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gg sans" panose="00000800000000000000" pitchFamily="2" charset="0"/>
      <p:bold r:id="rId22"/>
    </p:embeddedFont>
    <p:embeddedFont>
      <p:font typeface="Kalam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b77ff5cc67_0_4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b77ff5cc67_0_4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b77ff5cc67_0_4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b77ff5cc67_0_4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c02504bcd3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c02504bcd3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5" name="Google Shape;2865;gb77ff5cc67_0_8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6" name="Google Shape;2866;gb77ff5cc67_0_8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Google Shape;2872;gb77ff5cc67_0_8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3" name="Google Shape;2873;gb77ff5cc67_0_8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9" name="Google Shape;2879;gb77ff5cc67_0_10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0" name="Google Shape;2880;gb77ff5cc67_0_10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77ff5cc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77ff5cc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b77ff5cc67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b77ff5cc67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b77ff5cc67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b77ff5cc67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b7b70422e_0_1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3b7b70422e_0_10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b77ff5cc67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b77ff5cc67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b77ff5cc67_0_1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b77ff5cc67_0_1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3b7b70422e_0_1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3b7b70422e_0_1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1400567-4911-F911-F4A1-4E43660AE0AD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4E273-F4D6-FF0B-9C11-5A2B4ECB6572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59067-3120-F4D6-00C8-4D0C274A23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42603-3180-F6D1-78C1-9EB63B1B3AD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br>
              <a:rPr lang="en">
                <a:solidFill>
                  <a:srgbClr val="216F00"/>
                </a:solidFill>
              </a:rPr>
            </a:br>
            <a:r>
              <a:rPr lang="en-GB" sz="3500"/>
              <a:t>19 </a:t>
            </a:r>
            <a:r>
              <a:rPr lang="en-GB" sz="3500" dirty="0"/>
              <a:t>- Gas Exchange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Gas Exchange in Fish, Plants and Insects</a:t>
            </a:r>
            <a:endParaRPr sz="250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 Exchange in Insects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56" name="Google Shape;65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Insects exchange gases using their </a:t>
            </a:r>
            <a:r>
              <a:rPr lang="en" b="1">
                <a:solidFill>
                  <a:srgbClr val="CCCCCC"/>
                </a:solidFill>
              </a:rPr>
              <a:t>trachea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Trachea are small, air-filled </a:t>
            </a:r>
            <a:r>
              <a:rPr lang="en" b="1">
                <a:solidFill>
                  <a:srgbClr val="CCCCCC"/>
                </a:solidFill>
              </a:rPr>
              <a:t>pipes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Air moves down the trachea through </a:t>
            </a:r>
            <a:r>
              <a:rPr lang="en" b="1">
                <a:solidFill>
                  <a:srgbClr val="CCCCCC"/>
                </a:solidFill>
              </a:rPr>
              <a:t>spiracles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Spiracles are </a:t>
            </a:r>
            <a:r>
              <a:rPr lang="en" b="1">
                <a:solidFill>
                  <a:srgbClr val="CCCCCC"/>
                </a:solidFill>
              </a:rPr>
              <a:t>pores </a:t>
            </a:r>
            <a:r>
              <a:rPr lang="en">
                <a:solidFill>
                  <a:srgbClr val="CCCCCC"/>
                </a:solidFill>
              </a:rPr>
              <a:t>on the surface of the insect’s exoskeleton.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Trachea branch into </a:t>
            </a:r>
            <a:r>
              <a:rPr lang="en" b="1">
                <a:solidFill>
                  <a:srgbClr val="CCCCCC"/>
                </a:solidFill>
              </a:rPr>
              <a:t>tracheoles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Tracheoles have thin, permeable walls that terminate at </a:t>
            </a:r>
            <a:r>
              <a:rPr lang="en" b="1">
                <a:solidFill>
                  <a:srgbClr val="CCCCCC"/>
                </a:solidFill>
              </a:rPr>
              <a:t>individual cells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will diffuse </a:t>
            </a:r>
            <a:r>
              <a:rPr lang="en" b="1">
                <a:solidFill>
                  <a:srgbClr val="CCCCCC"/>
                </a:solidFill>
              </a:rPr>
              <a:t>directly </a:t>
            </a:r>
            <a:r>
              <a:rPr lang="en">
                <a:solidFill>
                  <a:srgbClr val="CCCCCC"/>
                </a:solidFill>
              </a:rPr>
              <a:t>into respiring 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circulatory system of the insect </a:t>
            </a:r>
            <a:r>
              <a:rPr lang="en" b="1">
                <a:solidFill>
                  <a:srgbClr val="CCCCCC"/>
                </a:solidFill>
              </a:rPr>
              <a:t>does not </a:t>
            </a:r>
            <a:r>
              <a:rPr lang="en">
                <a:solidFill>
                  <a:srgbClr val="CCCCCC"/>
                </a:solidFill>
              </a:rPr>
              <a:t>transport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diffuses from cells to the spiracles.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travels down its own </a:t>
            </a:r>
            <a:r>
              <a:rPr lang="en" b="1">
                <a:solidFill>
                  <a:srgbClr val="CCCCCC"/>
                </a:solidFill>
              </a:rPr>
              <a:t>concentration gradient</a:t>
            </a:r>
            <a:r>
              <a:rPr lang="en">
                <a:solidFill>
                  <a:srgbClr val="CCCCCC"/>
                </a:solidFill>
              </a:rPr>
              <a:t> out of the insect.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larger insects have </a:t>
            </a:r>
            <a:r>
              <a:rPr lang="en" b="1">
                <a:solidFill>
                  <a:srgbClr val="CCCCCC"/>
                </a:solidFill>
              </a:rPr>
              <a:t>muscles </a:t>
            </a:r>
            <a:r>
              <a:rPr lang="en">
                <a:solidFill>
                  <a:srgbClr val="CCCCCC"/>
                </a:solidFill>
              </a:rPr>
              <a:t>in their </a:t>
            </a:r>
            <a:r>
              <a:rPr lang="en" b="1">
                <a:solidFill>
                  <a:srgbClr val="CCCCCC"/>
                </a:solidFill>
              </a:rPr>
              <a:t>abdomens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contract </a:t>
            </a:r>
            <a:r>
              <a:rPr lang="en" b="1">
                <a:solidFill>
                  <a:srgbClr val="CCCCCC"/>
                </a:solidFill>
              </a:rPr>
              <a:t>rhythmically </a:t>
            </a:r>
            <a:r>
              <a:rPr lang="en">
                <a:solidFill>
                  <a:srgbClr val="CCCCCC"/>
                </a:solidFill>
              </a:rPr>
              <a:t>to move air in and out of the spiracles.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57" name="Google Shape;65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23"/>
          <p:cNvPicPr preferRelativeResize="0"/>
          <p:nvPr/>
        </p:nvPicPr>
        <p:blipFill rotWithShape="1">
          <a:blip r:embed="rId3">
            <a:alphaModFix/>
          </a:blip>
          <a:srcRect t="20848"/>
          <a:stretch/>
        </p:blipFill>
        <p:spPr>
          <a:xfrm>
            <a:off x="4225600" y="0"/>
            <a:ext cx="4918399" cy="51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664" name="Google Shape;664;p23"/>
          <p:cNvSpPr txBox="1"/>
          <p:nvPr/>
        </p:nvSpPr>
        <p:spPr>
          <a:xfrm>
            <a:off x="588400" y="2002700"/>
            <a:ext cx="29397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Insects like bees have pores in their exoskeletons called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spiracles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These allow O</a:t>
            </a:r>
            <a:r>
              <a:rPr lang="en" sz="1300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to diffuse into the insect down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trachea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665" name="Google Shape;665;p23"/>
          <p:cNvCxnSpPr/>
          <p:nvPr/>
        </p:nvCxnSpPr>
        <p:spPr>
          <a:xfrm>
            <a:off x="4225588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671" name="Google Shape;671;p24"/>
          <p:cNvSpPr txBox="1"/>
          <p:nvPr/>
        </p:nvSpPr>
        <p:spPr>
          <a:xfrm>
            <a:off x="4086750" y="453525"/>
            <a:ext cx="478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gas exchange system in an insect.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72" name="Google Shape;6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3872694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3" name="Google Shape;673;p24"/>
          <p:cNvGrpSpPr/>
          <p:nvPr/>
        </p:nvGrpSpPr>
        <p:grpSpPr>
          <a:xfrm>
            <a:off x="4137625" y="1199391"/>
            <a:ext cx="4557449" cy="3216567"/>
            <a:chOff x="4151800" y="1199391"/>
            <a:chExt cx="4557449" cy="3216567"/>
          </a:xfrm>
        </p:grpSpPr>
        <p:grpSp>
          <p:nvGrpSpPr>
            <p:cNvPr id="674" name="Google Shape;674;p24"/>
            <p:cNvGrpSpPr/>
            <p:nvPr/>
          </p:nvGrpSpPr>
          <p:grpSpPr>
            <a:xfrm>
              <a:off x="4151800" y="1199391"/>
              <a:ext cx="4557449" cy="3216567"/>
              <a:chOff x="4210656" y="1204116"/>
              <a:chExt cx="4143136" cy="2924151"/>
            </a:xfrm>
          </p:grpSpPr>
          <p:grpSp>
            <p:nvGrpSpPr>
              <p:cNvPr id="675" name="Google Shape;675;p24"/>
              <p:cNvGrpSpPr/>
              <p:nvPr/>
            </p:nvGrpSpPr>
            <p:grpSpPr>
              <a:xfrm>
                <a:off x="4878520" y="1204116"/>
                <a:ext cx="3198454" cy="2924151"/>
                <a:chOff x="2852295" y="148372"/>
                <a:chExt cx="4569220" cy="4136584"/>
              </a:xfrm>
            </p:grpSpPr>
            <p:sp>
              <p:nvSpPr>
                <p:cNvPr id="676" name="Google Shape;676;p24"/>
                <p:cNvSpPr/>
                <p:nvPr/>
              </p:nvSpPr>
              <p:spPr>
                <a:xfrm>
                  <a:off x="3831115" y="148372"/>
                  <a:ext cx="53020" cy="21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1055" extrusionOk="0">
                      <a:moveTo>
                        <a:pt x="850" y="0"/>
                      </a:moveTo>
                      <a:cubicBezTo>
                        <a:pt x="800" y="100"/>
                        <a:pt x="850" y="200"/>
                        <a:pt x="800" y="300"/>
                      </a:cubicBezTo>
                      <a:cubicBezTo>
                        <a:pt x="550" y="550"/>
                        <a:pt x="251" y="800"/>
                        <a:pt x="1" y="1050"/>
                      </a:cubicBezTo>
                      <a:cubicBezTo>
                        <a:pt x="30" y="1053"/>
                        <a:pt x="58" y="1055"/>
                        <a:pt x="85" y="1055"/>
                      </a:cubicBezTo>
                      <a:cubicBezTo>
                        <a:pt x="477" y="1055"/>
                        <a:pt x="667" y="734"/>
                        <a:pt x="900" y="500"/>
                      </a:cubicBezTo>
                      <a:cubicBezTo>
                        <a:pt x="1110" y="255"/>
                        <a:pt x="1394" y="132"/>
                        <a:pt x="1699" y="132"/>
                      </a:cubicBezTo>
                      <a:cubicBezTo>
                        <a:pt x="1830" y="132"/>
                        <a:pt x="1965" y="155"/>
                        <a:pt x="2100" y="200"/>
                      </a:cubicBezTo>
                      <a:cubicBezTo>
                        <a:pt x="2150" y="200"/>
                        <a:pt x="2150" y="300"/>
                        <a:pt x="2200" y="400"/>
                      </a:cubicBezTo>
                      <a:lnTo>
                        <a:pt x="26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3723135" y="4275948"/>
                  <a:ext cx="32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451" extrusionOk="0">
                      <a:moveTo>
                        <a:pt x="0" y="0"/>
                      </a:moveTo>
                      <a:lnTo>
                        <a:pt x="100" y="450"/>
                      </a:lnTo>
                      <a:lnTo>
                        <a:pt x="1600" y="450"/>
                      </a:lnTo>
                      <a:lnTo>
                        <a:pt x="1150" y="50"/>
                      </a:lnTo>
                      <a:cubicBezTo>
                        <a:pt x="1071" y="262"/>
                        <a:pt x="950" y="319"/>
                        <a:pt x="816" y="319"/>
                      </a:cubicBezTo>
                      <a:cubicBezTo>
                        <a:pt x="697" y="319"/>
                        <a:pt x="568" y="274"/>
                        <a:pt x="450" y="250"/>
                      </a:cubicBezTo>
                      <a:cubicBezTo>
                        <a:pt x="300" y="150"/>
                        <a:pt x="150" y="10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24"/>
                <p:cNvSpPr/>
                <p:nvPr/>
              </p:nvSpPr>
              <p:spPr>
                <a:xfrm>
                  <a:off x="2856295" y="155522"/>
                  <a:ext cx="3196460" cy="4126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23" h="206625" extrusionOk="0">
                      <a:moveTo>
                        <a:pt x="49691" y="102374"/>
                      </a:moveTo>
                      <a:cubicBezTo>
                        <a:pt x="50841" y="102374"/>
                        <a:pt x="52041" y="102424"/>
                        <a:pt x="53191" y="102474"/>
                      </a:cubicBezTo>
                      <a:lnTo>
                        <a:pt x="53191" y="102674"/>
                      </a:lnTo>
                      <a:cubicBezTo>
                        <a:pt x="53191" y="102874"/>
                        <a:pt x="53291" y="103174"/>
                        <a:pt x="52941" y="103274"/>
                      </a:cubicBezTo>
                      <a:lnTo>
                        <a:pt x="52991" y="103623"/>
                      </a:lnTo>
                      <a:cubicBezTo>
                        <a:pt x="53041" y="103623"/>
                        <a:pt x="53041" y="103673"/>
                        <a:pt x="53041" y="103723"/>
                      </a:cubicBezTo>
                      <a:lnTo>
                        <a:pt x="53141" y="103873"/>
                      </a:lnTo>
                      <a:cubicBezTo>
                        <a:pt x="53141" y="103923"/>
                        <a:pt x="53191" y="103923"/>
                        <a:pt x="53191" y="103973"/>
                      </a:cubicBezTo>
                      <a:lnTo>
                        <a:pt x="53041" y="104123"/>
                      </a:lnTo>
                      <a:lnTo>
                        <a:pt x="53191" y="104223"/>
                      </a:lnTo>
                      <a:lnTo>
                        <a:pt x="53341" y="104373"/>
                      </a:lnTo>
                      <a:lnTo>
                        <a:pt x="53441" y="104723"/>
                      </a:lnTo>
                      <a:cubicBezTo>
                        <a:pt x="53441" y="104723"/>
                        <a:pt x="53441" y="104773"/>
                        <a:pt x="53491" y="104823"/>
                      </a:cubicBezTo>
                      <a:lnTo>
                        <a:pt x="53591" y="105023"/>
                      </a:lnTo>
                      <a:cubicBezTo>
                        <a:pt x="53591" y="105023"/>
                        <a:pt x="53591" y="105073"/>
                        <a:pt x="53641" y="105123"/>
                      </a:cubicBezTo>
                      <a:lnTo>
                        <a:pt x="53691" y="105473"/>
                      </a:lnTo>
                      <a:lnTo>
                        <a:pt x="53741" y="105573"/>
                      </a:lnTo>
                      <a:lnTo>
                        <a:pt x="53891" y="106073"/>
                      </a:lnTo>
                      <a:cubicBezTo>
                        <a:pt x="53891" y="106123"/>
                        <a:pt x="53941" y="106123"/>
                        <a:pt x="53941" y="106173"/>
                      </a:cubicBezTo>
                      <a:lnTo>
                        <a:pt x="53991" y="106673"/>
                      </a:lnTo>
                      <a:lnTo>
                        <a:pt x="54041" y="106773"/>
                      </a:lnTo>
                      <a:lnTo>
                        <a:pt x="54191" y="107573"/>
                      </a:lnTo>
                      <a:cubicBezTo>
                        <a:pt x="54191" y="107573"/>
                        <a:pt x="54191" y="107623"/>
                        <a:pt x="54241" y="107673"/>
                      </a:cubicBezTo>
                      <a:lnTo>
                        <a:pt x="54291" y="108323"/>
                      </a:lnTo>
                      <a:cubicBezTo>
                        <a:pt x="54341" y="108323"/>
                        <a:pt x="54391" y="108373"/>
                        <a:pt x="54391" y="108423"/>
                      </a:cubicBezTo>
                      <a:lnTo>
                        <a:pt x="54491" y="109073"/>
                      </a:lnTo>
                      <a:cubicBezTo>
                        <a:pt x="54491" y="109073"/>
                        <a:pt x="54491" y="109123"/>
                        <a:pt x="54541" y="109172"/>
                      </a:cubicBezTo>
                      <a:lnTo>
                        <a:pt x="54541" y="112172"/>
                      </a:lnTo>
                      <a:lnTo>
                        <a:pt x="54441" y="112322"/>
                      </a:lnTo>
                      <a:lnTo>
                        <a:pt x="54391" y="113972"/>
                      </a:lnTo>
                      <a:lnTo>
                        <a:pt x="54291" y="114122"/>
                      </a:lnTo>
                      <a:lnTo>
                        <a:pt x="54241" y="114572"/>
                      </a:lnTo>
                      <a:cubicBezTo>
                        <a:pt x="54191" y="114622"/>
                        <a:pt x="54091" y="114672"/>
                        <a:pt x="54041" y="114672"/>
                      </a:cubicBezTo>
                      <a:cubicBezTo>
                        <a:pt x="53804" y="114731"/>
                        <a:pt x="53552" y="114759"/>
                        <a:pt x="53296" y="114759"/>
                      </a:cubicBezTo>
                      <a:cubicBezTo>
                        <a:pt x="52904" y="114759"/>
                        <a:pt x="52504" y="114693"/>
                        <a:pt x="52141" y="114572"/>
                      </a:cubicBezTo>
                      <a:lnTo>
                        <a:pt x="51091" y="114572"/>
                      </a:lnTo>
                      <a:cubicBezTo>
                        <a:pt x="50972" y="114667"/>
                        <a:pt x="50853" y="114728"/>
                        <a:pt x="50733" y="114728"/>
                      </a:cubicBezTo>
                      <a:cubicBezTo>
                        <a:pt x="50603" y="114728"/>
                        <a:pt x="50472" y="114655"/>
                        <a:pt x="50341" y="114472"/>
                      </a:cubicBezTo>
                      <a:lnTo>
                        <a:pt x="50341" y="112072"/>
                      </a:lnTo>
                      <a:lnTo>
                        <a:pt x="50441" y="111822"/>
                      </a:lnTo>
                      <a:cubicBezTo>
                        <a:pt x="50441" y="110772"/>
                        <a:pt x="50491" y="109772"/>
                        <a:pt x="50491" y="108773"/>
                      </a:cubicBezTo>
                      <a:lnTo>
                        <a:pt x="50491" y="108473"/>
                      </a:lnTo>
                      <a:cubicBezTo>
                        <a:pt x="50541" y="108473"/>
                        <a:pt x="50541" y="108423"/>
                        <a:pt x="50491" y="108373"/>
                      </a:cubicBezTo>
                      <a:cubicBezTo>
                        <a:pt x="50441" y="108323"/>
                        <a:pt x="50441" y="108323"/>
                        <a:pt x="50441" y="108273"/>
                      </a:cubicBezTo>
                      <a:cubicBezTo>
                        <a:pt x="50391" y="108273"/>
                        <a:pt x="50441" y="108223"/>
                        <a:pt x="50441" y="108223"/>
                      </a:cubicBezTo>
                      <a:lnTo>
                        <a:pt x="50391" y="107723"/>
                      </a:lnTo>
                      <a:cubicBezTo>
                        <a:pt x="50341" y="107673"/>
                        <a:pt x="50341" y="107623"/>
                        <a:pt x="50391" y="107573"/>
                      </a:cubicBezTo>
                      <a:lnTo>
                        <a:pt x="50391" y="107173"/>
                      </a:lnTo>
                      <a:lnTo>
                        <a:pt x="50241" y="106673"/>
                      </a:lnTo>
                      <a:lnTo>
                        <a:pt x="50241" y="106273"/>
                      </a:lnTo>
                      <a:lnTo>
                        <a:pt x="50141" y="106023"/>
                      </a:lnTo>
                      <a:lnTo>
                        <a:pt x="50141" y="105723"/>
                      </a:lnTo>
                      <a:lnTo>
                        <a:pt x="50141" y="105473"/>
                      </a:lnTo>
                      <a:lnTo>
                        <a:pt x="50141" y="105073"/>
                      </a:lnTo>
                      <a:lnTo>
                        <a:pt x="49991" y="104573"/>
                      </a:lnTo>
                      <a:lnTo>
                        <a:pt x="49841" y="103723"/>
                      </a:lnTo>
                      <a:lnTo>
                        <a:pt x="49591" y="103424"/>
                      </a:lnTo>
                      <a:cubicBezTo>
                        <a:pt x="49641" y="103424"/>
                        <a:pt x="49641" y="103374"/>
                        <a:pt x="49591" y="103374"/>
                      </a:cubicBezTo>
                      <a:lnTo>
                        <a:pt x="49591" y="103074"/>
                      </a:lnTo>
                      <a:lnTo>
                        <a:pt x="49591" y="102824"/>
                      </a:lnTo>
                      <a:cubicBezTo>
                        <a:pt x="49391" y="102624"/>
                        <a:pt x="49441" y="102374"/>
                        <a:pt x="49691" y="102374"/>
                      </a:cubicBezTo>
                      <a:close/>
                      <a:moveTo>
                        <a:pt x="48158" y="102367"/>
                      </a:moveTo>
                      <a:cubicBezTo>
                        <a:pt x="48271" y="102367"/>
                        <a:pt x="48363" y="102441"/>
                        <a:pt x="48442" y="102624"/>
                      </a:cubicBezTo>
                      <a:lnTo>
                        <a:pt x="48442" y="102674"/>
                      </a:lnTo>
                      <a:lnTo>
                        <a:pt x="48592" y="102824"/>
                      </a:lnTo>
                      <a:cubicBezTo>
                        <a:pt x="48542" y="102874"/>
                        <a:pt x="48542" y="102924"/>
                        <a:pt x="48592" y="102974"/>
                      </a:cubicBezTo>
                      <a:lnTo>
                        <a:pt x="48742" y="103424"/>
                      </a:lnTo>
                      <a:lnTo>
                        <a:pt x="48842" y="103573"/>
                      </a:lnTo>
                      <a:cubicBezTo>
                        <a:pt x="48842" y="103623"/>
                        <a:pt x="48892" y="103623"/>
                        <a:pt x="48892" y="103673"/>
                      </a:cubicBezTo>
                      <a:lnTo>
                        <a:pt x="48992" y="104223"/>
                      </a:lnTo>
                      <a:lnTo>
                        <a:pt x="48992" y="104273"/>
                      </a:lnTo>
                      <a:lnTo>
                        <a:pt x="48992" y="104423"/>
                      </a:lnTo>
                      <a:lnTo>
                        <a:pt x="49041" y="104423"/>
                      </a:lnTo>
                      <a:lnTo>
                        <a:pt x="49141" y="104573"/>
                      </a:lnTo>
                      <a:lnTo>
                        <a:pt x="49191" y="104873"/>
                      </a:lnTo>
                      <a:lnTo>
                        <a:pt x="49241" y="105023"/>
                      </a:lnTo>
                      <a:lnTo>
                        <a:pt x="49391" y="105323"/>
                      </a:lnTo>
                      <a:cubicBezTo>
                        <a:pt x="49391" y="105373"/>
                        <a:pt x="49391" y="105373"/>
                        <a:pt x="49441" y="105423"/>
                      </a:cubicBezTo>
                      <a:lnTo>
                        <a:pt x="49491" y="105923"/>
                      </a:lnTo>
                      <a:lnTo>
                        <a:pt x="49541" y="106073"/>
                      </a:lnTo>
                      <a:lnTo>
                        <a:pt x="49641" y="106523"/>
                      </a:lnTo>
                      <a:cubicBezTo>
                        <a:pt x="49691" y="106573"/>
                        <a:pt x="49691" y="106623"/>
                        <a:pt x="49691" y="106673"/>
                      </a:cubicBezTo>
                      <a:lnTo>
                        <a:pt x="49791" y="108023"/>
                      </a:lnTo>
                      <a:lnTo>
                        <a:pt x="49841" y="108173"/>
                      </a:lnTo>
                      <a:lnTo>
                        <a:pt x="49991" y="109073"/>
                      </a:lnTo>
                      <a:cubicBezTo>
                        <a:pt x="49991" y="109123"/>
                        <a:pt x="49991" y="109172"/>
                        <a:pt x="50041" y="109222"/>
                      </a:cubicBezTo>
                      <a:lnTo>
                        <a:pt x="50041" y="109672"/>
                      </a:lnTo>
                      <a:lnTo>
                        <a:pt x="50041" y="109972"/>
                      </a:lnTo>
                      <a:lnTo>
                        <a:pt x="50041" y="112372"/>
                      </a:lnTo>
                      <a:lnTo>
                        <a:pt x="49941" y="112522"/>
                      </a:lnTo>
                      <a:lnTo>
                        <a:pt x="49941" y="113122"/>
                      </a:lnTo>
                      <a:lnTo>
                        <a:pt x="50141" y="113272"/>
                      </a:lnTo>
                      <a:lnTo>
                        <a:pt x="49941" y="113422"/>
                      </a:lnTo>
                      <a:lnTo>
                        <a:pt x="49841" y="114622"/>
                      </a:lnTo>
                      <a:lnTo>
                        <a:pt x="49441" y="114772"/>
                      </a:lnTo>
                      <a:lnTo>
                        <a:pt x="48992" y="114921"/>
                      </a:lnTo>
                      <a:cubicBezTo>
                        <a:pt x="48816" y="115039"/>
                        <a:pt x="48632" y="115072"/>
                        <a:pt x="48444" y="115072"/>
                      </a:cubicBezTo>
                      <a:cubicBezTo>
                        <a:pt x="48197" y="115072"/>
                        <a:pt x="47943" y="115015"/>
                        <a:pt x="47686" y="115015"/>
                      </a:cubicBezTo>
                      <a:cubicBezTo>
                        <a:pt x="47638" y="115015"/>
                        <a:pt x="47590" y="115017"/>
                        <a:pt x="47542" y="115021"/>
                      </a:cubicBezTo>
                      <a:cubicBezTo>
                        <a:pt x="47342" y="115121"/>
                        <a:pt x="47142" y="115171"/>
                        <a:pt x="46992" y="115171"/>
                      </a:cubicBezTo>
                      <a:lnTo>
                        <a:pt x="44392" y="115171"/>
                      </a:lnTo>
                      <a:cubicBezTo>
                        <a:pt x="44342" y="115221"/>
                        <a:pt x="44292" y="115321"/>
                        <a:pt x="44192" y="115321"/>
                      </a:cubicBezTo>
                      <a:cubicBezTo>
                        <a:pt x="43492" y="115421"/>
                        <a:pt x="42793" y="115521"/>
                        <a:pt x="42043" y="115571"/>
                      </a:cubicBezTo>
                      <a:cubicBezTo>
                        <a:pt x="41993" y="115571"/>
                        <a:pt x="41893" y="115421"/>
                        <a:pt x="41843" y="115321"/>
                      </a:cubicBezTo>
                      <a:lnTo>
                        <a:pt x="41593" y="114772"/>
                      </a:lnTo>
                      <a:lnTo>
                        <a:pt x="41543" y="114422"/>
                      </a:lnTo>
                      <a:lnTo>
                        <a:pt x="41443" y="114222"/>
                      </a:lnTo>
                      <a:lnTo>
                        <a:pt x="41393" y="113522"/>
                      </a:lnTo>
                      <a:lnTo>
                        <a:pt x="41293" y="113322"/>
                      </a:lnTo>
                      <a:lnTo>
                        <a:pt x="41293" y="112872"/>
                      </a:lnTo>
                      <a:lnTo>
                        <a:pt x="41293" y="112622"/>
                      </a:lnTo>
                      <a:lnTo>
                        <a:pt x="41293" y="109023"/>
                      </a:lnTo>
                      <a:lnTo>
                        <a:pt x="41143" y="108773"/>
                      </a:lnTo>
                      <a:lnTo>
                        <a:pt x="41143" y="108523"/>
                      </a:lnTo>
                      <a:lnTo>
                        <a:pt x="41143" y="108273"/>
                      </a:lnTo>
                      <a:lnTo>
                        <a:pt x="41143" y="107823"/>
                      </a:lnTo>
                      <a:lnTo>
                        <a:pt x="41043" y="107573"/>
                      </a:lnTo>
                      <a:lnTo>
                        <a:pt x="40993" y="106773"/>
                      </a:lnTo>
                      <a:lnTo>
                        <a:pt x="40893" y="106223"/>
                      </a:lnTo>
                      <a:lnTo>
                        <a:pt x="40843" y="105273"/>
                      </a:lnTo>
                      <a:lnTo>
                        <a:pt x="40743" y="105073"/>
                      </a:lnTo>
                      <a:lnTo>
                        <a:pt x="40693" y="104823"/>
                      </a:lnTo>
                      <a:lnTo>
                        <a:pt x="40593" y="104073"/>
                      </a:lnTo>
                      <a:lnTo>
                        <a:pt x="40593" y="103773"/>
                      </a:lnTo>
                      <a:lnTo>
                        <a:pt x="40193" y="103074"/>
                      </a:lnTo>
                      <a:lnTo>
                        <a:pt x="41293" y="103024"/>
                      </a:lnTo>
                      <a:lnTo>
                        <a:pt x="41793" y="102974"/>
                      </a:lnTo>
                      <a:lnTo>
                        <a:pt x="43692" y="102874"/>
                      </a:lnTo>
                      <a:lnTo>
                        <a:pt x="43892" y="102824"/>
                      </a:lnTo>
                      <a:lnTo>
                        <a:pt x="43992" y="102824"/>
                      </a:lnTo>
                      <a:cubicBezTo>
                        <a:pt x="44342" y="102924"/>
                        <a:pt x="44342" y="103074"/>
                        <a:pt x="44142" y="103274"/>
                      </a:cubicBezTo>
                      <a:lnTo>
                        <a:pt x="44242" y="103773"/>
                      </a:lnTo>
                      <a:cubicBezTo>
                        <a:pt x="44242" y="103773"/>
                        <a:pt x="44292" y="103823"/>
                        <a:pt x="44292" y="103873"/>
                      </a:cubicBezTo>
                      <a:lnTo>
                        <a:pt x="44392" y="104223"/>
                      </a:lnTo>
                      <a:lnTo>
                        <a:pt x="44392" y="104273"/>
                      </a:lnTo>
                      <a:lnTo>
                        <a:pt x="44492" y="104523"/>
                      </a:lnTo>
                      <a:cubicBezTo>
                        <a:pt x="44542" y="104523"/>
                        <a:pt x="44542" y="104573"/>
                        <a:pt x="44542" y="104623"/>
                      </a:cubicBezTo>
                      <a:lnTo>
                        <a:pt x="44642" y="105123"/>
                      </a:lnTo>
                      <a:cubicBezTo>
                        <a:pt x="44692" y="105123"/>
                        <a:pt x="44692" y="105173"/>
                        <a:pt x="44692" y="105223"/>
                      </a:cubicBezTo>
                      <a:lnTo>
                        <a:pt x="44842" y="105723"/>
                      </a:lnTo>
                      <a:cubicBezTo>
                        <a:pt x="44842" y="105723"/>
                        <a:pt x="44842" y="105773"/>
                        <a:pt x="44842" y="105823"/>
                      </a:cubicBezTo>
                      <a:lnTo>
                        <a:pt x="44992" y="106323"/>
                      </a:lnTo>
                      <a:cubicBezTo>
                        <a:pt x="44992" y="106323"/>
                        <a:pt x="44992" y="106373"/>
                        <a:pt x="44992" y="106423"/>
                      </a:cubicBezTo>
                      <a:lnTo>
                        <a:pt x="45092" y="107023"/>
                      </a:lnTo>
                      <a:cubicBezTo>
                        <a:pt x="45392" y="107173"/>
                        <a:pt x="45342" y="107323"/>
                        <a:pt x="45142" y="107473"/>
                      </a:cubicBezTo>
                      <a:cubicBezTo>
                        <a:pt x="45192" y="107773"/>
                        <a:pt x="45242" y="108123"/>
                        <a:pt x="45242" y="108423"/>
                      </a:cubicBezTo>
                      <a:cubicBezTo>
                        <a:pt x="45292" y="108423"/>
                        <a:pt x="45292" y="108473"/>
                        <a:pt x="45292" y="108523"/>
                      </a:cubicBezTo>
                      <a:lnTo>
                        <a:pt x="45342" y="108973"/>
                      </a:lnTo>
                      <a:lnTo>
                        <a:pt x="45542" y="109123"/>
                      </a:lnTo>
                      <a:lnTo>
                        <a:pt x="45342" y="109272"/>
                      </a:lnTo>
                      <a:lnTo>
                        <a:pt x="45342" y="110372"/>
                      </a:lnTo>
                      <a:lnTo>
                        <a:pt x="45442" y="110472"/>
                      </a:lnTo>
                      <a:lnTo>
                        <a:pt x="45442" y="110922"/>
                      </a:lnTo>
                      <a:lnTo>
                        <a:pt x="45442" y="111222"/>
                      </a:lnTo>
                      <a:lnTo>
                        <a:pt x="45492" y="111672"/>
                      </a:lnTo>
                      <a:cubicBezTo>
                        <a:pt x="45842" y="111872"/>
                        <a:pt x="45842" y="112022"/>
                        <a:pt x="45492" y="112122"/>
                      </a:cubicBezTo>
                      <a:lnTo>
                        <a:pt x="45492" y="112772"/>
                      </a:lnTo>
                      <a:lnTo>
                        <a:pt x="45692" y="112922"/>
                      </a:lnTo>
                      <a:lnTo>
                        <a:pt x="45492" y="113072"/>
                      </a:lnTo>
                      <a:lnTo>
                        <a:pt x="45392" y="113972"/>
                      </a:lnTo>
                      <a:lnTo>
                        <a:pt x="45342" y="114122"/>
                      </a:lnTo>
                      <a:lnTo>
                        <a:pt x="45342" y="114572"/>
                      </a:lnTo>
                      <a:lnTo>
                        <a:pt x="45542" y="114572"/>
                      </a:lnTo>
                      <a:cubicBezTo>
                        <a:pt x="45942" y="114172"/>
                        <a:pt x="46142" y="113572"/>
                        <a:pt x="46042" y="113022"/>
                      </a:cubicBezTo>
                      <a:lnTo>
                        <a:pt x="46142" y="112772"/>
                      </a:lnTo>
                      <a:lnTo>
                        <a:pt x="46142" y="112622"/>
                      </a:lnTo>
                      <a:cubicBezTo>
                        <a:pt x="45942" y="112472"/>
                        <a:pt x="45942" y="112322"/>
                        <a:pt x="46142" y="112172"/>
                      </a:cubicBezTo>
                      <a:lnTo>
                        <a:pt x="46142" y="111272"/>
                      </a:lnTo>
                      <a:lnTo>
                        <a:pt x="46042" y="111022"/>
                      </a:lnTo>
                      <a:lnTo>
                        <a:pt x="45992" y="109772"/>
                      </a:lnTo>
                      <a:cubicBezTo>
                        <a:pt x="45792" y="109622"/>
                        <a:pt x="45792" y="109472"/>
                        <a:pt x="45992" y="109322"/>
                      </a:cubicBezTo>
                      <a:lnTo>
                        <a:pt x="45992" y="109023"/>
                      </a:lnTo>
                      <a:cubicBezTo>
                        <a:pt x="45942" y="108973"/>
                        <a:pt x="45942" y="108923"/>
                        <a:pt x="45892" y="108923"/>
                      </a:cubicBezTo>
                      <a:cubicBezTo>
                        <a:pt x="45892" y="108923"/>
                        <a:pt x="45942" y="108873"/>
                        <a:pt x="45942" y="108873"/>
                      </a:cubicBezTo>
                      <a:lnTo>
                        <a:pt x="45842" y="108073"/>
                      </a:lnTo>
                      <a:cubicBezTo>
                        <a:pt x="45842" y="108023"/>
                        <a:pt x="45842" y="107973"/>
                        <a:pt x="45842" y="107923"/>
                      </a:cubicBezTo>
                      <a:lnTo>
                        <a:pt x="45692" y="106623"/>
                      </a:lnTo>
                      <a:lnTo>
                        <a:pt x="45592" y="106123"/>
                      </a:lnTo>
                      <a:cubicBezTo>
                        <a:pt x="45592" y="106073"/>
                        <a:pt x="45592" y="106023"/>
                        <a:pt x="45592" y="106023"/>
                      </a:cubicBezTo>
                      <a:lnTo>
                        <a:pt x="45442" y="105523"/>
                      </a:lnTo>
                      <a:lnTo>
                        <a:pt x="45442" y="105123"/>
                      </a:lnTo>
                      <a:lnTo>
                        <a:pt x="45342" y="104873"/>
                      </a:lnTo>
                      <a:lnTo>
                        <a:pt x="45342" y="104773"/>
                      </a:lnTo>
                      <a:lnTo>
                        <a:pt x="45292" y="104723"/>
                      </a:lnTo>
                      <a:lnTo>
                        <a:pt x="45292" y="104473"/>
                      </a:lnTo>
                      <a:lnTo>
                        <a:pt x="45292" y="104173"/>
                      </a:lnTo>
                      <a:lnTo>
                        <a:pt x="45142" y="103973"/>
                      </a:lnTo>
                      <a:lnTo>
                        <a:pt x="45142" y="103424"/>
                      </a:lnTo>
                      <a:lnTo>
                        <a:pt x="45042" y="103174"/>
                      </a:lnTo>
                      <a:cubicBezTo>
                        <a:pt x="45042" y="103124"/>
                        <a:pt x="45042" y="103124"/>
                        <a:pt x="45042" y="103074"/>
                      </a:cubicBezTo>
                      <a:lnTo>
                        <a:pt x="45142" y="102824"/>
                      </a:lnTo>
                      <a:lnTo>
                        <a:pt x="45842" y="102674"/>
                      </a:lnTo>
                      <a:lnTo>
                        <a:pt x="46042" y="102624"/>
                      </a:lnTo>
                      <a:lnTo>
                        <a:pt x="46892" y="102624"/>
                      </a:lnTo>
                      <a:lnTo>
                        <a:pt x="47242" y="102574"/>
                      </a:lnTo>
                      <a:lnTo>
                        <a:pt x="47792" y="102524"/>
                      </a:lnTo>
                      <a:cubicBezTo>
                        <a:pt x="47935" y="102428"/>
                        <a:pt x="48055" y="102367"/>
                        <a:pt x="48158" y="102367"/>
                      </a:cubicBezTo>
                      <a:close/>
                      <a:moveTo>
                        <a:pt x="39143" y="103124"/>
                      </a:moveTo>
                      <a:lnTo>
                        <a:pt x="39243" y="103224"/>
                      </a:lnTo>
                      <a:lnTo>
                        <a:pt x="39243" y="103424"/>
                      </a:lnTo>
                      <a:cubicBezTo>
                        <a:pt x="39393" y="103524"/>
                        <a:pt x="39443" y="103623"/>
                        <a:pt x="39243" y="103723"/>
                      </a:cubicBezTo>
                      <a:lnTo>
                        <a:pt x="39393" y="104173"/>
                      </a:lnTo>
                      <a:lnTo>
                        <a:pt x="39543" y="104323"/>
                      </a:lnTo>
                      <a:lnTo>
                        <a:pt x="39693" y="104773"/>
                      </a:lnTo>
                      <a:cubicBezTo>
                        <a:pt x="39693" y="104823"/>
                        <a:pt x="39693" y="104873"/>
                        <a:pt x="39693" y="104873"/>
                      </a:cubicBezTo>
                      <a:lnTo>
                        <a:pt x="39793" y="105073"/>
                      </a:lnTo>
                      <a:lnTo>
                        <a:pt x="39843" y="105173"/>
                      </a:lnTo>
                      <a:lnTo>
                        <a:pt x="39943" y="105523"/>
                      </a:lnTo>
                      <a:cubicBezTo>
                        <a:pt x="40243" y="105623"/>
                        <a:pt x="40193" y="105773"/>
                        <a:pt x="40043" y="105973"/>
                      </a:cubicBezTo>
                      <a:lnTo>
                        <a:pt x="40093" y="106273"/>
                      </a:lnTo>
                      <a:cubicBezTo>
                        <a:pt x="40143" y="106323"/>
                        <a:pt x="40143" y="106323"/>
                        <a:pt x="40143" y="106373"/>
                      </a:cubicBezTo>
                      <a:lnTo>
                        <a:pt x="40293" y="107323"/>
                      </a:lnTo>
                      <a:cubicBezTo>
                        <a:pt x="40293" y="107373"/>
                        <a:pt x="40293" y="107373"/>
                        <a:pt x="40293" y="107423"/>
                      </a:cubicBezTo>
                      <a:lnTo>
                        <a:pt x="40393" y="108223"/>
                      </a:lnTo>
                      <a:lnTo>
                        <a:pt x="40443" y="108373"/>
                      </a:lnTo>
                      <a:lnTo>
                        <a:pt x="40543" y="111072"/>
                      </a:lnTo>
                      <a:lnTo>
                        <a:pt x="40593" y="111222"/>
                      </a:lnTo>
                      <a:cubicBezTo>
                        <a:pt x="40593" y="111272"/>
                        <a:pt x="40593" y="111322"/>
                        <a:pt x="40593" y="111322"/>
                      </a:cubicBezTo>
                      <a:lnTo>
                        <a:pt x="40593" y="111772"/>
                      </a:lnTo>
                      <a:lnTo>
                        <a:pt x="40693" y="113322"/>
                      </a:lnTo>
                      <a:cubicBezTo>
                        <a:pt x="40743" y="113372"/>
                        <a:pt x="40743" y="113372"/>
                        <a:pt x="40743" y="113422"/>
                      </a:cubicBezTo>
                      <a:lnTo>
                        <a:pt x="40843" y="114821"/>
                      </a:lnTo>
                      <a:lnTo>
                        <a:pt x="40893" y="114971"/>
                      </a:lnTo>
                      <a:lnTo>
                        <a:pt x="40893" y="115421"/>
                      </a:lnTo>
                      <a:lnTo>
                        <a:pt x="40293" y="115571"/>
                      </a:lnTo>
                      <a:cubicBezTo>
                        <a:pt x="40143" y="115671"/>
                        <a:pt x="39993" y="115721"/>
                        <a:pt x="39843" y="115721"/>
                      </a:cubicBezTo>
                      <a:cubicBezTo>
                        <a:pt x="39193" y="115771"/>
                        <a:pt x="38593" y="115821"/>
                        <a:pt x="37943" y="115821"/>
                      </a:cubicBezTo>
                      <a:cubicBezTo>
                        <a:pt x="37843" y="115821"/>
                        <a:pt x="37743" y="115671"/>
                        <a:pt x="37643" y="115621"/>
                      </a:cubicBezTo>
                      <a:lnTo>
                        <a:pt x="37544" y="115271"/>
                      </a:lnTo>
                      <a:lnTo>
                        <a:pt x="37494" y="114871"/>
                      </a:lnTo>
                      <a:lnTo>
                        <a:pt x="37494" y="114172"/>
                      </a:lnTo>
                      <a:lnTo>
                        <a:pt x="37494" y="113922"/>
                      </a:lnTo>
                      <a:lnTo>
                        <a:pt x="37494" y="113572"/>
                      </a:lnTo>
                      <a:lnTo>
                        <a:pt x="37593" y="113322"/>
                      </a:lnTo>
                      <a:lnTo>
                        <a:pt x="37593" y="113172"/>
                      </a:lnTo>
                      <a:lnTo>
                        <a:pt x="37494" y="112922"/>
                      </a:lnTo>
                      <a:lnTo>
                        <a:pt x="37494" y="112222"/>
                      </a:lnTo>
                      <a:lnTo>
                        <a:pt x="37593" y="111972"/>
                      </a:lnTo>
                      <a:lnTo>
                        <a:pt x="37344" y="109722"/>
                      </a:lnTo>
                      <a:lnTo>
                        <a:pt x="37244" y="109472"/>
                      </a:lnTo>
                      <a:lnTo>
                        <a:pt x="37244" y="109222"/>
                      </a:lnTo>
                      <a:lnTo>
                        <a:pt x="37244" y="108973"/>
                      </a:lnTo>
                      <a:lnTo>
                        <a:pt x="37244" y="108673"/>
                      </a:lnTo>
                      <a:lnTo>
                        <a:pt x="37144" y="108423"/>
                      </a:lnTo>
                      <a:lnTo>
                        <a:pt x="37094" y="108073"/>
                      </a:lnTo>
                      <a:lnTo>
                        <a:pt x="36994" y="107823"/>
                      </a:lnTo>
                      <a:lnTo>
                        <a:pt x="36994" y="107773"/>
                      </a:lnTo>
                      <a:lnTo>
                        <a:pt x="36944" y="107723"/>
                      </a:lnTo>
                      <a:lnTo>
                        <a:pt x="36944" y="107423"/>
                      </a:lnTo>
                      <a:cubicBezTo>
                        <a:pt x="36994" y="107423"/>
                        <a:pt x="36994" y="107373"/>
                        <a:pt x="36944" y="107323"/>
                      </a:cubicBezTo>
                      <a:lnTo>
                        <a:pt x="36794" y="106823"/>
                      </a:lnTo>
                      <a:cubicBezTo>
                        <a:pt x="36844" y="106823"/>
                        <a:pt x="36844" y="106723"/>
                        <a:pt x="36794" y="106723"/>
                      </a:cubicBezTo>
                      <a:lnTo>
                        <a:pt x="36694" y="106473"/>
                      </a:lnTo>
                      <a:lnTo>
                        <a:pt x="36644" y="106273"/>
                      </a:lnTo>
                      <a:lnTo>
                        <a:pt x="36544" y="106023"/>
                      </a:lnTo>
                      <a:lnTo>
                        <a:pt x="36394" y="105223"/>
                      </a:lnTo>
                      <a:lnTo>
                        <a:pt x="36294" y="105123"/>
                      </a:lnTo>
                      <a:cubicBezTo>
                        <a:pt x="36294" y="105123"/>
                        <a:pt x="36344" y="105073"/>
                        <a:pt x="36344" y="105073"/>
                      </a:cubicBezTo>
                      <a:lnTo>
                        <a:pt x="36344" y="104773"/>
                      </a:lnTo>
                      <a:cubicBezTo>
                        <a:pt x="36194" y="104573"/>
                        <a:pt x="36194" y="104323"/>
                        <a:pt x="36394" y="104173"/>
                      </a:cubicBezTo>
                      <a:lnTo>
                        <a:pt x="36394" y="103873"/>
                      </a:lnTo>
                      <a:lnTo>
                        <a:pt x="36194" y="103124"/>
                      </a:lnTo>
                      <a:close/>
                      <a:moveTo>
                        <a:pt x="35094" y="103224"/>
                      </a:moveTo>
                      <a:lnTo>
                        <a:pt x="35344" y="103274"/>
                      </a:lnTo>
                      <a:lnTo>
                        <a:pt x="35094" y="103573"/>
                      </a:lnTo>
                      <a:lnTo>
                        <a:pt x="35144" y="104323"/>
                      </a:lnTo>
                      <a:cubicBezTo>
                        <a:pt x="35144" y="104373"/>
                        <a:pt x="35194" y="104373"/>
                        <a:pt x="35194" y="104473"/>
                      </a:cubicBezTo>
                      <a:lnTo>
                        <a:pt x="35294" y="104623"/>
                      </a:lnTo>
                      <a:cubicBezTo>
                        <a:pt x="35294" y="104673"/>
                        <a:pt x="35344" y="104673"/>
                        <a:pt x="35344" y="104773"/>
                      </a:cubicBezTo>
                      <a:lnTo>
                        <a:pt x="35444" y="104923"/>
                      </a:lnTo>
                      <a:cubicBezTo>
                        <a:pt x="35444" y="104923"/>
                        <a:pt x="35494" y="104973"/>
                        <a:pt x="35494" y="105023"/>
                      </a:cubicBezTo>
                      <a:lnTo>
                        <a:pt x="35594" y="105373"/>
                      </a:lnTo>
                      <a:cubicBezTo>
                        <a:pt x="35644" y="105423"/>
                        <a:pt x="35644" y="105423"/>
                        <a:pt x="35644" y="105473"/>
                      </a:cubicBezTo>
                      <a:lnTo>
                        <a:pt x="35744" y="105823"/>
                      </a:lnTo>
                      <a:cubicBezTo>
                        <a:pt x="35794" y="105873"/>
                        <a:pt x="35794" y="105873"/>
                        <a:pt x="35794" y="105923"/>
                      </a:cubicBezTo>
                      <a:lnTo>
                        <a:pt x="35894" y="106123"/>
                      </a:lnTo>
                      <a:cubicBezTo>
                        <a:pt x="35944" y="106173"/>
                        <a:pt x="35944" y="106223"/>
                        <a:pt x="35944" y="106273"/>
                      </a:cubicBezTo>
                      <a:lnTo>
                        <a:pt x="36044" y="106723"/>
                      </a:lnTo>
                      <a:cubicBezTo>
                        <a:pt x="36094" y="106773"/>
                        <a:pt x="36094" y="106823"/>
                        <a:pt x="36094" y="106873"/>
                      </a:cubicBezTo>
                      <a:lnTo>
                        <a:pt x="36144" y="107023"/>
                      </a:lnTo>
                      <a:lnTo>
                        <a:pt x="36244" y="107173"/>
                      </a:lnTo>
                      <a:lnTo>
                        <a:pt x="36344" y="107623"/>
                      </a:lnTo>
                      <a:cubicBezTo>
                        <a:pt x="36394" y="107673"/>
                        <a:pt x="36394" y="107673"/>
                        <a:pt x="36394" y="107723"/>
                      </a:cubicBezTo>
                      <a:lnTo>
                        <a:pt x="36644" y="109123"/>
                      </a:lnTo>
                      <a:cubicBezTo>
                        <a:pt x="36694" y="109172"/>
                        <a:pt x="36694" y="109222"/>
                        <a:pt x="36694" y="109272"/>
                      </a:cubicBezTo>
                      <a:cubicBezTo>
                        <a:pt x="36744" y="109722"/>
                        <a:pt x="36794" y="110172"/>
                        <a:pt x="36794" y="110622"/>
                      </a:cubicBezTo>
                      <a:lnTo>
                        <a:pt x="36844" y="110772"/>
                      </a:lnTo>
                      <a:cubicBezTo>
                        <a:pt x="36844" y="112022"/>
                        <a:pt x="36944" y="113272"/>
                        <a:pt x="36944" y="114522"/>
                      </a:cubicBezTo>
                      <a:lnTo>
                        <a:pt x="37094" y="114672"/>
                      </a:lnTo>
                      <a:lnTo>
                        <a:pt x="36894" y="114821"/>
                      </a:lnTo>
                      <a:lnTo>
                        <a:pt x="36844" y="115571"/>
                      </a:lnTo>
                      <a:cubicBezTo>
                        <a:pt x="36744" y="115671"/>
                        <a:pt x="36644" y="115821"/>
                        <a:pt x="36594" y="115821"/>
                      </a:cubicBezTo>
                      <a:cubicBezTo>
                        <a:pt x="36225" y="115760"/>
                        <a:pt x="35854" y="115738"/>
                        <a:pt x="35481" y="115738"/>
                      </a:cubicBezTo>
                      <a:cubicBezTo>
                        <a:pt x="34510" y="115738"/>
                        <a:pt x="33530" y="115888"/>
                        <a:pt x="32565" y="115888"/>
                      </a:cubicBezTo>
                      <a:cubicBezTo>
                        <a:pt x="32391" y="115888"/>
                        <a:pt x="32217" y="115883"/>
                        <a:pt x="32044" y="115871"/>
                      </a:cubicBezTo>
                      <a:cubicBezTo>
                        <a:pt x="31545" y="116021"/>
                        <a:pt x="30995" y="116121"/>
                        <a:pt x="30495" y="116171"/>
                      </a:cubicBezTo>
                      <a:cubicBezTo>
                        <a:pt x="30220" y="116196"/>
                        <a:pt x="29945" y="116209"/>
                        <a:pt x="29670" y="116209"/>
                      </a:cubicBezTo>
                      <a:cubicBezTo>
                        <a:pt x="29395" y="116209"/>
                        <a:pt x="29120" y="116196"/>
                        <a:pt x="28845" y="116171"/>
                      </a:cubicBezTo>
                      <a:cubicBezTo>
                        <a:pt x="28745" y="116171"/>
                        <a:pt x="28595" y="116021"/>
                        <a:pt x="28495" y="115921"/>
                      </a:cubicBezTo>
                      <a:lnTo>
                        <a:pt x="28495" y="115571"/>
                      </a:lnTo>
                      <a:lnTo>
                        <a:pt x="28595" y="115321"/>
                      </a:lnTo>
                      <a:cubicBezTo>
                        <a:pt x="28595" y="114022"/>
                        <a:pt x="28645" y="112772"/>
                        <a:pt x="28645" y="111522"/>
                      </a:cubicBezTo>
                      <a:lnTo>
                        <a:pt x="28645" y="111222"/>
                      </a:lnTo>
                      <a:lnTo>
                        <a:pt x="28645" y="110072"/>
                      </a:lnTo>
                      <a:lnTo>
                        <a:pt x="28495" y="109822"/>
                      </a:lnTo>
                      <a:cubicBezTo>
                        <a:pt x="28545" y="109772"/>
                        <a:pt x="28545" y="109772"/>
                        <a:pt x="28545" y="109722"/>
                      </a:cubicBezTo>
                      <a:lnTo>
                        <a:pt x="28495" y="109722"/>
                      </a:lnTo>
                      <a:lnTo>
                        <a:pt x="28495" y="109422"/>
                      </a:lnTo>
                      <a:lnTo>
                        <a:pt x="28495" y="109172"/>
                      </a:lnTo>
                      <a:lnTo>
                        <a:pt x="28395" y="108873"/>
                      </a:lnTo>
                      <a:cubicBezTo>
                        <a:pt x="28445" y="108873"/>
                        <a:pt x="28445" y="108823"/>
                        <a:pt x="28395" y="108823"/>
                      </a:cubicBezTo>
                      <a:lnTo>
                        <a:pt x="28395" y="108523"/>
                      </a:lnTo>
                      <a:lnTo>
                        <a:pt x="28395" y="108123"/>
                      </a:lnTo>
                      <a:lnTo>
                        <a:pt x="28295" y="107623"/>
                      </a:lnTo>
                      <a:lnTo>
                        <a:pt x="28095" y="106773"/>
                      </a:lnTo>
                      <a:lnTo>
                        <a:pt x="27995" y="106523"/>
                      </a:lnTo>
                      <a:lnTo>
                        <a:pt x="27995" y="106473"/>
                      </a:lnTo>
                      <a:lnTo>
                        <a:pt x="27945" y="106423"/>
                      </a:lnTo>
                      <a:lnTo>
                        <a:pt x="27945" y="106123"/>
                      </a:lnTo>
                      <a:lnTo>
                        <a:pt x="27945" y="105873"/>
                      </a:lnTo>
                      <a:lnTo>
                        <a:pt x="27845" y="105373"/>
                      </a:lnTo>
                      <a:lnTo>
                        <a:pt x="27845" y="105123"/>
                      </a:lnTo>
                      <a:lnTo>
                        <a:pt x="27745" y="104873"/>
                      </a:lnTo>
                      <a:lnTo>
                        <a:pt x="27745" y="104823"/>
                      </a:lnTo>
                      <a:lnTo>
                        <a:pt x="27695" y="104773"/>
                      </a:lnTo>
                      <a:lnTo>
                        <a:pt x="27695" y="104473"/>
                      </a:lnTo>
                      <a:cubicBezTo>
                        <a:pt x="27695" y="104473"/>
                        <a:pt x="27695" y="104423"/>
                        <a:pt x="27695" y="104373"/>
                      </a:cubicBezTo>
                      <a:lnTo>
                        <a:pt x="27795" y="104223"/>
                      </a:lnTo>
                      <a:lnTo>
                        <a:pt x="27995" y="103723"/>
                      </a:lnTo>
                      <a:lnTo>
                        <a:pt x="28145" y="103723"/>
                      </a:lnTo>
                      <a:lnTo>
                        <a:pt x="28445" y="103673"/>
                      </a:lnTo>
                      <a:lnTo>
                        <a:pt x="30595" y="103623"/>
                      </a:lnTo>
                      <a:lnTo>
                        <a:pt x="30895" y="103873"/>
                      </a:lnTo>
                      <a:cubicBezTo>
                        <a:pt x="31295" y="104023"/>
                        <a:pt x="31095" y="104373"/>
                        <a:pt x="31145" y="104623"/>
                      </a:cubicBezTo>
                      <a:lnTo>
                        <a:pt x="31245" y="105423"/>
                      </a:lnTo>
                      <a:lnTo>
                        <a:pt x="31295" y="105523"/>
                      </a:lnTo>
                      <a:lnTo>
                        <a:pt x="31395" y="106023"/>
                      </a:lnTo>
                      <a:cubicBezTo>
                        <a:pt x="31445" y="106073"/>
                        <a:pt x="31445" y="106073"/>
                        <a:pt x="31445" y="106123"/>
                      </a:cubicBezTo>
                      <a:lnTo>
                        <a:pt x="31545" y="106923"/>
                      </a:lnTo>
                      <a:cubicBezTo>
                        <a:pt x="31595" y="106923"/>
                        <a:pt x="31595" y="106973"/>
                        <a:pt x="31595" y="107023"/>
                      </a:cubicBezTo>
                      <a:lnTo>
                        <a:pt x="31695" y="107973"/>
                      </a:lnTo>
                      <a:cubicBezTo>
                        <a:pt x="31745" y="107973"/>
                        <a:pt x="31745" y="108023"/>
                        <a:pt x="31745" y="108073"/>
                      </a:cubicBezTo>
                      <a:lnTo>
                        <a:pt x="31845" y="109472"/>
                      </a:lnTo>
                      <a:lnTo>
                        <a:pt x="31894" y="109572"/>
                      </a:lnTo>
                      <a:lnTo>
                        <a:pt x="31944" y="111972"/>
                      </a:lnTo>
                      <a:lnTo>
                        <a:pt x="32044" y="112122"/>
                      </a:lnTo>
                      <a:lnTo>
                        <a:pt x="31845" y="112272"/>
                      </a:lnTo>
                      <a:cubicBezTo>
                        <a:pt x="31845" y="112722"/>
                        <a:pt x="31795" y="113172"/>
                        <a:pt x="31795" y="113622"/>
                      </a:cubicBezTo>
                      <a:cubicBezTo>
                        <a:pt x="31944" y="113672"/>
                        <a:pt x="31944" y="113772"/>
                        <a:pt x="31795" y="113922"/>
                      </a:cubicBezTo>
                      <a:lnTo>
                        <a:pt x="31894" y="114222"/>
                      </a:lnTo>
                      <a:lnTo>
                        <a:pt x="32244" y="113922"/>
                      </a:lnTo>
                      <a:lnTo>
                        <a:pt x="32244" y="113672"/>
                      </a:lnTo>
                      <a:lnTo>
                        <a:pt x="32294" y="113622"/>
                      </a:lnTo>
                      <a:lnTo>
                        <a:pt x="32294" y="113572"/>
                      </a:lnTo>
                      <a:lnTo>
                        <a:pt x="32344" y="113322"/>
                      </a:lnTo>
                      <a:lnTo>
                        <a:pt x="32394" y="110522"/>
                      </a:lnTo>
                      <a:lnTo>
                        <a:pt x="32394" y="110272"/>
                      </a:lnTo>
                      <a:lnTo>
                        <a:pt x="32394" y="108823"/>
                      </a:lnTo>
                      <a:cubicBezTo>
                        <a:pt x="32244" y="108673"/>
                        <a:pt x="32244" y="108523"/>
                        <a:pt x="32394" y="108373"/>
                      </a:cubicBezTo>
                      <a:lnTo>
                        <a:pt x="32244" y="107173"/>
                      </a:lnTo>
                      <a:lnTo>
                        <a:pt x="32144" y="106873"/>
                      </a:lnTo>
                      <a:lnTo>
                        <a:pt x="32144" y="106823"/>
                      </a:lnTo>
                      <a:lnTo>
                        <a:pt x="32144" y="106523"/>
                      </a:lnTo>
                      <a:cubicBezTo>
                        <a:pt x="32144" y="106473"/>
                        <a:pt x="32144" y="106423"/>
                        <a:pt x="32144" y="106423"/>
                      </a:cubicBezTo>
                      <a:cubicBezTo>
                        <a:pt x="32094" y="106373"/>
                        <a:pt x="32094" y="106323"/>
                        <a:pt x="32044" y="106323"/>
                      </a:cubicBezTo>
                      <a:cubicBezTo>
                        <a:pt x="32044" y="106323"/>
                        <a:pt x="32094" y="106273"/>
                        <a:pt x="32094" y="106273"/>
                      </a:cubicBezTo>
                      <a:lnTo>
                        <a:pt x="32044" y="105773"/>
                      </a:lnTo>
                      <a:lnTo>
                        <a:pt x="32044" y="105623"/>
                      </a:lnTo>
                      <a:lnTo>
                        <a:pt x="32044" y="105373"/>
                      </a:lnTo>
                      <a:lnTo>
                        <a:pt x="31894" y="105123"/>
                      </a:lnTo>
                      <a:lnTo>
                        <a:pt x="31894" y="104873"/>
                      </a:lnTo>
                      <a:lnTo>
                        <a:pt x="31894" y="104573"/>
                      </a:lnTo>
                      <a:lnTo>
                        <a:pt x="31894" y="104023"/>
                      </a:lnTo>
                      <a:lnTo>
                        <a:pt x="31795" y="103723"/>
                      </a:lnTo>
                      <a:lnTo>
                        <a:pt x="31795" y="103673"/>
                      </a:lnTo>
                      <a:cubicBezTo>
                        <a:pt x="31894" y="103623"/>
                        <a:pt x="31994" y="103424"/>
                        <a:pt x="32144" y="103424"/>
                      </a:cubicBezTo>
                      <a:lnTo>
                        <a:pt x="33244" y="103424"/>
                      </a:lnTo>
                      <a:lnTo>
                        <a:pt x="33444" y="103374"/>
                      </a:lnTo>
                      <a:lnTo>
                        <a:pt x="34594" y="103324"/>
                      </a:lnTo>
                      <a:lnTo>
                        <a:pt x="35094" y="103224"/>
                      </a:lnTo>
                      <a:close/>
                      <a:moveTo>
                        <a:pt x="26395" y="103873"/>
                      </a:moveTo>
                      <a:lnTo>
                        <a:pt x="26495" y="104023"/>
                      </a:lnTo>
                      <a:lnTo>
                        <a:pt x="26595" y="104623"/>
                      </a:lnTo>
                      <a:lnTo>
                        <a:pt x="26795" y="104773"/>
                      </a:lnTo>
                      <a:lnTo>
                        <a:pt x="26895" y="104973"/>
                      </a:lnTo>
                      <a:cubicBezTo>
                        <a:pt x="26945" y="104973"/>
                        <a:pt x="26945" y="105023"/>
                        <a:pt x="26945" y="105073"/>
                      </a:cubicBezTo>
                      <a:lnTo>
                        <a:pt x="27095" y="105423"/>
                      </a:lnTo>
                      <a:cubicBezTo>
                        <a:pt x="27095" y="105423"/>
                        <a:pt x="27095" y="105473"/>
                        <a:pt x="27095" y="105473"/>
                      </a:cubicBezTo>
                      <a:lnTo>
                        <a:pt x="27345" y="106323"/>
                      </a:lnTo>
                      <a:lnTo>
                        <a:pt x="27395" y="106423"/>
                      </a:lnTo>
                      <a:lnTo>
                        <a:pt x="27495" y="106923"/>
                      </a:lnTo>
                      <a:lnTo>
                        <a:pt x="27545" y="107023"/>
                      </a:lnTo>
                      <a:lnTo>
                        <a:pt x="27645" y="107473"/>
                      </a:lnTo>
                      <a:lnTo>
                        <a:pt x="27695" y="107623"/>
                      </a:lnTo>
                      <a:lnTo>
                        <a:pt x="27845" y="108573"/>
                      </a:lnTo>
                      <a:lnTo>
                        <a:pt x="27845" y="108623"/>
                      </a:lnTo>
                      <a:lnTo>
                        <a:pt x="27895" y="109123"/>
                      </a:lnTo>
                      <a:cubicBezTo>
                        <a:pt x="28195" y="109222"/>
                        <a:pt x="28195" y="109372"/>
                        <a:pt x="27995" y="109572"/>
                      </a:cubicBezTo>
                      <a:lnTo>
                        <a:pt x="28095" y="111272"/>
                      </a:lnTo>
                      <a:cubicBezTo>
                        <a:pt x="28145" y="111272"/>
                        <a:pt x="28145" y="111322"/>
                        <a:pt x="28145" y="111372"/>
                      </a:cubicBezTo>
                      <a:lnTo>
                        <a:pt x="28145" y="114072"/>
                      </a:lnTo>
                      <a:lnTo>
                        <a:pt x="28145" y="114522"/>
                      </a:lnTo>
                      <a:cubicBezTo>
                        <a:pt x="28095" y="114572"/>
                        <a:pt x="28095" y="114622"/>
                        <a:pt x="28145" y="114672"/>
                      </a:cubicBezTo>
                      <a:cubicBezTo>
                        <a:pt x="28345" y="114871"/>
                        <a:pt x="28395" y="115021"/>
                        <a:pt x="28045" y="115121"/>
                      </a:cubicBezTo>
                      <a:lnTo>
                        <a:pt x="27995" y="116171"/>
                      </a:lnTo>
                      <a:cubicBezTo>
                        <a:pt x="27845" y="116221"/>
                        <a:pt x="27645" y="116321"/>
                        <a:pt x="27445" y="116321"/>
                      </a:cubicBezTo>
                      <a:lnTo>
                        <a:pt x="24396" y="116321"/>
                      </a:lnTo>
                      <a:lnTo>
                        <a:pt x="24246" y="116371"/>
                      </a:lnTo>
                      <a:lnTo>
                        <a:pt x="24046" y="116171"/>
                      </a:lnTo>
                      <a:lnTo>
                        <a:pt x="24196" y="115271"/>
                      </a:lnTo>
                      <a:lnTo>
                        <a:pt x="24296" y="115021"/>
                      </a:lnTo>
                      <a:cubicBezTo>
                        <a:pt x="24296" y="114572"/>
                        <a:pt x="24346" y="114072"/>
                        <a:pt x="24346" y="113622"/>
                      </a:cubicBezTo>
                      <a:lnTo>
                        <a:pt x="24446" y="112772"/>
                      </a:lnTo>
                      <a:lnTo>
                        <a:pt x="24446" y="112622"/>
                      </a:lnTo>
                      <a:lnTo>
                        <a:pt x="24346" y="112372"/>
                      </a:lnTo>
                      <a:lnTo>
                        <a:pt x="24346" y="111972"/>
                      </a:lnTo>
                      <a:lnTo>
                        <a:pt x="24346" y="111722"/>
                      </a:lnTo>
                      <a:lnTo>
                        <a:pt x="24346" y="111272"/>
                      </a:lnTo>
                      <a:cubicBezTo>
                        <a:pt x="24296" y="111222"/>
                        <a:pt x="24296" y="111222"/>
                        <a:pt x="24246" y="111172"/>
                      </a:cubicBezTo>
                      <a:cubicBezTo>
                        <a:pt x="24246" y="111172"/>
                        <a:pt x="24296" y="111122"/>
                        <a:pt x="24296" y="111122"/>
                      </a:cubicBezTo>
                      <a:lnTo>
                        <a:pt x="24196" y="110622"/>
                      </a:lnTo>
                      <a:cubicBezTo>
                        <a:pt x="24196" y="110572"/>
                        <a:pt x="24196" y="110522"/>
                        <a:pt x="24196" y="110472"/>
                      </a:cubicBezTo>
                      <a:lnTo>
                        <a:pt x="24196" y="110072"/>
                      </a:lnTo>
                      <a:cubicBezTo>
                        <a:pt x="24196" y="110022"/>
                        <a:pt x="24146" y="110022"/>
                        <a:pt x="24146" y="109972"/>
                      </a:cubicBezTo>
                      <a:cubicBezTo>
                        <a:pt x="24146" y="109972"/>
                        <a:pt x="24196" y="109922"/>
                        <a:pt x="24196" y="109922"/>
                      </a:cubicBezTo>
                      <a:lnTo>
                        <a:pt x="24096" y="109422"/>
                      </a:lnTo>
                      <a:cubicBezTo>
                        <a:pt x="24096" y="109372"/>
                        <a:pt x="24096" y="109322"/>
                        <a:pt x="24096" y="109272"/>
                      </a:cubicBezTo>
                      <a:cubicBezTo>
                        <a:pt x="23996" y="108723"/>
                        <a:pt x="23896" y="108173"/>
                        <a:pt x="23746" y="107623"/>
                      </a:cubicBezTo>
                      <a:lnTo>
                        <a:pt x="23646" y="107073"/>
                      </a:lnTo>
                      <a:lnTo>
                        <a:pt x="23546" y="106823"/>
                      </a:lnTo>
                      <a:lnTo>
                        <a:pt x="23496" y="106623"/>
                      </a:lnTo>
                      <a:lnTo>
                        <a:pt x="23396" y="106373"/>
                      </a:lnTo>
                      <a:lnTo>
                        <a:pt x="23346" y="106023"/>
                      </a:lnTo>
                      <a:lnTo>
                        <a:pt x="23196" y="105523"/>
                      </a:lnTo>
                      <a:lnTo>
                        <a:pt x="23196" y="105273"/>
                      </a:lnTo>
                      <a:lnTo>
                        <a:pt x="23096" y="105023"/>
                      </a:lnTo>
                      <a:cubicBezTo>
                        <a:pt x="23096" y="104973"/>
                        <a:pt x="23096" y="104973"/>
                        <a:pt x="23096" y="104923"/>
                      </a:cubicBezTo>
                      <a:lnTo>
                        <a:pt x="23046" y="104923"/>
                      </a:lnTo>
                      <a:lnTo>
                        <a:pt x="23046" y="104673"/>
                      </a:lnTo>
                      <a:lnTo>
                        <a:pt x="23046" y="104323"/>
                      </a:lnTo>
                      <a:lnTo>
                        <a:pt x="23296" y="104073"/>
                      </a:lnTo>
                      <a:lnTo>
                        <a:pt x="23796" y="104023"/>
                      </a:lnTo>
                      <a:lnTo>
                        <a:pt x="24246" y="104023"/>
                      </a:lnTo>
                      <a:lnTo>
                        <a:pt x="25246" y="103923"/>
                      </a:lnTo>
                      <a:lnTo>
                        <a:pt x="25446" y="103873"/>
                      </a:lnTo>
                      <a:close/>
                      <a:moveTo>
                        <a:pt x="21396" y="104123"/>
                      </a:moveTo>
                      <a:lnTo>
                        <a:pt x="21646" y="104223"/>
                      </a:lnTo>
                      <a:lnTo>
                        <a:pt x="21696" y="104323"/>
                      </a:lnTo>
                      <a:cubicBezTo>
                        <a:pt x="21996" y="104423"/>
                        <a:pt x="21946" y="104523"/>
                        <a:pt x="21696" y="104673"/>
                      </a:cubicBezTo>
                      <a:lnTo>
                        <a:pt x="22046" y="105073"/>
                      </a:lnTo>
                      <a:lnTo>
                        <a:pt x="22096" y="105223"/>
                      </a:lnTo>
                      <a:lnTo>
                        <a:pt x="22196" y="105373"/>
                      </a:lnTo>
                      <a:cubicBezTo>
                        <a:pt x="22246" y="105423"/>
                        <a:pt x="22246" y="105473"/>
                        <a:pt x="22246" y="105523"/>
                      </a:cubicBezTo>
                      <a:cubicBezTo>
                        <a:pt x="22296" y="105773"/>
                        <a:pt x="22196" y="106123"/>
                        <a:pt x="22496" y="106273"/>
                      </a:cubicBezTo>
                      <a:cubicBezTo>
                        <a:pt x="22546" y="106323"/>
                        <a:pt x="22546" y="106373"/>
                        <a:pt x="22546" y="106423"/>
                      </a:cubicBezTo>
                      <a:lnTo>
                        <a:pt x="22646" y="106723"/>
                      </a:lnTo>
                      <a:cubicBezTo>
                        <a:pt x="22696" y="106773"/>
                        <a:pt x="22696" y="106823"/>
                        <a:pt x="22696" y="106823"/>
                      </a:cubicBezTo>
                      <a:lnTo>
                        <a:pt x="22946" y="107773"/>
                      </a:lnTo>
                      <a:cubicBezTo>
                        <a:pt x="22996" y="107823"/>
                        <a:pt x="22996" y="107823"/>
                        <a:pt x="23046" y="107873"/>
                      </a:cubicBezTo>
                      <a:lnTo>
                        <a:pt x="23046" y="107923"/>
                      </a:lnTo>
                      <a:lnTo>
                        <a:pt x="23146" y="108073"/>
                      </a:lnTo>
                      <a:lnTo>
                        <a:pt x="23246" y="108723"/>
                      </a:lnTo>
                      <a:cubicBezTo>
                        <a:pt x="23296" y="108723"/>
                        <a:pt x="23296" y="108773"/>
                        <a:pt x="23346" y="108823"/>
                      </a:cubicBezTo>
                      <a:lnTo>
                        <a:pt x="23446" y="109322"/>
                      </a:lnTo>
                      <a:cubicBezTo>
                        <a:pt x="23446" y="109322"/>
                        <a:pt x="23496" y="109372"/>
                        <a:pt x="23496" y="109422"/>
                      </a:cubicBezTo>
                      <a:lnTo>
                        <a:pt x="23596" y="110222"/>
                      </a:lnTo>
                      <a:cubicBezTo>
                        <a:pt x="23596" y="110222"/>
                        <a:pt x="23596" y="110272"/>
                        <a:pt x="23646" y="110322"/>
                      </a:cubicBezTo>
                      <a:lnTo>
                        <a:pt x="23696" y="111572"/>
                      </a:lnTo>
                      <a:lnTo>
                        <a:pt x="23746" y="111672"/>
                      </a:lnTo>
                      <a:lnTo>
                        <a:pt x="23896" y="112922"/>
                      </a:lnTo>
                      <a:cubicBezTo>
                        <a:pt x="23896" y="112922"/>
                        <a:pt x="23946" y="112972"/>
                        <a:pt x="23946" y="113022"/>
                      </a:cubicBezTo>
                      <a:lnTo>
                        <a:pt x="23946" y="113172"/>
                      </a:lnTo>
                      <a:cubicBezTo>
                        <a:pt x="24096" y="113272"/>
                        <a:pt x="24096" y="113372"/>
                        <a:pt x="23946" y="113472"/>
                      </a:cubicBezTo>
                      <a:cubicBezTo>
                        <a:pt x="23896" y="113522"/>
                        <a:pt x="23896" y="113572"/>
                        <a:pt x="23946" y="113622"/>
                      </a:cubicBezTo>
                      <a:lnTo>
                        <a:pt x="23946" y="114072"/>
                      </a:lnTo>
                      <a:cubicBezTo>
                        <a:pt x="23896" y="114122"/>
                        <a:pt x="23896" y="114172"/>
                        <a:pt x="23946" y="114222"/>
                      </a:cubicBezTo>
                      <a:lnTo>
                        <a:pt x="23846" y="114372"/>
                      </a:lnTo>
                      <a:lnTo>
                        <a:pt x="23746" y="115571"/>
                      </a:lnTo>
                      <a:lnTo>
                        <a:pt x="23846" y="115671"/>
                      </a:lnTo>
                      <a:lnTo>
                        <a:pt x="23696" y="115721"/>
                      </a:lnTo>
                      <a:lnTo>
                        <a:pt x="23696" y="116171"/>
                      </a:lnTo>
                      <a:lnTo>
                        <a:pt x="23896" y="116321"/>
                      </a:lnTo>
                      <a:lnTo>
                        <a:pt x="23846" y="116471"/>
                      </a:lnTo>
                      <a:lnTo>
                        <a:pt x="22546" y="116471"/>
                      </a:lnTo>
                      <a:cubicBezTo>
                        <a:pt x="22471" y="116571"/>
                        <a:pt x="22409" y="116621"/>
                        <a:pt x="22346" y="116621"/>
                      </a:cubicBezTo>
                      <a:cubicBezTo>
                        <a:pt x="22284" y="116621"/>
                        <a:pt x="22221" y="116571"/>
                        <a:pt x="22146" y="116471"/>
                      </a:cubicBezTo>
                      <a:lnTo>
                        <a:pt x="21396" y="116621"/>
                      </a:lnTo>
                      <a:cubicBezTo>
                        <a:pt x="21146" y="116721"/>
                        <a:pt x="20946" y="116771"/>
                        <a:pt x="20696" y="116771"/>
                      </a:cubicBezTo>
                      <a:lnTo>
                        <a:pt x="19447" y="116771"/>
                      </a:lnTo>
                      <a:lnTo>
                        <a:pt x="19347" y="116821"/>
                      </a:lnTo>
                      <a:cubicBezTo>
                        <a:pt x="19347" y="116771"/>
                        <a:pt x="19347" y="116721"/>
                        <a:pt x="19297" y="116721"/>
                      </a:cubicBezTo>
                      <a:cubicBezTo>
                        <a:pt x="19297" y="116721"/>
                        <a:pt x="19347" y="116671"/>
                        <a:pt x="19347" y="116671"/>
                      </a:cubicBezTo>
                      <a:cubicBezTo>
                        <a:pt x="19447" y="116021"/>
                        <a:pt x="19597" y="115371"/>
                        <a:pt x="19697" y="114772"/>
                      </a:cubicBezTo>
                      <a:lnTo>
                        <a:pt x="19697" y="114322"/>
                      </a:lnTo>
                      <a:lnTo>
                        <a:pt x="19697" y="114072"/>
                      </a:lnTo>
                      <a:lnTo>
                        <a:pt x="19697" y="112522"/>
                      </a:lnTo>
                      <a:lnTo>
                        <a:pt x="19697" y="112472"/>
                      </a:lnTo>
                      <a:lnTo>
                        <a:pt x="19697" y="112422"/>
                      </a:lnTo>
                      <a:lnTo>
                        <a:pt x="19697" y="112122"/>
                      </a:lnTo>
                      <a:lnTo>
                        <a:pt x="19697" y="111122"/>
                      </a:lnTo>
                      <a:lnTo>
                        <a:pt x="19597" y="110872"/>
                      </a:lnTo>
                      <a:lnTo>
                        <a:pt x="19597" y="110772"/>
                      </a:lnTo>
                      <a:lnTo>
                        <a:pt x="19547" y="110772"/>
                      </a:lnTo>
                      <a:lnTo>
                        <a:pt x="19547" y="110472"/>
                      </a:lnTo>
                      <a:lnTo>
                        <a:pt x="19547" y="109922"/>
                      </a:lnTo>
                      <a:lnTo>
                        <a:pt x="19397" y="109672"/>
                      </a:lnTo>
                      <a:lnTo>
                        <a:pt x="19397" y="109622"/>
                      </a:lnTo>
                      <a:lnTo>
                        <a:pt x="19397" y="109572"/>
                      </a:lnTo>
                      <a:lnTo>
                        <a:pt x="19397" y="109272"/>
                      </a:lnTo>
                      <a:lnTo>
                        <a:pt x="19397" y="108723"/>
                      </a:lnTo>
                      <a:lnTo>
                        <a:pt x="19247" y="108273"/>
                      </a:lnTo>
                      <a:lnTo>
                        <a:pt x="19247" y="107973"/>
                      </a:lnTo>
                      <a:lnTo>
                        <a:pt x="19097" y="107723"/>
                      </a:lnTo>
                      <a:lnTo>
                        <a:pt x="19097" y="106773"/>
                      </a:lnTo>
                      <a:lnTo>
                        <a:pt x="18947" y="106523"/>
                      </a:lnTo>
                      <a:cubicBezTo>
                        <a:pt x="18997" y="106473"/>
                        <a:pt x="18997" y="106473"/>
                        <a:pt x="18947" y="106423"/>
                      </a:cubicBezTo>
                      <a:cubicBezTo>
                        <a:pt x="18997" y="106373"/>
                        <a:pt x="18947" y="106373"/>
                        <a:pt x="18947" y="106373"/>
                      </a:cubicBezTo>
                      <a:lnTo>
                        <a:pt x="18947" y="106173"/>
                      </a:lnTo>
                      <a:cubicBezTo>
                        <a:pt x="18947" y="106123"/>
                        <a:pt x="18947" y="106073"/>
                        <a:pt x="18947" y="106023"/>
                      </a:cubicBezTo>
                      <a:lnTo>
                        <a:pt x="18697" y="105473"/>
                      </a:lnTo>
                      <a:lnTo>
                        <a:pt x="18497" y="104823"/>
                      </a:lnTo>
                      <a:cubicBezTo>
                        <a:pt x="18147" y="104473"/>
                        <a:pt x="18147" y="104423"/>
                        <a:pt x="18497" y="104223"/>
                      </a:cubicBezTo>
                      <a:lnTo>
                        <a:pt x="18697" y="104123"/>
                      </a:lnTo>
                      <a:lnTo>
                        <a:pt x="20596" y="104123"/>
                      </a:lnTo>
                      <a:lnTo>
                        <a:pt x="20796" y="104173"/>
                      </a:lnTo>
                      <a:lnTo>
                        <a:pt x="21196" y="104173"/>
                      </a:lnTo>
                      <a:lnTo>
                        <a:pt x="21396" y="104123"/>
                      </a:lnTo>
                      <a:close/>
                      <a:moveTo>
                        <a:pt x="14598" y="104323"/>
                      </a:moveTo>
                      <a:lnTo>
                        <a:pt x="14847" y="104423"/>
                      </a:lnTo>
                      <a:lnTo>
                        <a:pt x="14997" y="104473"/>
                      </a:lnTo>
                      <a:lnTo>
                        <a:pt x="16897" y="104473"/>
                      </a:lnTo>
                      <a:lnTo>
                        <a:pt x="16897" y="104423"/>
                      </a:lnTo>
                      <a:lnTo>
                        <a:pt x="17297" y="104373"/>
                      </a:lnTo>
                      <a:lnTo>
                        <a:pt x="17447" y="104673"/>
                      </a:lnTo>
                      <a:cubicBezTo>
                        <a:pt x="17447" y="104673"/>
                        <a:pt x="17497" y="104723"/>
                        <a:pt x="17497" y="104773"/>
                      </a:cubicBezTo>
                      <a:lnTo>
                        <a:pt x="17597" y="105123"/>
                      </a:lnTo>
                      <a:cubicBezTo>
                        <a:pt x="17597" y="105173"/>
                        <a:pt x="17597" y="105173"/>
                        <a:pt x="17597" y="105223"/>
                      </a:cubicBezTo>
                      <a:lnTo>
                        <a:pt x="17697" y="105423"/>
                      </a:lnTo>
                      <a:cubicBezTo>
                        <a:pt x="17747" y="105423"/>
                        <a:pt x="17747" y="105473"/>
                        <a:pt x="17747" y="105523"/>
                      </a:cubicBezTo>
                      <a:lnTo>
                        <a:pt x="17847" y="105723"/>
                      </a:lnTo>
                      <a:cubicBezTo>
                        <a:pt x="17897" y="105723"/>
                        <a:pt x="17897" y="105773"/>
                        <a:pt x="17897" y="105823"/>
                      </a:cubicBezTo>
                      <a:lnTo>
                        <a:pt x="17997" y="106173"/>
                      </a:lnTo>
                      <a:cubicBezTo>
                        <a:pt x="18047" y="106173"/>
                        <a:pt x="18047" y="106223"/>
                        <a:pt x="18047" y="106273"/>
                      </a:cubicBezTo>
                      <a:lnTo>
                        <a:pt x="18147" y="106623"/>
                      </a:lnTo>
                      <a:cubicBezTo>
                        <a:pt x="18197" y="106623"/>
                        <a:pt x="18197" y="106673"/>
                        <a:pt x="18197" y="106723"/>
                      </a:cubicBezTo>
                      <a:lnTo>
                        <a:pt x="18247" y="106923"/>
                      </a:lnTo>
                      <a:lnTo>
                        <a:pt x="18347" y="107073"/>
                      </a:lnTo>
                      <a:lnTo>
                        <a:pt x="18447" y="107523"/>
                      </a:lnTo>
                      <a:cubicBezTo>
                        <a:pt x="18497" y="107523"/>
                        <a:pt x="18497" y="107573"/>
                        <a:pt x="18497" y="107623"/>
                      </a:cubicBezTo>
                      <a:lnTo>
                        <a:pt x="18597" y="108223"/>
                      </a:lnTo>
                      <a:cubicBezTo>
                        <a:pt x="18647" y="108273"/>
                        <a:pt x="18647" y="108323"/>
                        <a:pt x="18647" y="108373"/>
                      </a:cubicBezTo>
                      <a:lnTo>
                        <a:pt x="18747" y="109123"/>
                      </a:lnTo>
                      <a:cubicBezTo>
                        <a:pt x="18797" y="109172"/>
                        <a:pt x="18797" y="109222"/>
                        <a:pt x="18797" y="109272"/>
                      </a:cubicBezTo>
                      <a:lnTo>
                        <a:pt x="18897" y="110322"/>
                      </a:lnTo>
                      <a:cubicBezTo>
                        <a:pt x="19147" y="110422"/>
                        <a:pt x="19147" y="110572"/>
                        <a:pt x="18947" y="110772"/>
                      </a:cubicBezTo>
                      <a:lnTo>
                        <a:pt x="19047" y="111672"/>
                      </a:lnTo>
                      <a:cubicBezTo>
                        <a:pt x="19297" y="111772"/>
                        <a:pt x="19297" y="111922"/>
                        <a:pt x="19097" y="112122"/>
                      </a:cubicBezTo>
                      <a:lnTo>
                        <a:pt x="19097" y="115221"/>
                      </a:lnTo>
                      <a:lnTo>
                        <a:pt x="19047" y="115421"/>
                      </a:lnTo>
                      <a:lnTo>
                        <a:pt x="18947" y="116171"/>
                      </a:lnTo>
                      <a:lnTo>
                        <a:pt x="18897" y="116321"/>
                      </a:lnTo>
                      <a:lnTo>
                        <a:pt x="18797" y="116621"/>
                      </a:lnTo>
                      <a:lnTo>
                        <a:pt x="18647" y="116771"/>
                      </a:lnTo>
                      <a:cubicBezTo>
                        <a:pt x="18597" y="116821"/>
                        <a:pt x="18497" y="116921"/>
                        <a:pt x="18397" y="116921"/>
                      </a:cubicBezTo>
                      <a:lnTo>
                        <a:pt x="16047" y="116921"/>
                      </a:lnTo>
                      <a:cubicBezTo>
                        <a:pt x="15897" y="116871"/>
                        <a:pt x="15797" y="116771"/>
                        <a:pt x="15697" y="116671"/>
                      </a:cubicBezTo>
                      <a:lnTo>
                        <a:pt x="15697" y="116371"/>
                      </a:lnTo>
                      <a:lnTo>
                        <a:pt x="15697" y="115921"/>
                      </a:lnTo>
                      <a:lnTo>
                        <a:pt x="15697" y="115671"/>
                      </a:lnTo>
                      <a:lnTo>
                        <a:pt x="15797" y="115421"/>
                      </a:lnTo>
                      <a:lnTo>
                        <a:pt x="15797" y="111972"/>
                      </a:lnTo>
                      <a:lnTo>
                        <a:pt x="15697" y="111722"/>
                      </a:lnTo>
                      <a:lnTo>
                        <a:pt x="15697" y="111472"/>
                      </a:lnTo>
                      <a:lnTo>
                        <a:pt x="15697" y="111172"/>
                      </a:lnTo>
                      <a:lnTo>
                        <a:pt x="15347" y="109422"/>
                      </a:lnTo>
                      <a:lnTo>
                        <a:pt x="15247" y="108923"/>
                      </a:lnTo>
                      <a:lnTo>
                        <a:pt x="15047" y="107773"/>
                      </a:lnTo>
                      <a:cubicBezTo>
                        <a:pt x="15047" y="107723"/>
                        <a:pt x="14997" y="107673"/>
                        <a:pt x="14997" y="107673"/>
                      </a:cubicBezTo>
                      <a:cubicBezTo>
                        <a:pt x="14997" y="107673"/>
                        <a:pt x="15047" y="107623"/>
                        <a:pt x="15047" y="107623"/>
                      </a:cubicBezTo>
                      <a:lnTo>
                        <a:pt x="14947" y="107273"/>
                      </a:lnTo>
                      <a:cubicBezTo>
                        <a:pt x="14947" y="107223"/>
                        <a:pt x="14947" y="107173"/>
                        <a:pt x="14947" y="107123"/>
                      </a:cubicBezTo>
                      <a:cubicBezTo>
                        <a:pt x="14997" y="107123"/>
                        <a:pt x="14997" y="107023"/>
                        <a:pt x="14947" y="107023"/>
                      </a:cubicBezTo>
                      <a:lnTo>
                        <a:pt x="14847" y="106773"/>
                      </a:lnTo>
                      <a:cubicBezTo>
                        <a:pt x="14897" y="106723"/>
                        <a:pt x="14897" y="106673"/>
                        <a:pt x="14847" y="106673"/>
                      </a:cubicBezTo>
                      <a:lnTo>
                        <a:pt x="14847" y="106373"/>
                      </a:lnTo>
                      <a:lnTo>
                        <a:pt x="14847" y="106123"/>
                      </a:lnTo>
                      <a:lnTo>
                        <a:pt x="14698" y="105873"/>
                      </a:lnTo>
                      <a:lnTo>
                        <a:pt x="14698" y="105223"/>
                      </a:lnTo>
                      <a:lnTo>
                        <a:pt x="14448" y="104773"/>
                      </a:lnTo>
                      <a:lnTo>
                        <a:pt x="14598" y="104323"/>
                      </a:lnTo>
                      <a:close/>
                      <a:moveTo>
                        <a:pt x="12848" y="104473"/>
                      </a:moveTo>
                      <a:lnTo>
                        <a:pt x="13298" y="104623"/>
                      </a:lnTo>
                      <a:lnTo>
                        <a:pt x="13448" y="104773"/>
                      </a:lnTo>
                      <a:lnTo>
                        <a:pt x="13598" y="105123"/>
                      </a:lnTo>
                      <a:lnTo>
                        <a:pt x="13598" y="105173"/>
                      </a:lnTo>
                      <a:lnTo>
                        <a:pt x="13648" y="105373"/>
                      </a:lnTo>
                      <a:cubicBezTo>
                        <a:pt x="13948" y="105473"/>
                        <a:pt x="13948" y="105623"/>
                        <a:pt x="13748" y="105823"/>
                      </a:cubicBezTo>
                      <a:lnTo>
                        <a:pt x="13848" y="106173"/>
                      </a:lnTo>
                      <a:cubicBezTo>
                        <a:pt x="13848" y="106173"/>
                        <a:pt x="13898" y="106223"/>
                        <a:pt x="13898" y="106223"/>
                      </a:cubicBezTo>
                      <a:lnTo>
                        <a:pt x="13998" y="106473"/>
                      </a:lnTo>
                      <a:cubicBezTo>
                        <a:pt x="13998" y="106473"/>
                        <a:pt x="14048" y="106523"/>
                        <a:pt x="14048" y="106573"/>
                      </a:cubicBezTo>
                      <a:lnTo>
                        <a:pt x="14148" y="106773"/>
                      </a:lnTo>
                      <a:cubicBezTo>
                        <a:pt x="14148" y="106773"/>
                        <a:pt x="14198" y="106823"/>
                        <a:pt x="14198" y="106873"/>
                      </a:cubicBezTo>
                      <a:lnTo>
                        <a:pt x="14298" y="107523"/>
                      </a:lnTo>
                      <a:cubicBezTo>
                        <a:pt x="14298" y="107523"/>
                        <a:pt x="14348" y="107573"/>
                        <a:pt x="14348" y="107623"/>
                      </a:cubicBezTo>
                      <a:lnTo>
                        <a:pt x="14448" y="108423"/>
                      </a:lnTo>
                      <a:cubicBezTo>
                        <a:pt x="14448" y="108423"/>
                        <a:pt x="14498" y="108473"/>
                        <a:pt x="14498" y="108473"/>
                      </a:cubicBezTo>
                      <a:lnTo>
                        <a:pt x="14598" y="109322"/>
                      </a:lnTo>
                      <a:lnTo>
                        <a:pt x="14648" y="109372"/>
                      </a:lnTo>
                      <a:lnTo>
                        <a:pt x="14747" y="109772"/>
                      </a:lnTo>
                      <a:cubicBezTo>
                        <a:pt x="14747" y="109772"/>
                        <a:pt x="14797" y="109822"/>
                        <a:pt x="14797" y="109872"/>
                      </a:cubicBezTo>
                      <a:lnTo>
                        <a:pt x="14897" y="110772"/>
                      </a:lnTo>
                      <a:cubicBezTo>
                        <a:pt x="14897" y="110822"/>
                        <a:pt x="14947" y="110872"/>
                        <a:pt x="14947" y="110922"/>
                      </a:cubicBezTo>
                      <a:lnTo>
                        <a:pt x="15047" y="111222"/>
                      </a:lnTo>
                      <a:cubicBezTo>
                        <a:pt x="15047" y="111272"/>
                        <a:pt x="15097" y="111322"/>
                        <a:pt x="15097" y="111372"/>
                      </a:cubicBezTo>
                      <a:lnTo>
                        <a:pt x="15097" y="111822"/>
                      </a:lnTo>
                      <a:lnTo>
                        <a:pt x="15097" y="112122"/>
                      </a:lnTo>
                      <a:lnTo>
                        <a:pt x="15197" y="113172"/>
                      </a:lnTo>
                      <a:lnTo>
                        <a:pt x="15397" y="113322"/>
                      </a:lnTo>
                      <a:lnTo>
                        <a:pt x="15197" y="113472"/>
                      </a:lnTo>
                      <a:lnTo>
                        <a:pt x="15197" y="114072"/>
                      </a:lnTo>
                      <a:lnTo>
                        <a:pt x="15247" y="114222"/>
                      </a:lnTo>
                      <a:lnTo>
                        <a:pt x="15247" y="114472"/>
                      </a:lnTo>
                      <a:lnTo>
                        <a:pt x="15197" y="114672"/>
                      </a:lnTo>
                      <a:lnTo>
                        <a:pt x="15097" y="115721"/>
                      </a:lnTo>
                      <a:cubicBezTo>
                        <a:pt x="15347" y="115921"/>
                        <a:pt x="15347" y="116071"/>
                        <a:pt x="15047" y="116171"/>
                      </a:cubicBezTo>
                      <a:lnTo>
                        <a:pt x="14947" y="116921"/>
                      </a:lnTo>
                      <a:lnTo>
                        <a:pt x="14048" y="117071"/>
                      </a:lnTo>
                      <a:lnTo>
                        <a:pt x="13948" y="116971"/>
                      </a:lnTo>
                      <a:cubicBezTo>
                        <a:pt x="13765" y="117108"/>
                        <a:pt x="13562" y="117141"/>
                        <a:pt x="13353" y="117141"/>
                      </a:cubicBezTo>
                      <a:cubicBezTo>
                        <a:pt x="13159" y="117141"/>
                        <a:pt x="12959" y="117113"/>
                        <a:pt x="12765" y="117113"/>
                      </a:cubicBezTo>
                      <a:cubicBezTo>
                        <a:pt x="12709" y="117113"/>
                        <a:pt x="12653" y="117115"/>
                        <a:pt x="12598" y="117121"/>
                      </a:cubicBezTo>
                      <a:cubicBezTo>
                        <a:pt x="12386" y="117242"/>
                        <a:pt x="12119" y="117308"/>
                        <a:pt x="11853" y="117308"/>
                      </a:cubicBezTo>
                      <a:cubicBezTo>
                        <a:pt x="11679" y="117308"/>
                        <a:pt x="11506" y="117280"/>
                        <a:pt x="11348" y="117221"/>
                      </a:cubicBezTo>
                      <a:lnTo>
                        <a:pt x="11398" y="116971"/>
                      </a:lnTo>
                      <a:cubicBezTo>
                        <a:pt x="11498" y="116871"/>
                        <a:pt x="11698" y="116821"/>
                        <a:pt x="11698" y="116671"/>
                      </a:cubicBezTo>
                      <a:cubicBezTo>
                        <a:pt x="11848" y="115821"/>
                        <a:pt x="11998" y="115021"/>
                        <a:pt x="12148" y="114172"/>
                      </a:cubicBezTo>
                      <a:lnTo>
                        <a:pt x="12298" y="113672"/>
                      </a:lnTo>
                      <a:lnTo>
                        <a:pt x="12348" y="113172"/>
                      </a:lnTo>
                      <a:lnTo>
                        <a:pt x="12448" y="112922"/>
                      </a:lnTo>
                      <a:lnTo>
                        <a:pt x="12448" y="111722"/>
                      </a:lnTo>
                      <a:cubicBezTo>
                        <a:pt x="12398" y="111722"/>
                        <a:pt x="12398" y="111672"/>
                        <a:pt x="12348" y="111622"/>
                      </a:cubicBezTo>
                      <a:cubicBezTo>
                        <a:pt x="12298" y="111622"/>
                        <a:pt x="12348" y="111572"/>
                        <a:pt x="12348" y="111572"/>
                      </a:cubicBezTo>
                      <a:lnTo>
                        <a:pt x="12298" y="110972"/>
                      </a:lnTo>
                      <a:lnTo>
                        <a:pt x="12298" y="110472"/>
                      </a:lnTo>
                      <a:cubicBezTo>
                        <a:pt x="12298" y="110422"/>
                        <a:pt x="12298" y="110422"/>
                        <a:pt x="12298" y="110372"/>
                      </a:cubicBezTo>
                      <a:lnTo>
                        <a:pt x="12298" y="110072"/>
                      </a:lnTo>
                      <a:cubicBezTo>
                        <a:pt x="12298" y="110022"/>
                        <a:pt x="12298" y="109972"/>
                        <a:pt x="12298" y="109972"/>
                      </a:cubicBezTo>
                      <a:cubicBezTo>
                        <a:pt x="12248" y="109922"/>
                        <a:pt x="12248" y="109872"/>
                        <a:pt x="12198" y="109872"/>
                      </a:cubicBezTo>
                      <a:cubicBezTo>
                        <a:pt x="12198" y="109872"/>
                        <a:pt x="12248" y="109822"/>
                        <a:pt x="12248" y="109822"/>
                      </a:cubicBezTo>
                      <a:lnTo>
                        <a:pt x="12148" y="109472"/>
                      </a:lnTo>
                      <a:cubicBezTo>
                        <a:pt x="12148" y="109422"/>
                        <a:pt x="12148" y="109372"/>
                        <a:pt x="12148" y="109322"/>
                      </a:cubicBezTo>
                      <a:lnTo>
                        <a:pt x="12148" y="109073"/>
                      </a:lnTo>
                      <a:lnTo>
                        <a:pt x="12048" y="108573"/>
                      </a:lnTo>
                      <a:cubicBezTo>
                        <a:pt x="12048" y="108573"/>
                        <a:pt x="12048" y="108473"/>
                        <a:pt x="12048" y="108473"/>
                      </a:cubicBezTo>
                      <a:lnTo>
                        <a:pt x="11948" y="108223"/>
                      </a:lnTo>
                      <a:lnTo>
                        <a:pt x="11898" y="108023"/>
                      </a:lnTo>
                      <a:lnTo>
                        <a:pt x="11798" y="107773"/>
                      </a:lnTo>
                      <a:lnTo>
                        <a:pt x="11798" y="107423"/>
                      </a:lnTo>
                      <a:lnTo>
                        <a:pt x="11598" y="106923"/>
                      </a:lnTo>
                      <a:cubicBezTo>
                        <a:pt x="11648" y="106873"/>
                        <a:pt x="11648" y="106823"/>
                        <a:pt x="11598" y="106823"/>
                      </a:cubicBezTo>
                      <a:lnTo>
                        <a:pt x="11498" y="106323"/>
                      </a:lnTo>
                      <a:cubicBezTo>
                        <a:pt x="11498" y="106323"/>
                        <a:pt x="11498" y="106223"/>
                        <a:pt x="11498" y="106223"/>
                      </a:cubicBezTo>
                      <a:lnTo>
                        <a:pt x="11198" y="105423"/>
                      </a:lnTo>
                      <a:cubicBezTo>
                        <a:pt x="11248" y="105373"/>
                        <a:pt x="11248" y="105323"/>
                        <a:pt x="11198" y="105323"/>
                      </a:cubicBezTo>
                      <a:lnTo>
                        <a:pt x="11048" y="104823"/>
                      </a:lnTo>
                      <a:lnTo>
                        <a:pt x="11048" y="104773"/>
                      </a:lnTo>
                      <a:cubicBezTo>
                        <a:pt x="11198" y="104723"/>
                        <a:pt x="11298" y="104623"/>
                        <a:pt x="11398" y="104573"/>
                      </a:cubicBezTo>
                      <a:lnTo>
                        <a:pt x="12198" y="104573"/>
                      </a:lnTo>
                      <a:lnTo>
                        <a:pt x="12448" y="104473"/>
                      </a:lnTo>
                      <a:close/>
                      <a:moveTo>
                        <a:pt x="9448" y="104923"/>
                      </a:moveTo>
                      <a:cubicBezTo>
                        <a:pt x="9648" y="105023"/>
                        <a:pt x="9998" y="104873"/>
                        <a:pt x="10098" y="105223"/>
                      </a:cubicBezTo>
                      <a:lnTo>
                        <a:pt x="10198" y="105373"/>
                      </a:lnTo>
                      <a:lnTo>
                        <a:pt x="10298" y="106023"/>
                      </a:lnTo>
                      <a:cubicBezTo>
                        <a:pt x="10298" y="106023"/>
                        <a:pt x="10348" y="106073"/>
                        <a:pt x="10348" y="106123"/>
                      </a:cubicBezTo>
                      <a:lnTo>
                        <a:pt x="10548" y="106473"/>
                      </a:lnTo>
                      <a:lnTo>
                        <a:pt x="10648" y="106573"/>
                      </a:lnTo>
                      <a:lnTo>
                        <a:pt x="10698" y="106773"/>
                      </a:lnTo>
                      <a:lnTo>
                        <a:pt x="10798" y="106923"/>
                      </a:lnTo>
                      <a:lnTo>
                        <a:pt x="10848" y="107223"/>
                      </a:lnTo>
                      <a:lnTo>
                        <a:pt x="10948" y="107323"/>
                      </a:lnTo>
                      <a:lnTo>
                        <a:pt x="11048" y="107673"/>
                      </a:lnTo>
                      <a:cubicBezTo>
                        <a:pt x="11048" y="107673"/>
                        <a:pt x="11098" y="107723"/>
                        <a:pt x="11098" y="107773"/>
                      </a:cubicBezTo>
                      <a:lnTo>
                        <a:pt x="11148" y="108273"/>
                      </a:lnTo>
                      <a:lnTo>
                        <a:pt x="11248" y="108423"/>
                      </a:lnTo>
                      <a:lnTo>
                        <a:pt x="11348" y="108873"/>
                      </a:lnTo>
                      <a:cubicBezTo>
                        <a:pt x="11348" y="108873"/>
                        <a:pt x="11348" y="108923"/>
                        <a:pt x="11348" y="108923"/>
                      </a:cubicBezTo>
                      <a:lnTo>
                        <a:pt x="11448" y="109422"/>
                      </a:lnTo>
                      <a:cubicBezTo>
                        <a:pt x="11498" y="109422"/>
                        <a:pt x="11498" y="109472"/>
                        <a:pt x="11498" y="109522"/>
                      </a:cubicBezTo>
                      <a:lnTo>
                        <a:pt x="11748" y="111972"/>
                      </a:lnTo>
                      <a:cubicBezTo>
                        <a:pt x="11798" y="111972"/>
                        <a:pt x="11798" y="112022"/>
                        <a:pt x="11798" y="112122"/>
                      </a:cubicBezTo>
                      <a:cubicBezTo>
                        <a:pt x="11798" y="112122"/>
                        <a:pt x="11798" y="112172"/>
                        <a:pt x="11798" y="112222"/>
                      </a:cubicBezTo>
                      <a:lnTo>
                        <a:pt x="11798" y="112672"/>
                      </a:lnTo>
                      <a:lnTo>
                        <a:pt x="11798" y="112972"/>
                      </a:lnTo>
                      <a:lnTo>
                        <a:pt x="11748" y="113122"/>
                      </a:lnTo>
                      <a:lnTo>
                        <a:pt x="11648" y="113772"/>
                      </a:lnTo>
                      <a:lnTo>
                        <a:pt x="11598" y="113872"/>
                      </a:lnTo>
                      <a:lnTo>
                        <a:pt x="11498" y="114622"/>
                      </a:lnTo>
                      <a:lnTo>
                        <a:pt x="11448" y="114772"/>
                      </a:lnTo>
                      <a:lnTo>
                        <a:pt x="11348" y="115421"/>
                      </a:lnTo>
                      <a:lnTo>
                        <a:pt x="11248" y="115571"/>
                      </a:lnTo>
                      <a:lnTo>
                        <a:pt x="11198" y="116171"/>
                      </a:lnTo>
                      <a:lnTo>
                        <a:pt x="11048" y="116321"/>
                      </a:lnTo>
                      <a:lnTo>
                        <a:pt x="10998" y="116471"/>
                      </a:lnTo>
                      <a:lnTo>
                        <a:pt x="10898" y="116771"/>
                      </a:lnTo>
                      <a:cubicBezTo>
                        <a:pt x="10848" y="116921"/>
                        <a:pt x="10798" y="117021"/>
                        <a:pt x="10798" y="117171"/>
                      </a:cubicBezTo>
                      <a:cubicBezTo>
                        <a:pt x="10748" y="117471"/>
                        <a:pt x="10598" y="117521"/>
                        <a:pt x="10348" y="117521"/>
                      </a:cubicBezTo>
                      <a:cubicBezTo>
                        <a:pt x="10273" y="117621"/>
                        <a:pt x="10198" y="117671"/>
                        <a:pt x="10123" y="117671"/>
                      </a:cubicBezTo>
                      <a:cubicBezTo>
                        <a:pt x="10048" y="117671"/>
                        <a:pt x="9973" y="117621"/>
                        <a:pt x="9898" y="117521"/>
                      </a:cubicBezTo>
                      <a:lnTo>
                        <a:pt x="9848" y="117521"/>
                      </a:lnTo>
                      <a:lnTo>
                        <a:pt x="9548" y="117371"/>
                      </a:lnTo>
                      <a:lnTo>
                        <a:pt x="9548" y="116771"/>
                      </a:lnTo>
                      <a:cubicBezTo>
                        <a:pt x="9398" y="116421"/>
                        <a:pt x="9398" y="116021"/>
                        <a:pt x="9598" y="115721"/>
                      </a:cubicBezTo>
                      <a:lnTo>
                        <a:pt x="9598" y="115521"/>
                      </a:lnTo>
                      <a:lnTo>
                        <a:pt x="9598" y="115271"/>
                      </a:lnTo>
                      <a:cubicBezTo>
                        <a:pt x="9648" y="114222"/>
                        <a:pt x="9648" y="113222"/>
                        <a:pt x="9498" y="112222"/>
                      </a:cubicBezTo>
                      <a:lnTo>
                        <a:pt x="9498" y="111722"/>
                      </a:lnTo>
                      <a:lnTo>
                        <a:pt x="9298" y="110172"/>
                      </a:lnTo>
                      <a:lnTo>
                        <a:pt x="9198" y="109922"/>
                      </a:lnTo>
                      <a:lnTo>
                        <a:pt x="9148" y="109123"/>
                      </a:lnTo>
                      <a:lnTo>
                        <a:pt x="9048" y="108873"/>
                      </a:lnTo>
                      <a:cubicBezTo>
                        <a:pt x="9048" y="108823"/>
                        <a:pt x="9048" y="108773"/>
                        <a:pt x="9048" y="108723"/>
                      </a:cubicBezTo>
                      <a:cubicBezTo>
                        <a:pt x="9048" y="108723"/>
                        <a:pt x="8999" y="108673"/>
                        <a:pt x="8999" y="108673"/>
                      </a:cubicBezTo>
                      <a:lnTo>
                        <a:pt x="8849" y="108223"/>
                      </a:lnTo>
                      <a:lnTo>
                        <a:pt x="8849" y="107923"/>
                      </a:lnTo>
                      <a:lnTo>
                        <a:pt x="8749" y="107673"/>
                      </a:lnTo>
                      <a:cubicBezTo>
                        <a:pt x="8699" y="106873"/>
                        <a:pt x="8399" y="106073"/>
                        <a:pt x="7849" y="105523"/>
                      </a:cubicBezTo>
                      <a:lnTo>
                        <a:pt x="7699" y="105273"/>
                      </a:lnTo>
                      <a:lnTo>
                        <a:pt x="8149" y="105123"/>
                      </a:lnTo>
                      <a:lnTo>
                        <a:pt x="8399" y="105073"/>
                      </a:lnTo>
                      <a:lnTo>
                        <a:pt x="8899" y="105023"/>
                      </a:lnTo>
                      <a:lnTo>
                        <a:pt x="9448" y="104923"/>
                      </a:lnTo>
                      <a:close/>
                      <a:moveTo>
                        <a:pt x="86185" y="107923"/>
                      </a:moveTo>
                      <a:lnTo>
                        <a:pt x="86785" y="108023"/>
                      </a:lnTo>
                      <a:lnTo>
                        <a:pt x="86935" y="108123"/>
                      </a:lnTo>
                      <a:lnTo>
                        <a:pt x="87385" y="108173"/>
                      </a:lnTo>
                      <a:lnTo>
                        <a:pt x="87585" y="108223"/>
                      </a:lnTo>
                      <a:lnTo>
                        <a:pt x="88085" y="108323"/>
                      </a:lnTo>
                      <a:lnTo>
                        <a:pt x="88285" y="108373"/>
                      </a:lnTo>
                      <a:lnTo>
                        <a:pt x="88685" y="108423"/>
                      </a:lnTo>
                      <a:lnTo>
                        <a:pt x="89184" y="108523"/>
                      </a:lnTo>
                      <a:lnTo>
                        <a:pt x="90084" y="108623"/>
                      </a:lnTo>
                      <a:lnTo>
                        <a:pt x="90234" y="108673"/>
                      </a:lnTo>
                      <a:lnTo>
                        <a:pt x="90784" y="108723"/>
                      </a:lnTo>
                      <a:lnTo>
                        <a:pt x="90984" y="108823"/>
                      </a:lnTo>
                      <a:lnTo>
                        <a:pt x="91434" y="108923"/>
                      </a:lnTo>
                      <a:lnTo>
                        <a:pt x="91634" y="109073"/>
                      </a:lnTo>
                      <a:lnTo>
                        <a:pt x="91434" y="109222"/>
                      </a:lnTo>
                      <a:lnTo>
                        <a:pt x="91334" y="109372"/>
                      </a:lnTo>
                      <a:lnTo>
                        <a:pt x="91284" y="109972"/>
                      </a:lnTo>
                      <a:lnTo>
                        <a:pt x="91284" y="110472"/>
                      </a:lnTo>
                      <a:cubicBezTo>
                        <a:pt x="91234" y="110472"/>
                        <a:pt x="91234" y="110522"/>
                        <a:pt x="91284" y="110572"/>
                      </a:cubicBezTo>
                      <a:lnTo>
                        <a:pt x="91184" y="110722"/>
                      </a:lnTo>
                      <a:lnTo>
                        <a:pt x="91184" y="111072"/>
                      </a:lnTo>
                      <a:lnTo>
                        <a:pt x="91384" y="111222"/>
                      </a:lnTo>
                      <a:lnTo>
                        <a:pt x="91184" y="111372"/>
                      </a:lnTo>
                      <a:lnTo>
                        <a:pt x="91184" y="111822"/>
                      </a:lnTo>
                      <a:cubicBezTo>
                        <a:pt x="91534" y="111972"/>
                        <a:pt x="91534" y="112172"/>
                        <a:pt x="91184" y="112272"/>
                      </a:cubicBezTo>
                      <a:lnTo>
                        <a:pt x="91134" y="113172"/>
                      </a:lnTo>
                      <a:lnTo>
                        <a:pt x="91034" y="113322"/>
                      </a:lnTo>
                      <a:lnTo>
                        <a:pt x="90984" y="113772"/>
                      </a:lnTo>
                      <a:cubicBezTo>
                        <a:pt x="91234" y="113972"/>
                        <a:pt x="91084" y="114022"/>
                        <a:pt x="90884" y="114072"/>
                      </a:cubicBezTo>
                      <a:lnTo>
                        <a:pt x="90834" y="114222"/>
                      </a:lnTo>
                      <a:lnTo>
                        <a:pt x="90734" y="114372"/>
                      </a:lnTo>
                      <a:lnTo>
                        <a:pt x="90684" y="114672"/>
                      </a:lnTo>
                      <a:lnTo>
                        <a:pt x="90584" y="114821"/>
                      </a:lnTo>
                      <a:lnTo>
                        <a:pt x="90534" y="115121"/>
                      </a:lnTo>
                      <a:lnTo>
                        <a:pt x="90434" y="115271"/>
                      </a:lnTo>
                      <a:lnTo>
                        <a:pt x="90384" y="115421"/>
                      </a:lnTo>
                      <a:lnTo>
                        <a:pt x="90284" y="115571"/>
                      </a:lnTo>
                      <a:lnTo>
                        <a:pt x="90234" y="115721"/>
                      </a:lnTo>
                      <a:lnTo>
                        <a:pt x="90134" y="115871"/>
                      </a:lnTo>
                      <a:lnTo>
                        <a:pt x="90084" y="116171"/>
                      </a:lnTo>
                      <a:lnTo>
                        <a:pt x="89984" y="116321"/>
                      </a:lnTo>
                      <a:lnTo>
                        <a:pt x="89934" y="116471"/>
                      </a:lnTo>
                      <a:lnTo>
                        <a:pt x="89834" y="116621"/>
                      </a:lnTo>
                      <a:lnTo>
                        <a:pt x="89784" y="116771"/>
                      </a:lnTo>
                      <a:lnTo>
                        <a:pt x="89684" y="116921"/>
                      </a:lnTo>
                      <a:lnTo>
                        <a:pt x="89634" y="117071"/>
                      </a:lnTo>
                      <a:lnTo>
                        <a:pt x="89534" y="117221"/>
                      </a:lnTo>
                      <a:cubicBezTo>
                        <a:pt x="89484" y="117221"/>
                        <a:pt x="89484" y="117321"/>
                        <a:pt x="89484" y="117371"/>
                      </a:cubicBezTo>
                      <a:lnTo>
                        <a:pt x="89334" y="117521"/>
                      </a:lnTo>
                      <a:lnTo>
                        <a:pt x="89334" y="117721"/>
                      </a:lnTo>
                      <a:lnTo>
                        <a:pt x="89234" y="117871"/>
                      </a:lnTo>
                      <a:lnTo>
                        <a:pt x="89134" y="117921"/>
                      </a:lnTo>
                      <a:lnTo>
                        <a:pt x="88985" y="117821"/>
                      </a:lnTo>
                      <a:lnTo>
                        <a:pt x="88535" y="117771"/>
                      </a:lnTo>
                      <a:lnTo>
                        <a:pt x="88385" y="117671"/>
                      </a:lnTo>
                      <a:lnTo>
                        <a:pt x="88035" y="117571"/>
                      </a:lnTo>
                      <a:lnTo>
                        <a:pt x="88035" y="117521"/>
                      </a:lnTo>
                      <a:lnTo>
                        <a:pt x="87935" y="117521"/>
                      </a:lnTo>
                      <a:lnTo>
                        <a:pt x="87485" y="117421"/>
                      </a:lnTo>
                      <a:lnTo>
                        <a:pt x="87385" y="117371"/>
                      </a:lnTo>
                      <a:lnTo>
                        <a:pt x="87335" y="117371"/>
                      </a:lnTo>
                      <a:lnTo>
                        <a:pt x="86585" y="117271"/>
                      </a:lnTo>
                      <a:lnTo>
                        <a:pt x="86435" y="117221"/>
                      </a:lnTo>
                      <a:lnTo>
                        <a:pt x="86135" y="117121"/>
                      </a:lnTo>
                      <a:lnTo>
                        <a:pt x="86085" y="117071"/>
                      </a:lnTo>
                      <a:lnTo>
                        <a:pt x="85985" y="117071"/>
                      </a:lnTo>
                      <a:lnTo>
                        <a:pt x="85835" y="116971"/>
                      </a:lnTo>
                      <a:lnTo>
                        <a:pt x="85685" y="116921"/>
                      </a:lnTo>
                      <a:lnTo>
                        <a:pt x="85385" y="116771"/>
                      </a:lnTo>
                      <a:lnTo>
                        <a:pt x="85085" y="116671"/>
                      </a:lnTo>
                      <a:lnTo>
                        <a:pt x="84935" y="116621"/>
                      </a:lnTo>
                      <a:lnTo>
                        <a:pt x="84785" y="116521"/>
                      </a:lnTo>
                      <a:lnTo>
                        <a:pt x="84735" y="116471"/>
                      </a:lnTo>
                      <a:lnTo>
                        <a:pt x="84635" y="116471"/>
                      </a:lnTo>
                      <a:lnTo>
                        <a:pt x="84335" y="116371"/>
                      </a:lnTo>
                      <a:lnTo>
                        <a:pt x="84285" y="116321"/>
                      </a:lnTo>
                      <a:lnTo>
                        <a:pt x="84185" y="116321"/>
                      </a:lnTo>
                      <a:lnTo>
                        <a:pt x="84035" y="116221"/>
                      </a:lnTo>
                      <a:lnTo>
                        <a:pt x="83885" y="116171"/>
                      </a:lnTo>
                      <a:cubicBezTo>
                        <a:pt x="83585" y="116171"/>
                        <a:pt x="83485" y="116021"/>
                        <a:pt x="83735" y="115771"/>
                      </a:cubicBezTo>
                      <a:cubicBezTo>
                        <a:pt x="84685" y="114472"/>
                        <a:pt x="85335" y="112972"/>
                        <a:pt x="85685" y="111372"/>
                      </a:cubicBezTo>
                      <a:lnTo>
                        <a:pt x="85785" y="111122"/>
                      </a:lnTo>
                      <a:lnTo>
                        <a:pt x="85785" y="110822"/>
                      </a:lnTo>
                      <a:lnTo>
                        <a:pt x="85785" y="110572"/>
                      </a:lnTo>
                      <a:lnTo>
                        <a:pt x="85835" y="110522"/>
                      </a:lnTo>
                      <a:lnTo>
                        <a:pt x="85835" y="110472"/>
                      </a:lnTo>
                      <a:lnTo>
                        <a:pt x="85935" y="110222"/>
                      </a:lnTo>
                      <a:lnTo>
                        <a:pt x="86085" y="109772"/>
                      </a:lnTo>
                      <a:lnTo>
                        <a:pt x="86385" y="109172"/>
                      </a:lnTo>
                      <a:cubicBezTo>
                        <a:pt x="86235" y="109073"/>
                        <a:pt x="86235" y="108973"/>
                        <a:pt x="86385" y="108873"/>
                      </a:cubicBezTo>
                      <a:lnTo>
                        <a:pt x="86385" y="108573"/>
                      </a:lnTo>
                      <a:cubicBezTo>
                        <a:pt x="86185" y="108423"/>
                        <a:pt x="86035" y="108323"/>
                        <a:pt x="86185" y="107923"/>
                      </a:cubicBezTo>
                      <a:close/>
                      <a:moveTo>
                        <a:pt x="7199" y="105373"/>
                      </a:moveTo>
                      <a:cubicBezTo>
                        <a:pt x="7649" y="105523"/>
                        <a:pt x="7249" y="105823"/>
                        <a:pt x="7299" y="106023"/>
                      </a:cubicBezTo>
                      <a:lnTo>
                        <a:pt x="7399" y="106173"/>
                      </a:lnTo>
                      <a:lnTo>
                        <a:pt x="7449" y="106323"/>
                      </a:lnTo>
                      <a:cubicBezTo>
                        <a:pt x="7449" y="106423"/>
                        <a:pt x="7449" y="106573"/>
                        <a:pt x="7449" y="106673"/>
                      </a:cubicBezTo>
                      <a:cubicBezTo>
                        <a:pt x="7849" y="107723"/>
                        <a:pt x="8099" y="108823"/>
                        <a:pt x="8249" y="109922"/>
                      </a:cubicBezTo>
                      <a:cubicBezTo>
                        <a:pt x="8299" y="110072"/>
                        <a:pt x="8349" y="110222"/>
                        <a:pt x="8449" y="110372"/>
                      </a:cubicBezTo>
                      <a:cubicBezTo>
                        <a:pt x="8499" y="110422"/>
                        <a:pt x="8499" y="110472"/>
                        <a:pt x="8499" y="110522"/>
                      </a:cubicBezTo>
                      <a:cubicBezTo>
                        <a:pt x="8499" y="110522"/>
                        <a:pt x="8499" y="110572"/>
                        <a:pt x="8499" y="110622"/>
                      </a:cubicBezTo>
                      <a:lnTo>
                        <a:pt x="8449" y="110922"/>
                      </a:lnTo>
                      <a:lnTo>
                        <a:pt x="8499" y="111072"/>
                      </a:lnTo>
                      <a:lnTo>
                        <a:pt x="8499" y="111322"/>
                      </a:lnTo>
                      <a:cubicBezTo>
                        <a:pt x="8549" y="111922"/>
                        <a:pt x="8599" y="112572"/>
                        <a:pt x="8649" y="113172"/>
                      </a:cubicBezTo>
                      <a:lnTo>
                        <a:pt x="8599" y="113322"/>
                      </a:lnTo>
                      <a:cubicBezTo>
                        <a:pt x="8599" y="113772"/>
                        <a:pt x="8649" y="114272"/>
                        <a:pt x="8649" y="114722"/>
                      </a:cubicBezTo>
                      <a:lnTo>
                        <a:pt x="8649" y="116021"/>
                      </a:lnTo>
                      <a:lnTo>
                        <a:pt x="8549" y="116171"/>
                      </a:lnTo>
                      <a:lnTo>
                        <a:pt x="8499" y="116621"/>
                      </a:lnTo>
                      <a:lnTo>
                        <a:pt x="8399" y="116771"/>
                      </a:lnTo>
                      <a:lnTo>
                        <a:pt x="8349" y="116921"/>
                      </a:lnTo>
                      <a:lnTo>
                        <a:pt x="8199" y="117071"/>
                      </a:lnTo>
                      <a:lnTo>
                        <a:pt x="8149" y="117321"/>
                      </a:lnTo>
                      <a:lnTo>
                        <a:pt x="8149" y="117371"/>
                      </a:lnTo>
                      <a:lnTo>
                        <a:pt x="7999" y="117571"/>
                      </a:lnTo>
                      <a:lnTo>
                        <a:pt x="6999" y="117721"/>
                      </a:lnTo>
                      <a:lnTo>
                        <a:pt x="6949" y="117721"/>
                      </a:lnTo>
                      <a:lnTo>
                        <a:pt x="6349" y="117821"/>
                      </a:lnTo>
                      <a:cubicBezTo>
                        <a:pt x="6211" y="118018"/>
                        <a:pt x="6057" y="118083"/>
                        <a:pt x="5893" y="118083"/>
                      </a:cubicBezTo>
                      <a:cubicBezTo>
                        <a:pt x="5643" y="118083"/>
                        <a:pt x="5371" y="117931"/>
                        <a:pt x="5099" y="117871"/>
                      </a:cubicBezTo>
                      <a:lnTo>
                        <a:pt x="5149" y="117671"/>
                      </a:lnTo>
                      <a:cubicBezTo>
                        <a:pt x="5649" y="117271"/>
                        <a:pt x="6049" y="116721"/>
                        <a:pt x="6299" y="116171"/>
                      </a:cubicBezTo>
                      <a:cubicBezTo>
                        <a:pt x="6349" y="116121"/>
                        <a:pt x="6399" y="116121"/>
                        <a:pt x="6399" y="116071"/>
                      </a:cubicBezTo>
                      <a:cubicBezTo>
                        <a:pt x="6599" y="114921"/>
                        <a:pt x="7399" y="114122"/>
                        <a:pt x="7649" y="113072"/>
                      </a:cubicBezTo>
                      <a:cubicBezTo>
                        <a:pt x="7699" y="112722"/>
                        <a:pt x="7749" y="112322"/>
                        <a:pt x="7749" y="111972"/>
                      </a:cubicBezTo>
                      <a:lnTo>
                        <a:pt x="7649" y="111722"/>
                      </a:lnTo>
                      <a:lnTo>
                        <a:pt x="7649" y="111322"/>
                      </a:lnTo>
                      <a:lnTo>
                        <a:pt x="7749" y="111072"/>
                      </a:lnTo>
                      <a:lnTo>
                        <a:pt x="7749" y="110922"/>
                      </a:lnTo>
                      <a:lnTo>
                        <a:pt x="7499" y="110572"/>
                      </a:lnTo>
                      <a:lnTo>
                        <a:pt x="7499" y="109972"/>
                      </a:lnTo>
                      <a:lnTo>
                        <a:pt x="7449" y="109572"/>
                      </a:lnTo>
                      <a:lnTo>
                        <a:pt x="7349" y="109422"/>
                      </a:lnTo>
                      <a:lnTo>
                        <a:pt x="7199" y="109172"/>
                      </a:lnTo>
                      <a:lnTo>
                        <a:pt x="6749" y="108223"/>
                      </a:lnTo>
                      <a:lnTo>
                        <a:pt x="6599" y="108023"/>
                      </a:lnTo>
                      <a:lnTo>
                        <a:pt x="6449" y="107823"/>
                      </a:lnTo>
                      <a:lnTo>
                        <a:pt x="6249" y="107323"/>
                      </a:lnTo>
                      <a:lnTo>
                        <a:pt x="5999" y="107073"/>
                      </a:lnTo>
                      <a:lnTo>
                        <a:pt x="5249" y="106123"/>
                      </a:lnTo>
                      <a:lnTo>
                        <a:pt x="5099" y="105923"/>
                      </a:lnTo>
                      <a:cubicBezTo>
                        <a:pt x="4849" y="105773"/>
                        <a:pt x="4849" y="105673"/>
                        <a:pt x="5099" y="105523"/>
                      </a:cubicBezTo>
                      <a:lnTo>
                        <a:pt x="5499" y="105423"/>
                      </a:lnTo>
                      <a:lnTo>
                        <a:pt x="5849" y="105373"/>
                      </a:lnTo>
                      <a:close/>
                      <a:moveTo>
                        <a:pt x="92725" y="109151"/>
                      </a:moveTo>
                      <a:cubicBezTo>
                        <a:pt x="92801" y="109151"/>
                        <a:pt x="92902" y="109160"/>
                        <a:pt x="93034" y="109172"/>
                      </a:cubicBezTo>
                      <a:lnTo>
                        <a:pt x="93234" y="109272"/>
                      </a:lnTo>
                      <a:lnTo>
                        <a:pt x="93484" y="109272"/>
                      </a:lnTo>
                      <a:lnTo>
                        <a:pt x="93734" y="109372"/>
                      </a:lnTo>
                      <a:lnTo>
                        <a:pt x="94134" y="109472"/>
                      </a:lnTo>
                      <a:lnTo>
                        <a:pt x="94134" y="109522"/>
                      </a:lnTo>
                      <a:lnTo>
                        <a:pt x="94184" y="109522"/>
                      </a:lnTo>
                      <a:lnTo>
                        <a:pt x="94734" y="109672"/>
                      </a:lnTo>
                      <a:lnTo>
                        <a:pt x="94734" y="109722"/>
                      </a:lnTo>
                      <a:lnTo>
                        <a:pt x="95283" y="109822"/>
                      </a:lnTo>
                      <a:lnTo>
                        <a:pt x="95283" y="109872"/>
                      </a:lnTo>
                      <a:lnTo>
                        <a:pt x="95333" y="109872"/>
                      </a:lnTo>
                      <a:lnTo>
                        <a:pt x="95883" y="109972"/>
                      </a:lnTo>
                      <a:lnTo>
                        <a:pt x="95883" y="110022"/>
                      </a:lnTo>
                      <a:lnTo>
                        <a:pt x="95933" y="110022"/>
                      </a:lnTo>
                      <a:lnTo>
                        <a:pt x="96433" y="110072"/>
                      </a:lnTo>
                      <a:lnTo>
                        <a:pt x="96683" y="110172"/>
                      </a:lnTo>
                      <a:lnTo>
                        <a:pt x="97033" y="110272"/>
                      </a:lnTo>
                      <a:lnTo>
                        <a:pt x="97033" y="110322"/>
                      </a:lnTo>
                      <a:lnTo>
                        <a:pt x="97083" y="110322"/>
                      </a:lnTo>
                      <a:lnTo>
                        <a:pt x="97633" y="110472"/>
                      </a:lnTo>
                      <a:lnTo>
                        <a:pt x="97683" y="110472"/>
                      </a:lnTo>
                      <a:lnTo>
                        <a:pt x="97933" y="110622"/>
                      </a:lnTo>
                      <a:lnTo>
                        <a:pt x="97983" y="110622"/>
                      </a:lnTo>
                      <a:lnTo>
                        <a:pt x="98333" y="110772"/>
                      </a:lnTo>
                      <a:lnTo>
                        <a:pt x="98333" y="110822"/>
                      </a:lnTo>
                      <a:lnTo>
                        <a:pt x="98383" y="110822"/>
                      </a:lnTo>
                      <a:cubicBezTo>
                        <a:pt x="98458" y="110797"/>
                        <a:pt x="98520" y="110785"/>
                        <a:pt x="98577" y="110785"/>
                      </a:cubicBezTo>
                      <a:cubicBezTo>
                        <a:pt x="98633" y="110785"/>
                        <a:pt x="98683" y="110797"/>
                        <a:pt x="98733" y="110822"/>
                      </a:cubicBezTo>
                      <a:cubicBezTo>
                        <a:pt x="98883" y="110872"/>
                        <a:pt x="98983" y="110922"/>
                        <a:pt x="99033" y="111022"/>
                      </a:cubicBezTo>
                      <a:lnTo>
                        <a:pt x="98683" y="111222"/>
                      </a:lnTo>
                      <a:lnTo>
                        <a:pt x="98633" y="111372"/>
                      </a:lnTo>
                      <a:lnTo>
                        <a:pt x="98483" y="111522"/>
                      </a:lnTo>
                      <a:lnTo>
                        <a:pt x="98533" y="111622"/>
                      </a:lnTo>
                      <a:lnTo>
                        <a:pt x="98483" y="113272"/>
                      </a:lnTo>
                      <a:cubicBezTo>
                        <a:pt x="98633" y="113372"/>
                        <a:pt x="98633" y="113472"/>
                        <a:pt x="98483" y="113572"/>
                      </a:cubicBezTo>
                      <a:cubicBezTo>
                        <a:pt x="98433" y="113622"/>
                        <a:pt x="98433" y="113672"/>
                        <a:pt x="98483" y="113722"/>
                      </a:cubicBezTo>
                      <a:lnTo>
                        <a:pt x="98383" y="113872"/>
                      </a:lnTo>
                      <a:lnTo>
                        <a:pt x="98333" y="114522"/>
                      </a:lnTo>
                      <a:lnTo>
                        <a:pt x="98233" y="114672"/>
                      </a:lnTo>
                      <a:lnTo>
                        <a:pt x="98183" y="115271"/>
                      </a:lnTo>
                      <a:cubicBezTo>
                        <a:pt x="98383" y="115471"/>
                        <a:pt x="98283" y="115521"/>
                        <a:pt x="98083" y="115571"/>
                      </a:cubicBezTo>
                      <a:lnTo>
                        <a:pt x="98033" y="115871"/>
                      </a:lnTo>
                      <a:lnTo>
                        <a:pt x="97933" y="116021"/>
                      </a:lnTo>
                      <a:lnTo>
                        <a:pt x="97883" y="116321"/>
                      </a:lnTo>
                      <a:cubicBezTo>
                        <a:pt x="97833" y="116571"/>
                        <a:pt x="97983" y="116871"/>
                        <a:pt x="97583" y="116921"/>
                      </a:cubicBezTo>
                      <a:lnTo>
                        <a:pt x="97483" y="117071"/>
                      </a:lnTo>
                      <a:lnTo>
                        <a:pt x="97433" y="117521"/>
                      </a:lnTo>
                      <a:lnTo>
                        <a:pt x="97333" y="117671"/>
                      </a:lnTo>
                      <a:lnTo>
                        <a:pt x="97283" y="117821"/>
                      </a:lnTo>
                      <a:cubicBezTo>
                        <a:pt x="97283" y="118071"/>
                        <a:pt x="97383" y="118371"/>
                        <a:pt x="96983" y="118421"/>
                      </a:cubicBezTo>
                      <a:lnTo>
                        <a:pt x="96883" y="118571"/>
                      </a:lnTo>
                      <a:lnTo>
                        <a:pt x="96833" y="118721"/>
                      </a:lnTo>
                      <a:lnTo>
                        <a:pt x="96733" y="118871"/>
                      </a:lnTo>
                      <a:lnTo>
                        <a:pt x="96683" y="118971"/>
                      </a:lnTo>
                      <a:lnTo>
                        <a:pt x="96533" y="119171"/>
                      </a:lnTo>
                      <a:lnTo>
                        <a:pt x="96433" y="119271"/>
                      </a:lnTo>
                      <a:lnTo>
                        <a:pt x="96383" y="119421"/>
                      </a:lnTo>
                      <a:lnTo>
                        <a:pt x="96283" y="119571"/>
                      </a:lnTo>
                      <a:lnTo>
                        <a:pt x="96233" y="119771"/>
                      </a:lnTo>
                      <a:lnTo>
                        <a:pt x="96133" y="119921"/>
                      </a:lnTo>
                      <a:lnTo>
                        <a:pt x="96083" y="119921"/>
                      </a:lnTo>
                      <a:cubicBezTo>
                        <a:pt x="96083" y="119971"/>
                        <a:pt x="96083" y="120021"/>
                        <a:pt x="96033" y="120021"/>
                      </a:cubicBezTo>
                      <a:lnTo>
                        <a:pt x="95783" y="120371"/>
                      </a:lnTo>
                      <a:cubicBezTo>
                        <a:pt x="95733" y="120545"/>
                        <a:pt x="95696" y="120633"/>
                        <a:pt x="95633" y="120633"/>
                      </a:cubicBezTo>
                      <a:cubicBezTo>
                        <a:pt x="95571" y="120633"/>
                        <a:pt x="95483" y="120545"/>
                        <a:pt x="95333" y="120371"/>
                      </a:cubicBezTo>
                      <a:cubicBezTo>
                        <a:pt x="95333" y="120321"/>
                        <a:pt x="95283" y="120321"/>
                        <a:pt x="95233" y="120321"/>
                      </a:cubicBezTo>
                      <a:lnTo>
                        <a:pt x="95033" y="120221"/>
                      </a:lnTo>
                      <a:cubicBezTo>
                        <a:pt x="95033" y="120171"/>
                        <a:pt x="94983" y="120171"/>
                        <a:pt x="94933" y="120171"/>
                      </a:cubicBezTo>
                      <a:lnTo>
                        <a:pt x="94734" y="120071"/>
                      </a:lnTo>
                      <a:lnTo>
                        <a:pt x="94684" y="120021"/>
                      </a:lnTo>
                      <a:lnTo>
                        <a:pt x="94634" y="120021"/>
                      </a:lnTo>
                      <a:lnTo>
                        <a:pt x="94034" y="119921"/>
                      </a:lnTo>
                      <a:lnTo>
                        <a:pt x="93734" y="119721"/>
                      </a:lnTo>
                      <a:lnTo>
                        <a:pt x="93584" y="119621"/>
                      </a:lnTo>
                      <a:lnTo>
                        <a:pt x="93534" y="119571"/>
                      </a:lnTo>
                      <a:lnTo>
                        <a:pt x="93434" y="119571"/>
                      </a:lnTo>
                      <a:lnTo>
                        <a:pt x="93284" y="119471"/>
                      </a:lnTo>
                      <a:lnTo>
                        <a:pt x="93134" y="119421"/>
                      </a:lnTo>
                      <a:cubicBezTo>
                        <a:pt x="93018" y="119421"/>
                        <a:pt x="92903" y="119453"/>
                        <a:pt x="92798" y="119453"/>
                      </a:cubicBezTo>
                      <a:cubicBezTo>
                        <a:pt x="92674" y="119453"/>
                        <a:pt x="92565" y="119409"/>
                        <a:pt x="92484" y="119221"/>
                      </a:cubicBezTo>
                      <a:lnTo>
                        <a:pt x="92384" y="119121"/>
                      </a:lnTo>
                      <a:lnTo>
                        <a:pt x="91934" y="119021"/>
                      </a:lnTo>
                      <a:cubicBezTo>
                        <a:pt x="91884" y="118971"/>
                        <a:pt x="91834" y="118971"/>
                        <a:pt x="91834" y="118971"/>
                      </a:cubicBezTo>
                      <a:lnTo>
                        <a:pt x="91634" y="118871"/>
                      </a:lnTo>
                      <a:lnTo>
                        <a:pt x="91584" y="118821"/>
                      </a:lnTo>
                      <a:lnTo>
                        <a:pt x="91484" y="118821"/>
                      </a:lnTo>
                      <a:cubicBezTo>
                        <a:pt x="91441" y="118821"/>
                        <a:pt x="91390" y="118825"/>
                        <a:pt x="91338" y="118825"/>
                      </a:cubicBezTo>
                      <a:cubicBezTo>
                        <a:pt x="91208" y="118825"/>
                        <a:pt x="91070" y="118799"/>
                        <a:pt x="91034" y="118621"/>
                      </a:cubicBezTo>
                      <a:lnTo>
                        <a:pt x="91034" y="118571"/>
                      </a:lnTo>
                      <a:lnTo>
                        <a:pt x="90984" y="118571"/>
                      </a:lnTo>
                      <a:lnTo>
                        <a:pt x="90734" y="118421"/>
                      </a:lnTo>
                      <a:cubicBezTo>
                        <a:pt x="90684" y="118371"/>
                        <a:pt x="90634" y="118371"/>
                        <a:pt x="90584" y="118371"/>
                      </a:cubicBezTo>
                      <a:lnTo>
                        <a:pt x="90384" y="118271"/>
                      </a:lnTo>
                      <a:lnTo>
                        <a:pt x="90334" y="118221"/>
                      </a:lnTo>
                      <a:lnTo>
                        <a:pt x="90284" y="118221"/>
                      </a:lnTo>
                      <a:cubicBezTo>
                        <a:pt x="89784" y="118221"/>
                        <a:pt x="89784" y="118171"/>
                        <a:pt x="89934" y="117821"/>
                      </a:cubicBezTo>
                      <a:lnTo>
                        <a:pt x="91034" y="115821"/>
                      </a:lnTo>
                      <a:lnTo>
                        <a:pt x="91134" y="115571"/>
                      </a:lnTo>
                      <a:lnTo>
                        <a:pt x="91434" y="114821"/>
                      </a:lnTo>
                      <a:lnTo>
                        <a:pt x="91584" y="114372"/>
                      </a:lnTo>
                      <a:lnTo>
                        <a:pt x="91784" y="113822"/>
                      </a:lnTo>
                      <a:lnTo>
                        <a:pt x="91884" y="113622"/>
                      </a:lnTo>
                      <a:lnTo>
                        <a:pt x="92034" y="112572"/>
                      </a:lnTo>
                      <a:cubicBezTo>
                        <a:pt x="92034" y="112522"/>
                        <a:pt x="92034" y="112472"/>
                        <a:pt x="92034" y="112472"/>
                      </a:cubicBezTo>
                      <a:lnTo>
                        <a:pt x="92134" y="111772"/>
                      </a:lnTo>
                      <a:cubicBezTo>
                        <a:pt x="92134" y="111772"/>
                        <a:pt x="92134" y="111722"/>
                        <a:pt x="92134" y="111672"/>
                      </a:cubicBezTo>
                      <a:lnTo>
                        <a:pt x="92184" y="111672"/>
                      </a:lnTo>
                      <a:lnTo>
                        <a:pt x="92184" y="110472"/>
                      </a:lnTo>
                      <a:lnTo>
                        <a:pt x="92334" y="110022"/>
                      </a:lnTo>
                      <a:lnTo>
                        <a:pt x="92484" y="109622"/>
                      </a:lnTo>
                      <a:cubicBezTo>
                        <a:pt x="92484" y="109243"/>
                        <a:pt x="92484" y="109151"/>
                        <a:pt x="92725" y="109151"/>
                      </a:cubicBezTo>
                      <a:close/>
                      <a:moveTo>
                        <a:pt x="50322" y="1"/>
                      </a:moveTo>
                      <a:cubicBezTo>
                        <a:pt x="50024" y="1"/>
                        <a:pt x="49747" y="136"/>
                        <a:pt x="49541" y="342"/>
                      </a:cubicBezTo>
                      <a:cubicBezTo>
                        <a:pt x="49291" y="592"/>
                        <a:pt x="49091" y="942"/>
                        <a:pt x="48642" y="942"/>
                      </a:cubicBezTo>
                      <a:lnTo>
                        <a:pt x="48592" y="942"/>
                      </a:lnTo>
                      <a:cubicBezTo>
                        <a:pt x="48592" y="1292"/>
                        <a:pt x="48292" y="1492"/>
                        <a:pt x="47942" y="1492"/>
                      </a:cubicBezTo>
                      <a:cubicBezTo>
                        <a:pt x="47892" y="1492"/>
                        <a:pt x="47892" y="1492"/>
                        <a:pt x="47842" y="1542"/>
                      </a:cubicBezTo>
                      <a:cubicBezTo>
                        <a:pt x="47792" y="1642"/>
                        <a:pt x="47792" y="1792"/>
                        <a:pt x="47692" y="1792"/>
                      </a:cubicBezTo>
                      <a:cubicBezTo>
                        <a:pt x="46592" y="2242"/>
                        <a:pt x="45842" y="3141"/>
                        <a:pt x="44992" y="3941"/>
                      </a:cubicBezTo>
                      <a:cubicBezTo>
                        <a:pt x="44792" y="4091"/>
                        <a:pt x="44592" y="4241"/>
                        <a:pt x="44342" y="4341"/>
                      </a:cubicBezTo>
                      <a:cubicBezTo>
                        <a:pt x="44292" y="4341"/>
                        <a:pt x="44242" y="4341"/>
                        <a:pt x="44242" y="4391"/>
                      </a:cubicBezTo>
                      <a:cubicBezTo>
                        <a:pt x="44142" y="4891"/>
                        <a:pt x="43742" y="4941"/>
                        <a:pt x="43442" y="5041"/>
                      </a:cubicBezTo>
                      <a:cubicBezTo>
                        <a:pt x="42843" y="5141"/>
                        <a:pt x="42293" y="5491"/>
                        <a:pt x="41843" y="5891"/>
                      </a:cubicBezTo>
                      <a:cubicBezTo>
                        <a:pt x="41793" y="5991"/>
                        <a:pt x="41693" y="5991"/>
                        <a:pt x="41593" y="5991"/>
                      </a:cubicBezTo>
                      <a:lnTo>
                        <a:pt x="41543" y="5991"/>
                      </a:lnTo>
                      <a:lnTo>
                        <a:pt x="41443" y="6141"/>
                      </a:lnTo>
                      <a:lnTo>
                        <a:pt x="41243" y="6291"/>
                      </a:lnTo>
                      <a:cubicBezTo>
                        <a:pt x="41143" y="6791"/>
                        <a:pt x="40743" y="7141"/>
                        <a:pt x="40293" y="7241"/>
                      </a:cubicBezTo>
                      <a:cubicBezTo>
                        <a:pt x="39843" y="7341"/>
                        <a:pt x="39493" y="7591"/>
                        <a:pt x="39193" y="7941"/>
                      </a:cubicBezTo>
                      <a:cubicBezTo>
                        <a:pt x="38993" y="8190"/>
                        <a:pt x="38793" y="8390"/>
                        <a:pt x="38593" y="8590"/>
                      </a:cubicBezTo>
                      <a:cubicBezTo>
                        <a:pt x="38393" y="8690"/>
                        <a:pt x="38243" y="8740"/>
                        <a:pt x="38043" y="8790"/>
                      </a:cubicBezTo>
                      <a:cubicBezTo>
                        <a:pt x="37943" y="8790"/>
                        <a:pt x="37943" y="8840"/>
                        <a:pt x="37943" y="8890"/>
                      </a:cubicBezTo>
                      <a:cubicBezTo>
                        <a:pt x="37943" y="9240"/>
                        <a:pt x="37643" y="9290"/>
                        <a:pt x="37394" y="9390"/>
                      </a:cubicBezTo>
                      <a:cubicBezTo>
                        <a:pt x="37094" y="9490"/>
                        <a:pt x="36894" y="9790"/>
                        <a:pt x="36894" y="10090"/>
                      </a:cubicBezTo>
                      <a:cubicBezTo>
                        <a:pt x="36844" y="10490"/>
                        <a:pt x="36644" y="10890"/>
                        <a:pt x="36094" y="10890"/>
                      </a:cubicBezTo>
                      <a:cubicBezTo>
                        <a:pt x="36044" y="10890"/>
                        <a:pt x="35994" y="10940"/>
                        <a:pt x="35994" y="10990"/>
                      </a:cubicBezTo>
                      <a:cubicBezTo>
                        <a:pt x="35544" y="11740"/>
                        <a:pt x="34844" y="12390"/>
                        <a:pt x="34094" y="12840"/>
                      </a:cubicBezTo>
                      <a:cubicBezTo>
                        <a:pt x="34094" y="12890"/>
                        <a:pt x="34044" y="12940"/>
                        <a:pt x="33994" y="12940"/>
                      </a:cubicBezTo>
                      <a:lnTo>
                        <a:pt x="33894" y="13090"/>
                      </a:lnTo>
                      <a:cubicBezTo>
                        <a:pt x="33794" y="13590"/>
                        <a:pt x="33444" y="13989"/>
                        <a:pt x="32944" y="14189"/>
                      </a:cubicBezTo>
                      <a:cubicBezTo>
                        <a:pt x="32844" y="14189"/>
                        <a:pt x="32894" y="14189"/>
                        <a:pt x="32844" y="14289"/>
                      </a:cubicBezTo>
                      <a:cubicBezTo>
                        <a:pt x="32844" y="14339"/>
                        <a:pt x="32894" y="14489"/>
                        <a:pt x="32844" y="14539"/>
                      </a:cubicBezTo>
                      <a:cubicBezTo>
                        <a:pt x="32344" y="14989"/>
                        <a:pt x="32044" y="15639"/>
                        <a:pt x="31345" y="15789"/>
                      </a:cubicBezTo>
                      <a:lnTo>
                        <a:pt x="31245" y="15889"/>
                      </a:lnTo>
                      <a:cubicBezTo>
                        <a:pt x="31195" y="15939"/>
                        <a:pt x="31195" y="15939"/>
                        <a:pt x="31145" y="15989"/>
                      </a:cubicBezTo>
                      <a:cubicBezTo>
                        <a:pt x="30995" y="16389"/>
                        <a:pt x="30645" y="16689"/>
                        <a:pt x="30245" y="16839"/>
                      </a:cubicBezTo>
                      <a:lnTo>
                        <a:pt x="30045" y="17089"/>
                      </a:lnTo>
                      <a:cubicBezTo>
                        <a:pt x="30045" y="17389"/>
                        <a:pt x="29845" y="17689"/>
                        <a:pt x="29545" y="17739"/>
                      </a:cubicBezTo>
                      <a:cubicBezTo>
                        <a:pt x="29445" y="17739"/>
                        <a:pt x="29445" y="17739"/>
                        <a:pt x="29445" y="17839"/>
                      </a:cubicBezTo>
                      <a:cubicBezTo>
                        <a:pt x="29495" y="18089"/>
                        <a:pt x="29295" y="18339"/>
                        <a:pt x="29045" y="18339"/>
                      </a:cubicBezTo>
                      <a:lnTo>
                        <a:pt x="28845" y="18589"/>
                      </a:lnTo>
                      <a:lnTo>
                        <a:pt x="28595" y="18939"/>
                      </a:lnTo>
                      <a:cubicBezTo>
                        <a:pt x="28545" y="18939"/>
                        <a:pt x="28545" y="18939"/>
                        <a:pt x="28545" y="19039"/>
                      </a:cubicBezTo>
                      <a:lnTo>
                        <a:pt x="28295" y="19388"/>
                      </a:lnTo>
                      <a:cubicBezTo>
                        <a:pt x="28245" y="19388"/>
                        <a:pt x="28245" y="19388"/>
                        <a:pt x="28245" y="19488"/>
                      </a:cubicBezTo>
                      <a:cubicBezTo>
                        <a:pt x="28245" y="19638"/>
                        <a:pt x="28145" y="19838"/>
                        <a:pt x="28095" y="20038"/>
                      </a:cubicBezTo>
                      <a:cubicBezTo>
                        <a:pt x="27395" y="21038"/>
                        <a:pt x="26745" y="22038"/>
                        <a:pt x="26046" y="23088"/>
                      </a:cubicBezTo>
                      <a:cubicBezTo>
                        <a:pt x="25996" y="23138"/>
                        <a:pt x="25846" y="23188"/>
                        <a:pt x="25746" y="23288"/>
                      </a:cubicBezTo>
                      <a:lnTo>
                        <a:pt x="25546" y="23538"/>
                      </a:lnTo>
                      <a:cubicBezTo>
                        <a:pt x="25546" y="23638"/>
                        <a:pt x="25546" y="23738"/>
                        <a:pt x="25496" y="23838"/>
                      </a:cubicBezTo>
                      <a:cubicBezTo>
                        <a:pt x="25096" y="24538"/>
                        <a:pt x="24696" y="25237"/>
                        <a:pt x="24246" y="25887"/>
                      </a:cubicBezTo>
                      <a:cubicBezTo>
                        <a:pt x="24196" y="25987"/>
                        <a:pt x="24046" y="26037"/>
                        <a:pt x="23996" y="26137"/>
                      </a:cubicBezTo>
                      <a:cubicBezTo>
                        <a:pt x="23946" y="26137"/>
                        <a:pt x="23896" y="26187"/>
                        <a:pt x="23896" y="26237"/>
                      </a:cubicBezTo>
                      <a:cubicBezTo>
                        <a:pt x="23946" y="26637"/>
                        <a:pt x="23646" y="27037"/>
                        <a:pt x="23246" y="27187"/>
                      </a:cubicBezTo>
                      <a:lnTo>
                        <a:pt x="22996" y="27437"/>
                      </a:lnTo>
                      <a:cubicBezTo>
                        <a:pt x="22946" y="27587"/>
                        <a:pt x="22896" y="27787"/>
                        <a:pt x="22796" y="27937"/>
                      </a:cubicBezTo>
                      <a:cubicBezTo>
                        <a:pt x="21946" y="28787"/>
                        <a:pt x="21146" y="29587"/>
                        <a:pt x="20297" y="30437"/>
                      </a:cubicBezTo>
                      <a:cubicBezTo>
                        <a:pt x="20197" y="30487"/>
                        <a:pt x="20097" y="30537"/>
                        <a:pt x="19947" y="30586"/>
                      </a:cubicBezTo>
                      <a:cubicBezTo>
                        <a:pt x="19897" y="30586"/>
                        <a:pt x="19897" y="30636"/>
                        <a:pt x="19897" y="30686"/>
                      </a:cubicBezTo>
                      <a:lnTo>
                        <a:pt x="19647" y="31036"/>
                      </a:lnTo>
                      <a:lnTo>
                        <a:pt x="19597" y="31036"/>
                      </a:lnTo>
                      <a:lnTo>
                        <a:pt x="19597" y="31086"/>
                      </a:lnTo>
                      <a:cubicBezTo>
                        <a:pt x="19597" y="31236"/>
                        <a:pt x="19547" y="31336"/>
                        <a:pt x="19497" y="31436"/>
                      </a:cubicBezTo>
                      <a:cubicBezTo>
                        <a:pt x="19097" y="32286"/>
                        <a:pt x="18697" y="33086"/>
                        <a:pt x="18247" y="33886"/>
                      </a:cubicBezTo>
                      <a:cubicBezTo>
                        <a:pt x="18197" y="34036"/>
                        <a:pt x="17997" y="34186"/>
                        <a:pt x="17797" y="34336"/>
                      </a:cubicBezTo>
                      <a:cubicBezTo>
                        <a:pt x="17747" y="34336"/>
                        <a:pt x="17747" y="34386"/>
                        <a:pt x="17747" y="34436"/>
                      </a:cubicBezTo>
                      <a:lnTo>
                        <a:pt x="17497" y="34786"/>
                      </a:lnTo>
                      <a:cubicBezTo>
                        <a:pt x="17447" y="34786"/>
                        <a:pt x="17447" y="34786"/>
                        <a:pt x="17447" y="34836"/>
                      </a:cubicBezTo>
                      <a:cubicBezTo>
                        <a:pt x="17297" y="35336"/>
                        <a:pt x="17147" y="35836"/>
                        <a:pt x="16947" y="36335"/>
                      </a:cubicBezTo>
                      <a:cubicBezTo>
                        <a:pt x="16947" y="36435"/>
                        <a:pt x="16747" y="36485"/>
                        <a:pt x="16647" y="36535"/>
                      </a:cubicBezTo>
                      <a:cubicBezTo>
                        <a:pt x="16597" y="36585"/>
                        <a:pt x="16547" y="36635"/>
                        <a:pt x="16547" y="36685"/>
                      </a:cubicBezTo>
                      <a:cubicBezTo>
                        <a:pt x="16547" y="36785"/>
                        <a:pt x="16547" y="36885"/>
                        <a:pt x="16497" y="36935"/>
                      </a:cubicBezTo>
                      <a:cubicBezTo>
                        <a:pt x="15897" y="37635"/>
                        <a:pt x="15847" y="38535"/>
                        <a:pt x="15647" y="39385"/>
                      </a:cubicBezTo>
                      <a:cubicBezTo>
                        <a:pt x="15597" y="39735"/>
                        <a:pt x="15647" y="40185"/>
                        <a:pt x="15097" y="40335"/>
                      </a:cubicBezTo>
                      <a:cubicBezTo>
                        <a:pt x="15047" y="40335"/>
                        <a:pt x="15047" y="40335"/>
                        <a:pt x="15047" y="40435"/>
                      </a:cubicBezTo>
                      <a:cubicBezTo>
                        <a:pt x="14947" y="40585"/>
                        <a:pt x="14847" y="40835"/>
                        <a:pt x="14747" y="41035"/>
                      </a:cubicBezTo>
                      <a:cubicBezTo>
                        <a:pt x="14498" y="41635"/>
                        <a:pt x="14148" y="42234"/>
                        <a:pt x="13898" y="42834"/>
                      </a:cubicBezTo>
                      <a:cubicBezTo>
                        <a:pt x="13648" y="43384"/>
                        <a:pt x="13398" y="43934"/>
                        <a:pt x="13098" y="44484"/>
                      </a:cubicBezTo>
                      <a:cubicBezTo>
                        <a:pt x="13048" y="44534"/>
                        <a:pt x="12948" y="44584"/>
                        <a:pt x="12848" y="44634"/>
                      </a:cubicBezTo>
                      <a:cubicBezTo>
                        <a:pt x="12798" y="44634"/>
                        <a:pt x="12798" y="44684"/>
                        <a:pt x="12798" y="44734"/>
                      </a:cubicBezTo>
                      <a:lnTo>
                        <a:pt x="12548" y="45084"/>
                      </a:lnTo>
                      <a:cubicBezTo>
                        <a:pt x="12498" y="45084"/>
                        <a:pt x="12498" y="45134"/>
                        <a:pt x="12498" y="45184"/>
                      </a:cubicBezTo>
                      <a:cubicBezTo>
                        <a:pt x="12448" y="45384"/>
                        <a:pt x="12398" y="45634"/>
                        <a:pt x="12298" y="45834"/>
                      </a:cubicBezTo>
                      <a:cubicBezTo>
                        <a:pt x="11848" y="46534"/>
                        <a:pt x="11498" y="47334"/>
                        <a:pt x="11298" y="48183"/>
                      </a:cubicBezTo>
                      <a:cubicBezTo>
                        <a:pt x="11098" y="48933"/>
                        <a:pt x="10798" y="49583"/>
                        <a:pt x="10348" y="50183"/>
                      </a:cubicBezTo>
                      <a:lnTo>
                        <a:pt x="9948" y="49883"/>
                      </a:lnTo>
                      <a:cubicBezTo>
                        <a:pt x="9948" y="50183"/>
                        <a:pt x="9848" y="50483"/>
                        <a:pt x="9698" y="50783"/>
                      </a:cubicBezTo>
                      <a:cubicBezTo>
                        <a:pt x="9248" y="51483"/>
                        <a:pt x="8999" y="52233"/>
                        <a:pt x="8899" y="53032"/>
                      </a:cubicBezTo>
                      <a:cubicBezTo>
                        <a:pt x="8899" y="53182"/>
                        <a:pt x="8699" y="53332"/>
                        <a:pt x="8549" y="53482"/>
                      </a:cubicBezTo>
                      <a:lnTo>
                        <a:pt x="8499" y="53782"/>
                      </a:lnTo>
                      <a:cubicBezTo>
                        <a:pt x="8549" y="53982"/>
                        <a:pt x="8599" y="54182"/>
                        <a:pt x="8599" y="54382"/>
                      </a:cubicBezTo>
                      <a:cubicBezTo>
                        <a:pt x="8399" y="54982"/>
                        <a:pt x="8149" y="55532"/>
                        <a:pt x="7899" y="56132"/>
                      </a:cubicBezTo>
                      <a:cubicBezTo>
                        <a:pt x="7649" y="56832"/>
                        <a:pt x="7399" y="57582"/>
                        <a:pt x="7199" y="58382"/>
                      </a:cubicBezTo>
                      <a:cubicBezTo>
                        <a:pt x="6899" y="59381"/>
                        <a:pt x="6649" y="60381"/>
                        <a:pt x="6499" y="61381"/>
                      </a:cubicBezTo>
                      <a:cubicBezTo>
                        <a:pt x="6199" y="62731"/>
                        <a:pt x="5999" y="64131"/>
                        <a:pt x="5749" y="65480"/>
                      </a:cubicBezTo>
                      <a:cubicBezTo>
                        <a:pt x="5699" y="65680"/>
                        <a:pt x="5649" y="65880"/>
                        <a:pt x="5549" y="66080"/>
                      </a:cubicBezTo>
                      <a:lnTo>
                        <a:pt x="5499" y="66380"/>
                      </a:lnTo>
                      <a:cubicBezTo>
                        <a:pt x="5549" y="66730"/>
                        <a:pt x="5599" y="67080"/>
                        <a:pt x="5599" y="67480"/>
                      </a:cubicBezTo>
                      <a:cubicBezTo>
                        <a:pt x="5449" y="68480"/>
                        <a:pt x="5299" y="69480"/>
                        <a:pt x="5199" y="70479"/>
                      </a:cubicBezTo>
                      <a:cubicBezTo>
                        <a:pt x="5049" y="71479"/>
                        <a:pt x="4899" y="72429"/>
                        <a:pt x="4749" y="73429"/>
                      </a:cubicBezTo>
                      <a:cubicBezTo>
                        <a:pt x="4649" y="73929"/>
                        <a:pt x="4599" y="74429"/>
                        <a:pt x="4599" y="74979"/>
                      </a:cubicBezTo>
                      <a:cubicBezTo>
                        <a:pt x="4599" y="76028"/>
                        <a:pt x="4449" y="77078"/>
                        <a:pt x="4299" y="78128"/>
                      </a:cubicBezTo>
                      <a:cubicBezTo>
                        <a:pt x="4199" y="78978"/>
                        <a:pt x="4049" y="79778"/>
                        <a:pt x="3949" y="80578"/>
                      </a:cubicBezTo>
                      <a:cubicBezTo>
                        <a:pt x="3849" y="81227"/>
                        <a:pt x="3749" y="81877"/>
                        <a:pt x="3699" y="82477"/>
                      </a:cubicBezTo>
                      <a:cubicBezTo>
                        <a:pt x="3549" y="83277"/>
                        <a:pt x="3499" y="84127"/>
                        <a:pt x="3349" y="84927"/>
                      </a:cubicBezTo>
                      <a:cubicBezTo>
                        <a:pt x="3150" y="86127"/>
                        <a:pt x="3050" y="87326"/>
                        <a:pt x="3050" y="88576"/>
                      </a:cubicBezTo>
                      <a:cubicBezTo>
                        <a:pt x="3050" y="89376"/>
                        <a:pt x="3000" y="90226"/>
                        <a:pt x="2900" y="91026"/>
                      </a:cubicBezTo>
                      <a:cubicBezTo>
                        <a:pt x="2900" y="91076"/>
                        <a:pt x="2750" y="91176"/>
                        <a:pt x="2700" y="91276"/>
                      </a:cubicBezTo>
                      <a:lnTo>
                        <a:pt x="2700" y="91726"/>
                      </a:lnTo>
                      <a:lnTo>
                        <a:pt x="2700" y="92026"/>
                      </a:lnTo>
                      <a:lnTo>
                        <a:pt x="2700" y="92325"/>
                      </a:lnTo>
                      <a:cubicBezTo>
                        <a:pt x="2750" y="92575"/>
                        <a:pt x="2800" y="92775"/>
                        <a:pt x="2800" y="93025"/>
                      </a:cubicBezTo>
                      <a:cubicBezTo>
                        <a:pt x="2850" y="94125"/>
                        <a:pt x="2900" y="95225"/>
                        <a:pt x="2900" y="96325"/>
                      </a:cubicBezTo>
                      <a:cubicBezTo>
                        <a:pt x="2900" y="96575"/>
                        <a:pt x="2800" y="96825"/>
                        <a:pt x="2800" y="97025"/>
                      </a:cubicBezTo>
                      <a:cubicBezTo>
                        <a:pt x="2850" y="98374"/>
                        <a:pt x="2850" y="99674"/>
                        <a:pt x="3000" y="100974"/>
                      </a:cubicBezTo>
                      <a:cubicBezTo>
                        <a:pt x="3100" y="102074"/>
                        <a:pt x="3349" y="103124"/>
                        <a:pt x="3499" y="104223"/>
                      </a:cubicBezTo>
                      <a:cubicBezTo>
                        <a:pt x="3599" y="104523"/>
                        <a:pt x="3599" y="104873"/>
                        <a:pt x="3599" y="105273"/>
                      </a:cubicBezTo>
                      <a:cubicBezTo>
                        <a:pt x="2650" y="105423"/>
                        <a:pt x="2200" y="106123"/>
                        <a:pt x="1550" y="106673"/>
                      </a:cubicBezTo>
                      <a:cubicBezTo>
                        <a:pt x="1450" y="106773"/>
                        <a:pt x="1350" y="106873"/>
                        <a:pt x="1300" y="106973"/>
                      </a:cubicBezTo>
                      <a:cubicBezTo>
                        <a:pt x="1050" y="107773"/>
                        <a:pt x="500" y="108473"/>
                        <a:pt x="400" y="109322"/>
                      </a:cubicBezTo>
                      <a:cubicBezTo>
                        <a:pt x="300" y="110322"/>
                        <a:pt x="100" y="111372"/>
                        <a:pt x="0" y="112422"/>
                      </a:cubicBezTo>
                      <a:cubicBezTo>
                        <a:pt x="0" y="112672"/>
                        <a:pt x="50" y="112872"/>
                        <a:pt x="150" y="113122"/>
                      </a:cubicBezTo>
                      <a:lnTo>
                        <a:pt x="900" y="112872"/>
                      </a:lnTo>
                      <a:lnTo>
                        <a:pt x="900" y="111172"/>
                      </a:lnTo>
                      <a:lnTo>
                        <a:pt x="1000" y="110922"/>
                      </a:lnTo>
                      <a:cubicBezTo>
                        <a:pt x="1150" y="110222"/>
                        <a:pt x="1300" y="109522"/>
                        <a:pt x="1450" y="108823"/>
                      </a:cubicBezTo>
                      <a:lnTo>
                        <a:pt x="1350" y="108573"/>
                      </a:lnTo>
                      <a:lnTo>
                        <a:pt x="1350" y="108473"/>
                      </a:lnTo>
                      <a:lnTo>
                        <a:pt x="1600" y="108223"/>
                      </a:lnTo>
                      <a:lnTo>
                        <a:pt x="2200" y="107473"/>
                      </a:lnTo>
                      <a:cubicBezTo>
                        <a:pt x="2250" y="107323"/>
                        <a:pt x="2350" y="107173"/>
                        <a:pt x="2450" y="107023"/>
                      </a:cubicBezTo>
                      <a:cubicBezTo>
                        <a:pt x="2550" y="106923"/>
                        <a:pt x="2700" y="106823"/>
                        <a:pt x="2850" y="106773"/>
                      </a:cubicBezTo>
                      <a:lnTo>
                        <a:pt x="2950" y="106873"/>
                      </a:lnTo>
                      <a:lnTo>
                        <a:pt x="2500" y="107473"/>
                      </a:lnTo>
                      <a:cubicBezTo>
                        <a:pt x="2550" y="108623"/>
                        <a:pt x="2600" y="109822"/>
                        <a:pt x="2600" y="110972"/>
                      </a:cubicBezTo>
                      <a:cubicBezTo>
                        <a:pt x="2650" y="111322"/>
                        <a:pt x="2600" y="111672"/>
                        <a:pt x="2600" y="111972"/>
                      </a:cubicBezTo>
                      <a:cubicBezTo>
                        <a:pt x="2550" y="112822"/>
                        <a:pt x="2600" y="113672"/>
                        <a:pt x="2850" y="114472"/>
                      </a:cubicBezTo>
                      <a:cubicBezTo>
                        <a:pt x="2950" y="114971"/>
                        <a:pt x="3000" y="115421"/>
                        <a:pt x="3000" y="115921"/>
                      </a:cubicBezTo>
                      <a:cubicBezTo>
                        <a:pt x="3036" y="116463"/>
                        <a:pt x="3098" y="116639"/>
                        <a:pt x="3430" y="116639"/>
                      </a:cubicBezTo>
                      <a:cubicBezTo>
                        <a:pt x="3558" y="116639"/>
                        <a:pt x="3727" y="116613"/>
                        <a:pt x="3949" y="116571"/>
                      </a:cubicBezTo>
                      <a:cubicBezTo>
                        <a:pt x="3949" y="116421"/>
                        <a:pt x="3999" y="116271"/>
                        <a:pt x="3999" y="116171"/>
                      </a:cubicBezTo>
                      <a:cubicBezTo>
                        <a:pt x="3999" y="115621"/>
                        <a:pt x="3699" y="115071"/>
                        <a:pt x="3999" y="114472"/>
                      </a:cubicBezTo>
                      <a:cubicBezTo>
                        <a:pt x="4049" y="114422"/>
                        <a:pt x="3949" y="114322"/>
                        <a:pt x="3899" y="114222"/>
                      </a:cubicBezTo>
                      <a:cubicBezTo>
                        <a:pt x="3299" y="112972"/>
                        <a:pt x="3649" y="111622"/>
                        <a:pt x="3599" y="110372"/>
                      </a:cubicBezTo>
                      <a:cubicBezTo>
                        <a:pt x="3649" y="109772"/>
                        <a:pt x="3799" y="109222"/>
                        <a:pt x="3999" y="108673"/>
                      </a:cubicBezTo>
                      <a:cubicBezTo>
                        <a:pt x="4099" y="108273"/>
                        <a:pt x="4299" y="107773"/>
                        <a:pt x="3999" y="107423"/>
                      </a:cubicBezTo>
                      <a:cubicBezTo>
                        <a:pt x="3699" y="107123"/>
                        <a:pt x="3349" y="106823"/>
                        <a:pt x="3000" y="106623"/>
                      </a:cubicBezTo>
                      <a:lnTo>
                        <a:pt x="3399" y="106473"/>
                      </a:lnTo>
                      <a:lnTo>
                        <a:pt x="3799" y="106523"/>
                      </a:lnTo>
                      <a:lnTo>
                        <a:pt x="4099" y="106723"/>
                      </a:lnTo>
                      <a:lnTo>
                        <a:pt x="4249" y="106773"/>
                      </a:lnTo>
                      <a:lnTo>
                        <a:pt x="4449" y="106973"/>
                      </a:lnTo>
                      <a:lnTo>
                        <a:pt x="4699" y="107123"/>
                      </a:lnTo>
                      <a:lnTo>
                        <a:pt x="4749" y="107123"/>
                      </a:lnTo>
                      <a:cubicBezTo>
                        <a:pt x="4799" y="107173"/>
                        <a:pt x="4799" y="107173"/>
                        <a:pt x="4849" y="107223"/>
                      </a:cubicBezTo>
                      <a:lnTo>
                        <a:pt x="5249" y="108223"/>
                      </a:lnTo>
                      <a:cubicBezTo>
                        <a:pt x="5249" y="108223"/>
                        <a:pt x="5299" y="108273"/>
                        <a:pt x="5299" y="108323"/>
                      </a:cubicBezTo>
                      <a:lnTo>
                        <a:pt x="5349" y="108323"/>
                      </a:lnTo>
                      <a:lnTo>
                        <a:pt x="5449" y="108473"/>
                      </a:lnTo>
                      <a:lnTo>
                        <a:pt x="5799" y="109123"/>
                      </a:lnTo>
                      <a:cubicBezTo>
                        <a:pt x="5849" y="109123"/>
                        <a:pt x="5899" y="109172"/>
                        <a:pt x="5899" y="109222"/>
                      </a:cubicBezTo>
                      <a:lnTo>
                        <a:pt x="6449" y="110172"/>
                      </a:lnTo>
                      <a:cubicBezTo>
                        <a:pt x="6499" y="110222"/>
                        <a:pt x="6499" y="110272"/>
                        <a:pt x="6499" y="110322"/>
                      </a:cubicBezTo>
                      <a:lnTo>
                        <a:pt x="6499" y="110472"/>
                      </a:lnTo>
                      <a:lnTo>
                        <a:pt x="6449" y="110622"/>
                      </a:lnTo>
                      <a:lnTo>
                        <a:pt x="6449" y="110922"/>
                      </a:lnTo>
                      <a:cubicBezTo>
                        <a:pt x="6449" y="110972"/>
                        <a:pt x="6499" y="111022"/>
                        <a:pt x="6499" y="111072"/>
                      </a:cubicBezTo>
                      <a:lnTo>
                        <a:pt x="6649" y="111672"/>
                      </a:lnTo>
                      <a:lnTo>
                        <a:pt x="6649" y="111972"/>
                      </a:lnTo>
                      <a:lnTo>
                        <a:pt x="6649" y="112872"/>
                      </a:lnTo>
                      <a:lnTo>
                        <a:pt x="6549" y="113022"/>
                      </a:lnTo>
                      <a:lnTo>
                        <a:pt x="6499" y="113172"/>
                      </a:lnTo>
                      <a:lnTo>
                        <a:pt x="6399" y="113322"/>
                      </a:lnTo>
                      <a:lnTo>
                        <a:pt x="6349" y="113622"/>
                      </a:lnTo>
                      <a:lnTo>
                        <a:pt x="6249" y="113772"/>
                      </a:lnTo>
                      <a:lnTo>
                        <a:pt x="6099" y="113922"/>
                      </a:lnTo>
                      <a:lnTo>
                        <a:pt x="5949" y="114072"/>
                      </a:lnTo>
                      <a:lnTo>
                        <a:pt x="5849" y="114222"/>
                      </a:lnTo>
                      <a:lnTo>
                        <a:pt x="5799" y="114821"/>
                      </a:lnTo>
                      <a:lnTo>
                        <a:pt x="5699" y="114971"/>
                      </a:lnTo>
                      <a:lnTo>
                        <a:pt x="5649" y="115321"/>
                      </a:lnTo>
                      <a:lnTo>
                        <a:pt x="5549" y="115421"/>
                      </a:lnTo>
                      <a:lnTo>
                        <a:pt x="5499" y="115621"/>
                      </a:lnTo>
                      <a:lnTo>
                        <a:pt x="5399" y="115721"/>
                      </a:lnTo>
                      <a:lnTo>
                        <a:pt x="5349" y="115921"/>
                      </a:lnTo>
                      <a:lnTo>
                        <a:pt x="5199" y="116021"/>
                      </a:lnTo>
                      <a:cubicBezTo>
                        <a:pt x="5149" y="116071"/>
                        <a:pt x="5149" y="116121"/>
                        <a:pt x="5149" y="116171"/>
                      </a:cubicBezTo>
                      <a:lnTo>
                        <a:pt x="5049" y="116371"/>
                      </a:lnTo>
                      <a:cubicBezTo>
                        <a:pt x="4999" y="116371"/>
                        <a:pt x="4999" y="116421"/>
                        <a:pt x="4999" y="116471"/>
                      </a:cubicBezTo>
                      <a:lnTo>
                        <a:pt x="4899" y="116621"/>
                      </a:lnTo>
                      <a:lnTo>
                        <a:pt x="4749" y="116771"/>
                      </a:lnTo>
                      <a:lnTo>
                        <a:pt x="4599" y="116921"/>
                      </a:lnTo>
                      <a:lnTo>
                        <a:pt x="4149" y="117071"/>
                      </a:lnTo>
                      <a:lnTo>
                        <a:pt x="3849" y="117371"/>
                      </a:lnTo>
                      <a:cubicBezTo>
                        <a:pt x="3749" y="117496"/>
                        <a:pt x="3649" y="117546"/>
                        <a:pt x="3549" y="117546"/>
                      </a:cubicBezTo>
                      <a:cubicBezTo>
                        <a:pt x="3449" y="117546"/>
                        <a:pt x="3349" y="117496"/>
                        <a:pt x="3250" y="117421"/>
                      </a:cubicBezTo>
                      <a:lnTo>
                        <a:pt x="3200" y="117371"/>
                      </a:lnTo>
                      <a:lnTo>
                        <a:pt x="3399" y="117371"/>
                      </a:lnTo>
                      <a:lnTo>
                        <a:pt x="3050" y="117271"/>
                      </a:lnTo>
                      <a:cubicBezTo>
                        <a:pt x="2300" y="116971"/>
                        <a:pt x="2250" y="116171"/>
                        <a:pt x="1900" y="115571"/>
                      </a:cubicBezTo>
                      <a:cubicBezTo>
                        <a:pt x="1850" y="115421"/>
                        <a:pt x="1750" y="115271"/>
                        <a:pt x="1700" y="115121"/>
                      </a:cubicBezTo>
                      <a:lnTo>
                        <a:pt x="1600" y="114871"/>
                      </a:lnTo>
                      <a:lnTo>
                        <a:pt x="1250" y="113622"/>
                      </a:lnTo>
                      <a:lnTo>
                        <a:pt x="1100" y="113622"/>
                      </a:lnTo>
                      <a:lnTo>
                        <a:pt x="650" y="114072"/>
                      </a:lnTo>
                      <a:cubicBezTo>
                        <a:pt x="750" y="114622"/>
                        <a:pt x="850" y="115171"/>
                        <a:pt x="950" y="115671"/>
                      </a:cubicBezTo>
                      <a:cubicBezTo>
                        <a:pt x="1450" y="116171"/>
                        <a:pt x="1500" y="116421"/>
                        <a:pt x="1100" y="117321"/>
                      </a:cubicBezTo>
                      <a:cubicBezTo>
                        <a:pt x="1450" y="117571"/>
                        <a:pt x="1800" y="117821"/>
                        <a:pt x="2200" y="118021"/>
                      </a:cubicBezTo>
                      <a:cubicBezTo>
                        <a:pt x="2750" y="118271"/>
                        <a:pt x="3349" y="118521"/>
                        <a:pt x="3999" y="118671"/>
                      </a:cubicBezTo>
                      <a:cubicBezTo>
                        <a:pt x="4249" y="118721"/>
                        <a:pt x="4399" y="118971"/>
                        <a:pt x="4399" y="119221"/>
                      </a:cubicBezTo>
                      <a:lnTo>
                        <a:pt x="4299" y="123720"/>
                      </a:lnTo>
                      <a:lnTo>
                        <a:pt x="4249" y="127319"/>
                      </a:lnTo>
                      <a:cubicBezTo>
                        <a:pt x="4199" y="127619"/>
                        <a:pt x="4299" y="127919"/>
                        <a:pt x="3999" y="128119"/>
                      </a:cubicBezTo>
                      <a:lnTo>
                        <a:pt x="3999" y="128619"/>
                      </a:lnTo>
                      <a:cubicBezTo>
                        <a:pt x="4049" y="128669"/>
                        <a:pt x="4149" y="128769"/>
                        <a:pt x="4149" y="128819"/>
                      </a:cubicBezTo>
                      <a:cubicBezTo>
                        <a:pt x="4199" y="129769"/>
                        <a:pt x="4149" y="130719"/>
                        <a:pt x="4249" y="131619"/>
                      </a:cubicBezTo>
                      <a:cubicBezTo>
                        <a:pt x="4399" y="133418"/>
                        <a:pt x="4299" y="135268"/>
                        <a:pt x="4649" y="137068"/>
                      </a:cubicBezTo>
                      <a:cubicBezTo>
                        <a:pt x="4749" y="137767"/>
                        <a:pt x="4799" y="138517"/>
                        <a:pt x="4799" y="139267"/>
                      </a:cubicBezTo>
                      <a:cubicBezTo>
                        <a:pt x="4799" y="139467"/>
                        <a:pt x="4749" y="139667"/>
                        <a:pt x="4699" y="139817"/>
                      </a:cubicBezTo>
                      <a:lnTo>
                        <a:pt x="4749" y="140167"/>
                      </a:lnTo>
                      <a:cubicBezTo>
                        <a:pt x="4799" y="140217"/>
                        <a:pt x="4949" y="140267"/>
                        <a:pt x="4949" y="140317"/>
                      </a:cubicBezTo>
                      <a:cubicBezTo>
                        <a:pt x="4899" y="141667"/>
                        <a:pt x="5049" y="143016"/>
                        <a:pt x="5399" y="144366"/>
                      </a:cubicBezTo>
                      <a:cubicBezTo>
                        <a:pt x="5549" y="145316"/>
                        <a:pt x="5599" y="146316"/>
                        <a:pt x="5699" y="147266"/>
                      </a:cubicBezTo>
                      <a:cubicBezTo>
                        <a:pt x="5817" y="148289"/>
                        <a:pt x="5935" y="149312"/>
                        <a:pt x="6053" y="150310"/>
                      </a:cubicBezTo>
                      <a:lnTo>
                        <a:pt x="6053" y="150310"/>
                      </a:lnTo>
                      <a:cubicBezTo>
                        <a:pt x="6066" y="150231"/>
                        <a:pt x="6108" y="150148"/>
                        <a:pt x="6149" y="150065"/>
                      </a:cubicBezTo>
                      <a:lnTo>
                        <a:pt x="6099" y="149165"/>
                      </a:lnTo>
                      <a:lnTo>
                        <a:pt x="5999" y="148865"/>
                      </a:lnTo>
                      <a:lnTo>
                        <a:pt x="5999" y="148066"/>
                      </a:lnTo>
                      <a:cubicBezTo>
                        <a:pt x="5649" y="147916"/>
                        <a:pt x="5749" y="147616"/>
                        <a:pt x="5899" y="147366"/>
                      </a:cubicBezTo>
                      <a:lnTo>
                        <a:pt x="5849" y="146716"/>
                      </a:lnTo>
                      <a:cubicBezTo>
                        <a:pt x="5599" y="146616"/>
                        <a:pt x="5599" y="146466"/>
                        <a:pt x="5749" y="146266"/>
                      </a:cubicBezTo>
                      <a:lnTo>
                        <a:pt x="5649" y="145066"/>
                      </a:lnTo>
                      <a:lnTo>
                        <a:pt x="5599" y="144766"/>
                      </a:lnTo>
                      <a:lnTo>
                        <a:pt x="5499" y="143716"/>
                      </a:lnTo>
                      <a:cubicBezTo>
                        <a:pt x="5449" y="143566"/>
                        <a:pt x="5449" y="143416"/>
                        <a:pt x="5399" y="143316"/>
                      </a:cubicBezTo>
                      <a:lnTo>
                        <a:pt x="5349" y="142817"/>
                      </a:lnTo>
                      <a:lnTo>
                        <a:pt x="5299" y="142667"/>
                      </a:lnTo>
                      <a:lnTo>
                        <a:pt x="5199" y="142217"/>
                      </a:lnTo>
                      <a:lnTo>
                        <a:pt x="5149" y="142067"/>
                      </a:lnTo>
                      <a:lnTo>
                        <a:pt x="5049" y="140117"/>
                      </a:lnTo>
                      <a:cubicBezTo>
                        <a:pt x="4699" y="139917"/>
                        <a:pt x="5049" y="139567"/>
                        <a:pt x="4949" y="139317"/>
                      </a:cubicBezTo>
                      <a:cubicBezTo>
                        <a:pt x="4899" y="138917"/>
                        <a:pt x="4849" y="138567"/>
                        <a:pt x="4849" y="138167"/>
                      </a:cubicBezTo>
                      <a:lnTo>
                        <a:pt x="4749" y="136368"/>
                      </a:lnTo>
                      <a:cubicBezTo>
                        <a:pt x="4549" y="136118"/>
                        <a:pt x="4499" y="135768"/>
                        <a:pt x="4699" y="135468"/>
                      </a:cubicBezTo>
                      <a:lnTo>
                        <a:pt x="4699" y="134868"/>
                      </a:lnTo>
                      <a:cubicBezTo>
                        <a:pt x="4649" y="134668"/>
                        <a:pt x="4349" y="134518"/>
                        <a:pt x="4599" y="134268"/>
                      </a:cubicBezTo>
                      <a:lnTo>
                        <a:pt x="4599" y="133968"/>
                      </a:lnTo>
                      <a:lnTo>
                        <a:pt x="4549" y="133118"/>
                      </a:lnTo>
                      <a:lnTo>
                        <a:pt x="4549" y="132468"/>
                      </a:lnTo>
                      <a:lnTo>
                        <a:pt x="4549" y="132068"/>
                      </a:lnTo>
                      <a:cubicBezTo>
                        <a:pt x="4499" y="131219"/>
                        <a:pt x="4449" y="130369"/>
                        <a:pt x="4449" y="129519"/>
                      </a:cubicBezTo>
                      <a:cubicBezTo>
                        <a:pt x="4199" y="128969"/>
                        <a:pt x="4199" y="128369"/>
                        <a:pt x="4449" y="127819"/>
                      </a:cubicBezTo>
                      <a:lnTo>
                        <a:pt x="4449" y="126919"/>
                      </a:lnTo>
                      <a:cubicBezTo>
                        <a:pt x="4449" y="126919"/>
                        <a:pt x="4449" y="126942"/>
                        <a:pt x="4434" y="126942"/>
                      </a:cubicBezTo>
                      <a:cubicBezTo>
                        <a:pt x="4427" y="126942"/>
                        <a:pt x="4416" y="126936"/>
                        <a:pt x="4399" y="126919"/>
                      </a:cubicBezTo>
                      <a:cubicBezTo>
                        <a:pt x="4349" y="126819"/>
                        <a:pt x="4299" y="126719"/>
                        <a:pt x="4299" y="126669"/>
                      </a:cubicBezTo>
                      <a:cubicBezTo>
                        <a:pt x="4599" y="126169"/>
                        <a:pt x="4149" y="125620"/>
                        <a:pt x="4449" y="125120"/>
                      </a:cubicBezTo>
                      <a:lnTo>
                        <a:pt x="4499" y="123920"/>
                      </a:lnTo>
                      <a:cubicBezTo>
                        <a:pt x="4349" y="123770"/>
                        <a:pt x="4449" y="123670"/>
                        <a:pt x="4599" y="123620"/>
                      </a:cubicBezTo>
                      <a:cubicBezTo>
                        <a:pt x="4649" y="123120"/>
                        <a:pt x="4649" y="122620"/>
                        <a:pt x="4649" y="122120"/>
                      </a:cubicBezTo>
                      <a:cubicBezTo>
                        <a:pt x="4499" y="121820"/>
                        <a:pt x="4499" y="121420"/>
                        <a:pt x="4649" y="121070"/>
                      </a:cubicBezTo>
                      <a:lnTo>
                        <a:pt x="4649" y="120021"/>
                      </a:lnTo>
                      <a:cubicBezTo>
                        <a:pt x="4649" y="119971"/>
                        <a:pt x="4649" y="119971"/>
                        <a:pt x="4649" y="119921"/>
                      </a:cubicBezTo>
                      <a:lnTo>
                        <a:pt x="4749" y="119921"/>
                      </a:lnTo>
                      <a:lnTo>
                        <a:pt x="4749" y="118771"/>
                      </a:lnTo>
                      <a:lnTo>
                        <a:pt x="6899" y="118721"/>
                      </a:lnTo>
                      <a:lnTo>
                        <a:pt x="7149" y="118621"/>
                      </a:lnTo>
                      <a:cubicBezTo>
                        <a:pt x="7449" y="118571"/>
                        <a:pt x="7699" y="118471"/>
                        <a:pt x="7999" y="118421"/>
                      </a:cubicBezTo>
                      <a:cubicBezTo>
                        <a:pt x="8949" y="118321"/>
                        <a:pt x="9948" y="118471"/>
                        <a:pt x="10898" y="118221"/>
                      </a:cubicBezTo>
                      <a:cubicBezTo>
                        <a:pt x="11002" y="118200"/>
                        <a:pt x="11114" y="118188"/>
                        <a:pt x="11227" y="118188"/>
                      </a:cubicBezTo>
                      <a:cubicBezTo>
                        <a:pt x="11388" y="118188"/>
                        <a:pt x="11552" y="118212"/>
                        <a:pt x="11698" y="118271"/>
                      </a:cubicBezTo>
                      <a:lnTo>
                        <a:pt x="11748" y="118271"/>
                      </a:lnTo>
                      <a:lnTo>
                        <a:pt x="11798" y="118221"/>
                      </a:lnTo>
                      <a:cubicBezTo>
                        <a:pt x="11948" y="118121"/>
                        <a:pt x="12148" y="118021"/>
                        <a:pt x="12298" y="117971"/>
                      </a:cubicBezTo>
                      <a:cubicBezTo>
                        <a:pt x="12998" y="117871"/>
                        <a:pt x="13648" y="117821"/>
                        <a:pt x="14298" y="117821"/>
                      </a:cubicBezTo>
                      <a:lnTo>
                        <a:pt x="15797" y="117821"/>
                      </a:lnTo>
                      <a:lnTo>
                        <a:pt x="15997" y="117771"/>
                      </a:lnTo>
                      <a:cubicBezTo>
                        <a:pt x="16533" y="117741"/>
                        <a:pt x="17068" y="117605"/>
                        <a:pt x="17593" y="117605"/>
                      </a:cubicBezTo>
                      <a:cubicBezTo>
                        <a:pt x="17950" y="117605"/>
                        <a:pt x="18302" y="117668"/>
                        <a:pt x="18647" y="117871"/>
                      </a:cubicBezTo>
                      <a:cubicBezTo>
                        <a:pt x="18657" y="117881"/>
                        <a:pt x="18671" y="117885"/>
                        <a:pt x="18688" y="117885"/>
                      </a:cubicBezTo>
                      <a:cubicBezTo>
                        <a:pt x="18755" y="117885"/>
                        <a:pt x="18867" y="117821"/>
                        <a:pt x="18947" y="117821"/>
                      </a:cubicBezTo>
                      <a:lnTo>
                        <a:pt x="18997" y="117821"/>
                      </a:lnTo>
                      <a:lnTo>
                        <a:pt x="18997" y="117771"/>
                      </a:lnTo>
                      <a:cubicBezTo>
                        <a:pt x="19697" y="117621"/>
                        <a:pt x="20446" y="117471"/>
                        <a:pt x="21146" y="117371"/>
                      </a:cubicBezTo>
                      <a:cubicBezTo>
                        <a:pt x="21296" y="117371"/>
                        <a:pt x="21396" y="117421"/>
                        <a:pt x="21496" y="117471"/>
                      </a:cubicBezTo>
                      <a:lnTo>
                        <a:pt x="21746" y="117521"/>
                      </a:lnTo>
                      <a:lnTo>
                        <a:pt x="21946" y="117521"/>
                      </a:lnTo>
                      <a:lnTo>
                        <a:pt x="22146" y="117421"/>
                      </a:lnTo>
                      <a:cubicBezTo>
                        <a:pt x="22396" y="117321"/>
                        <a:pt x="22596" y="117271"/>
                        <a:pt x="22846" y="117221"/>
                      </a:cubicBezTo>
                      <a:cubicBezTo>
                        <a:pt x="24246" y="117121"/>
                        <a:pt x="25696" y="117121"/>
                        <a:pt x="27095" y="117021"/>
                      </a:cubicBezTo>
                      <a:cubicBezTo>
                        <a:pt x="28095" y="116971"/>
                        <a:pt x="29095" y="116871"/>
                        <a:pt x="30095" y="116771"/>
                      </a:cubicBezTo>
                      <a:cubicBezTo>
                        <a:pt x="30795" y="116721"/>
                        <a:pt x="31495" y="116721"/>
                        <a:pt x="32144" y="116721"/>
                      </a:cubicBezTo>
                      <a:lnTo>
                        <a:pt x="32494" y="116721"/>
                      </a:lnTo>
                      <a:cubicBezTo>
                        <a:pt x="33495" y="116536"/>
                        <a:pt x="34524" y="116433"/>
                        <a:pt x="35539" y="116433"/>
                      </a:cubicBezTo>
                      <a:cubicBezTo>
                        <a:pt x="35893" y="116433"/>
                        <a:pt x="36245" y="116445"/>
                        <a:pt x="36594" y="116471"/>
                      </a:cubicBezTo>
                      <a:cubicBezTo>
                        <a:pt x="36994" y="116721"/>
                        <a:pt x="36594" y="117271"/>
                        <a:pt x="37094" y="117371"/>
                      </a:cubicBezTo>
                      <a:lnTo>
                        <a:pt x="37244" y="116921"/>
                      </a:lnTo>
                      <a:cubicBezTo>
                        <a:pt x="37244" y="116871"/>
                        <a:pt x="37244" y="116871"/>
                        <a:pt x="37194" y="116821"/>
                      </a:cubicBezTo>
                      <a:cubicBezTo>
                        <a:pt x="37194" y="116771"/>
                        <a:pt x="37244" y="116771"/>
                        <a:pt x="37244" y="116771"/>
                      </a:cubicBezTo>
                      <a:lnTo>
                        <a:pt x="37294" y="116771"/>
                      </a:lnTo>
                      <a:lnTo>
                        <a:pt x="37294" y="116721"/>
                      </a:lnTo>
                      <a:cubicBezTo>
                        <a:pt x="37394" y="116671"/>
                        <a:pt x="37444" y="116521"/>
                        <a:pt x="37494" y="116521"/>
                      </a:cubicBezTo>
                      <a:cubicBezTo>
                        <a:pt x="37993" y="116521"/>
                        <a:pt x="38443" y="116571"/>
                        <a:pt x="38893" y="116571"/>
                      </a:cubicBezTo>
                      <a:lnTo>
                        <a:pt x="39243" y="116571"/>
                      </a:lnTo>
                      <a:cubicBezTo>
                        <a:pt x="39893" y="116471"/>
                        <a:pt x="40493" y="116271"/>
                        <a:pt x="41193" y="116221"/>
                      </a:cubicBezTo>
                      <a:cubicBezTo>
                        <a:pt x="41943" y="116121"/>
                        <a:pt x="42693" y="116071"/>
                        <a:pt x="43442" y="116021"/>
                      </a:cubicBezTo>
                      <a:cubicBezTo>
                        <a:pt x="44742" y="115971"/>
                        <a:pt x="46042" y="115971"/>
                        <a:pt x="47342" y="115871"/>
                      </a:cubicBezTo>
                      <a:cubicBezTo>
                        <a:pt x="47792" y="115821"/>
                        <a:pt x="48192" y="115771"/>
                        <a:pt x="48592" y="115671"/>
                      </a:cubicBezTo>
                      <a:cubicBezTo>
                        <a:pt x="48789" y="115612"/>
                        <a:pt x="48986" y="115584"/>
                        <a:pt x="49180" y="115584"/>
                      </a:cubicBezTo>
                      <a:cubicBezTo>
                        <a:pt x="49478" y="115584"/>
                        <a:pt x="49769" y="115650"/>
                        <a:pt x="50041" y="115771"/>
                      </a:cubicBezTo>
                      <a:cubicBezTo>
                        <a:pt x="50081" y="115451"/>
                        <a:pt x="50281" y="115419"/>
                        <a:pt x="50462" y="115419"/>
                      </a:cubicBezTo>
                      <a:cubicBezTo>
                        <a:pt x="50507" y="115419"/>
                        <a:pt x="50551" y="115421"/>
                        <a:pt x="50591" y="115421"/>
                      </a:cubicBezTo>
                      <a:lnTo>
                        <a:pt x="53091" y="115421"/>
                      </a:lnTo>
                      <a:cubicBezTo>
                        <a:pt x="54441" y="115421"/>
                        <a:pt x="55740" y="115321"/>
                        <a:pt x="57040" y="115271"/>
                      </a:cubicBezTo>
                      <a:lnTo>
                        <a:pt x="57090" y="114821"/>
                      </a:lnTo>
                      <a:lnTo>
                        <a:pt x="55440" y="114821"/>
                      </a:lnTo>
                      <a:cubicBezTo>
                        <a:pt x="55321" y="114917"/>
                        <a:pt x="55213" y="114978"/>
                        <a:pt x="55117" y="114978"/>
                      </a:cubicBezTo>
                      <a:cubicBezTo>
                        <a:pt x="55011" y="114978"/>
                        <a:pt x="54919" y="114905"/>
                        <a:pt x="54840" y="114722"/>
                      </a:cubicBezTo>
                      <a:lnTo>
                        <a:pt x="54840" y="114172"/>
                      </a:lnTo>
                      <a:lnTo>
                        <a:pt x="54940" y="113922"/>
                      </a:lnTo>
                      <a:lnTo>
                        <a:pt x="54990" y="113272"/>
                      </a:lnTo>
                      <a:lnTo>
                        <a:pt x="55090" y="113022"/>
                      </a:lnTo>
                      <a:cubicBezTo>
                        <a:pt x="55140" y="111772"/>
                        <a:pt x="55440" y="110522"/>
                        <a:pt x="55240" y="109272"/>
                      </a:cubicBezTo>
                      <a:lnTo>
                        <a:pt x="55140" y="108823"/>
                      </a:lnTo>
                      <a:cubicBezTo>
                        <a:pt x="55140" y="108773"/>
                        <a:pt x="55140" y="108723"/>
                        <a:pt x="55140" y="108673"/>
                      </a:cubicBezTo>
                      <a:lnTo>
                        <a:pt x="54990" y="108423"/>
                      </a:lnTo>
                      <a:lnTo>
                        <a:pt x="54990" y="108173"/>
                      </a:lnTo>
                      <a:lnTo>
                        <a:pt x="54990" y="107923"/>
                      </a:lnTo>
                      <a:lnTo>
                        <a:pt x="54691" y="106423"/>
                      </a:lnTo>
                      <a:lnTo>
                        <a:pt x="54541" y="105973"/>
                      </a:lnTo>
                      <a:lnTo>
                        <a:pt x="54541" y="105673"/>
                      </a:lnTo>
                      <a:lnTo>
                        <a:pt x="54441" y="105423"/>
                      </a:lnTo>
                      <a:lnTo>
                        <a:pt x="54391" y="104923"/>
                      </a:lnTo>
                      <a:cubicBezTo>
                        <a:pt x="54191" y="104823"/>
                        <a:pt x="54041" y="104523"/>
                        <a:pt x="54141" y="104273"/>
                      </a:cubicBezTo>
                      <a:lnTo>
                        <a:pt x="54141" y="104023"/>
                      </a:lnTo>
                      <a:lnTo>
                        <a:pt x="54041" y="103773"/>
                      </a:lnTo>
                      <a:lnTo>
                        <a:pt x="53991" y="103124"/>
                      </a:lnTo>
                      <a:cubicBezTo>
                        <a:pt x="53741" y="102924"/>
                        <a:pt x="53741" y="102674"/>
                        <a:pt x="54141" y="102674"/>
                      </a:cubicBezTo>
                      <a:lnTo>
                        <a:pt x="55290" y="102674"/>
                      </a:lnTo>
                      <a:lnTo>
                        <a:pt x="55490" y="102624"/>
                      </a:lnTo>
                      <a:lnTo>
                        <a:pt x="55940" y="102724"/>
                      </a:lnTo>
                      <a:lnTo>
                        <a:pt x="58090" y="102724"/>
                      </a:lnTo>
                      <a:cubicBezTo>
                        <a:pt x="58390" y="102824"/>
                        <a:pt x="58390" y="102974"/>
                        <a:pt x="58190" y="103224"/>
                      </a:cubicBezTo>
                      <a:lnTo>
                        <a:pt x="58290" y="103673"/>
                      </a:lnTo>
                      <a:cubicBezTo>
                        <a:pt x="58290" y="103723"/>
                        <a:pt x="58340" y="103723"/>
                        <a:pt x="58340" y="103773"/>
                      </a:cubicBezTo>
                      <a:lnTo>
                        <a:pt x="58390" y="103973"/>
                      </a:lnTo>
                      <a:lnTo>
                        <a:pt x="58490" y="104123"/>
                      </a:lnTo>
                      <a:lnTo>
                        <a:pt x="58590" y="104723"/>
                      </a:lnTo>
                      <a:cubicBezTo>
                        <a:pt x="58590" y="104773"/>
                        <a:pt x="58640" y="104823"/>
                        <a:pt x="58640" y="104823"/>
                      </a:cubicBezTo>
                      <a:lnTo>
                        <a:pt x="58690" y="105023"/>
                      </a:lnTo>
                      <a:lnTo>
                        <a:pt x="58790" y="105173"/>
                      </a:lnTo>
                      <a:lnTo>
                        <a:pt x="58840" y="105323"/>
                      </a:lnTo>
                      <a:cubicBezTo>
                        <a:pt x="58890" y="105423"/>
                        <a:pt x="59040" y="105523"/>
                        <a:pt x="59040" y="105623"/>
                      </a:cubicBezTo>
                      <a:cubicBezTo>
                        <a:pt x="59040" y="105773"/>
                        <a:pt x="58990" y="105923"/>
                        <a:pt x="58940" y="106073"/>
                      </a:cubicBezTo>
                      <a:lnTo>
                        <a:pt x="59040" y="106673"/>
                      </a:lnTo>
                      <a:cubicBezTo>
                        <a:pt x="59090" y="106723"/>
                        <a:pt x="59090" y="106723"/>
                        <a:pt x="59090" y="106773"/>
                      </a:cubicBezTo>
                      <a:lnTo>
                        <a:pt x="59140" y="107273"/>
                      </a:lnTo>
                      <a:cubicBezTo>
                        <a:pt x="59590" y="107423"/>
                        <a:pt x="59140" y="107673"/>
                        <a:pt x="59240" y="107823"/>
                      </a:cubicBezTo>
                      <a:lnTo>
                        <a:pt x="59340" y="108773"/>
                      </a:lnTo>
                      <a:cubicBezTo>
                        <a:pt x="59390" y="108823"/>
                        <a:pt x="59390" y="108873"/>
                        <a:pt x="59390" y="108873"/>
                      </a:cubicBezTo>
                      <a:lnTo>
                        <a:pt x="59490" y="111172"/>
                      </a:lnTo>
                      <a:lnTo>
                        <a:pt x="59540" y="111322"/>
                      </a:lnTo>
                      <a:cubicBezTo>
                        <a:pt x="59490" y="111372"/>
                        <a:pt x="59490" y="111372"/>
                        <a:pt x="59540" y="111422"/>
                      </a:cubicBezTo>
                      <a:lnTo>
                        <a:pt x="59540" y="111922"/>
                      </a:lnTo>
                      <a:lnTo>
                        <a:pt x="59540" y="112172"/>
                      </a:lnTo>
                      <a:cubicBezTo>
                        <a:pt x="59690" y="112272"/>
                        <a:pt x="59690" y="112372"/>
                        <a:pt x="59540" y="112522"/>
                      </a:cubicBezTo>
                      <a:cubicBezTo>
                        <a:pt x="59490" y="112522"/>
                        <a:pt x="59490" y="112572"/>
                        <a:pt x="59540" y="112622"/>
                      </a:cubicBezTo>
                      <a:lnTo>
                        <a:pt x="59440" y="112772"/>
                      </a:lnTo>
                      <a:cubicBezTo>
                        <a:pt x="59440" y="113072"/>
                        <a:pt x="59390" y="113422"/>
                        <a:pt x="59390" y="113722"/>
                      </a:cubicBezTo>
                      <a:lnTo>
                        <a:pt x="59290" y="113822"/>
                      </a:lnTo>
                      <a:lnTo>
                        <a:pt x="59290" y="114322"/>
                      </a:lnTo>
                      <a:lnTo>
                        <a:pt x="59790" y="114322"/>
                      </a:lnTo>
                      <a:lnTo>
                        <a:pt x="59840" y="113672"/>
                      </a:lnTo>
                      <a:lnTo>
                        <a:pt x="59940" y="113422"/>
                      </a:lnTo>
                      <a:lnTo>
                        <a:pt x="59990" y="112322"/>
                      </a:lnTo>
                      <a:lnTo>
                        <a:pt x="60090" y="111922"/>
                      </a:lnTo>
                      <a:lnTo>
                        <a:pt x="60090" y="111472"/>
                      </a:lnTo>
                      <a:lnTo>
                        <a:pt x="59990" y="111072"/>
                      </a:lnTo>
                      <a:lnTo>
                        <a:pt x="60040" y="111022"/>
                      </a:lnTo>
                      <a:lnTo>
                        <a:pt x="59990" y="110972"/>
                      </a:lnTo>
                      <a:lnTo>
                        <a:pt x="60090" y="110722"/>
                      </a:lnTo>
                      <a:lnTo>
                        <a:pt x="60090" y="110422"/>
                      </a:lnTo>
                      <a:cubicBezTo>
                        <a:pt x="60090" y="110372"/>
                        <a:pt x="60040" y="110372"/>
                        <a:pt x="60040" y="110322"/>
                      </a:cubicBezTo>
                      <a:cubicBezTo>
                        <a:pt x="60040" y="110322"/>
                        <a:pt x="60090" y="110272"/>
                        <a:pt x="60090" y="110272"/>
                      </a:cubicBezTo>
                      <a:lnTo>
                        <a:pt x="59990" y="109772"/>
                      </a:lnTo>
                      <a:lnTo>
                        <a:pt x="59990" y="109472"/>
                      </a:lnTo>
                      <a:lnTo>
                        <a:pt x="59990" y="108623"/>
                      </a:lnTo>
                      <a:cubicBezTo>
                        <a:pt x="59940" y="108573"/>
                        <a:pt x="59940" y="108573"/>
                        <a:pt x="59890" y="108523"/>
                      </a:cubicBezTo>
                      <a:cubicBezTo>
                        <a:pt x="59890" y="108523"/>
                        <a:pt x="59940" y="108473"/>
                        <a:pt x="59940" y="108473"/>
                      </a:cubicBezTo>
                      <a:lnTo>
                        <a:pt x="59890" y="108123"/>
                      </a:lnTo>
                      <a:lnTo>
                        <a:pt x="59890" y="107973"/>
                      </a:lnTo>
                      <a:lnTo>
                        <a:pt x="59890" y="107423"/>
                      </a:lnTo>
                      <a:lnTo>
                        <a:pt x="59740" y="107173"/>
                      </a:lnTo>
                      <a:lnTo>
                        <a:pt x="59740" y="106623"/>
                      </a:lnTo>
                      <a:lnTo>
                        <a:pt x="59740" y="106373"/>
                      </a:lnTo>
                      <a:cubicBezTo>
                        <a:pt x="59790" y="106323"/>
                        <a:pt x="59790" y="106273"/>
                        <a:pt x="59740" y="106223"/>
                      </a:cubicBezTo>
                      <a:lnTo>
                        <a:pt x="59640" y="105973"/>
                      </a:lnTo>
                      <a:lnTo>
                        <a:pt x="59640" y="105923"/>
                      </a:lnTo>
                      <a:lnTo>
                        <a:pt x="59640" y="105873"/>
                      </a:lnTo>
                      <a:lnTo>
                        <a:pt x="59640" y="105623"/>
                      </a:lnTo>
                      <a:lnTo>
                        <a:pt x="59340" y="103623"/>
                      </a:lnTo>
                      <a:lnTo>
                        <a:pt x="59340" y="103124"/>
                      </a:lnTo>
                      <a:lnTo>
                        <a:pt x="59490" y="102674"/>
                      </a:lnTo>
                      <a:cubicBezTo>
                        <a:pt x="59540" y="102624"/>
                        <a:pt x="59540" y="102624"/>
                        <a:pt x="59590" y="102624"/>
                      </a:cubicBezTo>
                      <a:lnTo>
                        <a:pt x="59790" y="102524"/>
                      </a:lnTo>
                      <a:lnTo>
                        <a:pt x="61139" y="102524"/>
                      </a:lnTo>
                      <a:lnTo>
                        <a:pt x="62739" y="102474"/>
                      </a:lnTo>
                      <a:lnTo>
                        <a:pt x="62889" y="103124"/>
                      </a:lnTo>
                      <a:cubicBezTo>
                        <a:pt x="62889" y="103124"/>
                        <a:pt x="62939" y="103174"/>
                        <a:pt x="62939" y="103174"/>
                      </a:cubicBezTo>
                      <a:lnTo>
                        <a:pt x="62989" y="103524"/>
                      </a:lnTo>
                      <a:lnTo>
                        <a:pt x="63089" y="103673"/>
                      </a:lnTo>
                      <a:lnTo>
                        <a:pt x="63189" y="103973"/>
                      </a:lnTo>
                      <a:cubicBezTo>
                        <a:pt x="63189" y="104023"/>
                        <a:pt x="63239" y="104073"/>
                        <a:pt x="63239" y="104073"/>
                      </a:cubicBezTo>
                      <a:lnTo>
                        <a:pt x="63339" y="104473"/>
                      </a:lnTo>
                      <a:lnTo>
                        <a:pt x="63339" y="104523"/>
                      </a:lnTo>
                      <a:lnTo>
                        <a:pt x="63339" y="104573"/>
                      </a:lnTo>
                      <a:lnTo>
                        <a:pt x="63389" y="104573"/>
                      </a:lnTo>
                      <a:lnTo>
                        <a:pt x="63489" y="104723"/>
                      </a:lnTo>
                      <a:lnTo>
                        <a:pt x="63589" y="105323"/>
                      </a:lnTo>
                      <a:cubicBezTo>
                        <a:pt x="63639" y="105373"/>
                        <a:pt x="63639" y="105373"/>
                        <a:pt x="63589" y="105423"/>
                      </a:cubicBezTo>
                      <a:lnTo>
                        <a:pt x="63689" y="105773"/>
                      </a:lnTo>
                      <a:cubicBezTo>
                        <a:pt x="63739" y="105773"/>
                        <a:pt x="63739" y="105823"/>
                        <a:pt x="63739" y="105873"/>
                      </a:cubicBezTo>
                      <a:lnTo>
                        <a:pt x="63839" y="106523"/>
                      </a:lnTo>
                      <a:lnTo>
                        <a:pt x="63889" y="106673"/>
                      </a:lnTo>
                      <a:lnTo>
                        <a:pt x="63989" y="107123"/>
                      </a:lnTo>
                      <a:cubicBezTo>
                        <a:pt x="64039" y="107173"/>
                        <a:pt x="64039" y="107223"/>
                        <a:pt x="64039" y="107273"/>
                      </a:cubicBezTo>
                      <a:lnTo>
                        <a:pt x="64139" y="107873"/>
                      </a:lnTo>
                      <a:cubicBezTo>
                        <a:pt x="64539" y="108023"/>
                        <a:pt x="64139" y="108273"/>
                        <a:pt x="64189" y="108473"/>
                      </a:cubicBezTo>
                      <a:cubicBezTo>
                        <a:pt x="64239" y="109123"/>
                        <a:pt x="64289" y="109772"/>
                        <a:pt x="64289" y="110422"/>
                      </a:cubicBezTo>
                      <a:lnTo>
                        <a:pt x="64339" y="110572"/>
                      </a:lnTo>
                      <a:cubicBezTo>
                        <a:pt x="64339" y="110622"/>
                        <a:pt x="64339" y="110672"/>
                        <a:pt x="64339" y="110722"/>
                      </a:cubicBezTo>
                      <a:lnTo>
                        <a:pt x="64289" y="110872"/>
                      </a:lnTo>
                      <a:lnTo>
                        <a:pt x="64189" y="112072"/>
                      </a:lnTo>
                      <a:lnTo>
                        <a:pt x="64139" y="112222"/>
                      </a:lnTo>
                      <a:lnTo>
                        <a:pt x="64139" y="112972"/>
                      </a:lnTo>
                      <a:lnTo>
                        <a:pt x="64489" y="112972"/>
                      </a:lnTo>
                      <a:cubicBezTo>
                        <a:pt x="64739" y="112872"/>
                        <a:pt x="64689" y="112622"/>
                        <a:pt x="64689" y="112422"/>
                      </a:cubicBezTo>
                      <a:lnTo>
                        <a:pt x="64789" y="111922"/>
                      </a:lnTo>
                      <a:lnTo>
                        <a:pt x="64939" y="110872"/>
                      </a:lnTo>
                      <a:lnTo>
                        <a:pt x="64839" y="110372"/>
                      </a:lnTo>
                      <a:lnTo>
                        <a:pt x="64839" y="109922"/>
                      </a:lnTo>
                      <a:lnTo>
                        <a:pt x="64839" y="109123"/>
                      </a:lnTo>
                      <a:lnTo>
                        <a:pt x="64839" y="108723"/>
                      </a:lnTo>
                      <a:lnTo>
                        <a:pt x="64839" y="108473"/>
                      </a:lnTo>
                      <a:lnTo>
                        <a:pt x="64839" y="107873"/>
                      </a:lnTo>
                      <a:lnTo>
                        <a:pt x="64689" y="107673"/>
                      </a:lnTo>
                      <a:lnTo>
                        <a:pt x="64689" y="106823"/>
                      </a:lnTo>
                      <a:lnTo>
                        <a:pt x="64539" y="106373"/>
                      </a:lnTo>
                      <a:lnTo>
                        <a:pt x="64539" y="106073"/>
                      </a:lnTo>
                      <a:lnTo>
                        <a:pt x="64439" y="105623"/>
                      </a:lnTo>
                      <a:cubicBezTo>
                        <a:pt x="64439" y="105573"/>
                        <a:pt x="64439" y="105523"/>
                        <a:pt x="64439" y="105473"/>
                      </a:cubicBezTo>
                      <a:lnTo>
                        <a:pt x="64289" y="105223"/>
                      </a:lnTo>
                      <a:lnTo>
                        <a:pt x="64289" y="105023"/>
                      </a:lnTo>
                      <a:lnTo>
                        <a:pt x="64189" y="104773"/>
                      </a:lnTo>
                      <a:cubicBezTo>
                        <a:pt x="64239" y="104723"/>
                        <a:pt x="64239" y="104673"/>
                        <a:pt x="64189" y="104673"/>
                      </a:cubicBezTo>
                      <a:lnTo>
                        <a:pt x="64189" y="104423"/>
                      </a:lnTo>
                      <a:lnTo>
                        <a:pt x="64039" y="103673"/>
                      </a:lnTo>
                      <a:lnTo>
                        <a:pt x="63939" y="103424"/>
                      </a:lnTo>
                      <a:lnTo>
                        <a:pt x="63939" y="103374"/>
                      </a:lnTo>
                      <a:lnTo>
                        <a:pt x="63889" y="103324"/>
                      </a:lnTo>
                      <a:lnTo>
                        <a:pt x="63889" y="103074"/>
                      </a:lnTo>
                      <a:cubicBezTo>
                        <a:pt x="63989" y="102424"/>
                        <a:pt x="63989" y="102374"/>
                        <a:pt x="64639" y="102374"/>
                      </a:cubicBezTo>
                      <a:cubicBezTo>
                        <a:pt x="64889" y="102324"/>
                        <a:pt x="65189" y="102274"/>
                        <a:pt x="65439" y="102224"/>
                      </a:cubicBezTo>
                      <a:lnTo>
                        <a:pt x="67338" y="102224"/>
                      </a:lnTo>
                      <a:lnTo>
                        <a:pt x="67488" y="102774"/>
                      </a:lnTo>
                      <a:cubicBezTo>
                        <a:pt x="67488" y="102824"/>
                        <a:pt x="67488" y="102824"/>
                        <a:pt x="67488" y="102874"/>
                      </a:cubicBezTo>
                      <a:lnTo>
                        <a:pt x="67638" y="103374"/>
                      </a:lnTo>
                      <a:cubicBezTo>
                        <a:pt x="67638" y="103424"/>
                        <a:pt x="67688" y="103424"/>
                        <a:pt x="67638" y="103474"/>
                      </a:cubicBezTo>
                      <a:lnTo>
                        <a:pt x="67738" y="103673"/>
                      </a:lnTo>
                      <a:lnTo>
                        <a:pt x="67788" y="103823"/>
                      </a:lnTo>
                      <a:lnTo>
                        <a:pt x="67888" y="104123"/>
                      </a:lnTo>
                      <a:lnTo>
                        <a:pt x="67938" y="104223"/>
                      </a:lnTo>
                      <a:lnTo>
                        <a:pt x="68088" y="104873"/>
                      </a:lnTo>
                      <a:cubicBezTo>
                        <a:pt x="68088" y="104873"/>
                        <a:pt x="68088" y="104923"/>
                        <a:pt x="68088" y="104973"/>
                      </a:cubicBezTo>
                      <a:lnTo>
                        <a:pt x="68188" y="105323"/>
                      </a:lnTo>
                      <a:cubicBezTo>
                        <a:pt x="68238" y="105323"/>
                        <a:pt x="68238" y="105373"/>
                        <a:pt x="68238" y="105423"/>
                      </a:cubicBezTo>
                      <a:lnTo>
                        <a:pt x="68338" y="105773"/>
                      </a:lnTo>
                      <a:cubicBezTo>
                        <a:pt x="68388" y="105773"/>
                        <a:pt x="68388" y="105823"/>
                        <a:pt x="68388" y="105873"/>
                      </a:cubicBezTo>
                      <a:lnTo>
                        <a:pt x="68488" y="106223"/>
                      </a:lnTo>
                      <a:cubicBezTo>
                        <a:pt x="68538" y="106223"/>
                        <a:pt x="68538" y="106273"/>
                        <a:pt x="68538" y="106323"/>
                      </a:cubicBezTo>
                      <a:lnTo>
                        <a:pt x="68638" y="106973"/>
                      </a:lnTo>
                      <a:cubicBezTo>
                        <a:pt x="68688" y="106973"/>
                        <a:pt x="68688" y="107023"/>
                        <a:pt x="68688" y="107073"/>
                      </a:cubicBezTo>
                      <a:lnTo>
                        <a:pt x="68788" y="107873"/>
                      </a:lnTo>
                      <a:cubicBezTo>
                        <a:pt x="68838" y="107923"/>
                        <a:pt x="68838" y="107973"/>
                        <a:pt x="68838" y="107973"/>
                      </a:cubicBezTo>
                      <a:lnTo>
                        <a:pt x="68938" y="108473"/>
                      </a:lnTo>
                      <a:cubicBezTo>
                        <a:pt x="68988" y="108523"/>
                        <a:pt x="69038" y="108523"/>
                        <a:pt x="68988" y="108573"/>
                      </a:cubicBezTo>
                      <a:lnTo>
                        <a:pt x="69088" y="109922"/>
                      </a:lnTo>
                      <a:lnTo>
                        <a:pt x="69238" y="110122"/>
                      </a:lnTo>
                      <a:lnTo>
                        <a:pt x="69088" y="110222"/>
                      </a:lnTo>
                      <a:lnTo>
                        <a:pt x="69088" y="110522"/>
                      </a:lnTo>
                      <a:lnTo>
                        <a:pt x="69238" y="110672"/>
                      </a:lnTo>
                      <a:lnTo>
                        <a:pt x="69038" y="110822"/>
                      </a:lnTo>
                      <a:cubicBezTo>
                        <a:pt x="69038" y="111472"/>
                        <a:pt x="68988" y="112122"/>
                        <a:pt x="68988" y="112772"/>
                      </a:cubicBezTo>
                      <a:lnTo>
                        <a:pt x="68888" y="112922"/>
                      </a:lnTo>
                      <a:lnTo>
                        <a:pt x="68838" y="113672"/>
                      </a:lnTo>
                      <a:cubicBezTo>
                        <a:pt x="69038" y="113872"/>
                        <a:pt x="68938" y="113972"/>
                        <a:pt x="68738" y="113972"/>
                      </a:cubicBezTo>
                      <a:lnTo>
                        <a:pt x="68688" y="114122"/>
                      </a:lnTo>
                      <a:cubicBezTo>
                        <a:pt x="68588" y="114172"/>
                        <a:pt x="68488" y="114272"/>
                        <a:pt x="68338" y="114272"/>
                      </a:cubicBezTo>
                      <a:lnTo>
                        <a:pt x="63739" y="114422"/>
                      </a:lnTo>
                      <a:cubicBezTo>
                        <a:pt x="63523" y="114572"/>
                        <a:pt x="63308" y="114612"/>
                        <a:pt x="63093" y="114612"/>
                      </a:cubicBezTo>
                      <a:cubicBezTo>
                        <a:pt x="62857" y="114612"/>
                        <a:pt x="62621" y="114565"/>
                        <a:pt x="62386" y="114565"/>
                      </a:cubicBezTo>
                      <a:cubicBezTo>
                        <a:pt x="62337" y="114565"/>
                        <a:pt x="62288" y="114567"/>
                        <a:pt x="62239" y="114572"/>
                      </a:cubicBezTo>
                      <a:cubicBezTo>
                        <a:pt x="61589" y="114672"/>
                        <a:pt x="60939" y="114772"/>
                        <a:pt x="60290" y="114871"/>
                      </a:cubicBezTo>
                      <a:cubicBezTo>
                        <a:pt x="60190" y="114871"/>
                        <a:pt x="60090" y="114672"/>
                        <a:pt x="59990" y="114572"/>
                      </a:cubicBezTo>
                      <a:lnTo>
                        <a:pt x="59440" y="114572"/>
                      </a:lnTo>
                      <a:cubicBezTo>
                        <a:pt x="59390" y="114622"/>
                        <a:pt x="59390" y="114672"/>
                        <a:pt x="59390" y="114722"/>
                      </a:cubicBezTo>
                      <a:cubicBezTo>
                        <a:pt x="59240" y="114772"/>
                        <a:pt x="59090" y="114821"/>
                        <a:pt x="58940" y="114871"/>
                      </a:cubicBezTo>
                      <a:cubicBezTo>
                        <a:pt x="58790" y="114971"/>
                        <a:pt x="58640" y="115021"/>
                        <a:pt x="58490" y="115071"/>
                      </a:cubicBezTo>
                      <a:lnTo>
                        <a:pt x="58790" y="115371"/>
                      </a:lnTo>
                      <a:cubicBezTo>
                        <a:pt x="58846" y="115350"/>
                        <a:pt x="58894" y="115341"/>
                        <a:pt x="58936" y="115341"/>
                      </a:cubicBezTo>
                      <a:cubicBezTo>
                        <a:pt x="59194" y="115341"/>
                        <a:pt x="59218" y="115692"/>
                        <a:pt x="59390" y="115821"/>
                      </a:cubicBezTo>
                      <a:cubicBezTo>
                        <a:pt x="59490" y="115421"/>
                        <a:pt x="59740" y="115321"/>
                        <a:pt x="60090" y="115321"/>
                      </a:cubicBezTo>
                      <a:cubicBezTo>
                        <a:pt x="62189" y="115171"/>
                        <a:pt x="64289" y="115021"/>
                        <a:pt x="66338" y="114871"/>
                      </a:cubicBezTo>
                      <a:cubicBezTo>
                        <a:pt x="66538" y="114871"/>
                        <a:pt x="66738" y="114760"/>
                        <a:pt x="66953" y="114760"/>
                      </a:cubicBezTo>
                      <a:cubicBezTo>
                        <a:pt x="67061" y="114760"/>
                        <a:pt x="67172" y="114788"/>
                        <a:pt x="67288" y="114871"/>
                      </a:cubicBezTo>
                      <a:lnTo>
                        <a:pt x="67538" y="114871"/>
                      </a:lnTo>
                      <a:lnTo>
                        <a:pt x="68188" y="114921"/>
                      </a:lnTo>
                      <a:lnTo>
                        <a:pt x="68438" y="114871"/>
                      </a:lnTo>
                      <a:cubicBezTo>
                        <a:pt x="68845" y="114784"/>
                        <a:pt x="69268" y="114731"/>
                        <a:pt x="69689" y="114731"/>
                      </a:cubicBezTo>
                      <a:cubicBezTo>
                        <a:pt x="69993" y="114731"/>
                        <a:pt x="70295" y="114759"/>
                        <a:pt x="70588" y="114821"/>
                      </a:cubicBezTo>
                      <a:cubicBezTo>
                        <a:pt x="70646" y="114836"/>
                        <a:pt x="70705" y="114842"/>
                        <a:pt x="70763" y="114842"/>
                      </a:cubicBezTo>
                      <a:cubicBezTo>
                        <a:pt x="70905" y="114842"/>
                        <a:pt x="71046" y="114807"/>
                        <a:pt x="71188" y="114772"/>
                      </a:cubicBezTo>
                      <a:lnTo>
                        <a:pt x="71188" y="114722"/>
                      </a:lnTo>
                      <a:cubicBezTo>
                        <a:pt x="71149" y="114565"/>
                        <a:pt x="71201" y="114440"/>
                        <a:pt x="71321" y="114440"/>
                      </a:cubicBezTo>
                      <a:cubicBezTo>
                        <a:pt x="71355" y="114440"/>
                        <a:pt x="71394" y="114450"/>
                        <a:pt x="71438" y="114472"/>
                      </a:cubicBezTo>
                      <a:cubicBezTo>
                        <a:pt x="71688" y="114572"/>
                        <a:pt x="71937" y="114672"/>
                        <a:pt x="72187" y="114772"/>
                      </a:cubicBezTo>
                      <a:cubicBezTo>
                        <a:pt x="72237" y="114821"/>
                        <a:pt x="72287" y="114871"/>
                        <a:pt x="72337" y="114871"/>
                      </a:cubicBezTo>
                      <a:cubicBezTo>
                        <a:pt x="73037" y="114921"/>
                        <a:pt x="73687" y="115171"/>
                        <a:pt x="74287" y="115571"/>
                      </a:cubicBezTo>
                      <a:lnTo>
                        <a:pt x="74437" y="115571"/>
                      </a:lnTo>
                      <a:lnTo>
                        <a:pt x="74637" y="115671"/>
                      </a:lnTo>
                      <a:lnTo>
                        <a:pt x="75887" y="115721"/>
                      </a:lnTo>
                      <a:cubicBezTo>
                        <a:pt x="76537" y="115771"/>
                        <a:pt x="77237" y="115821"/>
                        <a:pt x="77886" y="115871"/>
                      </a:cubicBezTo>
                      <a:cubicBezTo>
                        <a:pt x="77986" y="115921"/>
                        <a:pt x="78086" y="116021"/>
                        <a:pt x="78186" y="116121"/>
                      </a:cubicBezTo>
                      <a:lnTo>
                        <a:pt x="78236" y="116121"/>
                      </a:lnTo>
                      <a:cubicBezTo>
                        <a:pt x="79536" y="116521"/>
                        <a:pt x="80936" y="116471"/>
                        <a:pt x="82286" y="116721"/>
                      </a:cubicBezTo>
                      <a:cubicBezTo>
                        <a:pt x="82836" y="116821"/>
                        <a:pt x="83385" y="116971"/>
                        <a:pt x="83935" y="117121"/>
                      </a:cubicBezTo>
                      <a:cubicBezTo>
                        <a:pt x="83985" y="117121"/>
                        <a:pt x="83985" y="117221"/>
                        <a:pt x="84035" y="117271"/>
                      </a:cubicBezTo>
                      <a:cubicBezTo>
                        <a:pt x="84085" y="117321"/>
                        <a:pt x="84085" y="117371"/>
                        <a:pt x="84135" y="117371"/>
                      </a:cubicBezTo>
                      <a:cubicBezTo>
                        <a:pt x="84785" y="117421"/>
                        <a:pt x="85385" y="117621"/>
                        <a:pt x="85835" y="117971"/>
                      </a:cubicBezTo>
                      <a:cubicBezTo>
                        <a:pt x="85885" y="118021"/>
                        <a:pt x="85935" y="118071"/>
                        <a:pt x="85985" y="118071"/>
                      </a:cubicBezTo>
                      <a:lnTo>
                        <a:pt x="86585" y="118171"/>
                      </a:lnTo>
                      <a:cubicBezTo>
                        <a:pt x="86635" y="118221"/>
                        <a:pt x="86685" y="118221"/>
                        <a:pt x="86735" y="118221"/>
                      </a:cubicBezTo>
                      <a:lnTo>
                        <a:pt x="86885" y="118271"/>
                      </a:lnTo>
                      <a:lnTo>
                        <a:pt x="87085" y="118321"/>
                      </a:lnTo>
                      <a:cubicBezTo>
                        <a:pt x="87385" y="118371"/>
                        <a:pt x="87685" y="118371"/>
                        <a:pt x="87985" y="118371"/>
                      </a:cubicBezTo>
                      <a:cubicBezTo>
                        <a:pt x="88017" y="118368"/>
                        <a:pt x="88049" y="118366"/>
                        <a:pt x="88080" y="118366"/>
                      </a:cubicBezTo>
                      <a:cubicBezTo>
                        <a:pt x="88541" y="118366"/>
                        <a:pt x="88938" y="118700"/>
                        <a:pt x="88985" y="119121"/>
                      </a:cubicBezTo>
                      <a:cubicBezTo>
                        <a:pt x="89168" y="119037"/>
                        <a:pt x="89357" y="118999"/>
                        <a:pt x="89540" y="118999"/>
                      </a:cubicBezTo>
                      <a:cubicBezTo>
                        <a:pt x="89907" y="118999"/>
                        <a:pt x="90251" y="119154"/>
                        <a:pt x="90484" y="119421"/>
                      </a:cubicBezTo>
                      <a:lnTo>
                        <a:pt x="90784" y="119571"/>
                      </a:lnTo>
                      <a:lnTo>
                        <a:pt x="91384" y="119871"/>
                      </a:lnTo>
                      <a:lnTo>
                        <a:pt x="91684" y="119971"/>
                      </a:lnTo>
                      <a:lnTo>
                        <a:pt x="91734" y="119971"/>
                      </a:lnTo>
                      <a:cubicBezTo>
                        <a:pt x="91817" y="120004"/>
                        <a:pt x="91912" y="120004"/>
                        <a:pt x="92004" y="120004"/>
                      </a:cubicBezTo>
                      <a:cubicBezTo>
                        <a:pt x="92190" y="120004"/>
                        <a:pt x="92367" y="120004"/>
                        <a:pt x="92434" y="120271"/>
                      </a:cubicBezTo>
                      <a:lnTo>
                        <a:pt x="92484" y="120271"/>
                      </a:lnTo>
                      <a:cubicBezTo>
                        <a:pt x="93334" y="120321"/>
                        <a:pt x="94184" y="120620"/>
                        <a:pt x="94833" y="121170"/>
                      </a:cubicBezTo>
                      <a:lnTo>
                        <a:pt x="94983" y="121220"/>
                      </a:lnTo>
                      <a:cubicBezTo>
                        <a:pt x="95082" y="121191"/>
                        <a:pt x="95181" y="121177"/>
                        <a:pt x="95277" y="121177"/>
                      </a:cubicBezTo>
                      <a:cubicBezTo>
                        <a:pt x="95671" y="121177"/>
                        <a:pt x="96033" y="121409"/>
                        <a:pt x="96233" y="121770"/>
                      </a:cubicBezTo>
                      <a:cubicBezTo>
                        <a:pt x="96733" y="121920"/>
                        <a:pt x="97233" y="122070"/>
                        <a:pt x="97733" y="122270"/>
                      </a:cubicBezTo>
                      <a:cubicBezTo>
                        <a:pt x="98083" y="122420"/>
                        <a:pt x="98383" y="122620"/>
                        <a:pt x="98733" y="122770"/>
                      </a:cubicBezTo>
                      <a:lnTo>
                        <a:pt x="98733" y="122820"/>
                      </a:lnTo>
                      <a:lnTo>
                        <a:pt x="98783" y="122820"/>
                      </a:lnTo>
                      <a:lnTo>
                        <a:pt x="99183" y="122970"/>
                      </a:lnTo>
                      <a:lnTo>
                        <a:pt x="99233" y="122970"/>
                      </a:lnTo>
                      <a:cubicBezTo>
                        <a:pt x="99533" y="122970"/>
                        <a:pt x="99833" y="123020"/>
                        <a:pt x="100183" y="123120"/>
                      </a:cubicBezTo>
                      <a:cubicBezTo>
                        <a:pt x="100333" y="123170"/>
                        <a:pt x="100433" y="123370"/>
                        <a:pt x="100532" y="123520"/>
                      </a:cubicBezTo>
                      <a:lnTo>
                        <a:pt x="100582" y="123520"/>
                      </a:lnTo>
                      <a:cubicBezTo>
                        <a:pt x="100832" y="123570"/>
                        <a:pt x="101032" y="123620"/>
                        <a:pt x="101282" y="123670"/>
                      </a:cubicBezTo>
                      <a:cubicBezTo>
                        <a:pt x="102282" y="124070"/>
                        <a:pt x="103282" y="124470"/>
                        <a:pt x="104282" y="124870"/>
                      </a:cubicBezTo>
                      <a:cubicBezTo>
                        <a:pt x="104432" y="124920"/>
                        <a:pt x="104482" y="125070"/>
                        <a:pt x="104582" y="125170"/>
                      </a:cubicBezTo>
                      <a:cubicBezTo>
                        <a:pt x="104632" y="125170"/>
                        <a:pt x="104682" y="125170"/>
                        <a:pt x="104682" y="125220"/>
                      </a:cubicBezTo>
                      <a:lnTo>
                        <a:pt x="104882" y="125320"/>
                      </a:lnTo>
                      <a:cubicBezTo>
                        <a:pt x="105182" y="125320"/>
                        <a:pt x="105482" y="125370"/>
                        <a:pt x="105632" y="125720"/>
                      </a:cubicBezTo>
                      <a:cubicBezTo>
                        <a:pt x="105832" y="125770"/>
                        <a:pt x="106082" y="125820"/>
                        <a:pt x="106281" y="125870"/>
                      </a:cubicBezTo>
                      <a:cubicBezTo>
                        <a:pt x="106931" y="126219"/>
                        <a:pt x="107631" y="126569"/>
                        <a:pt x="108281" y="126919"/>
                      </a:cubicBezTo>
                      <a:lnTo>
                        <a:pt x="108331" y="126919"/>
                      </a:lnTo>
                      <a:lnTo>
                        <a:pt x="108581" y="127019"/>
                      </a:lnTo>
                      <a:lnTo>
                        <a:pt x="108781" y="127069"/>
                      </a:lnTo>
                      <a:cubicBezTo>
                        <a:pt x="109131" y="127119"/>
                        <a:pt x="109531" y="127169"/>
                        <a:pt x="109881" y="127219"/>
                      </a:cubicBezTo>
                      <a:cubicBezTo>
                        <a:pt x="109981" y="127269"/>
                        <a:pt x="110031" y="127419"/>
                        <a:pt x="110081" y="127519"/>
                      </a:cubicBezTo>
                      <a:cubicBezTo>
                        <a:pt x="110431" y="127569"/>
                        <a:pt x="110831" y="127669"/>
                        <a:pt x="111131" y="127769"/>
                      </a:cubicBezTo>
                      <a:cubicBezTo>
                        <a:pt x="111631" y="127969"/>
                        <a:pt x="112030" y="128219"/>
                        <a:pt x="112480" y="128469"/>
                      </a:cubicBezTo>
                      <a:cubicBezTo>
                        <a:pt x="112530" y="128519"/>
                        <a:pt x="112580" y="128669"/>
                        <a:pt x="112630" y="128769"/>
                      </a:cubicBezTo>
                      <a:lnTo>
                        <a:pt x="112780" y="128869"/>
                      </a:lnTo>
                      <a:cubicBezTo>
                        <a:pt x="113030" y="128869"/>
                        <a:pt x="113330" y="128969"/>
                        <a:pt x="113630" y="129019"/>
                      </a:cubicBezTo>
                      <a:cubicBezTo>
                        <a:pt x="113780" y="129069"/>
                        <a:pt x="113830" y="129319"/>
                        <a:pt x="113980" y="129419"/>
                      </a:cubicBezTo>
                      <a:cubicBezTo>
                        <a:pt x="114380" y="129419"/>
                        <a:pt x="114780" y="129469"/>
                        <a:pt x="115080" y="129669"/>
                      </a:cubicBezTo>
                      <a:cubicBezTo>
                        <a:pt x="115330" y="129819"/>
                        <a:pt x="115630" y="129819"/>
                        <a:pt x="115880" y="129919"/>
                      </a:cubicBezTo>
                      <a:cubicBezTo>
                        <a:pt x="116130" y="130069"/>
                        <a:pt x="116380" y="130219"/>
                        <a:pt x="116630" y="130419"/>
                      </a:cubicBezTo>
                      <a:lnTo>
                        <a:pt x="116830" y="130469"/>
                      </a:lnTo>
                      <a:cubicBezTo>
                        <a:pt x="116864" y="130466"/>
                        <a:pt x="116899" y="130464"/>
                        <a:pt x="116932" y="130464"/>
                      </a:cubicBezTo>
                      <a:cubicBezTo>
                        <a:pt x="117476" y="130464"/>
                        <a:pt x="117858" y="130830"/>
                        <a:pt x="118329" y="131019"/>
                      </a:cubicBezTo>
                      <a:cubicBezTo>
                        <a:pt x="118979" y="131269"/>
                        <a:pt x="119679" y="131619"/>
                        <a:pt x="120229" y="131868"/>
                      </a:cubicBezTo>
                      <a:cubicBezTo>
                        <a:pt x="120779" y="132118"/>
                        <a:pt x="121329" y="132418"/>
                        <a:pt x="121879" y="132718"/>
                      </a:cubicBezTo>
                      <a:lnTo>
                        <a:pt x="122029" y="132768"/>
                      </a:lnTo>
                      <a:lnTo>
                        <a:pt x="122179" y="132868"/>
                      </a:lnTo>
                      <a:lnTo>
                        <a:pt x="122229" y="132868"/>
                      </a:lnTo>
                      <a:lnTo>
                        <a:pt x="122479" y="132918"/>
                      </a:lnTo>
                      <a:lnTo>
                        <a:pt x="122679" y="133018"/>
                      </a:lnTo>
                      <a:lnTo>
                        <a:pt x="122929" y="133118"/>
                      </a:lnTo>
                      <a:lnTo>
                        <a:pt x="122979" y="133118"/>
                      </a:lnTo>
                      <a:cubicBezTo>
                        <a:pt x="123728" y="133118"/>
                        <a:pt x="124428" y="133368"/>
                        <a:pt x="125028" y="133818"/>
                      </a:cubicBezTo>
                      <a:cubicBezTo>
                        <a:pt x="125978" y="134418"/>
                        <a:pt x="127028" y="134918"/>
                        <a:pt x="128078" y="135368"/>
                      </a:cubicBezTo>
                      <a:cubicBezTo>
                        <a:pt x="129677" y="135918"/>
                        <a:pt x="131277" y="136618"/>
                        <a:pt x="132927" y="137218"/>
                      </a:cubicBezTo>
                      <a:cubicBezTo>
                        <a:pt x="133727" y="137567"/>
                        <a:pt x="134577" y="137867"/>
                        <a:pt x="135426" y="138167"/>
                      </a:cubicBezTo>
                      <a:cubicBezTo>
                        <a:pt x="135876" y="138367"/>
                        <a:pt x="136376" y="138517"/>
                        <a:pt x="136876" y="138667"/>
                      </a:cubicBezTo>
                      <a:lnTo>
                        <a:pt x="136876" y="138467"/>
                      </a:lnTo>
                      <a:lnTo>
                        <a:pt x="136876" y="138417"/>
                      </a:lnTo>
                      <a:lnTo>
                        <a:pt x="136826" y="138417"/>
                      </a:lnTo>
                      <a:lnTo>
                        <a:pt x="136676" y="138267"/>
                      </a:lnTo>
                      <a:lnTo>
                        <a:pt x="136626" y="138217"/>
                      </a:lnTo>
                      <a:lnTo>
                        <a:pt x="136576" y="138217"/>
                      </a:lnTo>
                      <a:lnTo>
                        <a:pt x="136226" y="138117"/>
                      </a:lnTo>
                      <a:lnTo>
                        <a:pt x="135976" y="137917"/>
                      </a:lnTo>
                      <a:lnTo>
                        <a:pt x="135776" y="137867"/>
                      </a:lnTo>
                      <a:lnTo>
                        <a:pt x="135676" y="137817"/>
                      </a:lnTo>
                      <a:lnTo>
                        <a:pt x="135326" y="137667"/>
                      </a:lnTo>
                      <a:lnTo>
                        <a:pt x="135276" y="137617"/>
                      </a:lnTo>
                      <a:lnTo>
                        <a:pt x="135226" y="137617"/>
                      </a:lnTo>
                      <a:lnTo>
                        <a:pt x="135026" y="137517"/>
                      </a:lnTo>
                      <a:lnTo>
                        <a:pt x="134976" y="137517"/>
                      </a:lnTo>
                      <a:lnTo>
                        <a:pt x="134727" y="137417"/>
                      </a:lnTo>
                      <a:cubicBezTo>
                        <a:pt x="134727" y="137382"/>
                        <a:pt x="134702" y="137347"/>
                        <a:pt x="134669" y="137347"/>
                      </a:cubicBezTo>
                      <a:cubicBezTo>
                        <a:pt x="134656" y="137347"/>
                        <a:pt x="134641" y="137353"/>
                        <a:pt x="134627" y="137367"/>
                      </a:cubicBezTo>
                      <a:lnTo>
                        <a:pt x="134277" y="137267"/>
                      </a:lnTo>
                      <a:lnTo>
                        <a:pt x="134227" y="137168"/>
                      </a:lnTo>
                      <a:lnTo>
                        <a:pt x="134177" y="137168"/>
                      </a:lnTo>
                      <a:lnTo>
                        <a:pt x="133977" y="137118"/>
                      </a:lnTo>
                      <a:lnTo>
                        <a:pt x="133727" y="136918"/>
                      </a:lnTo>
                      <a:lnTo>
                        <a:pt x="133227" y="136818"/>
                      </a:lnTo>
                      <a:lnTo>
                        <a:pt x="133127" y="136718"/>
                      </a:lnTo>
                      <a:lnTo>
                        <a:pt x="132777" y="136618"/>
                      </a:lnTo>
                      <a:lnTo>
                        <a:pt x="132727" y="136568"/>
                      </a:lnTo>
                      <a:lnTo>
                        <a:pt x="132677" y="136568"/>
                      </a:lnTo>
                      <a:lnTo>
                        <a:pt x="132477" y="136468"/>
                      </a:lnTo>
                      <a:lnTo>
                        <a:pt x="132427" y="136418"/>
                      </a:lnTo>
                      <a:lnTo>
                        <a:pt x="132377" y="136418"/>
                      </a:lnTo>
                      <a:lnTo>
                        <a:pt x="132177" y="136318"/>
                      </a:lnTo>
                      <a:lnTo>
                        <a:pt x="132127" y="136268"/>
                      </a:lnTo>
                      <a:lnTo>
                        <a:pt x="132077" y="136268"/>
                      </a:lnTo>
                      <a:lnTo>
                        <a:pt x="131727" y="136168"/>
                      </a:lnTo>
                      <a:lnTo>
                        <a:pt x="131627" y="136118"/>
                      </a:lnTo>
                      <a:lnTo>
                        <a:pt x="131277" y="136018"/>
                      </a:lnTo>
                      <a:lnTo>
                        <a:pt x="131027" y="135818"/>
                      </a:lnTo>
                      <a:cubicBezTo>
                        <a:pt x="130839" y="135818"/>
                        <a:pt x="130651" y="135862"/>
                        <a:pt x="130473" y="135862"/>
                      </a:cubicBezTo>
                      <a:cubicBezTo>
                        <a:pt x="130273" y="135862"/>
                        <a:pt x="130086" y="135806"/>
                        <a:pt x="129927" y="135568"/>
                      </a:cubicBezTo>
                      <a:lnTo>
                        <a:pt x="129877" y="135518"/>
                      </a:lnTo>
                      <a:lnTo>
                        <a:pt x="129827" y="135518"/>
                      </a:lnTo>
                      <a:lnTo>
                        <a:pt x="129627" y="135418"/>
                      </a:lnTo>
                      <a:lnTo>
                        <a:pt x="129627" y="135368"/>
                      </a:lnTo>
                      <a:lnTo>
                        <a:pt x="129527" y="135368"/>
                      </a:lnTo>
                      <a:cubicBezTo>
                        <a:pt x="129127" y="135168"/>
                        <a:pt x="128578" y="135368"/>
                        <a:pt x="128278" y="134918"/>
                      </a:cubicBezTo>
                      <a:lnTo>
                        <a:pt x="128128" y="134768"/>
                      </a:lnTo>
                      <a:lnTo>
                        <a:pt x="127678" y="134668"/>
                      </a:lnTo>
                      <a:cubicBezTo>
                        <a:pt x="127678" y="134618"/>
                        <a:pt x="127628" y="134618"/>
                        <a:pt x="127578" y="134618"/>
                      </a:cubicBezTo>
                      <a:lnTo>
                        <a:pt x="127378" y="134518"/>
                      </a:lnTo>
                      <a:lnTo>
                        <a:pt x="127328" y="134468"/>
                      </a:lnTo>
                      <a:lnTo>
                        <a:pt x="127228" y="134468"/>
                      </a:lnTo>
                      <a:lnTo>
                        <a:pt x="127078" y="134368"/>
                      </a:lnTo>
                      <a:lnTo>
                        <a:pt x="126928" y="134318"/>
                      </a:lnTo>
                      <a:lnTo>
                        <a:pt x="126478" y="134168"/>
                      </a:lnTo>
                      <a:lnTo>
                        <a:pt x="126378" y="134018"/>
                      </a:lnTo>
                      <a:lnTo>
                        <a:pt x="126178" y="133918"/>
                      </a:lnTo>
                      <a:lnTo>
                        <a:pt x="125428" y="133418"/>
                      </a:lnTo>
                      <a:lnTo>
                        <a:pt x="124978" y="133268"/>
                      </a:lnTo>
                      <a:lnTo>
                        <a:pt x="124828" y="133118"/>
                      </a:lnTo>
                      <a:lnTo>
                        <a:pt x="124678" y="133018"/>
                      </a:lnTo>
                      <a:cubicBezTo>
                        <a:pt x="124678" y="132968"/>
                        <a:pt x="124628" y="132968"/>
                        <a:pt x="124578" y="132968"/>
                      </a:cubicBezTo>
                      <a:lnTo>
                        <a:pt x="124228" y="132718"/>
                      </a:lnTo>
                      <a:cubicBezTo>
                        <a:pt x="124162" y="132702"/>
                        <a:pt x="124092" y="132696"/>
                        <a:pt x="124021" y="132696"/>
                      </a:cubicBezTo>
                      <a:cubicBezTo>
                        <a:pt x="123880" y="132696"/>
                        <a:pt x="123733" y="132718"/>
                        <a:pt x="123591" y="132718"/>
                      </a:cubicBezTo>
                      <a:cubicBezTo>
                        <a:pt x="123378" y="132718"/>
                        <a:pt x="123179" y="132668"/>
                        <a:pt x="123029" y="132418"/>
                      </a:cubicBezTo>
                      <a:lnTo>
                        <a:pt x="122979" y="132368"/>
                      </a:lnTo>
                      <a:lnTo>
                        <a:pt x="122929" y="132368"/>
                      </a:lnTo>
                      <a:lnTo>
                        <a:pt x="122729" y="132268"/>
                      </a:lnTo>
                      <a:cubicBezTo>
                        <a:pt x="122729" y="132218"/>
                        <a:pt x="122679" y="132218"/>
                        <a:pt x="122629" y="132218"/>
                      </a:cubicBezTo>
                      <a:lnTo>
                        <a:pt x="122129" y="132118"/>
                      </a:lnTo>
                      <a:lnTo>
                        <a:pt x="122079" y="132068"/>
                      </a:lnTo>
                      <a:lnTo>
                        <a:pt x="122029" y="132068"/>
                      </a:lnTo>
                      <a:lnTo>
                        <a:pt x="121379" y="131818"/>
                      </a:lnTo>
                      <a:cubicBezTo>
                        <a:pt x="121379" y="131783"/>
                        <a:pt x="121354" y="131748"/>
                        <a:pt x="121322" y="131748"/>
                      </a:cubicBezTo>
                      <a:cubicBezTo>
                        <a:pt x="121308" y="131748"/>
                        <a:pt x="121294" y="131754"/>
                        <a:pt x="121279" y="131768"/>
                      </a:cubicBezTo>
                      <a:cubicBezTo>
                        <a:pt x="121254" y="131762"/>
                        <a:pt x="121227" y="131760"/>
                        <a:pt x="121200" y="131760"/>
                      </a:cubicBezTo>
                      <a:cubicBezTo>
                        <a:pt x="121117" y="131760"/>
                        <a:pt x="121026" y="131781"/>
                        <a:pt x="120941" y="131781"/>
                      </a:cubicBezTo>
                      <a:cubicBezTo>
                        <a:pt x="120829" y="131781"/>
                        <a:pt x="120729" y="131743"/>
                        <a:pt x="120679" y="131569"/>
                      </a:cubicBezTo>
                      <a:lnTo>
                        <a:pt x="120529" y="131469"/>
                      </a:lnTo>
                      <a:cubicBezTo>
                        <a:pt x="120452" y="131486"/>
                        <a:pt x="120373" y="131494"/>
                        <a:pt x="120294" y="131494"/>
                      </a:cubicBezTo>
                      <a:cubicBezTo>
                        <a:pt x="119913" y="131494"/>
                        <a:pt x="119528" y="131300"/>
                        <a:pt x="119279" y="130969"/>
                      </a:cubicBezTo>
                      <a:lnTo>
                        <a:pt x="119179" y="130869"/>
                      </a:lnTo>
                      <a:lnTo>
                        <a:pt x="118829" y="130719"/>
                      </a:lnTo>
                      <a:lnTo>
                        <a:pt x="117679" y="130119"/>
                      </a:lnTo>
                      <a:lnTo>
                        <a:pt x="117530" y="130019"/>
                      </a:lnTo>
                      <a:cubicBezTo>
                        <a:pt x="117494" y="129983"/>
                        <a:pt x="117459" y="129948"/>
                        <a:pt x="117423" y="129948"/>
                      </a:cubicBezTo>
                      <a:cubicBezTo>
                        <a:pt x="117409" y="129948"/>
                        <a:pt x="117394" y="129954"/>
                        <a:pt x="117380" y="129969"/>
                      </a:cubicBezTo>
                      <a:lnTo>
                        <a:pt x="117030" y="129869"/>
                      </a:lnTo>
                      <a:lnTo>
                        <a:pt x="116480" y="129519"/>
                      </a:lnTo>
                      <a:lnTo>
                        <a:pt x="115980" y="129419"/>
                      </a:lnTo>
                      <a:lnTo>
                        <a:pt x="115980" y="129369"/>
                      </a:lnTo>
                      <a:lnTo>
                        <a:pt x="115880" y="129369"/>
                      </a:lnTo>
                      <a:lnTo>
                        <a:pt x="114530" y="128919"/>
                      </a:lnTo>
                      <a:lnTo>
                        <a:pt x="114230" y="128819"/>
                      </a:lnTo>
                      <a:lnTo>
                        <a:pt x="113930" y="128619"/>
                      </a:lnTo>
                      <a:lnTo>
                        <a:pt x="113780" y="128519"/>
                      </a:lnTo>
                      <a:lnTo>
                        <a:pt x="113730" y="128469"/>
                      </a:lnTo>
                      <a:lnTo>
                        <a:pt x="113630" y="128469"/>
                      </a:lnTo>
                      <a:lnTo>
                        <a:pt x="113330" y="128319"/>
                      </a:lnTo>
                      <a:cubicBezTo>
                        <a:pt x="113280" y="128319"/>
                        <a:pt x="113227" y="128322"/>
                        <a:pt x="113176" y="128322"/>
                      </a:cubicBezTo>
                      <a:cubicBezTo>
                        <a:pt x="113021" y="128322"/>
                        <a:pt x="112880" y="128294"/>
                        <a:pt x="112880" y="128069"/>
                      </a:cubicBezTo>
                      <a:lnTo>
                        <a:pt x="112730" y="127869"/>
                      </a:lnTo>
                      <a:lnTo>
                        <a:pt x="112580" y="127869"/>
                      </a:lnTo>
                      <a:lnTo>
                        <a:pt x="112430" y="127769"/>
                      </a:lnTo>
                      <a:cubicBezTo>
                        <a:pt x="112430" y="127719"/>
                        <a:pt x="112430" y="127719"/>
                        <a:pt x="112430" y="127669"/>
                      </a:cubicBezTo>
                      <a:lnTo>
                        <a:pt x="112280" y="127669"/>
                      </a:lnTo>
                      <a:lnTo>
                        <a:pt x="112130" y="127619"/>
                      </a:lnTo>
                      <a:lnTo>
                        <a:pt x="111831" y="127419"/>
                      </a:lnTo>
                      <a:lnTo>
                        <a:pt x="111531" y="127269"/>
                      </a:lnTo>
                      <a:cubicBezTo>
                        <a:pt x="111531" y="127219"/>
                        <a:pt x="111431" y="127219"/>
                        <a:pt x="111431" y="127219"/>
                      </a:cubicBezTo>
                      <a:lnTo>
                        <a:pt x="111231" y="127119"/>
                      </a:lnTo>
                      <a:lnTo>
                        <a:pt x="111181" y="127069"/>
                      </a:lnTo>
                      <a:lnTo>
                        <a:pt x="111081" y="127069"/>
                      </a:lnTo>
                      <a:lnTo>
                        <a:pt x="110931" y="126969"/>
                      </a:lnTo>
                      <a:lnTo>
                        <a:pt x="110881" y="126919"/>
                      </a:lnTo>
                      <a:lnTo>
                        <a:pt x="110831" y="126919"/>
                      </a:lnTo>
                      <a:lnTo>
                        <a:pt x="110631" y="126819"/>
                      </a:lnTo>
                      <a:lnTo>
                        <a:pt x="110581" y="126769"/>
                      </a:lnTo>
                      <a:lnTo>
                        <a:pt x="110531" y="126769"/>
                      </a:lnTo>
                      <a:lnTo>
                        <a:pt x="110331" y="126669"/>
                      </a:lnTo>
                      <a:lnTo>
                        <a:pt x="110181" y="126619"/>
                      </a:lnTo>
                      <a:lnTo>
                        <a:pt x="109881" y="126519"/>
                      </a:lnTo>
                      <a:cubicBezTo>
                        <a:pt x="109881" y="126484"/>
                        <a:pt x="109831" y="126449"/>
                        <a:pt x="109784" y="126449"/>
                      </a:cubicBezTo>
                      <a:cubicBezTo>
                        <a:pt x="109764" y="126449"/>
                        <a:pt x="109746" y="126455"/>
                        <a:pt x="109731" y="126469"/>
                      </a:cubicBezTo>
                      <a:lnTo>
                        <a:pt x="109281" y="126319"/>
                      </a:lnTo>
                      <a:lnTo>
                        <a:pt x="109131" y="126319"/>
                      </a:lnTo>
                      <a:lnTo>
                        <a:pt x="108831" y="126169"/>
                      </a:lnTo>
                      <a:lnTo>
                        <a:pt x="108681" y="126169"/>
                      </a:lnTo>
                      <a:lnTo>
                        <a:pt x="108381" y="126069"/>
                      </a:lnTo>
                      <a:lnTo>
                        <a:pt x="108231" y="126020"/>
                      </a:lnTo>
                      <a:cubicBezTo>
                        <a:pt x="108199" y="126013"/>
                        <a:pt x="108166" y="126011"/>
                        <a:pt x="108131" y="126011"/>
                      </a:cubicBezTo>
                      <a:cubicBezTo>
                        <a:pt x="108041" y="126011"/>
                        <a:pt x="107944" y="126026"/>
                        <a:pt x="107852" y="126026"/>
                      </a:cubicBezTo>
                      <a:cubicBezTo>
                        <a:pt x="107701" y="126026"/>
                        <a:pt x="107562" y="125985"/>
                        <a:pt x="107481" y="125770"/>
                      </a:cubicBezTo>
                      <a:lnTo>
                        <a:pt x="107181" y="125570"/>
                      </a:lnTo>
                      <a:lnTo>
                        <a:pt x="106731" y="125420"/>
                      </a:lnTo>
                      <a:lnTo>
                        <a:pt x="106581" y="125270"/>
                      </a:lnTo>
                      <a:lnTo>
                        <a:pt x="106281" y="125170"/>
                      </a:lnTo>
                      <a:cubicBezTo>
                        <a:pt x="106281" y="125120"/>
                        <a:pt x="106231" y="125070"/>
                        <a:pt x="106182" y="125070"/>
                      </a:cubicBezTo>
                      <a:lnTo>
                        <a:pt x="105982" y="124970"/>
                      </a:lnTo>
                      <a:lnTo>
                        <a:pt x="105932" y="124920"/>
                      </a:lnTo>
                      <a:lnTo>
                        <a:pt x="105832" y="124920"/>
                      </a:lnTo>
                      <a:lnTo>
                        <a:pt x="105532" y="124820"/>
                      </a:lnTo>
                      <a:lnTo>
                        <a:pt x="105382" y="124670"/>
                      </a:lnTo>
                      <a:lnTo>
                        <a:pt x="105232" y="124520"/>
                      </a:lnTo>
                      <a:lnTo>
                        <a:pt x="105182" y="124470"/>
                      </a:lnTo>
                      <a:lnTo>
                        <a:pt x="105082" y="124470"/>
                      </a:lnTo>
                      <a:cubicBezTo>
                        <a:pt x="105027" y="124492"/>
                        <a:pt x="104972" y="124502"/>
                        <a:pt x="104919" y="124502"/>
                      </a:cubicBezTo>
                      <a:cubicBezTo>
                        <a:pt x="104729" y="124502"/>
                        <a:pt x="104560" y="124376"/>
                        <a:pt x="104482" y="124220"/>
                      </a:cubicBezTo>
                      <a:lnTo>
                        <a:pt x="104182" y="124020"/>
                      </a:lnTo>
                      <a:lnTo>
                        <a:pt x="103882" y="123920"/>
                      </a:lnTo>
                      <a:lnTo>
                        <a:pt x="103832" y="123870"/>
                      </a:lnTo>
                      <a:lnTo>
                        <a:pt x="103732" y="123870"/>
                      </a:lnTo>
                      <a:lnTo>
                        <a:pt x="103382" y="123770"/>
                      </a:lnTo>
                      <a:lnTo>
                        <a:pt x="103282" y="123720"/>
                      </a:lnTo>
                      <a:lnTo>
                        <a:pt x="102932" y="123620"/>
                      </a:lnTo>
                      <a:lnTo>
                        <a:pt x="102882" y="123570"/>
                      </a:lnTo>
                      <a:lnTo>
                        <a:pt x="102832" y="123570"/>
                      </a:lnTo>
                      <a:lnTo>
                        <a:pt x="102232" y="123270"/>
                      </a:lnTo>
                      <a:cubicBezTo>
                        <a:pt x="102202" y="123265"/>
                        <a:pt x="102171" y="123263"/>
                        <a:pt x="102140" y="123263"/>
                      </a:cubicBezTo>
                      <a:cubicBezTo>
                        <a:pt x="102027" y="123263"/>
                        <a:pt x="101911" y="123289"/>
                        <a:pt x="101807" y="123289"/>
                      </a:cubicBezTo>
                      <a:cubicBezTo>
                        <a:pt x="101658" y="123289"/>
                        <a:pt x="101535" y="123235"/>
                        <a:pt x="101482" y="122970"/>
                      </a:cubicBezTo>
                      <a:lnTo>
                        <a:pt x="101182" y="122820"/>
                      </a:lnTo>
                      <a:lnTo>
                        <a:pt x="101032" y="122670"/>
                      </a:lnTo>
                      <a:lnTo>
                        <a:pt x="100732" y="122570"/>
                      </a:lnTo>
                      <a:cubicBezTo>
                        <a:pt x="100732" y="122520"/>
                        <a:pt x="100682" y="122520"/>
                        <a:pt x="100632" y="122520"/>
                      </a:cubicBezTo>
                      <a:lnTo>
                        <a:pt x="100433" y="122420"/>
                      </a:lnTo>
                      <a:lnTo>
                        <a:pt x="100383" y="122370"/>
                      </a:lnTo>
                      <a:lnTo>
                        <a:pt x="100283" y="122370"/>
                      </a:lnTo>
                      <a:lnTo>
                        <a:pt x="100133" y="122270"/>
                      </a:lnTo>
                      <a:lnTo>
                        <a:pt x="99983" y="122220"/>
                      </a:lnTo>
                      <a:lnTo>
                        <a:pt x="99683" y="122120"/>
                      </a:lnTo>
                      <a:cubicBezTo>
                        <a:pt x="99683" y="122070"/>
                        <a:pt x="99633" y="122070"/>
                        <a:pt x="99583" y="122070"/>
                      </a:cubicBezTo>
                      <a:lnTo>
                        <a:pt x="99383" y="121970"/>
                      </a:lnTo>
                      <a:lnTo>
                        <a:pt x="99333" y="121920"/>
                      </a:lnTo>
                      <a:lnTo>
                        <a:pt x="99283" y="121920"/>
                      </a:lnTo>
                      <a:lnTo>
                        <a:pt x="99083" y="121820"/>
                      </a:lnTo>
                      <a:cubicBezTo>
                        <a:pt x="99033" y="121770"/>
                        <a:pt x="98983" y="121770"/>
                        <a:pt x="98933" y="121770"/>
                      </a:cubicBezTo>
                      <a:lnTo>
                        <a:pt x="98483" y="121670"/>
                      </a:lnTo>
                      <a:lnTo>
                        <a:pt x="98433" y="121620"/>
                      </a:lnTo>
                      <a:lnTo>
                        <a:pt x="98383" y="121620"/>
                      </a:lnTo>
                      <a:cubicBezTo>
                        <a:pt x="98352" y="121614"/>
                        <a:pt x="98320" y="121612"/>
                        <a:pt x="98289" y="121612"/>
                      </a:cubicBezTo>
                      <a:cubicBezTo>
                        <a:pt x="98196" y="121612"/>
                        <a:pt x="98105" y="121633"/>
                        <a:pt x="98020" y="121633"/>
                      </a:cubicBezTo>
                      <a:cubicBezTo>
                        <a:pt x="97908" y="121633"/>
                        <a:pt x="97808" y="121595"/>
                        <a:pt x="97733" y="121420"/>
                      </a:cubicBezTo>
                      <a:lnTo>
                        <a:pt x="97633" y="121320"/>
                      </a:lnTo>
                      <a:lnTo>
                        <a:pt x="97433" y="121220"/>
                      </a:lnTo>
                      <a:lnTo>
                        <a:pt x="97283" y="121170"/>
                      </a:lnTo>
                      <a:cubicBezTo>
                        <a:pt x="97210" y="121170"/>
                        <a:pt x="97124" y="121184"/>
                        <a:pt x="97042" y="121184"/>
                      </a:cubicBezTo>
                      <a:cubicBezTo>
                        <a:pt x="96898" y="121184"/>
                        <a:pt x="96765" y="121143"/>
                        <a:pt x="96733" y="120920"/>
                      </a:cubicBezTo>
                      <a:lnTo>
                        <a:pt x="96733" y="120870"/>
                      </a:lnTo>
                      <a:lnTo>
                        <a:pt x="96283" y="120770"/>
                      </a:lnTo>
                      <a:lnTo>
                        <a:pt x="96233" y="120620"/>
                      </a:lnTo>
                      <a:lnTo>
                        <a:pt x="95983" y="120620"/>
                      </a:lnTo>
                      <a:lnTo>
                        <a:pt x="96133" y="120420"/>
                      </a:lnTo>
                      <a:lnTo>
                        <a:pt x="96233" y="120420"/>
                      </a:lnTo>
                      <a:lnTo>
                        <a:pt x="96583" y="119971"/>
                      </a:lnTo>
                      <a:lnTo>
                        <a:pt x="96683" y="119821"/>
                      </a:lnTo>
                      <a:lnTo>
                        <a:pt x="96833" y="119521"/>
                      </a:lnTo>
                      <a:lnTo>
                        <a:pt x="96983" y="119321"/>
                      </a:lnTo>
                      <a:lnTo>
                        <a:pt x="97033" y="119121"/>
                      </a:lnTo>
                      <a:lnTo>
                        <a:pt x="97083" y="119121"/>
                      </a:lnTo>
                      <a:cubicBezTo>
                        <a:pt x="97483" y="118321"/>
                        <a:pt x="98033" y="117721"/>
                        <a:pt x="98183" y="116871"/>
                      </a:cubicBezTo>
                      <a:lnTo>
                        <a:pt x="98183" y="116621"/>
                      </a:lnTo>
                      <a:cubicBezTo>
                        <a:pt x="98233" y="116571"/>
                        <a:pt x="98283" y="116521"/>
                        <a:pt x="98233" y="116521"/>
                      </a:cubicBezTo>
                      <a:lnTo>
                        <a:pt x="98333" y="116221"/>
                      </a:lnTo>
                      <a:lnTo>
                        <a:pt x="98433" y="116071"/>
                      </a:lnTo>
                      <a:lnTo>
                        <a:pt x="98483" y="115971"/>
                      </a:lnTo>
                      <a:lnTo>
                        <a:pt x="98933" y="114172"/>
                      </a:lnTo>
                      <a:lnTo>
                        <a:pt x="98933" y="113922"/>
                      </a:lnTo>
                      <a:lnTo>
                        <a:pt x="98983" y="113672"/>
                      </a:lnTo>
                      <a:cubicBezTo>
                        <a:pt x="98983" y="113572"/>
                        <a:pt x="99083" y="113472"/>
                        <a:pt x="99083" y="113372"/>
                      </a:cubicBezTo>
                      <a:lnTo>
                        <a:pt x="99233" y="112972"/>
                      </a:lnTo>
                      <a:lnTo>
                        <a:pt x="99283" y="112622"/>
                      </a:lnTo>
                      <a:lnTo>
                        <a:pt x="99383" y="112322"/>
                      </a:lnTo>
                      <a:lnTo>
                        <a:pt x="99533" y="112172"/>
                      </a:lnTo>
                      <a:lnTo>
                        <a:pt x="99633" y="112072"/>
                      </a:lnTo>
                      <a:cubicBezTo>
                        <a:pt x="99583" y="111822"/>
                        <a:pt x="99583" y="111572"/>
                        <a:pt x="99583" y="111322"/>
                      </a:cubicBezTo>
                      <a:lnTo>
                        <a:pt x="99433" y="111072"/>
                      </a:lnTo>
                      <a:lnTo>
                        <a:pt x="99933" y="111072"/>
                      </a:lnTo>
                      <a:lnTo>
                        <a:pt x="100083" y="111172"/>
                      </a:lnTo>
                      <a:lnTo>
                        <a:pt x="100532" y="111222"/>
                      </a:lnTo>
                      <a:lnTo>
                        <a:pt x="100532" y="111272"/>
                      </a:lnTo>
                      <a:lnTo>
                        <a:pt x="100582" y="111272"/>
                      </a:lnTo>
                      <a:lnTo>
                        <a:pt x="101132" y="111472"/>
                      </a:lnTo>
                      <a:lnTo>
                        <a:pt x="101232" y="111622"/>
                      </a:lnTo>
                      <a:lnTo>
                        <a:pt x="101382" y="111622"/>
                      </a:lnTo>
                      <a:lnTo>
                        <a:pt x="101982" y="111672"/>
                      </a:lnTo>
                      <a:lnTo>
                        <a:pt x="102182" y="111822"/>
                      </a:lnTo>
                      <a:lnTo>
                        <a:pt x="102432" y="111922"/>
                      </a:lnTo>
                      <a:lnTo>
                        <a:pt x="102532" y="111922"/>
                      </a:lnTo>
                      <a:lnTo>
                        <a:pt x="102932" y="112022"/>
                      </a:lnTo>
                      <a:cubicBezTo>
                        <a:pt x="102932" y="112072"/>
                        <a:pt x="102932" y="112072"/>
                        <a:pt x="102932" y="112122"/>
                      </a:cubicBezTo>
                      <a:lnTo>
                        <a:pt x="103082" y="112072"/>
                      </a:lnTo>
                      <a:lnTo>
                        <a:pt x="103532" y="112172"/>
                      </a:lnTo>
                      <a:cubicBezTo>
                        <a:pt x="103482" y="112222"/>
                        <a:pt x="103482" y="112222"/>
                        <a:pt x="103532" y="112272"/>
                      </a:cubicBezTo>
                      <a:lnTo>
                        <a:pt x="103632" y="112222"/>
                      </a:lnTo>
                      <a:lnTo>
                        <a:pt x="103932" y="112322"/>
                      </a:lnTo>
                      <a:lnTo>
                        <a:pt x="103932" y="112422"/>
                      </a:lnTo>
                      <a:lnTo>
                        <a:pt x="104082" y="112372"/>
                      </a:lnTo>
                      <a:lnTo>
                        <a:pt x="104532" y="112472"/>
                      </a:lnTo>
                      <a:lnTo>
                        <a:pt x="104532" y="112522"/>
                      </a:lnTo>
                      <a:lnTo>
                        <a:pt x="104582" y="112522"/>
                      </a:lnTo>
                      <a:lnTo>
                        <a:pt x="104832" y="112672"/>
                      </a:lnTo>
                      <a:lnTo>
                        <a:pt x="104832" y="112822"/>
                      </a:lnTo>
                      <a:lnTo>
                        <a:pt x="104682" y="112972"/>
                      </a:lnTo>
                      <a:lnTo>
                        <a:pt x="104582" y="113122"/>
                      </a:lnTo>
                      <a:lnTo>
                        <a:pt x="104482" y="113272"/>
                      </a:lnTo>
                      <a:lnTo>
                        <a:pt x="104532" y="113922"/>
                      </a:lnTo>
                      <a:cubicBezTo>
                        <a:pt x="104732" y="114172"/>
                        <a:pt x="104782" y="114372"/>
                        <a:pt x="104432" y="114522"/>
                      </a:cubicBezTo>
                      <a:lnTo>
                        <a:pt x="104382" y="114772"/>
                      </a:lnTo>
                      <a:lnTo>
                        <a:pt x="104382" y="114971"/>
                      </a:lnTo>
                      <a:cubicBezTo>
                        <a:pt x="104582" y="115171"/>
                        <a:pt x="104582" y="115321"/>
                        <a:pt x="104282" y="115421"/>
                      </a:cubicBezTo>
                      <a:lnTo>
                        <a:pt x="104232" y="115871"/>
                      </a:lnTo>
                      <a:lnTo>
                        <a:pt x="104132" y="116021"/>
                      </a:lnTo>
                      <a:lnTo>
                        <a:pt x="104082" y="116271"/>
                      </a:lnTo>
                      <a:lnTo>
                        <a:pt x="104082" y="116471"/>
                      </a:lnTo>
                      <a:cubicBezTo>
                        <a:pt x="104282" y="116671"/>
                        <a:pt x="104182" y="116721"/>
                        <a:pt x="103982" y="116771"/>
                      </a:cubicBezTo>
                      <a:cubicBezTo>
                        <a:pt x="103982" y="116921"/>
                        <a:pt x="103932" y="117071"/>
                        <a:pt x="103932" y="117221"/>
                      </a:cubicBezTo>
                      <a:cubicBezTo>
                        <a:pt x="104132" y="117471"/>
                        <a:pt x="103982" y="117521"/>
                        <a:pt x="103782" y="117521"/>
                      </a:cubicBezTo>
                      <a:lnTo>
                        <a:pt x="103682" y="117671"/>
                      </a:lnTo>
                      <a:lnTo>
                        <a:pt x="103632" y="117821"/>
                      </a:lnTo>
                      <a:lnTo>
                        <a:pt x="103532" y="117971"/>
                      </a:lnTo>
                      <a:lnTo>
                        <a:pt x="103482" y="118121"/>
                      </a:lnTo>
                      <a:lnTo>
                        <a:pt x="103382" y="118271"/>
                      </a:lnTo>
                      <a:lnTo>
                        <a:pt x="103332" y="118421"/>
                      </a:lnTo>
                      <a:lnTo>
                        <a:pt x="103232" y="118571"/>
                      </a:lnTo>
                      <a:lnTo>
                        <a:pt x="103182" y="118721"/>
                      </a:lnTo>
                      <a:lnTo>
                        <a:pt x="103082" y="118871"/>
                      </a:lnTo>
                      <a:lnTo>
                        <a:pt x="103032" y="119021"/>
                      </a:lnTo>
                      <a:lnTo>
                        <a:pt x="102932" y="119171"/>
                      </a:lnTo>
                      <a:lnTo>
                        <a:pt x="102882" y="119321"/>
                      </a:lnTo>
                      <a:lnTo>
                        <a:pt x="102782" y="119471"/>
                      </a:lnTo>
                      <a:lnTo>
                        <a:pt x="102732" y="119621"/>
                      </a:lnTo>
                      <a:lnTo>
                        <a:pt x="102632" y="119771"/>
                      </a:lnTo>
                      <a:cubicBezTo>
                        <a:pt x="102582" y="119771"/>
                        <a:pt x="102532" y="119871"/>
                        <a:pt x="102582" y="119871"/>
                      </a:cubicBezTo>
                      <a:lnTo>
                        <a:pt x="102432" y="120071"/>
                      </a:lnTo>
                      <a:lnTo>
                        <a:pt x="102332" y="120221"/>
                      </a:lnTo>
                      <a:lnTo>
                        <a:pt x="102282" y="120321"/>
                      </a:lnTo>
                      <a:lnTo>
                        <a:pt x="102182" y="120520"/>
                      </a:lnTo>
                      <a:lnTo>
                        <a:pt x="102132" y="120620"/>
                      </a:lnTo>
                      <a:lnTo>
                        <a:pt x="101882" y="120970"/>
                      </a:lnTo>
                      <a:lnTo>
                        <a:pt x="101832" y="121070"/>
                      </a:lnTo>
                      <a:lnTo>
                        <a:pt x="101682" y="121270"/>
                      </a:lnTo>
                      <a:lnTo>
                        <a:pt x="101682" y="121820"/>
                      </a:lnTo>
                      <a:lnTo>
                        <a:pt x="102132" y="121370"/>
                      </a:lnTo>
                      <a:lnTo>
                        <a:pt x="102282" y="121270"/>
                      </a:lnTo>
                      <a:lnTo>
                        <a:pt x="102482" y="121120"/>
                      </a:lnTo>
                      <a:lnTo>
                        <a:pt x="102582" y="120670"/>
                      </a:lnTo>
                      <a:lnTo>
                        <a:pt x="102732" y="120470"/>
                      </a:lnTo>
                      <a:cubicBezTo>
                        <a:pt x="102782" y="120470"/>
                        <a:pt x="102832" y="120470"/>
                        <a:pt x="102882" y="120420"/>
                      </a:cubicBezTo>
                      <a:lnTo>
                        <a:pt x="102882" y="120371"/>
                      </a:lnTo>
                      <a:lnTo>
                        <a:pt x="102932" y="120321"/>
                      </a:lnTo>
                      <a:lnTo>
                        <a:pt x="103032" y="120171"/>
                      </a:lnTo>
                      <a:lnTo>
                        <a:pt x="103232" y="119871"/>
                      </a:lnTo>
                      <a:lnTo>
                        <a:pt x="103332" y="119721"/>
                      </a:lnTo>
                      <a:lnTo>
                        <a:pt x="104132" y="118271"/>
                      </a:lnTo>
                      <a:lnTo>
                        <a:pt x="104232" y="118071"/>
                      </a:lnTo>
                      <a:cubicBezTo>
                        <a:pt x="104432" y="117671"/>
                        <a:pt x="104582" y="117271"/>
                        <a:pt x="104732" y="116921"/>
                      </a:cubicBezTo>
                      <a:lnTo>
                        <a:pt x="104782" y="116771"/>
                      </a:lnTo>
                      <a:lnTo>
                        <a:pt x="104832" y="116521"/>
                      </a:lnTo>
                      <a:lnTo>
                        <a:pt x="104832" y="116571"/>
                      </a:lnTo>
                      <a:cubicBezTo>
                        <a:pt x="104932" y="116321"/>
                        <a:pt x="104982" y="116071"/>
                        <a:pt x="105032" y="115871"/>
                      </a:cubicBezTo>
                      <a:lnTo>
                        <a:pt x="105132" y="115421"/>
                      </a:lnTo>
                      <a:lnTo>
                        <a:pt x="105232" y="115071"/>
                      </a:lnTo>
                      <a:cubicBezTo>
                        <a:pt x="105182" y="115071"/>
                        <a:pt x="105182" y="115021"/>
                        <a:pt x="105232" y="114971"/>
                      </a:cubicBezTo>
                      <a:lnTo>
                        <a:pt x="105282" y="114722"/>
                      </a:lnTo>
                      <a:lnTo>
                        <a:pt x="105282" y="114772"/>
                      </a:lnTo>
                      <a:lnTo>
                        <a:pt x="105482" y="113922"/>
                      </a:lnTo>
                      <a:lnTo>
                        <a:pt x="105482" y="113672"/>
                      </a:lnTo>
                      <a:lnTo>
                        <a:pt x="105482" y="113172"/>
                      </a:lnTo>
                      <a:lnTo>
                        <a:pt x="105382" y="112922"/>
                      </a:lnTo>
                      <a:lnTo>
                        <a:pt x="105782" y="112922"/>
                      </a:lnTo>
                      <a:lnTo>
                        <a:pt x="105932" y="112972"/>
                      </a:lnTo>
                      <a:lnTo>
                        <a:pt x="106231" y="113072"/>
                      </a:lnTo>
                      <a:cubicBezTo>
                        <a:pt x="106231" y="113122"/>
                        <a:pt x="106231" y="113122"/>
                        <a:pt x="106231" y="113172"/>
                      </a:cubicBezTo>
                      <a:lnTo>
                        <a:pt x="106381" y="113122"/>
                      </a:lnTo>
                      <a:lnTo>
                        <a:pt x="106781" y="113222"/>
                      </a:lnTo>
                      <a:lnTo>
                        <a:pt x="106781" y="113322"/>
                      </a:lnTo>
                      <a:lnTo>
                        <a:pt x="106931" y="113322"/>
                      </a:lnTo>
                      <a:lnTo>
                        <a:pt x="107231" y="113422"/>
                      </a:lnTo>
                      <a:lnTo>
                        <a:pt x="107231" y="113522"/>
                      </a:lnTo>
                      <a:lnTo>
                        <a:pt x="107381" y="113472"/>
                      </a:lnTo>
                      <a:lnTo>
                        <a:pt x="107831" y="113572"/>
                      </a:lnTo>
                      <a:cubicBezTo>
                        <a:pt x="107831" y="113572"/>
                        <a:pt x="107831" y="113622"/>
                        <a:pt x="107831" y="113672"/>
                      </a:cubicBezTo>
                      <a:lnTo>
                        <a:pt x="107981" y="113622"/>
                      </a:lnTo>
                      <a:lnTo>
                        <a:pt x="108381" y="113672"/>
                      </a:lnTo>
                      <a:lnTo>
                        <a:pt x="108631" y="113772"/>
                      </a:lnTo>
                      <a:lnTo>
                        <a:pt x="108781" y="113772"/>
                      </a:lnTo>
                      <a:lnTo>
                        <a:pt x="109431" y="114022"/>
                      </a:lnTo>
                      <a:lnTo>
                        <a:pt x="109881" y="114122"/>
                      </a:lnTo>
                      <a:lnTo>
                        <a:pt x="109881" y="114222"/>
                      </a:lnTo>
                      <a:lnTo>
                        <a:pt x="110131" y="114322"/>
                      </a:lnTo>
                      <a:lnTo>
                        <a:pt x="110231" y="114322"/>
                      </a:lnTo>
                      <a:lnTo>
                        <a:pt x="110431" y="114372"/>
                      </a:lnTo>
                      <a:lnTo>
                        <a:pt x="110681" y="114472"/>
                      </a:lnTo>
                      <a:lnTo>
                        <a:pt x="111081" y="114672"/>
                      </a:lnTo>
                      <a:lnTo>
                        <a:pt x="111131" y="114672"/>
                      </a:lnTo>
                      <a:lnTo>
                        <a:pt x="111331" y="114821"/>
                      </a:lnTo>
                      <a:lnTo>
                        <a:pt x="111131" y="115021"/>
                      </a:lnTo>
                      <a:lnTo>
                        <a:pt x="111031" y="115321"/>
                      </a:lnTo>
                      <a:lnTo>
                        <a:pt x="111031" y="115471"/>
                      </a:lnTo>
                      <a:lnTo>
                        <a:pt x="111131" y="115621"/>
                      </a:lnTo>
                      <a:cubicBezTo>
                        <a:pt x="111181" y="115621"/>
                        <a:pt x="111231" y="115671"/>
                        <a:pt x="111231" y="115721"/>
                      </a:cubicBezTo>
                      <a:lnTo>
                        <a:pt x="111231" y="116171"/>
                      </a:lnTo>
                      <a:cubicBezTo>
                        <a:pt x="111431" y="116321"/>
                        <a:pt x="111281" y="116421"/>
                        <a:pt x="111081" y="116471"/>
                      </a:cubicBezTo>
                      <a:lnTo>
                        <a:pt x="111031" y="116621"/>
                      </a:lnTo>
                      <a:lnTo>
                        <a:pt x="111031" y="116871"/>
                      </a:lnTo>
                      <a:lnTo>
                        <a:pt x="111081" y="117171"/>
                      </a:lnTo>
                      <a:lnTo>
                        <a:pt x="110981" y="117321"/>
                      </a:lnTo>
                      <a:lnTo>
                        <a:pt x="110931" y="117471"/>
                      </a:lnTo>
                      <a:lnTo>
                        <a:pt x="110831" y="117621"/>
                      </a:lnTo>
                      <a:lnTo>
                        <a:pt x="110781" y="118121"/>
                      </a:lnTo>
                      <a:lnTo>
                        <a:pt x="110681" y="118221"/>
                      </a:lnTo>
                      <a:lnTo>
                        <a:pt x="110631" y="118671"/>
                      </a:lnTo>
                      <a:lnTo>
                        <a:pt x="110581" y="118771"/>
                      </a:lnTo>
                      <a:lnTo>
                        <a:pt x="110481" y="118971"/>
                      </a:lnTo>
                      <a:lnTo>
                        <a:pt x="110431" y="119071"/>
                      </a:lnTo>
                      <a:lnTo>
                        <a:pt x="110331" y="119521"/>
                      </a:lnTo>
                      <a:lnTo>
                        <a:pt x="110231" y="119721"/>
                      </a:lnTo>
                      <a:lnTo>
                        <a:pt x="110131" y="119821"/>
                      </a:lnTo>
                      <a:lnTo>
                        <a:pt x="110081" y="120171"/>
                      </a:lnTo>
                      <a:cubicBezTo>
                        <a:pt x="110081" y="120221"/>
                        <a:pt x="110031" y="120271"/>
                        <a:pt x="109981" y="120271"/>
                      </a:cubicBezTo>
                      <a:lnTo>
                        <a:pt x="109931" y="120570"/>
                      </a:lnTo>
                      <a:lnTo>
                        <a:pt x="109831" y="120720"/>
                      </a:lnTo>
                      <a:lnTo>
                        <a:pt x="109781" y="120920"/>
                      </a:lnTo>
                      <a:lnTo>
                        <a:pt x="109681" y="121020"/>
                      </a:lnTo>
                      <a:lnTo>
                        <a:pt x="109631" y="121320"/>
                      </a:lnTo>
                      <a:lnTo>
                        <a:pt x="109531" y="121470"/>
                      </a:lnTo>
                      <a:lnTo>
                        <a:pt x="109431" y="121770"/>
                      </a:lnTo>
                      <a:lnTo>
                        <a:pt x="109381" y="121920"/>
                      </a:lnTo>
                      <a:lnTo>
                        <a:pt x="109331" y="122070"/>
                      </a:lnTo>
                      <a:lnTo>
                        <a:pt x="109231" y="122220"/>
                      </a:lnTo>
                      <a:lnTo>
                        <a:pt x="109181" y="122370"/>
                      </a:lnTo>
                      <a:cubicBezTo>
                        <a:pt x="109131" y="122620"/>
                        <a:pt x="109281" y="122920"/>
                        <a:pt x="108881" y="123020"/>
                      </a:cubicBezTo>
                      <a:lnTo>
                        <a:pt x="108731" y="123370"/>
                      </a:lnTo>
                      <a:cubicBezTo>
                        <a:pt x="108731" y="123420"/>
                        <a:pt x="108681" y="123420"/>
                        <a:pt x="108631" y="123470"/>
                      </a:cubicBezTo>
                      <a:lnTo>
                        <a:pt x="108581" y="123770"/>
                      </a:lnTo>
                      <a:lnTo>
                        <a:pt x="108481" y="123920"/>
                      </a:lnTo>
                      <a:lnTo>
                        <a:pt x="108431" y="124220"/>
                      </a:lnTo>
                      <a:lnTo>
                        <a:pt x="108331" y="124370"/>
                      </a:lnTo>
                      <a:lnTo>
                        <a:pt x="108281" y="124520"/>
                      </a:lnTo>
                      <a:lnTo>
                        <a:pt x="108181" y="124670"/>
                      </a:lnTo>
                      <a:lnTo>
                        <a:pt x="108131" y="124820"/>
                      </a:lnTo>
                      <a:lnTo>
                        <a:pt x="108381" y="125120"/>
                      </a:lnTo>
                      <a:lnTo>
                        <a:pt x="108931" y="124220"/>
                      </a:lnTo>
                      <a:lnTo>
                        <a:pt x="108931" y="124120"/>
                      </a:lnTo>
                      <a:lnTo>
                        <a:pt x="108981" y="124070"/>
                      </a:lnTo>
                      <a:lnTo>
                        <a:pt x="109031" y="123920"/>
                      </a:lnTo>
                      <a:lnTo>
                        <a:pt x="109181" y="123770"/>
                      </a:lnTo>
                      <a:lnTo>
                        <a:pt x="109331" y="123470"/>
                      </a:lnTo>
                      <a:lnTo>
                        <a:pt x="109331" y="123320"/>
                      </a:lnTo>
                      <a:lnTo>
                        <a:pt x="109481" y="122870"/>
                      </a:lnTo>
                      <a:lnTo>
                        <a:pt x="109631" y="122870"/>
                      </a:lnTo>
                      <a:cubicBezTo>
                        <a:pt x="109681" y="122720"/>
                        <a:pt x="109731" y="122570"/>
                        <a:pt x="109781" y="122370"/>
                      </a:cubicBezTo>
                      <a:lnTo>
                        <a:pt x="109731" y="122370"/>
                      </a:lnTo>
                      <a:lnTo>
                        <a:pt x="111131" y="119471"/>
                      </a:lnTo>
                      <a:lnTo>
                        <a:pt x="111131" y="119521"/>
                      </a:lnTo>
                      <a:lnTo>
                        <a:pt x="111181" y="119271"/>
                      </a:lnTo>
                      <a:cubicBezTo>
                        <a:pt x="111131" y="119221"/>
                        <a:pt x="111131" y="119171"/>
                        <a:pt x="111181" y="119121"/>
                      </a:cubicBezTo>
                      <a:lnTo>
                        <a:pt x="111231" y="118921"/>
                      </a:lnTo>
                      <a:lnTo>
                        <a:pt x="111381" y="118621"/>
                      </a:lnTo>
                      <a:lnTo>
                        <a:pt x="111381" y="118471"/>
                      </a:lnTo>
                      <a:lnTo>
                        <a:pt x="111531" y="118021"/>
                      </a:lnTo>
                      <a:lnTo>
                        <a:pt x="111681" y="117821"/>
                      </a:lnTo>
                      <a:lnTo>
                        <a:pt x="111681" y="117871"/>
                      </a:lnTo>
                      <a:lnTo>
                        <a:pt x="111831" y="117371"/>
                      </a:lnTo>
                      <a:lnTo>
                        <a:pt x="111831" y="117421"/>
                      </a:lnTo>
                      <a:lnTo>
                        <a:pt x="111930" y="117121"/>
                      </a:lnTo>
                      <a:cubicBezTo>
                        <a:pt x="111881" y="117121"/>
                        <a:pt x="111881" y="117071"/>
                        <a:pt x="111881" y="117021"/>
                      </a:cubicBezTo>
                      <a:lnTo>
                        <a:pt x="111980" y="116521"/>
                      </a:lnTo>
                      <a:lnTo>
                        <a:pt x="112080" y="116371"/>
                      </a:lnTo>
                      <a:cubicBezTo>
                        <a:pt x="112030" y="116371"/>
                        <a:pt x="112030" y="116271"/>
                        <a:pt x="112080" y="116271"/>
                      </a:cubicBezTo>
                      <a:lnTo>
                        <a:pt x="111980" y="115721"/>
                      </a:lnTo>
                      <a:lnTo>
                        <a:pt x="112080" y="115471"/>
                      </a:lnTo>
                      <a:cubicBezTo>
                        <a:pt x="112162" y="115282"/>
                        <a:pt x="112258" y="115195"/>
                        <a:pt x="112376" y="115195"/>
                      </a:cubicBezTo>
                      <a:cubicBezTo>
                        <a:pt x="112477" y="115195"/>
                        <a:pt x="112593" y="115257"/>
                        <a:pt x="112730" y="115371"/>
                      </a:cubicBezTo>
                      <a:lnTo>
                        <a:pt x="113130" y="115371"/>
                      </a:lnTo>
                      <a:lnTo>
                        <a:pt x="113430" y="115471"/>
                      </a:lnTo>
                      <a:lnTo>
                        <a:pt x="113480" y="115471"/>
                      </a:lnTo>
                      <a:lnTo>
                        <a:pt x="113730" y="115571"/>
                      </a:lnTo>
                      <a:cubicBezTo>
                        <a:pt x="113730" y="115621"/>
                        <a:pt x="113730" y="115671"/>
                        <a:pt x="113730" y="115671"/>
                      </a:cubicBezTo>
                      <a:lnTo>
                        <a:pt x="114180" y="115771"/>
                      </a:lnTo>
                      <a:lnTo>
                        <a:pt x="114580" y="115771"/>
                      </a:lnTo>
                      <a:lnTo>
                        <a:pt x="114930" y="115871"/>
                      </a:lnTo>
                      <a:lnTo>
                        <a:pt x="114980" y="115871"/>
                      </a:lnTo>
                      <a:lnTo>
                        <a:pt x="115230" y="115971"/>
                      </a:lnTo>
                      <a:cubicBezTo>
                        <a:pt x="115230" y="116021"/>
                        <a:pt x="115230" y="116071"/>
                        <a:pt x="115230" y="116071"/>
                      </a:cubicBezTo>
                      <a:lnTo>
                        <a:pt x="115630" y="116171"/>
                      </a:lnTo>
                      <a:lnTo>
                        <a:pt x="115930" y="116171"/>
                      </a:lnTo>
                      <a:lnTo>
                        <a:pt x="116130" y="116271"/>
                      </a:lnTo>
                      <a:lnTo>
                        <a:pt x="116130" y="116321"/>
                      </a:lnTo>
                      <a:lnTo>
                        <a:pt x="116980" y="116721"/>
                      </a:lnTo>
                      <a:lnTo>
                        <a:pt x="117280" y="116771"/>
                      </a:lnTo>
                      <a:lnTo>
                        <a:pt x="117430" y="116871"/>
                      </a:lnTo>
                      <a:lnTo>
                        <a:pt x="117629" y="117121"/>
                      </a:lnTo>
                      <a:lnTo>
                        <a:pt x="117879" y="117121"/>
                      </a:lnTo>
                      <a:lnTo>
                        <a:pt x="118179" y="117221"/>
                      </a:lnTo>
                      <a:cubicBezTo>
                        <a:pt x="118179" y="117221"/>
                        <a:pt x="118179" y="117271"/>
                        <a:pt x="118179" y="117271"/>
                      </a:cubicBezTo>
                      <a:lnTo>
                        <a:pt x="118479" y="117271"/>
                      </a:lnTo>
                      <a:lnTo>
                        <a:pt x="118779" y="117371"/>
                      </a:lnTo>
                      <a:cubicBezTo>
                        <a:pt x="118779" y="117421"/>
                        <a:pt x="118779" y="117421"/>
                        <a:pt x="118779" y="117471"/>
                      </a:cubicBezTo>
                      <a:lnTo>
                        <a:pt x="119029" y="117571"/>
                      </a:lnTo>
                      <a:lnTo>
                        <a:pt x="119079" y="117571"/>
                      </a:lnTo>
                      <a:lnTo>
                        <a:pt x="119479" y="117671"/>
                      </a:lnTo>
                      <a:lnTo>
                        <a:pt x="119779" y="117671"/>
                      </a:lnTo>
                      <a:lnTo>
                        <a:pt x="120129" y="117821"/>
                      </a:lnTo>
                      <a:lnTo>
                        <a:pt x="120129" y="117971"/>
                      </a:lnTo>
                      <a:lnTo>
                        <a:pt x="120379" y="117971"/>
                      </a:lnTo>
                      <a:lnTo>
                        <a:pt x="120729" y="118071"/>
                      </a:lnTo>
                      <a:lnTo>
                        <a:pt x="120729" y="118121"/>
                      </a:lnTo>
                      <a:cubicBezTo>
                        <a:pt x="120779" y="118121"/>
                        <a:pt x="120829" y="118171"/>
                        <a:pt x="120829" y="118221"/>
                      </a:cubicBezTo>
                      <a:lnTo>
                        <a:pt x="121129" y="118471"/>
                      </a:lnTo>
                      <a:lnTo>
                        <a:pt x="121279" y="118471"/>
                      </a:lnTo>
                      <a:lnTo>
                        <a:pt x="121429" y="118571"/>
                      </a:lnTo>
                      <a:lnTo>
                        <a:pt x="121479" y="118571"/>
                      </a:lnTo>
                      <a:lnTo>
                        <a:pt x="121729" y="118671"/>
                      </a:lnTo>
                      <a:lnTo>
                        <a:pt x="122179" y="119071"/>
                      </a:lnTo>
                      <a:lnTo>
                        <a:pt x="122329" y="119071"/>
                      </a:lnTo>
                      <a:lnTo>
                        <a:pt x="122479" y="119171"/>
                      </a:lnTo>
                      <a:lnTo>
                        <a:pt x="123528" y="119671"/>
                      </a:lnTo>
                      <a:lnTo>
                        <a:pt x="123528" y="119721"/>
                      </a:lnTo>
                      <a:lnTo>
                        <a:pt x="123828" y="119721"/>
                      </a:lnTo>
                      <a:lnTo>
                        <a:pt x="123978" y="119771"/>
                      </a:lnTo>
                      <a:lnTo>
                        <a:pt x="123978" y="119821"/>
                      </a:lnTo>
                      <a:lnTo>
                        <a:pt x="124028" y="119821"/>
                      </a:lnTo>
                      <a:lnTo>
                        <a:pt x="124278" y="119971"/>
                      </a:lnTo>
                      <a:lnTo>
                        <a:pt x="124428" y="120171"/>
                      </a:lnTo>
                      <a:lnTo>
                        <a:pt x="124728" y="120171"/>
                      </a:lnTo>
                      <a:lnTo>
                        <a:pt x="125028" y="120271"/>
                      </a:lnTo>
                      <a:lnTo>
                        <a:pt x="125028" y="120371"/>
                      </a:lnTo>
                      <a:lnTo>
                        <a:pt x="125278" y="120470"/>
                      </a:lnTo>
                      <a:lnTo>
                        <a:pt x="125328" y="120470"/>
                      </a:lnTo>
                      <a:lnTo>
                        <a:pt x="125328" y="120520"/>
                      </a:lnTo>
                      <a:lnTo>
                        <a:pt x="125578" y="120520"/>
                      </a:lnTo>
                      <a:lnTo>
                        <a:pt x="125728" y="120570"/>
                      </a:lnTo>
                      <a:lnTo>
                        <a:pt x="125878" y="120670"/>
                      </a:lnTo>
                      <a:lnTo>
                        <a:pt x="126178" y="120720"/>
                      </a:lnTo>
                      <a:lnTo>
                        <a:pt x="126478" y="120920"/>
                      </a:lnTo>
                      <a:lnTo>
                        <a:pt x="126578" y="120920"/>
                      </a:lnTo>
                      <a:lnTo>
                        <a:pt x="127128" y="121070"/>
                      </a:lnTo>
                      <a:lnTo>
                        <a:pt x="127578" y="121420"/>
                      </a:lnTo>
                      <a:lnTo>
                        <a:pt x="128478" y="121720"/>
                      </a:lnTo>
                      <a:lnTo>
                        <a:pt x="128628" y="121820"/>
                      </a:lnTo>
                      <a:lnTo>
                        <a:pt x="128728" y="121920"/>
                      </a:lnTo>
                      <a:lnTo>
                        <a:pt x="129327" y="122120"/>
                      </a:lnTo>
                      <a:lnTo>
                        <a:pt x="129477" y="122220"/>
                      </a:lnTo>
                      <a:lnTo>
                        <a:pt x="129477" y="122270"/>
                      </a:lnTo>
                      <a:lnTo>
                        <a:pt x="129527" y="122270"/>
                      </a:lnTo>
                      <a:lnTo>
                        <a:pt x="129777" y="122370"/>
                      </a:lnTo>
                      <a:lnTo>
                        <a:pt x="129777" y="122420"/>
                      </a:lnTo>
                      <a:lnTo>
                        <a:pt x="129827" y="122420"/>
                      </a:lnTo>
                      <a:lnTo>
                        <a:pt x="130077" y="122520"/>
                      </a:lnTo>
                      <a:lnTo>
                        <a:pt x="130227" y="122620"/>
                      </a:lnTo>
                      <a:lnTo>
                        <a:pt x="130527" y="122720"/>
                      </a:lnTo>
                      <a:lnTo>
                        <a:pt x="130627" y="122720"/>
                      </a:lnTo>
                      <a:cubicBezTo>
                        <a:pt x="130827" y="122270"/>
                        <a:pt x="130377" y="122170"/>
                        <a:pt x="130127" y="122020"/>
                      </a:cubicBezTo>
                      <a:cubicBezTo>
                        <a:pt x="129377" y="121670"/>
                        <a:pt x="128628" y="121370"/>
                        <a:pt x="127778" y="120970"/>
                      </a:cubicBezTo>
                      <a:cubicBezTo>
                        <a:pt x="126878" y="120620"/>
                        <a:pt x="126028" y="120271"/>
                        <a:pt x="125128" y="119871"/>
                      </a:cubicBezTo>
                      <a:cubicBezTo>
                        <a:pt x="125078" y="119821"/>
                        <a:pt x="125028" y="119671"/>
                        <a:pt x="124978" y="119571"/>
                      </a:cubicBezTo>
                      <a:cubicBezTo>
                        <a:pt x="124910" y="119579"/>
                        <a:pt x="124840" y="119583"/>
                        <a:pt x="124769" y="119583"/>
                      </a:cubicBezTo>
                      <a:cubicBezTo>
                        <a:pt x="124427" y="119583"/>
                        <a:pt x="124068" y="119486"/>
                        <a:pt x="123778" y="119321"/>
                      </a:cubicBezTo>
                      <a:cubicBezTo>
                        <a:pt x="123328" y="119071"/>
                        <a:pt x="122879" y="118871"/>
                        <a:pt x="122429" y="118621"/>
                      </a:cubicBezTo>
                      <a:cubicBezTo>
                        <a:pt x="122329" y="118621"/>
                        <a:pt x="122329" y="118471"/>
                        <a:pt x="122279" y="118421"/>
                      </a:cubicBezTo>
                      <a:cubicBezTo>
                        <a:pt x="122079" y="118371"/>
                        <a:pt x="121829" y="118421"/>
                        <a:pt x="121679" y="118271"/>
                      </a:cubicBezTo>
                      <a:cubicBezTo>
                        <a:pt x="121229" y="117971"/>
                        <a:pt x="120679" y="117771"/>
                        <a:pt x="120129" y="117621"/>
                      </a:cubicBezTo>
                      <a:cubicBezTo>
                        <a:pt x="119729" y="117471"/>
                        <a:pt x="119379" y="117271"/>
                        <a:pt x="118979" y="117071"/>
                      </a:cubicBezTo>
                      <a:cubicBezTo>
                        <a:pt x="118879" y="117021"/>
                        <a:pt x="118779" y="116971"/>
                        <a:pt x="118679" y="116921"/>
                      </a:cubicBezTo>
                      <a:cubicBezTo>
                        <a:pt x="117879" y="116771"/>
                        <a:pt x="117080" y="116471"/>
                        <a:pt x="116380" y="116071"/>
                      </a:cubicBezTo>
                      <a:cubicBezTo>
                        <a:pt x="116130" y="115921"/>
                        <a:pt x="115830" y="115771"/>
                        <a:pt x="115530" y="115621"/>
                      </a:cubicBezTo>
                      <a:cubicBezTo>
                        <a:pt x="115530" y="115571"/>
                        <a:pt x="115480" y="115521"/>
                        <a:pt x="115430" y="115521"/>
                      </a:cubicBezTo>
                      <a:cubicBezTo>
                        <a:pt x="114680" y="115371"/>
                        <a:pt x="113980" y="115271"/>
                        <a:pt x="113280" y="115071"/>
                      </a:cubicBezTo>
                      <a:cubicBezTo>
                        <a:pt x="111831" y="114622"/>
                        <a:pt x="110431" y="114122"/>
                        <a:pt x="108981" y="113672"/>
                      </a:cubicBezTo>
                      <a:cubicBezTo>
                        <a:pt x="108331" y="113422"/>
                        <a:pt x="107631" y="113322"/>
                        <a:pt x="106981" y="113122"/>
                      </a:cubicBezTo>
                      <a:cubicBezTo>
                        <a:pt x="106831" y="113122"/>
                        <a:pt x="106731" y="113072"/>
                        <a:pt x="106631" y="113022"/>
                      </a:cubicBezTo>
                      <a:cubicBezTo>
                        <a:pt x="105282" y="112522"/>
                        <a:pt x="103932" y="112122"/>
                        <a:pt x="102582" y="111772"/>
                      </a:cubicBezTo>
                      <a:cubicBezTo>
                        <a:pt x="101382" y="111472"/>
                        <a:pt x="100233" y="111022"/>
                        <a:pt x="99083" y="110622"/>
                      </a:cubicBezTo>
                      <a:cubicBezTo>
                        <a:pt x="98833" y="110572"/>
                        <a:pt x="98583" y="110522"/>
                        <a:pt x="98333" y="110422"/>
                      </a:cubicBezTo>
                      <a:cubicBezTo>
                        <a:pt x="96883" y="110022"/>
                        <a:pt x="95433" y="109572"/>
                        <a:pt x="93984" y="109222"/>
                      </a:cubicBezTo>
                      <a:cubicBezTo>
                        <a:pt x="92734" y="108923"/>
                        <a:pt x="91534" y="108373"/>
                        <a:pt x="90234" y="108373"/>
                      </a:cubicBezTo>
                      <a:cubicBezTo>
                        <a:pt x="90084" y="108373"/>
                        <a:pt x="89984" y="108173"/>
                        <a:pt x="89884" y="108073"/>
                      </a:cubicBezTo>
                      <a:cubicBezTo>
                        <a:pt x="89675" y="108195"/>
                        <a:pt x="89472" y="108238"/>
                        <a:pt x="89271" y="108238"/>
                      </a:cubicBezTo>
                      <a:cubicBezTo>
                        <a:pt x="88895" y="108238"/>
                        <a:pt x="88525" y="108088"/>
                        <a:pt x="88135" y="108023"/>
                      </a:cubicBezTo>
                      <a:cubicBezTo>
                        <a:pt x="87385" y="107923"/>
                        <a:pt x="86585" y="107673"/>
                        <a:pt x="85835" y="107473"/>
                      </a:cubicBezTo>
                      <a:cubicBezTo>
                        <a:pt x="85635" y="107423"/>
                        <a:pt x="85535" y="107373"/>
                        <a:pt x="85535" y="107123"/>
                      </a:cubicBezTo>
                      <a:cubicBezTo>
                        <a:pt x="85589" y="106907"/>
                        <a:pt x="85716" y="106866"/>
                        <a:pt x="85852" y="106866"/>
                      </a:cubicBezTo>
                      <a:cubicBezTo>
                        <a:pt x="85937" y="106866"/>
                        <a:pt x="86025" y="106882"/>
                        <a:pt x="86102" y="106882"/>
                      </a:cubicBezTo>
                      <a:cubicBezTo>
                        <a:pt x="86131" y="106882"/>
                        <a:pt x="86159" y="106879"/>
                        <a:pt x="86185" y="106873"/>
                      </a:cubicBezTo>
                      <a:lnTo>
                        <a:pt x="86235" y="106873"/>
                      </a:lnTo>
                      <a:lnTo>
                        <a:pt x="86285" y="106823"/>
                      </a:lnTo>
                      <a:cubicBezTo>
                        <a:pt x="87235" y="106473"/>
                        <a:pt x="88235" y="106173"/>
                        <a:pt x="89184" y="105823"/>
                      </a:cubicBezTo>
                      <a:cubicBezTo>
                        <a:pt x="89734" y="105623"/>
                        <a:pt x="90284" y="105373"/>
                        <a:pt x="90834" y="105173"/>
                      </a:cubicBezTo>
                      <a:lnTo>
                        <a:pt x="90834" y="105073"/>
                      </a:lnTo>
                      <a:lnTo>
                        <a:pt x="90584" y="105023"/>
                      </a:lnTo>
                      <a:lnTo>
                        <a:pt x="89984" y="105023"/>
                      </a:lnTo>
                      <a:lnTo>
                        <a:pt x="89734" y="105173"/>
                      </a:lnTo>
                      <a:lnTo>
                        <a:pt x="89134" y="105323"/>
                      </a:lnTo>
                      <a:lnTo>
                        <a:pt x="88685" y="105473"/>
                      </a:lnTo>
                      <a:lnTo>
                        <a:pt x="87885" y="105623"/>
                      </a:lnTo>
                      <a:lnTo>
                        <a:pt x="87635" y="105773"/>
                      </a:lnTo>
                      <a:lnTo>
                        <a:pt x="86985" y="105923"/>
                      </a:lnTo>
                      <a:lnTo>
                        <a:pt x="86285" y="106273"/>
                      </a:lnTo>
                      <a:lnTo>
                        <a:pt x="85785" y="106373"/>
                      </a:lnTo>
                      <a:lnTo>
                        <a:pt x="85335" y="106373"/>
                      </a:lnTo>
                      <a:lnTo>
                        <a:pt x="85035" y="106523"/>
                      </a:lnTo>
                      <a:lnTo>
                        <a:pt x="84285" y="106673"/>
                      </a:lnTo>
                      <a:lnTo>
                        <a:pt x="83685" y="106823"/>
                      </a:lnTo>
                      <a:lnTo>
                        <a:pt x="82736" y="106973"/>
                      </a:lnTo>
                      <a:cubicBezTo>
                        <a:pt x="82486" y="107023"/>
                        <a:pt x="82286" y="107123"/>
                        <a:pt x="82286" y="107473"/>
                      </a:cubicBezTo>
                      <a:lnTo>
                        <a:pt x="82486" y="107573"/>
                      </a:lnTo>
                      <a:lnTo>
                        <a:pt x="83236" y="107573"/>
                      </a:lnTo>
                      <a:lnTo>
                        <a:pt x="84285" y="107673"/>
                      </a:lnTo>
                      <a:lnTo>
                        <a:pt x="84435" y="107723"/>
                      </a:lnTo>
                      <a:lnTo>
                        <a:pt x="85035" y="107873"/>
                      </a:lnTo>
                      <a:lnTo>
                        <a:pt x="85035" y="108023"/>
                      </a:lnTo>
                      <a:lnTo>
                        <a:pt x="84935" y="108173"/>
                      </a:lnTo>
                      <a:lnTo>
                        <a:pt x="84885" y="108773"/>
                      </a:lnTo>
                      <a:lnTo>
                        <a:pt x="84885" y="109672"/>
                      </a:lnTo>
                      <a:lnTo>
                        <a:pt x="84885" y="110122"/>
                      </a:lnTo>
                      <a:lnTo>
                        <a:pt x="84785" y="110272"/>
                      </a:lnTo>
                      <a:lnTo>
                        <a:pt x="84735" y="111022"/>
                      </a:lnTo>
                      <a:lnTo>
                        <a:pt x="84635" y="111172"/>
                      </a:lnTo>
                      <a:lnTo>
                        <a:pt x="84585" y="111922"/>
                      </a:lnTo>
                      <a:lnTo>
                        <a:pt x="84485" y="112072"/>
                      </a:lnTo>
                      <a:lnTo>
                        <a:pt x="84435" y="112372"/>
                      </a:lnTo>
                      <a:lnTo>
                        <a:pt x="84335" y="112522"/>
                      </a:lnTo>
                      <a:lnTo>
                        <a:pt x="84285" y="112822"/>
                      </a:lnTo>
                      <a:lnTo>
                        <a:pt x="84185" y="112972"/>
                      </a:lnTo>
                      <a:lnTo>
                        <a:pt x="84135" y="113272"/>
                      </a:lnTo>
                      <a:lnTo>
                        <a:pt x="83985" y="113422"/>
                      </a:lnTo>
                      <a:lnTo>
                        <a:pt x="83935" y="113572"/>
                      </a:lnTo>
                      <a:lnTo>
                        <a:pt x="83835" y="113872"/>
                      </a:lnTo>
                      <a:lnTo>
                        <a:pt x="83735" y="114022"/>
                      </a:lnTo>
                      <a:lnTo>
                        <a:pt x="83685" y="114172"/>
                      </a:lnTo>
                      <a:lnTo>
                        <a:pt x="83585" y="114322"/>
                      </a:lnTo>
                      <a:lnTo>
                        <a:pt x="83535" y="114472"/>
                      </a:lnTo>
                      <a:lnTo>
                        <a:pt x="83435" y="114622"/>
                      </a:lnTo>
                      <a:lnTo>
                        <a:pt x="83385" y="114772"/>
                      </a:lnTo>
                      <a:lnTo>
                        <a:pt x="83286" y="114921"/>
                      </a:lnTo>
                      <a:lnTo>
                        <a:pt x="83236" y="115221"/>
                      </a:lnTo>
                      <a:lnTo>
                        <a:pt x="83086" y="115371"/>
                      </a:lnTo>
                      <a:lnTo>
                        <a:pt x="82986" y="115521"/>
                      </a:lnTo>
                      <a:lnTo>
                        <a:pt x="82886" y="115621"/>
                      </a:lnTo>
                      <a:lnTo>
                        <a:pt x="82836" y="115821"/>
                      </a:lnTo>
                      <a:cubicBezTo>
                        <a:pt x="82628" y="116003"/>
                        <a:pt x="82474" y="116090"/>
                        <a:pt x="82332" y="116090"/>
                      </a:cubicBezTo>
                      <a:cubicBezTo>
                        <a:pt x="82201" y="116090"/>
                        <a:pt x="82080" y="116016"/>
                        <a:pt x="81936" y="115871"/>
                      </a:cubicBezTo>
                      <a:lnTo>
                        <a:pt x="81786" y="115771"/>
                      </a:lnTo>
                      <a:lnTo>
                        <a:pt x="79836" y="115671"/>
                      </a:lnTo>
                      <a:lnTo>
                        <a:pt x="79786" y="115621"/>
                      </a:lnTo>
                      <a:lnTo>
                        <a:pt x="79686" y="115621"/>
                      </a:lnTo>
                      <a:lnTo>
                        <a:pt x="79236" y="115521"/>
                      </a:lnTo>
                      <a:lnTo>
                        <a:pt x="79186" y="115471"/>
                      </a:lnTo>
                      <a:lnTo>
                        <a:pt x="79086" y="115471"/>
                      </a:lnTo>
                      <a:lnTo>
                        <a:pt x="78936" y="115371"/>
                      </a:lnTo>
                      <a:lnTo>
                        <a:pt x="78786" y="115321"/>
                      </a:lnTo>
                      <a:lnTo>
                        <a:pt x="78336" y="115221"/>
                      </a:lnTo>
                      <a:lnTo>
                        <a:pt x="78286" y="115171"/>
                      </a:lnTo>
                      <a:lnTo>
                        <a:pt x="78186" y="115171"/>
                      </a:lnTo>
                      <a:lnTo>
                        <a:pt x="78036" y="115071"/>
                      </a:lnTo>
                      <a:lnTo>
                        <a:pt x="77886" y="115021"/>
                      </a:lnTo>
                      <a:lnTo>
                        <a:pt x="76987" y="114921"/>
                      </a:lnTo>
                      <a:lnTo>
                        <a:pt x="76937" y="114871"/>
                      </a:lnTo>
                      <a:lnTo>
                        <a:pt x="75637" y="114871"/>
                      </a:lnTo>
                      <a:lnTo>
                        <a:pt x="75587" y="114821"/>
                      </a:lnTo>
                      <a:lnTo>
                        <a:pt x="75537" y="114821"/>
                      </a:lnTo>
                      <a:lnTo>
                        <a:pt x="74737" y="114722"/>
                      </a:lnTo>
                      <a:cubicBezTo>
                        <a:pt x="74687" y="114672"/>
                        <a:pt x="74637" y="114672"/>
                        <a:pt x="74587" y="114672"/>
                      </a:cubicBezTo>
                      <a:lnTo>
                        <a:pt x="73987" y="114422"/>
                      </a:lnTo>
                      <a:lnTo>
                        <a:pt x="73937" y="114372"/>
                      </a:lnTo>
                      <a:lnTo>
                        <a:pt x="73887" y="114372"/>
                      </a:lnTo>
                      <a:lnTo>
                        <a:pt x="73687" y="114222"/>
                      </a:lnTo>
                      <a:lnTo>
                        <a:pt x="73637" y="114172"/>
                      </a:lnTo>
                      <a:lnTo>
                        <a:pt x="73587" y="114172"/>
                      </a:lnTo>
                      <a:lnTo>
                        <a:pt x="73237" y="114072"/>
                      </a:lnTo>
                      <a:lnTo>
                        <a:pt x="72987" y="113872"/>
                      </a:lnTo>
                      <a:lnTo>
                        <a:pt x="72637" y="113772"/>
                      </a:lnTo>
                      <a:lnTo>
                        <a:pt x="72187" y="113672"/>
                      </a:lnTo>
                      <a:lnTo>
                        <a:pt x="72087" y="113622"/>
                      </a:lnTo>
                      <a:lnTo>
                        <a:pt x="71888" y="113472"/>
                      </a:lnTo>
                      <a:lnTo>
                        <a:pt x="71838" y="113422"/>
                      </a:lnTo>
                      <a:lnTo>
                        <a:pt x="71788" y="113422"/>
                      </a:lnTo>
                      <a:cubicBezTo>
                        <a:pt x="71706" y="113442"/>
                        <a:pt x="71624" y="113463"/>
                        <a:pt x="71553" y="113463"/>
                      </a:cubicBezTo>
                      <a:cubicBezTo>
                        <a:pt x="71449" y="113463"/>
                        <a:pt x="71367" y="113420"/>
                        <a:pt x="71338" y="113272"/>
                      </a:cubicBezTo>
                      <a:cubicBezTo>
                        <a:pt x="71338" y="113222"/>
                        <a:pt x="71338" y="113172"/>
                        <a:pt x="71288" y="113172"/>
                      </a:cubicBezTo>
                      <a:lnTo>
                        <a:pt x="71138" y="112972"/>
                      </a:lnTo>
                      <a:lnTo>
                        <a:pt x="70738" y="112972"/>
                      </a:lnTo>
                      <a:lnTo>
                        <a:pt x="70688" y="113122"/>
                      </a:lnTo>
                      <a:lnTo>
                        <a:pt x="70538" y="113272"/>
                      </a:lnTo>
                      <a:lnTo>
                        <a:pt x="70088" y="113422"/>
                      </a:lnTo>
                      <a:lnTo>
                        <a:pt x="69488" y="113572"/>
                      </a:lnTo>
                      <a:lnTo>
                        <a:pt x="68988" y="113672"/>
                      </a:lnTo>
                      <a:lnTo>
                        <a:pt x="69038" y="113272"/>
                      </a:lnTo>
                      <a:lnTo>
                        <a:pt x="69238" y="111722"/>
                      </a:lnTo>
                      <a:lnTo>
                        <a:pt x="69338" y="111472"/>
                      </a:lnTo>
                      <a:lnTo>
                        <a:pt x="69388" y="110472"/>
                      </a:lnTo>
                      <a:lnTo>
                        <a:pt x="69488" y="109972"/>
                      </a:lnTo>
                      <a:lnTo>
                        <a:pt x="69488" y="109522"/>
                      </a:lnTo>
                      <a:lnTo>
                        <a:pt x="69388" y="108823"/>
                      </a:lnTo>
                      <a:lnTo>
                        <a:pt x="69388" y="108573"/>
                      </a:lnTo>
                      <a:lnTo>
                        <a:pt x="69388" y="108323"/>
                      </a:lnTo>
                      <a:lnTo>
                        <a:pt x="69388" y="108023"/>
                      </a:lnTo>
                      <a:lnTo>
                        <a:pt x="69238" y="107573"/>
                      </a:lnTo>
                      <a:lnTo>
                        <a:pt x="69238" y="107273"/>
                      </a:lnTo>
                      <a:lnTo>
                        <a:pt x="69138" y="107023"/>
                      </a:lnTo>
                      <a:lnTo>
                        <a:pt x="69138" y="106973"/>
                      </a:lnTo>
                      <a:lnTo>
                        <a:pt x="69088" y="106923"/>
                      </a:lnTo>
                      <a:lnTo>
                        <a:pt x="69088" y="106673"/>
                      </a:lnTo>
                      <a:cubicBezTo>
                        <a:pt x="69138" y="106623"/>
                        <a:pt x="69138" y="106573"/>
                        <a:pt x="69088" y="106523"/>
                      </a:cubicBezTo>
                      <a:cubicBezTo>
                        <a:pt x="69038" y="106523"/>
                        <a:pt x="69038" y="106473"/>
                        <a:pt x="69038" y="106423"/>
                      </a:cubicBezTo>
                      <a:cubicBezTo>
                        <a:pt x="68988" y="106423"/>
                        <a:pt x="69038" y="106373"/>
                        <a:pt x="69038" y="106373"/>
                      </a:cubicBezTo>
                      <a:lnTo>
                        <a:pt x="68988" y="106073"/>
                      </a:lnTo>
                      <a:cubicBezTo>
                        <a:pt x="68938" y="106023"/>
                        <a:pt x="68938" y="105973"/>
                        <a:pt x="68988" y="105923"/>
                      </a:cubicBezTo>
                      <a:lnTo>
                        <a:pt x="68988" y="105623"/>
                      </a:lnTo>
                      <a:lnTo>
                        <a:pt x="68838" y="105173"/>
                      </a:lnTo>
                      <a:lnTo>
                        <a:pt x="68838" y="104873"/>
                      </a:lnTo>
                      <a:lnTo>
                        <a:pt x="68738" y="104673"/>
                      </a:lnTo>
                      <a:lnTo>
                        <a:pt x="68738" y="104423"/>
                      </a:lnTo>
                      <a:lnTo>
                        <a:pt x="68588" y="103973"/>
                      </a:lnTo>
                      <a:lnTo>
                        <a:pt x="68588" y="103524"/>
                      </a:lnTo>
                      <a:lnTo>
                        <a:pt x="68438" y="103074"/>
                      </a:lnTo>
                      <a:lnTo>
                        <a:pt x="68438" y="102424"/>
                      </a:lnTo>
                      <a:lnTo>
                        <a:pt x="68438" y="102174"/>
                      </a:lnTo>
                      <a:lnTo>
                        <a:pt x="68438" y="101924"/>
                      </a:lnTo>
                      <a:cubicBezTo>
                        <a:pt x="68488" y="101874"/>
                        <a:pt x="68538" y="101824"/>
                        <a:pt x="68538" y="101824"/>
                      </a:cubicBezTo>
                      <a:lnTo>
                        <a:pt x="71288" y="101824"/>
                      </a:lnTo>
                      <a:cubicBezTo>
                        <a:pt x="71288" y="101924"/>
                        <a:pt x="71288" y="101924"/>
                        <a:pt x="71388" y="101924"/>
                      </a:cubicBezTo>
                      <a:lnTo>
                        <a:pt x="71838" y="101924"/>
                      </a:lnTo>
                      <a:lnTo>
                        <a:pt x="72237" y="101624"/>
                      </a:lnTo>
                      <a:lnTo>
                        <a:pt x="72787" y="101724"/>
                      </a:lnTo>
                      <a:lnTo>
                        <a:pt x="72887" y="101924"/>
                      </a:lnTo>
                      <a:lnTo>
                        <a:pt x="72937" y="101974"/>
                      </a:lnTo>
                      <a:lnTo>
                        <a:pt x="72937" y="102074"/>
                      </a:lnTo>
                      <a:lnTo>
                        <a:pt x="72987" y="102074"/>
                      </a:lnTo>
                      <a:lnTo>
                        <a:pt x="73087" y="102224"/>
                      </a:lnTo>
                      <a:lnTo>
                        <a:pt x="73487" y="103274"/>
                      </a:lnTo>
                      <a:cubicBezTo>
                        <a:pt x="73537" y="103324"/>
                        <a:pt x="73537" y="103324"/>
                        <a:pt x="73537" y="103374"/>
                      </a:cubicBezTo>
                      <a:lnTo>
                        <a:pt x="73637" y="103573"/>
                      </a:lnTo>
                      <a:lnTo>
                        <a:pt x="73687" y="103723"/>
                      </a:lnTo>
                      <a:lnTo>
                        <a:pt x="73787" y="104023"/>
                      </a:lnTo>
                      <a:cubicBezTo>
                        <a:pt x="73837" y="104073"/>
                        <a:pt x="73837" y="104073"/>
                        <a:pt x="73837" y="104123"/>
                      </a:cubicBezTo>
                      <a:lnTo>
                        <a:pt x="74087" y="105073"/>
                      </a:lnTo>
                      <a:cubicBezTo>
                        <a:pt x="74137" y="105123"/>
                        <a:pt x="74137" y="105123"/>
                        <a:pt x="74137" y="105173"/>
                      </a:cubicBezTo>
                      <a:lnTo>
                        <a:pt x="74237" y="105523"/>
                      </a:lnTo>
                      <a:cubicBezTo>
                        <a:pt x="74287" y="105573"/>
                        <a:pt x="74287" y="105573"/>
                        <a:pt x="74287" y="105623"/>
                      </a:cubicBezTo>
                      <a:lnTo>
                        <a:pt x="74387" y="106123"/>
                      </a:lnTo>
                      <a:cubicBezTo>
                        <a:pt x="74437" y="106173"/>
                        <a:pt x="74437" y="106173"/>
                        <a:pt x="74437" y="106223"/>
                      </a:cubicBezTo>
                      <a:lnTo>
                        <a:pt x="74537" y="106823"/>
                      </a:lnTo>
                      <a:cubicBezTo>
                        <a:pt x="74587" y="106873"/>
                        <a:pt x="74587" y="106923"/>
                        <a:pt x="74587" y="106973"/>
                      </a:cubicBezTo>
                      <a:lnTo>
                        <a:pt x="74687" y="107723"/>
                      </a:lnTo>
                      <a:cubicBezTo>
                        <a:pt x="74737" y="107773"/>
                        <a:pt x="74737" y="107823"/>
                        <a:pt x="74737" y="107873"/>
                      </a:cubicBezTo>
                      <a:lnTo>
                        <a:pt x="74837" y="109372"/>
                      </a:lnTo>
                      <a:lnTo>
                        <a:pt x="74887" y="109522"/>
                      </a:lnTo>
                      <a:lnTo>
                        <a:pt x="74887" y="109822"/>
                      </a:lnTo>
                      <a:cubicBezTo>
                        <a:pt x="75037" y="109922"/>
                        <a:pt x="75037" y="110022"/>
                        <a:pt x="74887" y="110122"/>
                      </a:cubicBezTo>
                      <a:lnTo>
                        <a:pt x="74887" y="111622"/>
                      </a:lnTo>
                      <a:lnTo>
                        <a:pt x="74787" y="111772"/>
                      </a:lnTo>
                      <a:lnTo>
                        <a:pt x="74737" y="112972"/>
                      </a:lnTo>
                      <a:lnTo>
                        <a:pt x="74637" y="113122"/>
                      </a:lnTo>
                      <a:lnTo>
                        <a:pt x="74587" y="113722"/>
                      </a:lnTo>
                      <a:lnTo>
                        <a:pt x="74437" y="114022"/>
                      </a:lnTo>
                      <a:lnTo>
                        <a:pt x="74887" y="114172"/>
                      </a:lnTo>
                      <a:cubicBezTo>
                        <a:pt x="75187" y="113922"/>
                        <a:pt x="75337" y="113472"/>
                        <a:pt x="75237" y="113072"/>
                      </a:cubicBezTo>
                      <a:lnTo>
                        <a:pt x="75337" y="112522"/>
                      </a:lnTo>
                      <a:lnTo>
                        <a:pt x="75387" y="112172"/>
                      </a:lnTo>
                      <a:lnTo>
                        <a:pt x="75437" y="111922"/>
                      </a:lnTo>
                      <a:lnTo>
                        <a:pt x="75437" y="109073"/>
                      </a:lnTo>
                      <a:lnTo>
                        <a:pt x="75337" y="108373"/>
                      </a:lnTo>
                      <a:lnTo>
                        <a:pt x="75337" y="107973"/>
                      </a:lnTo>
                      <a:lnTo>
                        <a:pt x="75337" y="107723"/>
                      </a:lnTo>
                      <a:cubicBezTo>
                        <a:pt x="75387" y="107673"/>
                        <a:pt x="75387" y="107623"/>
                        <a:pt x="75337" y="107573"/>
                      </a:cubicBezTo>
                      <a:lnTo>
                        <a:pt x="75237" y="107073"/>
                      </a:lnTo>
                      <a:lnTo>
                        <a:pt x="75187" y="106223"/>
                      </a:lnTo>
                      <a:lnTo>
                        <a:pt x="75087" y="105973"/>
                      </a:lnTo>
                      <a:lnTo>
                        <a:pt x="75037" y="105773"/>
                      </a:lnTo>
                      <a:cubicBezTo>
                        <a:pt x="75037" y="105723"/>
                        <a:pt x="74987" y="105723"/>
                        <a:pt x="74987" y="105673"/>
                      </a:cubicBezTo>
                      <a:cubicBezTo>
                        <a:pt x="74987" y="105673"/>
                        <a:pt x="74987" y="105623"/>
                        <a:pt x="74987" y="105623"/>
                      </a:cubicBezTo>
                      <a:lnTo>
                        <a:pt x="74937" y="105273"/>
                      </a:lnTo>
                      <a:cubicBezTo>
                        <a:pt x="74937" y="105223"/>
                        <a:pt x="74937" y="105223"/>
                        <a:pt x="74937" y="105173"/>
                      </a:cubicBezTo>
                      <a:cubicBezTo>
                        <a:pt x="74987" y="105123"/>
                        <a:pt x="74987" y="105073"/>
                        <a:pt x="74937" y="105023"/>
                      </a:cubicBezTo>
                      <a:lnTo>
                        <a:pt x="74787" y="104573"/>
                      </a:lnTo>
                      <a:lnTo>
                        <a:pt x="74487" y="103673"/>
                      </a:lnTo>
                      <a:lnTo>
                        <a:pt x="74387" y="103424"/>
                      </a:lnTo>
                      <a:lnTo>
                        <a:pt x="74187" y="102774"/>
                      </a:lnTo>
                      <a:lnTo>
                        <a:pt x="74087" y="102524"/>
                      </a:lnTo>
                      <a:lnTo>
                        <a:pt x="74087" y="102274"/>
                      </a:lnTo>
                      <a:lnTo>
                        <a:pt x="74087" y="102024"/>
                      </a:lnTo>
                      <a:lnTo>
                        <a:pt x="73987" y="101124"/>
                      </a:lnTo>
                      <a:lnTo>
                        <a:pt x="74987" y="100174"/>
                      </a:lnTo>
                      <a:lnTo>
                        <a:pt x="75387" y="100074"/>
                      </a:lnTo>
                      <a:lnTo>
                        <a:pt x="75587" y="100024"/>
                      </a:lnTo>
                      <a:lnTo>
                        <a:pt x="75837" y="99924"/>
                      </a:lnTo>
                      <a:lnTo>
                        <a:pt x="77736" y="98774"/>
                      </a:lnTo>
                      <a:lnTo>
                        <a:pt x="78036" y="98874"/>
                      </a:lnTo>
                      <a:lnTo>
                        <a:pt x="77886" y="99024"/>
                      </a:lnTo>
                      <a:lnTo>
                        <a:pt x="77886" y="99674"/>
                      </a:lnTo>
                      <a:cubicBezTo>
                        <a:pt x="77936" y="99674"/>
                        <a:pt x="77936" y="99724"/>
                        <a:pt x="77986" y="99774"/>
                      </a:cubicBezTo>
                      <a:lnTo>
                        <a:pt x="78136" y="99924"/>
                      </a:lnTo>
                      <a:lnTo>
                        <a:pt x="78186" y="100124"/>
                      </a:lnTo>
                      <a:cubicBezTo>
                        <a:pt x="78186" y="100124"/>
                        <a:pt x="78186" y="100174"/>
                        <a:pt x="78186" y="100174"/>
                      </a:cubicBezTo>
                      <a:lnTo>
                        <a:pt x="78286" y="100374"/>
                      </a:lnTo>
                      <a:cubicBezTo>
                        <a:pt x="78286" y="100374"/>
                        <a:pt x="78336" y="100424"/>
                        <a:pt x="78336" y="100474"/>
                      </a:cubicBezTo>
                      <a:lnTo>
                        <a:pt x="78436" y="100674"/>
                      </a:lnTo>
                      <a:lnTo>
                        <a:pt x="78636" y="100774"/>
                      </a:lnTo>
                      <a:lnTo>
                        <a:pt x="78736" y="100974"/>
                      </a:lnTo>
                      <a:cubicBezTo>
                        <a:pt x="78786" y="101024"/>
                        <a:pt x="78786" y="101024"/>
                        <a:pt x="78786" y="101074"/>
                      </a:cubicBezTo>
                      <a:lnTo>
                        <a:pt x="78936" y="101424"/>
                      </a:lnTo>
                      <a:lnTo>
                        <a:pt x="78936" y="101474"/>
                      </a:lnTo>
                      <a:lnTo>
                        <a:pt x="78936" y="101524"/>
                      </a:lnTo>
                      <a:lnTo>
                        <a:pt x="78986" y="101524"/>
                      </a:lnTo>
                      <a:lnTo>
                        <a:pt x="79086" y="101674"/>
                      </a:lnTo>
                      <a:lnTo>
                        <a:pt x="79186" y="101874"/>
                      </a:lnTo>
                      <a:lnTo>
                        <a:pt x="79236" y="101974"/>
                      </a:lnTo>
                      <a:lnTo>
                        <a:pt x="79336" y="102324"/>
                      </a:lnTo>
                      <a:cubicBezTo>
                        <a:pt x="79386" y="102324"/>
                        <a:pt x="79386" y="102374"/>
                        <a:pt x="79386" y="102424"/>
                      </a:cubicBezTo>
                      <a:lnTo>
                        <a:pt x="79486" y="102774"/>
                      </a:lnTo>
                      <a:cubicBezTo>
                        <a:pt x="79536" y="102774"/>
                        <a:pt x="79536" y="102824"/>
                        <a:pt x="79536" y="102874"/>
                      </a:cubicBezTo>
                      <a:lnTo>
                        <a:pt x="79636" y="103074"/>
                      </a:lnTo>
                      <a:cubicBezTo>
                        <a:pt x="79686" y="103124"/>
                        <a:pt x="79686" y="103124"/>
                        <a:pt x="79686" y="103174"/>
                      </a:cubicBezTo>
                      <a:lnTo>
                        <a:pt x="79786" y="103524"/>
                      </a:lnTo>
                      <a:cubicBezTo>
                        <a:pt x="79836" y="103524"/>
                        <a:pt x="79836" y="103573"/>
                        <a:pt x="79836" y="103623"/>
                      </a:cubicBezTo>
                      <a:lnTo>
                        <a:pt x="79936" y="103823"/>
                      </a:lnTo>
                      <a:lnTo>
                        <a:pt x="79986" y="103973"/>
                      </a:lnTo>
                      <a:lnTo>
                        <a:pt x="80086" y="104573"/>
                      </a:lnTo>
                      <a:cubicBezTo>
                        <a:pt x="80136" y="104623"/>
                        <a:pt x="80136" y="104623"/>
                        <a:pt x="80136" y="104673"/>
                      </a:cubicBezTo>
                      <a:lnTo>
                        <a:pt x="80236" y="106223"/>
                      </a:lnTo>
                      <a:cubicBezTo>
                        <a:pt x="80286" y="106273"/>
                        <a:pt x="80286" y="106323"/>
                        <a:pt x="80286" y="106373"/>
                      </a:cubicBezTo>
                      <a:lnTo>
                        <a:pt x="80286" y="108573"/>
                      </a:lnTo>
                      <a:lnTo>
                        <a:pt x="80236" y="108773"/>
                      </a:lnTo>
                      <a:lnTo>
                        <a:pt x="80136" y="110222"/>
                      </a:lnTo>
                      <a:cubicBezTo>
                        <a:pt x="80086" y="110422"/>
                        <a:pt x="80536" y="110722"/>
                        <a:pt x="80086" y="110872"/>
                      </a:cubicBezTo>
                      <a:lnTo>
                        <a:pt x="79986" y="111322"/>
                      </a:lnTo>
                      <a:lnTo>
                        <a:pt x="79936" y="111472"/>
                      </a:lnTo>
                      <a:lnTo>
                        <a:pt x="79836" y="112522"/>
                      </a:lnTo>
                      <a:cubicBezTo>
                        <a:pt x="80086" y="112722"/>
                        <a:pt x="80086" y="112872"/>
                        <a:pt x="79786" y="112972"/>
                      </a:cubicBezTo>
                      <a:lnTo>
                        <a:pt x="79736" y="113422"/>
                      </a:lnTo>
                      <a:lnTo>
                        <a:pt x="79836" y="113772"/>
                      </a:lnTo>
                      <a:lnTo>
                        <a:pt x="79986" y="113772"/>
                      </a:lnTo>
                      <a:cubicBezTo>
                        <a:pt x="80286" y="113372"/>
                        <a:pt x="80386" y="112922"/>
                        <a:pt x="80336" y="112522"/>
                      </a:cubicBezTo>
                      <a:lnTo>
                        <a:pt x="80436" y="112272"/>
                      </a:lnTo>
                      <a:lnTo>
                        <a:pt x="80486" y="111472"/>
                      </a:lnTo>
                      <a:lnTo>
                        <a:pt x="80586" y="111222"/>
                      </a:lnTo>
                      <a:cubicBezTo>
                        <a:pt x="80636" y="110172"/>
                        <a:pt x="81036" y="109172"/>
                        <a:pt x="80886" y="108073"/>
                      </a:cubicBezTo>
                      <a:lnTo>
                        <a:pt x="80886" y="107823"/>
                      </a:lnTo>
                      <a:lnTo>
                        <a:pt x="80886" y="107273"/>
                      </a:lnTo>
                      <a:lnTo>
                        <a:pt x="80886" y="106773"/>
                      </a:lnTo>
                      <a:lnTo>
                        <a:pt x="80886" y="105773"/>
                      </a:lnTo>
                      <a:lnTo>
                        <a:pt x="80886" y="105523"/>
                      </a:lnTo>
                      <a:lnTo>
                        <a:pt x="80886" y="104623"/>
                      </a:lnTo>
                      <a:lnTo>
                        <a:pt x="80786" y="104373"/>
                      </a:lnTo>
                      <a:lnTo>
                        <a:pt x="80636" y="103573"/>
                      </a:lnTo>
                      <a:lnTo>
                        <a:pt x="80436" y="103274"/>
                      </a:lnTo>
                      <a:lnTo>
                        <a:pt x="80336" y="102974"/>
                      </a:lnTo>
                      <a:lnTo>
                        <a:pt x="80186" y="102724"/>
                      </a:lnTo>
                      <a:lnTo>
                        <a:pt x="79736" y="101324"/>
                      </a:lnTo>
                      <a:lnTo>
                        <a:pt x="79436" y="100574"/>
                      </a:lnTo>
                      <a:cubicBezTo>
                        <a:pt x="79436" y="100524"/>
                        <a:pt x="79436" y="100474"/>
                        <a:pt x="79436" y="100424"/>
                      </a:cubicBezTo>
                      <a:lnTo>
                        <a:pt x="79136" y="99674"/>
                      </a:lnTo>
                      <a:cubicBezTo>
                        <a:pt x="79186" y="99624"/>
                        <a:pt x="79186" y="99574"/>
                        <a:pt x="79136" y="99524"/>
                      </a:cubicBezTo>
                      <a:lnTo>
                        <a:pt x="79036" y="99274"/>
                      </a:lnTo>
                      <a:lnTo>
                        <a:pt x="78986" y="99224"/>
                      </a:lnTo>
                      <a:lnTo>
                        <a:pt x="78736" y="98974"/>
                      </a:lnTo>
                      <a:lnTo>
                        <a:pt x="78736" y="98924"/>
                      </a:lnTo>
                      <a:lnTo>
                        <a:pt x="78436" y="98674"/>
                      </a:lnTo>
                      <a:lnTo>
                        <a:pt x="78436" y="98524"/>
                      </a:lnTo>
                      <a:lnTo>
                        <a:pt x="78686" y="98324"/>
                      </a:lnTo>
                      <a:lnTo>
                        <a:pt x="79986" y="97575"/>
                      </a:lnTo>
                      <a:lnTo>
                        <a:pt x="80186" y="97575"/>
                      </a:lnTo>
                      <a:lnTo>
                        <a:pt x="80586" y="97325"/>
                      </a:lnTo>
                      <a:lnTo>
                        <a:pt x="80786" y="97275"/>
                      </a:lnTo>
                      <a:lnTo>
                        <a:pt x="81336" y="96875"/>
                      </a:lnTo>
                      <a:lnTo>
                        <a:pt x="81536" y="96825"/>
                      </a:lnTo>
                      <a:lnTo>
                        <a:pt x="82686" y="96075"/>
                      </a:lnTo>
                      <a:lnTo>
                        <a:pt x="82886" y="96075"/>
                      </a:lnTo>
                      <a:lnTo>
                        <a:pt x="83385" y="95725"/>
                      </a:lnTo>
                      <a:lnTo>
                        <a:pt x="83685" y="95675"/>
                      </a:lnTo>
                      <a:lnTo>
                        <a:pt x="84135" y="95425"/>
                      </a:lnTo>
                      <a:lnTo>
                        <a:pt x="84385" y="95375"/>
                      </a:lnTo>
                      <a:lnTo>
                        <a:pt x="85335" y="94825"/>
                      </a:lnTo>
                      <a:lnTo>
                        <a:pt x="85585" y="94775"/>
                      </a:lnTo>
                      <a:lnTo>
                        <a:pt x="85985" y="94475"/>
                      </a:lnTo>
                      <a:lnTo>
                        <a:pt x="86185" y="94425"/>
                      </a:lnTo>
                      <a:lnTo>
                        <a:pt x="88835" y="92825"/>
                      </a:lnTo>
                      <a:lnTo>
                        <a:pt x="89035" y="92825"/>
                      </a:lnTo>
                      <a:lnTo>
                        <a:pt x="89684" y="92325"/>
                      </a:lnTo>
                      <a:lnTo>
                        <a:pt x="89934" y="92226"/>
                      </a:lnTo>
                      <a:lnTo>
                        <a:pt x="90284" y="92026"/>
                      </a:lnTo>
                      <a:cubicBezTo>
                        <a:pt x="90334" y="91776"/>
                        <a:pt x="90534" y="91776"/>
                        <a:pt x="90684" y="91776"/>
                      </a:cubicBezTo>
                      <a:lnTo>
                        <a:pt x="92384" y="90976"/>
                      </a:lnTo>
                      <a:lnTo>
                        <a:pt x="92684" y="90876"/>
                      </a:lnTo>
                      <a:lnTo>
                        <a:pt x="94783" y="89626"/>
                      </a:lnTo>
                      <a:cubicBezTo>
                        <a:pt x="94847" y="89403"/>
                        <a:pt x="94971" y="89363"/>
                        <a:pt x="95105" y="89363"/>
                      </a:cubicBezTo>
                      <a:cubicBezTo>
                        <a:pt x="95181" y="89363"/>
                        <a:pt x="95261" y="89376"/>
                        <a:pt x="95333" y="89376"/>
                      </a:cubicBezTo>
                      <a:lnTo>
                        <a:pt x="95533" y="89126"/>
                      </a:lnTo>
                      <a:cubicBezTo>
                        <a:pt x="95583" y="89126"/>
                        <a:pt x="95583" y="89076"/>
                        <a:pt x="95633" y="89076"/>
                      </a:cubicBezTo>
                      <a:lnTo>
                        <a:pt x="97233" y="88226"/>
                      </a:lnTo>
                      <a:lnTo>
                        <a:pt x="97333" y="88126"/>
                      </a:lnTo>
                      <a:lnTo>
                        <a:pt x="97783" y="87876"/>
                      </a:lnTo>
                      <a:lnTo>
                        <a:pt x="98083" y="87726"/>
                      </a:lnTo>
                      <a:cubicBezTo>
                        <a:pt x="98083" y="87726"/>
                        <a:pt x="98083" y="87676"/>
                        <a:pt x="98083" y="87626"/>
                      </a:cubicBezTo>
                      <a:lnTo>
                        <a:pt x="98333" y="87576"/>
                      </a:lnTo>
                      <a:lnTo>
                        <a:pt x="99433" y="86876"/>
                      </a:lnTo>
                      <a:lnTo>
                        <a:pt x="99633" y="86826"/>
                      </a:lnTo>
                      <a:lnTo>
                        <a:pt x="101082" y="86077"/>
                      </a:lnTo>
                      <a:lnTo>
                        <a:pt x="101082" y="86027"/>
                      </a:lnTo>
                      <a:lnTo>
                        <a:pt x="101132" y="86027"/>
                      </a:lnTo>
                      <a:lnTo>
                        <a:pt x="102832" y="84927"/>
                      </a:lnTo>
                      <a:lnTo>
                        <a:pt x="103082" y="84877"/>
                      </a:lnTo>
                      <a:lnTo>
                        <a:pt x="103782" y="84427"/>
                      </a:lnTo>
                      <a:lnTo>
                        <a:pt x="103782" y="84377"/>
                      </a:lnTo>
                      <a:lnTo>
                        <a:pt x="103832" y="84377"/>
                      </a:lnTo>
                      <a:lnTo>
                        <a:pt x="104932" y="83577"/>
                      </a:lnTo>
                      <a:lnTo>
                        <a:pt x="105232" y="83327"/>
                      </a:lnTo>
                      <a:lnTo>
                        <a:pt x="105732" y="83027"/>
                      </a:lnTo>
                      <a:lnTo>
                        <a:pt x="105932" y="83027"/>
                      </a:lnTo>
                      <a:lnTo>
                        <a:pt x="107481" y="82077"/>
                      </a:lnTo>
                      <a:lnTo>
                        <a:pt x="107931" y="81977"/>
                      </a:lnTo>
                      <a:lnTo>
                        <a:pt x="109181" y="81377"/>
                      </a:lnTo>
                      <a:lnTo>
                        <a:pt x="109431" y="81277"/>
                      </a:lnTo>
                      <a:lnTo>
                        <a:pt x="109531" y="81277"/>
                      </a:lnTo>
                      <a:lnTo>
                        <a:pt x="109831" y="80978"/>
                      </a:lnTo>
                      <a:lnTo>
                        <a:pt x="110081" y="81127"/>
                      </a:lnTo>
                      <a:lnTo>
                        <a:pt x="110031" y="81277"/>
                      </a:lnTo>
                      <a:lnTo>
                        <a:pt x="110231" y="81427"/>
                      </a:lnTo>
                      <a:lnTo>
                        <a:pt x="110331" y="81427"/>
                      </a:lnTo>
                      <a:lnTo>
                        <a:pt x="110581" y="81727"/>
                      </a:lnTo>
                      <a:cubicBezTo>
                        <a:pt x="110631" y="81727"/>
                        <a:pt x="110631" y="81777"/>
                        <a:pt x="110681" y="81777"/>
                      </a:cubicBezTo>
                      <a:lnTo>
                        <a:pt x="110681" y="81827"/>
                      </a:lnTo>
                      <a:lnTo>
                        <a:pt x="110731" y="81827"/>
                      </a:lnTo>
                      <a:lnTo>
                        <a:pt x="110931" y="82027"/>
                      </a:lnTo>
                      <a:lnTo>
                        <a:pt x="110931" y="82177"/>
                      </a:lnTo>
                      <a:lnTo>
                        <a:pt x="111081" y="82327"/>
                      </a:lnTo>
                      <a:lnTo>
                        <a:pt x="111181" y="82327"/>
                      </a:lnTo>
                      <a:lnTo>
                        <a:pt x="111231" y="82427"/>
                      </a:lnTo>
                      <a:lnTo>
                        <a:pt x="111331" y="82627"/>
                      </a:lnTo>
                      <a:cubicBezTo>
                        <a:pt x="111349" y="82618"/>
                        <a:pt x="111367" y="82614"/>
                        <a:pt x="111385" y="82614"/>
                      </a:cubicBezTo>
                      <a:cubicBezTo>
                        <a:pt x="111464" y="82614"/>
                        <a:pt x="111531" y="82696"/>
                        <a:pt x="111531" y="82777"/>
                      </a:cubicBezTo>
                      <a:lnTo>
                        <a:pt x="111631" y="82927"/>
                      </a:lnTo>
                      <a:lnTo>
                        <a:pt x="111731" y="83077"/>
                      </a:lnTo>
                      <a:lnTo>
                        <a:pt x="111781" y="83227"/>
                      </a:lnTo>
                      <a:lnTo>
                        <a:pt x="111881" y="83377"/>
                      </a:lnTo>
                      <a:cubicBezTo>
                        <a:pt x="111881" y="83377"/>
                        <a:pt x="111930" y="83427"/>
                        <a:pt x="111930" y="83477"/>
                      </a:cubicBezTo>
                      <a:lnTo>
                        <a:pt x="111930" y="83527"/>
                      </a:lnTo>
                      <a:lnTo>
                        <a:pt x="111980" y="83527"/>
                      </a:lnTo>
                      <a:lnTo>
                        <a:pt x="112080" y="83627"/>
                      </a:lnTo>
                      <a:lnTo>
                        <a:pt x="112080" y="83677"/>
                      </a:lnTo>
                      <a:lnTo>
                        <a:pt x="112130" y="83677"/>
                      </a:lnTo>
                      <a:lnTo>
                        <a:pt x="112230" y="83827"/>
                      </a:lnTo>
                      <a:lnTo>
                        <a:pt x="112330" y="83977"/>
                      </a:lnTo>
                      <a:cubicBezTo>
                        <a:pt x="112330" y="83977"/>
                        <a:pt x="112380" y="84027"/>
                        <a:pt x="112380" y="84077"/>
                      </a:cubicBezTo>
                      <a:lnTo>
                        <a:pt x="112480" y="84277"/>
                      </a:lnTo>
                      <a:cubicBezTo>
                        <a:pt x="112530" y="84327"/>
                        <a:pt x="112530" y="84327"/>
                        <a:pt x="112530" y="84377"/>
                      </a:cubicBezTo>
                      <a:lnTo>
                        <a:pt x="112630" y="84577"/>
                      </a:lnTo>
                      <a:cubicBezTo>
                        <a:pt x="112680" y="84627"/>
                        <a:pt x="112680" y="84627"/>
                        <a:pt x="112680" y="84677"/>
                      </a:cubicBezTo>
                      <a:lnTo>
                        <a:pt x="112780" y="84877"/>
                      </a:lnTo>
                      <a:cubicBezTo>
                        <a:pt x="112780" y="84877"/>
                        <a:pt x="112830" y="84927"/>
                        <a:pt x="112830" y="84977"/>
                      </a:cubicBezTo>
                      <a:lnTo>
                        <a:pt x="112880" y="84977"/>
                      </a:lnTo>
                      <a:lnTo>
                        <a:pt x="112980" y="85077"/>
                      </a:lnTo>
                      <a:lnTo>
                        <a:pt x="113030" y="85127"/>
                      </a:lnTo>
                      <a:lnTo>
                        <a:pt x="113130" y="85277"/>
                      </a:lnTo>
                      <a:lnTo>
                        <a:pt x="113230" y="85627"/>
                      </a:lnTo>
                      <a:cubicBezTo>
                        <a:pt x="113280" y="85627"/>
                        <a:pt x="113280" y="85677"/>
                        <a:pt x="113280" y="85727"/>
                      </a:cubicBezTo>
                      <a:lnTo>
                        <a:pt x="113380" y="85877"/>
                      </a:lnTo>
                      <a:cubicBezTo>
                        <a:pt x="113430" y="85927"/>
                        <a:pt x="113430" y="85977"/>
                        <a:pt x="113430" y="86027"/>
                      </a:cubicBezTo>
                      <a:lnTo>
                        <a:pt x="113530" y="86227"/>
                      </a:lnTo>
                      <a:cubicBezTo>
                        <a:pt x="113580" y="86227"/>
                        <a:pt x="113580" y="86277"/>
                        <a:pt x="113580" y="86277"/>
                      </a:cubicBezTo>
                      <a:lnTo>
                        <a:pt x="113580" y="86327"/>
                      </a:lnTo>
                      <a:lnTo>
                        <a:pt x="113680" y="86527"/>
                      </a:lnTo>
                      <a:lnTo>
                        <a:pt x="113780" y="86776"/>
                      </a:lnTo>
                      <a:cubicBezTo>
                        <a:pt x="113830" y="86826"/>
                        <a:pt x="113830" y="86876"/>
                        <a:pt x="113880" y="86926"/>
                      </a:cubicBezTo>
                      <a:lnTo>
                        <a:pt x="113930" y="87226"/>
                      </a:lnTo>
                      <a:cubicBezTo>
                        <a:pt x="113980" y="87276"/>
                        <a:pt x="113980" y="87326"/>
                        <a:pt x="114030" y="87326"/>
                      </a:cubicBezTo>
                      <a:lnTo>
                        <a:pt x="114080" y="87526"/>
                      </a:lnTo>
                      <a:cubicBezTo>
                        <a:pt x="114130" y="87576"/>
                        <a:pt x="114130" y="87626"/>
                        <a:pt x="114180" y="87626"/>
                      </a:cubicBezTo>
                      <a:lnTo>
                        <a:pt x="114230" y="87976"/>
                      </a:lnTo>
                      <a:lnTo>
                        <a:pt x="114280" y="88126"/>
                      </a:lnTo>
                      <a:lnTo>
                        <a:pt x="114380" y="88426"/>
                      </a:lnTo>
                      <a:lnTo>
                        <a:pt x="114430" y="88576"/>
                      </a:lnTo>
                      <a:lnTo>
                        <a:pt x="114730" y="89526"/>
                      </a:lnTo>
                      <a:cubicBezTo>
                        <a:pt x="114730" y="89526"/>
                        <a:pt x="114730" y="89576"/>
                        <a:pt x="114780" y="89626"/>
                      </a:cubicBezTo>
                      <a:lnTo>
                        <a:pt x="114780" y="90076"/>
                      </a:lnTo>
                      <a:lnTo>
                        <a:pt x="114880" y="90276"/>
                      </a:lnTo>
                      <a:cubicBezTo>
                        <a:pt x="114880" y="90276"/>
                        <a:pt x="114930" y="90326"/>
                        <a:pt x="114930" y="90376"/>
                      </a:cubicBezTo>
                      <a:lnTo>
                        <a:pt x="115030" y="90726"/>
                      </a:lnTo>
                      <a:cubicBezTo>
                        <a:pt x="115030" y="90726"/>
                        <a:pt x="115080" y="90776"/>
                        <a:pt x="115080" y="90826"/>
                      </a:cubicBezTo>
                      <a:lnTo>
                        <a:pt x="115230" y="91576"/>
                      </a:lnTo>
                      <a:lnTo>
                        <a:pt x="115630" y="91576"/>
                      </a:lnTo>
                      <a:lnTo>
                        <a:pt x="115730" y="91426"/>
                      </a:lnTo>
                      <a:cubicBezTo>
                        <a:pt x="115730" y="91376"/>
                        <a:pt x="115730" y="91326"/>
                        <a:pt x="115730" y="91276"/>
                      </a:cubicBezTo>
                      <a:cubicBezTo>
                        <a:pt x="115630" y="90826"/>
                        <a:pt x="115480" y="90376"/>
                        <a:pt x="115380" y="89926"/>
                      </a:cubicBezTo>
                      <a:lnTo>
                        <a:pt x="115230" y="89476"/>
                      </a:lnTo>
                      <a:lnTo>
                        <a:pt x="115080" y="88576"/>
                      </a:lnTo>
                      <a:lnTo>
                        <a:pt x="114930" y="88076"/>
                      </a:lnTo>
                      <a:lnTo>
                        <a:pt x="114930" y="88026"/>
                      </a:lnTo>
                      <a:lnTo>
                        <a:pt x="114930" y="87976"/>
                      </a:lnTo>
                      <a:lnTo>
                        <a:pt x="114780" y="87526"/>
                      </a:lnTo>
                      <a:lnTo>
                        <a:pt x="114480" y="86776"/>
                      </a:lnTo>
                      <a:lnTo>
                        <a:pt x="114330" y="86527"/>
                      </a:lnTo>
                      <a:lnTo>
                        <a:pt x="114330" y="86327"/>
                      </a:lnTo>
                      <a:lnTo>
                        <a:pt x="114180" y="86177"/>
                      </a:lnTo>
                      <a:lnTo>
                        <a:pt x="114030" y="85977"/>
                      </a:lnTo>
                      <a:lnTo>
                        <a:pt x="113430" y="84727"/>
                      </a:lnTo>
                      <a:lnTo>
                        <a:pt x="113130" y="84327"/>
                      </a:lnTo>
                      <a:lnTo>
                        <a:pt x="113080" y="84127"/>
                      </a:lnTo>
                      <a:lnTo>
                        <a:pt x="112980" y="83927"/>
                      </a:lnTo>
                      <a:lnTo>
                        <a:pt x="112830" y="83727"/>
                      </a:lnTo>
                      <a:lnTo>
                        <a:pt x="112480" y="83027"/>
                      </a:lnTo>
                      <a:lnTo>
                        <a:pt x="112230" y="82677"/>
                      </a:lnTo>
                      <a:lnTo>
                        <a:pt x="111731" y="81877"/>
                      </a:lnTo>
                      <a:lnTo>
                        <a:pt x="111631" y="81677"/>
                      </a:lnTo>
                      <a:lnTo>
                        <a:pt x="111481" y="81427"/>
                      </a:lnTo>
                      <a:lnTo>
                        <a:pt x="111431" y="81227"/>
                      </a:lnTo>
                      <a:lnTo>
                        <a:pt x="111331" y="81078"/>
                      </a:lnTo>
                      <a:lnTo>
                        <a:pt x="111181" y="80828"/>
                      </a:lnTo>
                      <a:lnTo>
                        <a:pt x="110981" y="80478"/>
                      </a:lnTo>
                      <a:cubicBezTo>
                        <a:pt x="110781" y="80278"/>
                        <a:pt x="110881" y="80178"/>
                        <a:pt x="111131" y="80178"/>
                      </a:cubicBezTo>
                      <a:lnTo>
                        <a:pt x="112830" y="79178"/>
                      </a:lnTo>
                      <a:lnTo>
                        <a:pt x="113030" y="79128"/>
                      </a:lnTo>
                      <a:lnTo>
                        <a:pt x="113730" y="78728"/>
                      </a:lnTo>
                      <a:lnTo>
                        <a:pt x="113930" y="78678"/>
                      </a:lnTo>
                      <a:lnTo>
                        <a:pt x="114780" y="78128"/>
                      </a:lnTo>
                      <a:lnTo>
                        <a:pt x="115030" y="78178"/>
                      </a:lnTo>
                      <a:lnTo>
                        <a:pt x="115030" y="78228"/>
                      </a:lnTo>
                      <a:lnTo>
                        <a:pt x="115080" y="78228"/>
                      </a:lnTo>
                      <a:lnTo>
                        <a:pt x="115180" y="78378"/>
                      </a:lnTo>
                      <a:lnTo>
                        <a:pt x="115280" y="78578"/>
                      </a:lnTo>
                      <a:cubicBezTo>
                        <a:pt x="115330" y="78578"/>
                        <a:pt x="115330" y="78578"/>
                        <a:pt x="115330" y="78628"/>
                      </a:cubicBezTo>
                      <a:lnTo>
                        <a:pt x="115330" y="78678"/>
                      </a:lnTo>
                      <a:lnTo>
                        <a:pt x="115380" y="78678"/>
                      </a:lnTo>
                      <a:lnTo>
                        <a:pt x="115730" y="78828"/>
                      </a:lnTo>
                      <a:lnTo>
                        <a:pt x="115980" y="78978"/>
                      </a:lnTo>
                      <a:cubicBezTo>
                        <a:pt x="116030" y="79028"/>
                        <a:pt x="116030" y="79028"/>
                        <a:pt x="116080" y="79078"/>
                      </a:cubicBezTo>
                      <a:lnTo>
                        <a:pt x="116080" y="79128"/>
                      </a:lnTo>
                      <a:lnTo>
                        <a:pt x="116130" y="79128"/>
                      </a:lnTo>
                      <a:cubicBezTo>
                        <a:pt x="116130" y="79128"/>
                        <a:pt x="116180" y="79178"/>
                        <a:pt x="116230" y="79228"/>
                      </a:cubicBezTo>
                      <a:lnTo>
                        <a:pt x="116230" y="79278"/>
                      </a:lnTo>
                      <a:lnTo>
                        <a:pt x="116330" y="79428"/>
                      </a:lnTo>
                      <a:lnTo>
                        <a:pt x="116430" y="79578"/>
                      </a:lnTo>
                      <a:lnTo>
                        <a:pt x="116480" y="79628"/>
                      </a:lnTo>
                      <a:lnTo>
                        <a:pt x="116730" y="79878"/>
                      </a:lnTo>
                      <a:cubicBezTo>
                        <a:pt x="116730" y="79878"/>
                        <a:pt x="116780" y="79928"/>
                        <a:pt x="116780" y="79978"/>
                      </a:cubicBezTo>
                      <a:lnTo>
                        <a:pt x="116780" y="80028"/>
                      </a:lnTo>
                      <a:lnTo>
                        <a:pt x="116830" y="80028"/>
                      </a:lnTo>
                      <a:cubicBezTo>
                        <a:pt x="116880" y="80028"/>
                        <a:pt x="116930" y="80078"/>
                        <a:pt x="116930" y="80128"/>
                      </a:cubicBezTo>
                      <a:lnTo>
                        <a:pt x="117030" y="80128"/>
                      </a:lnTo>
                      <a:lnTo>
                        <a:pt x="117130" y="80228"/>
                      </a:lnTo>
                      <a:lnTo>
                        <a:pt x="117130" y="80278"/>
                      </a:lnTo>
                      <a:lnTo>
                        <a:pt x="117180" y="80278"/>
                      </a:lnTo>
                      <a:lnTo>
                        <a:pt x="117280" y="80378"/>
                      </a:lnTo>
                      <a:lnTo>
                        <a:pt x="117380" y="80578"/>
                      </a:lnTo>
                      <a:cubicBezTo>
                        <a:pt x="117430" y="80628"/>
                        <a:pt x="117430" y="80628"/>
                        <a:pt x="117430" y="80678"/>
                      </a:cubicBezTo>
                      <a:lnTo>
                        <a:pt x="117580" y="80878"/>
                      </a:lnTo>
                      <a:lnTo>
                        <a:pt x="117729" y="81028"/>
                      </a:lnTo>
                      <a:lnTo>
                        <a:pt x="117829" y="81177"/>
                      </a:lnTo>
                      <a:lnTo>
                        <a:pt x="117879" y="81327"/>
                      </a:lnTo>
                      <a:lnTo>
                        <a:pt x="117979" y="81477"/>
                      </a:lnTo>
                      <a:cubicBezTo>
                        <a:pt x="118029" y="81477"/>
                        <a:pt x="118029" y="81527"/>
                        <a:pt x="118029" y="81577"/>
                      </a:cubicBezTo>
                      <a:lnTo>
                        <a:pt x="118029" y="81627"/>
                      </a:lnTo>
                      <a:lnTo>
                        <a:pt x="118079" y="81627"/>
                      </a:lnTo>
                      <a:lnTo>
                        <a:pt x="118179" y="81777"/>
                      </a:lnTo>
                      <a:lnTo>
                        <a:pt x="118279" y="81927"/>
                      </a:lnTo>
                      <a:cubicBezTo>
                        <a:pt x="118329" y="81977"/>
                        <a:pt x="118329" y="82027"/>
                        <a:pt x="118329" y="82077"/>
                      </a:cubicBezTo>
                      <a:lnTo>
                        <a:pt x="118429" y="82227"/>
                      </a:lnTo>
                      <a:cubicBezTo>
                        <a:pt x="118479" y="82227"/>
                        <a:pt x="118479" y="82277"/>
                        <a:pt x="118479" y="82327"/>
                      </a:cubicBezTo>
                      <a:lnTo>
                        <a:pt x="118479" y="82377"/>
                      </a:lnTo>
                      <a:lnTo>
                        <a:pt x="118529" y="82377"/>
                      </a:lnTo>
                      <a:lnTo>
                        <a:pt x="118629" y="82527"/>
                      </a:lnTo>
                      <a:lnTo>
                        <a:pt x="118729" y="82677"/>
                      </a:lnTo>
                      <a:lnTo>
                        <a:pt x="118779" y="82827"/>
                      </a:lnTo>
                      <a:lnTo>
                        <a:pt x="118929" y="83127"/>
                      </a:lnTo>
                      <a:cubicBezTo>
                        <a:pt x="118929" y="83177"/>
                        <a:pt x="118929" y="83177"/>
                        <a:pt x="118929" y="83227"/>
                      </a:cubicBezTo>
                      <a:lnTo>
                        <a:pt x="119079" y="83577"/>
                      </a:lnTo>
                      <a:cubicBezTo>
                        <a:pt x="119079" y="83627"/>
                        <a:pt x="119079" y="83627"/>
                        <a:pt x="119079" y="83677"/>
                      </a:cubicBezTo>
                      <a:lnTo>
                        <a:pt x="119079" y="83727"/>
                      </a:lnTo>
                      <a:lnTo>
                        <a:pt x="119129" y="83727"/>
                      </a:lnTo>
                      <a:lnTo>
                        <a:pt x="119229" y="83827"/>
                      </a:lnTo>
                      <a:lnTo>
                        <a:pt x="119329" y="84177"/>
                      </a:lnTo>
                      <a:lnTo>
                        <a:pt x="119379" y="84327"/>
                      </a:lnTo>
                      <a:lnTo>
                        <a:pt x="119379" y="84777"/>
                      </a:lnTo>
                      <a:lnTo>
                        <a:pt x="119479" y="84777"/>
                      </a:lnTo>
                      <a:lnTo>
                        <a:pt x="119529" y="84927"/>
                      </a:lnTo>
                      <a:lnTo>
                        <a:pt x="119679" y="85527"/>
                      </a:lnTo>
                      <a:cubicBezTo>
                        <a:pt x="119679" y="85577"/>
                        <a:pt x="119679" y="85577"/>
                        <a:pt x="119679" y="85627"/>
                      </a:cubicBezTo>
                      <a:lnTo>
                        <a:pt x="119679" y="85927"/>
                      </a:lnTo>
                      <a:lnTo>
                        <a:pt x="119779" y="86127"/>
                      </a:lnTo>
                      <a:lnTo>
                        <a:pt x="119829" y="86726"/>
                      </a:lnTo>
                      <a:lnTo>
                        <a:pt x="119829" y="86876"/>
                      </a:lnTo>
                      <a:lnTo>
                        <a:pt x="119929" y="87626"/>
                      </a:lnTo>
                      <a:cubicBezTo>
                        <a:pt x="120229" y="87826"/>
                        <a:pt x="120179" y="88026"/>
                        <a:pt x="119979" y="88226"/>
                      </a:cubicBezTo>
                      <a:lnTo>
                        <a:pt x="119929" y="88826"/>
                      </a:lnTo>
                      <a:lnTo>
                        <a:pt x="120029" y="89126"/>
                      </a:lnTo>
                      <a:lnTo>
                        <a:pt x="120279" y="89126"/>
                      </a:lnTo>
                      <a:cubicBezTo>
                        <a:pt x="120329" y="89126"/>
                        <a:pt x="120329" y="89076"/>
                        <a:pt x="120329" y="89026"/>
                      </a:cubicBezTo>
                      <a:cubicBezTo>
                        <a:pt x="120329" y="88976"/>
                        <a:pt x="120329" y="88976"/>
                        <a:pt x="120329" y="88976"/>
                      </a:cubicBezTo>
                      <a:lnTo>
                        <a:pt x="120329" y="88426"/>
                      </a:lnTo>
                      <a:lnTo>
                        <a:pt x="120329" y="87876"/>
                      </a:lnTo>
                      <a:lnTo>
                        <a:pt x="120329" y="87176"/>
                      </a:lnTo>
                      <a:lnTo>
                        <a:pt x="120329" y="86577"/>
                      </a:lnTo>
                      <a:cubicBezTo>
                        <a:pt x="120279" y="86277"/>
                        <a:pt x="120229" y="85977"/>
                        <a:pt x="120179" y="85677"/>
                      </a:cubicBezTo>
                      <a:cubicBezTo>
                        <a:pt x="120229" y="85627"/>
                        <a:pt x="120229" y="85577"/>
                        <a:pt x="120229" y="85577"/>
                      </a:cubicBezTo>
                      <a:cubicBezTo>
                        <a:pt x="120229" y="85277"/>
                        <a:pt x="120179" y="85027"/>
                        <a:pt x="120129" y="84727"/>
                      </a:cubicBezTo>
                      <a:lnTo>
                        <a:pt x="120079" y="84527"/>
                      </a:lnTo>
                      <a:cubicBezTo>
                        <a:pt x="119829" y="83577"/>
                        <a:pt x="119429" y="82627"/>
                        <a:pt x="118979" y="81777"/>
                      </a:cubicBezTo>
                      <a:lnTo>
                        <a:pt x="118879" y="81777"/>
                      </a:lnTo>
                      <a:lnTo>
                        <a:pt x="118729" y="81527"/>
                      </a:lnTo>
                      <a:lnTo>
                        <a:pt x="118579" y="81177"/>
                      </a:lnTo>
                      <a:cubicBezTo>
                        <a:pt x="118079" y="81028"/>
                        <a:pt x="118029" y="80628"/>
                        <a:pt x="117929" y="80228"/>
                      </a:cubicBezTo>
                      <a:lnTo>
                        <a:pt x="117779" y="80028"/>
                      </a:lnTo>
                      <a:lnTo>
                        <a:pt x="117779" y="79978"/>
                      </a:lnTo>
                      <a:lnTo>
                        <a:pt x="117480" y="79578"/>
                      </a:lnTo>
                      <a:cubicBezTo>
                        <a:pt x="117380" y="79428"/>
                        <a:pt x="117280" y="79278"/>
                        <a:pt x="117130" y="79078"/>
                      </a:cubicBezTo>
                      <a:lnTo>
                        <a:pt x="116880" y="78678"/>
                      </a:lnTo>
                      <a:lnTo>
                        <a:pt x="116880" y="78628"/>
                      </a:lnTo>
                      <a:lnTo>
                        <a:pt x="116730" y="78428"/>
                      </a:lnTo>
                      <a:lnTo>
                        <a:pt x="116580" y="78278"/>
                      </a:lnTo>
                      <a:lnTo>
                        <a:pt x="116430" y="78128"/>
                      </a:lnTo>
                      <a:lnTo>
                        <a:pt x="116230" y="77878"/>
                      </a:lnTo>
                      <a:cubicBezTo>
                        <a:pt x="116080" y="77678"/>
                        <a:pt x="115680" y="77628"/>
                        <a:pt x="115930" y="77228"/>
                      </a:cubicBezTo>
                      <a:lnTo>
                        <a:pt x="117030" y="76528"/>
                      </a:lnTo>
                      <a:lnTo>
                        <a:pt x="117280" y="76528"/>
                      </a:lnTo>
                      <a:lnTo>
                        <a:pt x="118829" y="75478"/>
                      </a:lnTo>
                      <a:lnTo>
                        <a:pt x="119029" y="75478"/>
                      </a:lnTo>
                      <a:lnTo>
                        <a:pt x="119579" y="75179"/>
                      </a:lnTo>
                      <a:lnTo>
                        <a:pt x="120029" y="74829"/>
                      </a:lnTo>
                      <a:lnTo>
                        <a:pt x="120279" y="74629"/>
                      </a:lnTo>
                      <a:lnTo>
                        <a:pt x="121029" y="74129"/>
                      </a:lnTo>
                      <a:lnTo>
                        <a:pt x="121329" y="73979"/>
                      </a:lnTo>
                      <a:cubicBezTo>
                        <a:pt x="121579" y="73429"/>
                        <a:pt x="122179" y="73329"/>
                        <a:pt x="122579" y="72929"/>
                      </a:cubicBezTo>
                      <a:lnTo>
                        <a:pt x="122829" y="72779"/>
                      </a:lnTo>
                      <a:lnTo>
                        <a:pt x="123029" y="72579"/>
                      </a:lnTo>
                      <a:lnTo>
                        <a:pt x="123229" y="72479"/>
                      </a:lnTo>
                      <a:lnTo>
                        <a:pt x="124478" y="71679"/>
                      </a:lnTo>
                      <a:lnTo>
                        <a:pt x="124778" y="71579"/>
                      </a:lnTo>
                      <a:lnTo>
                        <a:pt x="125828" y="70979"/>
                      </a:lnTo>
                      <a:cubicBezTo>
                        <a:pt x="125878" y="70729"/>
                        <a:pt x="126078" y="70729"/>
                        <a:pt x="126228" y="70729"/>
                      </a:cubicBezTo>
                      <a:lnTo>
                        <a:pt x="126578" y="70529"/>
                      </a:lnTo>
                      <a:lnTo>
                        <a:pt x="126828" y="70429"/>
                      </a:lnTo>
                      <a:lnTo>
                        <a:pt x="127378" y="70129"/>
                      </a:lnTo>
                      <a:lnTo>
                        <a:pt x="128178" y="69630"/>
                      </a:lnTo>
                      <a:lnTo>
                        <a:pt x="129577" y="68930"/>
                      </a:lnTo>
                      <a:lnTo>
                        <a:pt x="129827" y="68830"/>
                      </a:lnTo>
                      <a:lnTo>
                        <a:pt x="130177" y="68630"/>
                      </a:lnTo>
                      <a:lnTo>
                        <a:pt x="130427" y="68380"/>
                      </a:lnTo>
                      <a:lnTo>
                        <a:pt x="131127" y="68080"/>
                      </a:lnTo>
                      <a:lnTo>
                        <a:pt x="131327" y="67930"/>
                      </a:lnTo>
                      <a:lnTo>
                        <a:pt x="131327" y="67830"/>
                      </a:lnTo>
                      <a:cubicBezTo>
                        <a:pt x="131397" y="67690"/>
                        <a:pt x="131443" y="67525"/>
                        <a:pt x="131567" y="67525"/>
                      </a:cubicBezTo>
                      <a:cubicBezTo>
                        <a:pt x="131620" y="67525"/>
                        <a:pt x="131687" y="67555"/>
                        <a:pt x="131777" y="67630"/>
                      </a:cubicBezTo>
                      <a:lnTo>
                        <a:pt x="132227" y="67980"/>
                      </a:lnTo>
                      <a:lnTo>
                        <a:pt x="132977" y="68030"/>
                      </a:lnTo>
                      <a:cubicBezTo>
                        <a:pt x="132977" y="68130"/>
                        <a:pt x="133027" y="68130"/>
                        <a:pt x="133077" y="68130"/>
                      </a:cubicBezTo>
                      <a:lnTo>
                        <a:pt x="133277" y="68230"/>
                      </a:lnTo>
                      <a:lnTo>
                        <a:pt x="133327" y="68230"/>
                      </a:lnTo>
                      <a:lnTo>
                        <a:pt x="133427" y="68330"/>
                      </a:lnTo>
                      <a:lnTo>
                        <a:pt x="133427" y="68380"/>
                      </a:lnTo>
                      <a:lnTo>
                        <a:pt x="133477" y="68380"/>
                      </a:lnTo>
                      <a:cubicBezTo>
                        <a:pt x="133527" y="68380"/>
                        <a:pt x="133527" y="68430"/>
                        <a:pt x="133577" y="68430"/>
                      </a:cubicBezTo>
                      <a:lnTo>
                        <a:pt x="133877" y="68680"/>
                      </a:lnTo>
                      <a:lnTo>
                        <a:pt x="134027" y="68780"/>
                      </a:lnTo>
                      <a:lnTo>
                        <a:pt x="134227" y="68980"/>
                      </a:lnTo>
                      <a:lnTo>
                        <a:pt x="134327" y="69080"/>
                      </a:lnTo>
                      <a:lnTo>
                        <a:pt x="134377" y="69080"/>
                      </a:lnTo>
                      <a:lnTo>
                        <a:pt x="134477" y="69180"/>
                      </a:lnTo>
                      <a:lnTo>
                        <a:pt x="134477" y="69230"/>
                      </a:lnTo>
                      <a:lnTo>
                        <a:pt x="134527" y="69230"/>
                      </a:lnTo>
                      <a:lnTo>
                        <a:pt x="134627" y="69330"/>
                      </a:lnTo>
                      <a:lnTo>
                        <a:pt x="134627" y="69380"/>
                      </a:lnTo>
                      <a:lnTo>
                        <a:pt x="134677" y="69380"/>
                      </a:lnTo>
                      <a:lnTo>
                        <a:pt x="134776" y="69480"/>
                      </a:lnTo>
                      <a:lnTo>
                        <a:pt x="134776" y="69580"/>
                      </a:lnTo>
                      <a:lnTo>
                        <a:pt x="134826" y="69580"/>
                      </a:lnTo>
                      <a:lnTo>
                        <a:pt x="134926" y="69680"/>
                      </a:lnTo>
                      <a:lnTo>
                        <a:pt x="134926" y="69730"/>
                      </a:lnTo>
                      <a:lnTo>
                        <a:pt x="134976" y="69730"/>
                      </a:lnTo>
                      <a:lnTo>
                        <a:pt x="135076" y="69830"/>
                      </a:lnTo>
                      <a:lnTo>
                        <a:pt x="135176" y="70029"/>
                      </a:lnTo>
                      <a:cubicBezTo>
                        <a:pt x="135176" y="70079"/>
                        <a:pt x="135226" y="70079"/>
                        <a:pt x="135226" y="70129"/>
                      </a:cubicBezTo>
                      <a:lnTo>
                        <a:pt x="135276" y="70129"/>
                      </a:lnTo>
                      <a:lnTo>
                        <a:pt x="135376" y="70279"/>
                      </a:lnTo>
                      <a:lnTo>
                        <a:pt x="135476" y="70479"/>
                      </a:lnTo>
                      <a:cubicBezTo>
                        <a:pt x="135476" y="70479"/>
                        <a:pt x="135526" y="70529"/>
                        <a:pt x="135526" y="70529"/>
                      </a:cubicBezTo>
                      <a:lnTo>
                        <a:pt x="135526" y="70579"/>
                      </a:lnTo>
                      <a:lnTo>
                        <a:pt x="135676" y="70729"/>
                      </a:lnTo>
                      <a:lnTo>
                        <a:pt x="135826" y="70929"/>
                      </a:lnTo>
                      <a:lnTo>
                        <a:pt x="135926" y="71079"/>
                      </a:lnTo>
                      <a:cubicBezTo>
                        <a:pt x="135926" y="71079"/>
                        <a:pt x="135976" y="71129"/>
                        <a:pt x="135976" y="71179"/>
                      </a:cubicBezTo>
                      <a:lnTo>
                        <a:pt x="136026" y="71179"/>
                      </a:lnTo>
                      <a:lnTo>
                        <a:pt x="136126" y="71329"/>
                      </a:lnTo>
                      <a:lnTo>
                        <a:pt x="136226" y="71529"/>
                      </a:lnTo>
                      <a:cubicBezTo>
                        <a:pt x="136276" y="71529"/>
                        <a:pt x="136276" y="71579"/>
                        <a:pt x="136276" y="71629"/>
                      </a:cubicBezTo>
                      <a:lnTo>
                        <a:pt x="136376" y="71829"/>
                      </a:lnTo>
                      <a:cubicBezTo>
                        <a:pt x="136426" y="71829"/>
                        <a:pt x="136426" y="71879"/>
                        <a:pt x="136426" y="71929"/>
                      </a:cubicBezTo>
                      <a:lnTo>
                        <a:pt x="136526" y="72279"/>
                      </a:lnTo>
                      <a:cubicBezTo>
                        <a:pt x="136576" y="72329"/>
                        <a:pt x="136576" y="72329"/>
                        <a:pt x="136576" y="72379"/>
                      </a:cubicBezTo>
                      <a:lnTo>
                        <a:pt x="136626" y="72379"/>
                      </a:lnTo>
                      <a:lnTo>
                        <a:pt x="136726" y="72579"/>
                      </a:lnTo>
                      <a:lnTo>
                        <a:pt x="136776" y="72729"/>
                      </a:lnTo>
                      <a:lnTo>
                        <a:pt x="136876" y="72879"/>
                      </a:lnTo>
                      <a:lnTo>
                        <a:pt x="136976" y="73179"/>
                      </a:lnTo>
                      <a:cubicBezTo>
                        <a:pt x="137026" y="73179"/>
                        <a:pt x="137026" y="73229"/>
                        <a:pt x="137026" y="73279"/>
                      </a:cubicBezTo>
                      <a:lnTo>
                        <a:pt x="137126" y="73629"/>
                      </a:lnTo>
                      <a:cubicBezTo>
                        <a:pt x="137176" y="73629"/>
                        <a:pt x="137176" y="73679"/>
                        <a:pt x="137176" y="73729"/>
                      </a:cubicBezTo>
                      <a:lnTo>
                        <a:pt x="137276" y="74229"/>
                      </a:lnTo>
                      <a:cubicBezTo>
                        <a:pt x="137326" y="74229"/>
                        <a:pt x="137326" y="74279"/>
                        <a:pt x="137326" y="74329"/>
                      </a:cubicBezTo>
                      <a:lnTo>
                        <a:pt x="137426" y="74529"/>
                      </a:lnTo>
                      <a:lnTo>
                        <a:pt x="137476" y="74679"/>
                      </a:lnTo>
                      <a:lnTo>
                        <a:pt x="137476" y="75279"/>
                      </a:lnTo>
                      <a:lnTo>
                        <a:pt x="137526" y="75379"/>
                      </a:lnTo>
                      <a:lnTo>
                        <a:pt x="137576" y="75379"/>
                      </a:lnTo>
                      <a:lnTo>
                        <a:pt x="138076" y="75279"/>
                      </a:lnTo>
                      <a:lnTo>
                        <a:pt x="138076" y="75129"/>
                      </a:lnTo>
                      <a:lnTo>
                        <a:pt x="137976" y="74579"/>
                      </a:lnTo>
                      <a:lnTo>
                        <a:pt x="137926" y="74379"/>
                      </a:lnTo>
                      <a:lnTo>
                        <a:pt x="137826" y="73879"/>
                      </a:lnTo>
                      <a:cubicBezTo>
                        <a:pt x="137826" y="73879"/>
                        <a:pt x="137826" y="73779"/>
                        <a:pt x="137826" y="73779"/>
                      </a:cubicBezTo>
                      <a:lnTo>
                        <a:pt x="137676" y="73529"/>
                      </a:lnTo>
                      <a:lnTo>
                        <a:pt x="137676" y="73329"/>
                      </a:lnTo>
                      <a:lnTo>
                        <a:pt x="137526" y="73079"/>
                      </a:lnTo>
                      <a:cubicBezTo>
                        <a:pt x="137626" y="72729"/>
                        <a:pt x="137476" y="72429"/>
                        <a:pt x="137226" y="72229"/>
                      </a:cubicBezTo>
                      <a:lnTo>
                        <a:pt x="137076" y="72029"/>
                      </a:lnTo>
                      <a:cubicBezTo>
                        <a:pt x="136976" y="71729"/>
                        <a:pt x="136876" y="71479"/>
                        <a:pt x="136776" y="71229"/>
                      </a:cubicBezTo>
                      <a:lnTo>
                        <a:pt x="136626" y="71029"/>
                      </a:lnTo>
                      <a:lnTo>
                        <a:pt x="136326" y="70629"/>
                      </a:lnTo>
                      <a:lnTo>
                        <a:pt x="136176" y="70279"/>
                      </a:lnTo>
                      <a:lnTo>
                        <a:pt x="135876" y="69929"/>
                      </a:lnTo>
                      <a:lnTo>
                        <a:pt x="135876" y="69879"/>
                      </a:lnTo>
                      <a:lnTo>
                        <a:pt x="135776" y="69680"/>
                      </a:lnTo>
                      <a:lnTo>
                        <a:pt x="135576" y="69430"/>
                      </a:lnTo>
                      <a:lnTo>
                        <a:pt x="135576" y="69380"/>
                      </a:lnTo>
                      <a:lnTo>
                        <a:pt x="135276" y="69080"/>
                      </a:lnTo>
                      <a:lnTo>
                        <a:pt x="135126" y="68830"/>
                      </a:lnTo>
                      <a:lnTo>
                        <a:pt x="134527" y="68180"/>
                      </a:lnTo>
                      <a:lnTo>
                        <a:pt x="134327" y="68080"/>
                      </a:lnTo>
                      <a:lnTo>
                        <a:pt x="134177" y="67880"/>
                      </a:lnTo>
                      <a:lnTo>
                        <a:pt x="134027" y="67730"/>
                      </a:lnTo>
                      <a:lnTo>
                        <a:pt x="133777" y="67480"/>
                      </a:lnTo>
                      <a:lnTo>
                        <a:pt x="133777" y="67430"/>
                      </a:lnTo>
                      <a:lnTo>
                        <a:pt x="133627" y="67330"/>
                      </a:lnTo>
                      <a:lnTo>
                        <a:pt x="133577" y="67280"/>
                      </a:lnTo>
                      <a:lnTo>
                        <a:pt x="133527" y="67280"/>
                      </a:lnTo>
                      <a:lnTo>
                        <a:pt x="133327" y="67130"/>
                      </a:lnTo>
                      <a:lnTo>
                        <a:pt x="133177" y="66930"/>
                      </a:lnTo>
                      <a:lnTo>
                        <a:pt x="133327" y="66630"/>
                      </a:lnTo>
                      <a:lnTo>
                        <a:pt x="133577" y="66530"/>
                      </a:lnTo>
                      <a:lnTo>
                        <a:pt x="134127" y="66280"/>
                      </a:lnTo>
                      <a:lnTo>
                        <a:pt x="134327" y="66280"/>
                      </a:lnTo>
                      <a:lnTo>
                        <a:pt x="135426" y="65630"/>
                      </a:lnTo>
                      <a:lnTo>
                        <a:pt x="135726" y="65630"/>
                      </a:lnTo>
                      <a:lnTo>
                        <a:pt x="135876" y="66130"/>
                      </a:lnTo>
                      <a:lnTo>
                        <a:pt x="136026" y="66230"/>
                      </a:lnTo>
                      <a:lnTo>
                        <a:pt x="136026" y="66280"/>
                      </a:lnTo>
                      <a:lnTo>
                        <a:pt x="136076" y="66280"/>
                      </a:lnTo>
                      <a:cubicBezTo>
                        <a:pt x="136076" y="66280"/>
                        <a:pt x="136126" y="66330"/>
                        <a:pt x="136176" y="66380"/>
                      </a:cubicBezTo>
                      <a:lnTo>
                        <a:pt x="136176" y="66430"/>
                      </a:lnTo>
                      <a:cubicBezTo>
                        <a:pt x="136226" y="66430"/>
                        <a:pt x="136276" y="66480"/>
                        <a:pt x="136276" y="66530"/>
                      </a:cubicBezTo>
                      <a:lnTo>
                        <a:pt x="136576" y="66730"/>
                      </a:lnTo>
                      <a:lnTo>
                        <a:pt x="136726" y="66830"/>
                      </a:lnTo>
                      <a:lnTo>
                        <a:pt x="136726" y="66880"/>
                      </a:lnTo>
                      <a:lnTo>
                        <a:pt x="136776" y="66880"/>
                      </a:lnTo>
                      <a:lnTo>
                        <a:pt x="137026" y="66980"/>
                      </a:lnTo>
                      <a:lnTo>
                        <a:pt x="137326" y="67180"/>
                      </a:lnTo>
                      <a:lnTo>
                        <a:pt x="137626" y="67280"/>
                      </a:lnTo>
                      <a:lnTo>
                        <a:pt x="137676" y="67280"/>
                      </a:lnTo>
                      <a:lnTo>
                        <a:pt x="137926" y="67430"/>
                      </a:lnTo>
                      <a:lnTo>
                        <a:pt x="137976" y="67430"/>
                      </a:lnTo>
                      <a:lnTo>
                        <a:pt x="138076" y="67530"/>
                      </a:lnTo>
                      <a:lnTo>
                        <a:pt x="138126" y="67580"/>
                      </a:lnTo>
                      <a:lnTo>
                        <a:pt x="138226" y="67680"/>
                      </a:lnTo>
                      <a:lnTo>
                        <a:pt x="138276" y="67730"/>
                      </a:lnTo>
                      <a:lnTo>
                        <a:pt x="138526" y="67880"/>
                      </a:lnTo>
                      <a:lnTo>
                        <a:pt x="138676" y="68030"/>
                      </a:lnTo>
                      <a:lnTo>
                        <a:pt x="138826" y="68180"/>
                      </a:lnTo>
                      <a:lnTo>
                        <a:pt x="138976" y="68330"/>
                      </a:lnTo>
                      <a:lnTo>
                        <a:pt x="139026" y="68480"/>
                      </a:lnTo>
                      <a:cubicBezTo>
                        <a:pt x="139076" y="68480"/>
                        <a:pt x="139126" y="68530"/>
                        <a:pt x="139126" y="68580"/>
                      </a:cubicBezTo>
                      <a:lnTo>
                        <a:pt x="139126" y="68630"/>
                      </a:lnTo>
                      <a:lnTo>
                        <a:pt x="139226" y="68780"/>
                      </a:lnTo>
                      <a:lnTo>
                        <a:pt x="139326" y="68930"/>
                      </a:lnTo>
                      <a:cubicBezTo>
                        <a:pt x="139376" y="68930"/>
                        <a:pt x="139376" y="68980"/>
                        <a:pt x="139376" y="69030"/>
                      </a:cubicBezTo>
                      <a:lnTo>
                        <a:pt x="139476" y="69230"/>
                      </a:lnTo>
                      <a:cubicBezTo>
                        <a:pt x="139526" y="69280"/>
                        <a:pt x="139526" y="69330"/>
                        <a:pt x="139526" y="69330"/>
                      </a:cubicBezTo>
                      <a:lnTo>
                        <a:pt x="139676" y="69680"/>
                      </a:lnTo>
                      <a:lnTo>
                        <a:pt x="139976" y="69330"/>
                      </a:lnTo>
                      <a:lnTo>
                        <a:pt x="139976" y="68930"/>
                      </a:lnTo>
                      <a:lnTo>
                        <a:pt x="139426" y="67880"/>
                      </a:lnTo>
                      <a:lnTo>
                        <a:pt x="138876" y="67380"/>
                      </a:lnTo>
                      <a:lnTo>
                        <a:pt x="138676" y="67230"/>
                      </a:lnTo>
                      <a:lnTo>
                        <a:pt x="138526" y="67080"/>
                      </a:lnTo>
                      <a:lnTo>
                        <a:pt x="138376" y="66930"/>
                      </a:lnTo>
                      <a:lnTo>
                        <a:pt x="138226" y="66830"/>
                      </a:lnTo>
                      <a:cubicBezTo>
                        <a:pt x="138026" y="66780"/>
                        <a:pt x="137876" y="66730"/>
                        <a:pt x="137726" y="66680"/>
                      </a:cubicBezTo>
                      <a:cubicBezTo>
                        <a:pt x="137326" y="66380"/>
                        <a:pt x="136926" y="66080"/>
                        <a:pt x="136526" y="65730"/>
                      </a:cubicBezTo>
                      <a:cubicBezTo>
                        <a:pt x="136376" y="65580"/>
                        <a:pt x="136376" y="65380"/>
                        <a:pt x="136326" y="65230"/>
                      </a:cubicBezTo>
                      <a:cubicBezTo>
                        <a:pt x="136326" y="65180"/>
                        <a:pt x="136326" y="65130"/>
                        <a:pt x="136326" y="65130"/>
                      </a:cubicBezTo>
                      <a:lnTo>
                        <a:pt x="136526" y="64980"/>
                      </a:lnTo>
                      <a:lnTo>
                        <a:pt x="136576" y="64980"/>
                      </a:lnTo>
                      <a:lnTo>
                        <a:pt x="136576" y="64930"/>
                      </a:lnTo>
                      <a:lnTo>
                        <a:pt x="136926" y="64730"/>
                      </a:lnTo>
                      <a:cubicBezTo>
                        <a:pt x="136926" y="64513"/>
                        <a:pt x="137116" y="64371"/>
                        <a:pt x="137297" y="64371"/>
                      </a:cubicBezTo>
                      <a:cubicBezTo>
                        <a:pt x="137324" y="64371"/>
                        <a:pt x="137350" y="64374"/>
                        <a:pt x="137376" y="64380"/>
                      </a:cubicBezTo>
                      <a:lnTo>
                        <a:pt x="137526" y="64280"/>
                      </a:lnTo>
                      <a:lnTo>
                        <a:pt x="137676" y="64231"/>
                      </a:lnTo>
                      <a:cubicBezTo>
                        <a:pt x="137630" y="63906"/>
                        <a:pt x="137884" y="63625"/>
                        <a:pt x="138199" y="63625"/>
                      </a:cubicBezTo>
                      <a:cubicBezTo>
                        <a:pt x="138225" y="63625"/>
                        <a:pt x="138250" y="63627"/>
                        <a:pt x="138276" y="63631"/>
                      </a:cubicBezTo>
                      <a:lnTo>
                        <a:pt x="138426" y="63481"/>
                      </a:lnTo>
                      <a:lnTo>
                        <a:pt x="138576" y="63331"/>
                      </a:lnTo>
                      <a:lnTo>
                        <a:pt x="138776" y="63181"/>
                      </a:lnTo>
                      <a:cubicBezTo>
                        <a:pt x="138726" y="62931"/>
                        <a:pt x="138826" y="62831"/>
                        <a:pt x="139076" y="62831"/>
                      </a:cubicBezTo>
                      <a:lnTo>
                        <a:pt x="139176" y="62781"/>
                      </a:lnTo>
                      <a:lnTo>
                        <a:pt x="139326" y="62681"/>
                      </a:lnTo>
                      <a:cubicBezTo>
                        <a:pt x="139326" y="62481"/>
                        <a:pt x="139476" y="62431"/>
                        <a:pt x="139676" y="62431"/>
                      </a:cubicBezTo>
                      <a:lnTo>
                        <a:pt x="139926" y="62131"/>
                      </a:lnTo>
                      <a:lnTo>
                        <a:pt x="140126" y="61981"/>
                      </a:lnTo>
                      <a:cubicBezTo>
                        <a:pt x="140076" y="61731"/>
                        <a:pt x="140176" y="61631"/>
                        <a:pt x="140426" y="61631"/>
                      </a:cubicBezTo>
                      <a:lnTo>
                        <a:pt x="140525" y="61581"/>
                      </a:lnTo>
                      <a:lnTo>
                        <a:pt x="140875" y="61331"/>
                      </a:lnTo>
                      <a:lnTo>
                        <a:pt x="140975" y="61231"/>
                      </a:lnTo>
                      <a:cubicBezTo>
                        <a:pt x="141075" y="60881"/>
                        <a:pt x="141375" y="60631"/>
                        <a:pt x="141725" y="60581"/>
                      </a:cubicBezTo>
                      <a:lnTo>
                        <a:pt x="141948" y="60447"/>
                      </a:lnTo>
                      <a:lnTo>
                        <a:pt x="141948" y="60447"/>
                      </a:lnTo>
                      <a:cubicBezTo>
                        <a:pt x="141955" y="60451"/>
                        <a:pt x="141962" y="60452"/>
                        <a:pt x="141968" y="60452"/>
                      </a:cubicBezTo>
                      <a:cubicBezTo>
                        <a:pt x="142000" y="60452"/>
                        <a:pt x="142025" y="60417"/>
                        <a:pt x="142025" y="60381"/>
                      </a:cubicBezTo>
                      <a:cubicBezTo>
                        <a:pt x="142025" y="60157"/>
                        <a:pt x="142226" y="59974"/>
                        <a:pt x="142447" y="59974"/>
                      </a:cubicBezTo>
                      <a:cubicBezTo>
                        <a:pt x="142473" y="59974"/>
                        <a:pt x="142499" y="59976"/>
                        <a:pt x="142525" y="59981"/>
                      </a:cubicBezTo>
                      <a:cubicBezTo>
                        <a:pt x="142575" y="59981"/>
                        <a:pt x="142625" y="59931"/>
                        <a:pt x="142625" y="59881"/>
                      </a:cubicBezTo>
                      <a:lnTo>
                        <a:pt x="142825" y="59681"/>
                      </a:lnTo>
                      <a:lnTo>
                        <a:pt x="142825" y="59631"/>
                      </a:lnTo>
                      <a:lnTo>
                        <a:pt x="142975" y="59381"/>
                      </a:lnTo>
                      <a:lnTo>
                        <a:pt x="143225" y="59181"/>
                      </a:lnTo>
                      <a:cubicBezTo>
                        <a:pt x="143275" y="58781"/>
                        <a:pt x="143625" y="58482"/>
                        <a:pt x="144025" y="58482"/>
                      </a:cubicBezTo>
                      <a:lnTo>
                        <a:pt x="144075" y="58482"/>
                      </a:lnTo>
                      <a:lnTo>
                        <a:pt x="144125" y="58432"/>
                      </a:lnTo>
                      <a:lnTo>
                        <a:pt x="144275" y="58332"/>
                      </a:lnTo>
                      <a:lnTo>
                        <a:pt x="144725" y="57882"/>
                      </a:lnTo>
                      <a:lnTo>
                        <a:pt x="144925" y="57732"/>
                      </a:lnTo>
                      <a:lnTo>
                        <a:pt x="145325" y="57332"/>
                      </a:lnTo>
                      <a:lnTo>
                        <a:pt x="145475" y="57132"/>
                      </a:lnTo>
                      <a:cubicBezTo>
                        <a:pt x="145625" y="56882"/>
                        <a:pt x="145725" y="56532"/>
                        <a:pt x="146075" y="56532"/>
                      </a:cubicBezTo>
                      <a:lnTo>
                        <a:pt x="146274" y="56382"/>
                      </a:lnTo>
                      <a:lnTo>
                        <a:pt x="146424" y="56232"/>
                      </a:lnTo>
                      <a:cubicBezTo>
                        <a:pt x="146374" y="55932"/>
                        <a:pt x="146624" y="55932"/>
                        <a:pt x="146874" y="55932"/>
                      </a:cubicBezTo>
                      <a:cubicBezTo>
                        <a:pt x="146924" y="55932"/>
                        <a:pt x="146974" y="55882"/>
                        <a:pt x="146974" y="55832"/>
                      </a:cubicBezTo>
                      <a:cubicBezTo>
                        <a:pt x="146974" y="55632"/>
                        <a:pt x="147024" y="55432"/>
                        <a:pt x="147274" y="55432"/>
                      </a:cubicBezTo>
                      <a:cubicBezTo>
                        <a:pt x="147274" y="55132"/>
                        <a:pt x="147474" y="55132"/>
                        <a:pt x="147674" y="55132"/>
                      </a:cubicBezTo>
                      <a:lnTo>
                        <a:pt x="147724" y="55132"/>
                      </a:lnTo>
                      <a:lnTo>
                        <a:pt x="147724" y="55082"/>
                      </a:lnTo>
                      <a:lnTo>
                        <a:pt x="147924" y="54882"/>
                      </a:lnTo>
                      <a:cubicBezTo>
                        <a:pt x="147874" y="54482"/>
                        <a:pt x="148174" y="54482"/>
                        <a:pt x="148424" y="54382"/>
                      </a:cubicBezTo>
                      <a:lnTo>
                        <a:pt x="148474" y="54382"/>
                      </a:lnTo>
                      <a:lnTo>
                        <a:pt x="148474" y="54332"/>
                      </a:lnTo>
                      <a:lnTo>
                        <a:pt x="148624" y="54132"/>
                      </a:lnTo>
                      <a:lnTo>
                        <a:pt x="148624" y="54082"/>
                      </a:lnTo>
                      <a:cubicBezTo>
                        <a:pt x="148674" y="53632"/>
                        <a:pt x="148974" y="53232"/>
                        <a:pt x="149374" y="53082"/>
                      </a:cubicBezTo>
                      <a:lnTo>
                        <a:pt x="149524" y="52933"/>
                      </a:lnTo>
                      <a:cubicBezTo>
                        <a:pt x="149524" y="52533"/>
                        <a:pt x="149874" y="52183"/>
                        <a:pt x="150274" y="52183"/>
                      </a:cubicBezTo>
                      <a:lnTo>
                        <a:pt x="150624" y="51883"/>
                      </a:lnTo>
                      <a:lnTo>
                        <a:pt x="150724" y="51783"/>
                      </a:lnTo>
                      <a:cubicBezTo>
                        <a:pt x="150724" y="51533"/>
                        <a:pt x="150774" y="51433"/>
                        <a:pt x="151024" y="51433"/>
                      </a:cubicBezTo>
                      <a:cubicBezTo>
                        <a:pt x="151024" y="51183"/>
                        <a:pt x="151124" y="51133"/>
                        <a:pt x="151374" y="51133"/>
                      </a:cubicBezTo>
                      <a:lnTo>
                        <a:pt x="151624" y="50833"/>
                      </a:lnTo>
                      <a:lnTo>
                        <a:pt x="151774" y="50633"/>
                      </a:lnTo>
                      <a:cubicBezTo>
                        <a:pt x="151724" y="50383"/>
                        <a:pt x="151824" y="50233"/>
                        <a:pt x="152073" y="50233"/>
                      </a:cubicBezTo>
                      <a:lnTo>
                        <a:pt x="152323" y="49883"/>
                      </a:lnTo>
                      <a:lnTo>
                        <a:pt x="152373" y="49883"/>
                      </a:lnTo>
                      <a:lnTo>
                        <a:pt x="152373" y="49833"/>
                      </a:lnTo>
                      <a:cubicBezTo>
                        <a:pt x="152273" y="49333"/>
                        <a:pt x="152723" y="49133"/>
                        <a:pt x="152973" y="48833"/>
                      </a:cubicBezTo>
                      <a:cubicBezTo>
                        <a:pt x="153423" y="48233"/>
                        <a:pt x="153923" y="47733"/>
                        <a:pt x="154373" y="47184"/>
                      </a:cubicBezTo>
                      <a:lnTo>
                        <a:pt x="154773" y="46784"/>
                      </a:lnTo>
                      <a:lnTo>
                        <a:pt x="154923" y="46584"/>
                      </a:lnTo>
                      <a:lnTo>
                        <a:pt x="155073" y="46484"/>
                      </a:lnTo>
                      <a:lnTo>
                        <a:pt x="155223" y="46284"/>
                      </a:lnTo>
                      <a:lnTo>
                        <a:pt x="155473" y="45984"/>
                      </a:lnTo>
                      <a:lnTo>
                        <a:pt x="155523" y="45984"/>
                      </a:lnTo>
                      <a:lnTo>
                        <a:pt x="155523" y="45934"/>
                      </a:lnTo>
                      <a:lnTo>
                        <a:pt x="155673" y="45734"/>
                      </a:lnTo>
                      <a:cubicBezTo>
                        <a:pt x="155873" y="45084"/>
                        <a:pt x="156323" y="44584"/>
                        <a:pt x="156873" y="44184"/>
                      </a:cubicBezTo>
                      <a:lnTo>
                        <a:pt x="156873" y="44134"/>
                      </a:lnTo>
                      <a:lnTo>
                        <a:pt x="157023" y="43884"/>
                      </a:lnTo>
                      <a:lnTo>
                        <a:pt x="157023" y="43834"/>
                      </a:lnTo>
                      <a:lnTo>
                        <a:pt x="157523" y="43284"/>
                      </a:lnTo>
                      <a:lnTo>
                        <a:pt x="157722" y="43034"/>
                      </a:lnTo>
                      <a:cubicBezTo>
                        <a:pt x="157772" y="42834"/>
                        <a:pt x="157822" y="42534"/>
                        <a:pt x="158172" y="42534"/>
                      </a:cubicBezTo>
                      <a:cubicBezTo>
                        <a:pt x="158272" y="42184"/>
                        <a:pt x="158372" y="41784"/>
                        <a:pt x="158922" y="41784"/>
                      </a:cubicBezTo>
                      <a:cubicBezTo>
                        <a:pt x="158922" y="41535"/>
                        <a:pt x="158972" y="41385"/>
                        <a:pt x="159222" y="41385"/>
                      </a:cubicBezTo>
                      <a:cubicBezTo>
                        <a:pt x="159272" y="41235"/>
                        <a:pt x="159322" y="41085"/>
                        <a:pt x="159472" y="40935"/>
                      </a:cubicBezTo>
                      <a:cubicBezTo>
                        <a:pt x="159572" y="40785"/>
                        <a:pt x="159672" y="40635"/>
                        <a:pt x="159822" y="40485"/>
                      </a:cubicBezTo>
                      <a:lnTo>
                        <a:pt x="159722" y="40385"/>
                      </a:lnTo>
                      <a:lnTo>
                        <a:pt x="159072" y="40635"/>
                      </a:lnTo>
                      <a:lnTo>
                        <a:pt x="159022" y="40635"/>
                      </a:lnTo>
                      <a:lnTo>
                        <a:pt x="159022" y="40685"/>
                      </a:lnTo>
                      <a:lnTo>
                        <a:pt x="158872" y="40885"/>
                      </a:lnTo>
                      <a:lnTo>
                        <a:pt x="158722" y="41035"/>
                      </a:lnTo>
                      <a:lnTo>
                        <a:pt x="158572" y="41185"/>
                      </a:lnTo>
                      <a:cubicBezTo>
                        <a:pt x="158472" y="41685"/>
                        <a:pt x="158122" y="42034"/>
                        <a:pt x="157622" y="42234"/>
                      </a:cubicBezTo>
                      <a:lnTo>
                        <a:pt x="157573" y="42234"/>
                      </a:lnTo>
                      <a:lnTo>
                        <a:pt x="157573" y="42284"/>
                      </a:lnTo>
                      <a:lnTo>
                        <a:pt x="156873" y="43334"/>
                      </a:lnTo>
                      <a:cubicBezTo>
                        <a:pt x="156673" y="43584"/>
                        <a:pt x="156523" y="43884"/>
                        <a:pt x="156323" y="44134"/>
                      </a:cubicBezTo>
                      <a:cubicBezTo>
                        <a:pt x="156223" y="44234"/>
                        <a:pt x="156073" y="44334"/>
                        <a:pt x="155923" y="44434"/>
                      </a:cubicBezTo>
                      <a:cubicBezTo>
                        <a:pt x="155823" y="44684"/>
                        <a:pt x="155773" y="44934"/>
                        <a:pt x="155473" y="44984"/>
                      </a:cubicBezTo>
                      <a:lnTo>
                        <a:pt x="155423" y="44984"/>
                      </a:lnTo>
                      <a:lnTo>
                        <a:pt x="155423" y="45084"/>
                      </a:lnTo>
                      <a:lnTo>
                        <a:pt x="155273" y="45284"/>
                      </a:lnTo>
                      <a:lnTo>
                        <a:pt x="155123" y="45384"/>
                      </a:lnTo>
                      <a:cubicBezTo>
                        <a:pt x="155073" y="45834"/>
                        <a:pt x="154723" y="46234"/>
                        <a:pt x="154273" y="46334"/>
                      </a:cubicBezTo>
                      <a:lnTo>
                        <a:pt x="154023" y="46584"/>
                      </a:lnTo>
                      <a:lnTo>
                        <a:pt x="153923" y="46734"/>
                      </a:lnTo>
                      <a:cubicBezTo>
                        <a:pt x="153923" y="47034"/>
                        <a:pt x="153723" y="47284"/>
                        <a:pt x="153423" y="47334"/>
                      </a:cubicBezTo>
                      <a:lnTo>
                        <a:pt x="153323" y="47483"/>
                      </a:lnTo>
                      <a:lnTo>
                        <a:pt x="153173" y="47633"/>
                      </a:lnTo>
                      <a:cubicBezTo>
                        <a:pt x="153223" y="47833"/>
                        <a:pt x="153123" y="47983"/>
                        <a:pt x="152923" y="48033"/>
                      </a:cubicBezTo>
                      <a:cubicBezTo>
                        <a:pt x="152923" y="48233"/>
                        <a:pt x="152823" y="48433"/>
                        <a:pt x="152773" y="48583"/>
                      </a:cubicBezTo>
                      <a:cubicBezTo>
                        <a:pt x="152173" y="49333"/>
                        <a:pt x="151574" y="49983"/>
                        <a:pt x="150974" y="50683"/>
                      </a:cubicBezTo>
                      <a:cubicBezTo>
                        <a:pt x="150924" y="50733"/>
                        <a:pt x="150774" y="50733"/>
                        <a:pt x="150674" y="50733"/>
                      </a:cubicBezTo>
                      <a:lnTo>
                        <a:pt x="150574" y="50883"/>
                      </a:lnTo>
                      <a:lnTo>
                        <a:pt x="150474" y="51033"/>
                      </a:lnTo>
                      <a:lnTo>
                        <a:pt x="150424" y="51033"/>
                      </a:lnTo>
                      <a:lnTo>
                        <a:pt x="150424" y="51083"/>
                      </a:lnTo>
                      <a:lnTo>
                        <a:pt x="150024" y="51333"/>
                      </a:lnTo>
                      <a:cubicBezTo>
                        <a:pt x="149974" y="51333"/>
                        <a:pt x="149924" y="51383"/>
                        <a:pt x="149974" y="51433"/>
                      </a:cubicBezTo>
                      <a:lnTo>
                        <a:pt x="149774" y="51583"/>
                      </a:lnTo>
                      <a:lnTo>
                        <a:pt x="149524" y="51883"/>
                      </a:lnTo>
                      <a:cubicBezTo>
                        <a:pt x="149524" y="52233"/>
                        <a:pt x="149274" y="52483"/>
                        <a:pt x="148974" y="52533"/>
                      </a:cubicBezTo>
                      <a:lnTo>
                        <a:pt x="148924" y="52633"/>
                      </a:lnTo>
                      <a:cubicBezTo>
                        <a:pt x="148824" y="52983"/>
                        <a:pt x="148774" y="53382"/>
                        <a:pt x="148274" y="53382"/>
                      </a:cubicBezTo>
                      <a:cubicBezTo>
                        <a:pt x="148324" y="53632"/>
                        <a:pt x="148174" y="53832"/>
                        <a:pt x="147974" y="53832"/>
                      </a:cubicBezTo>
                      <a:lnTo>
                        <a:pt x="147724" y="54082"/>
                      </a:lnTo>
                      <a:cubicBezTo>
                        <a:pt x="147624" y="54532"/>
                        <a:pt x="147224" y="54632"/>
                        <a:pt x="146874" y="54782"/>
                      </a:cubicBezTo>
                      <a:lnTo>
                        <a:pt x="146774" y="54882"/>
                      </a:lnTo>
                      <a:lnTo>
                        <a:pt x="146374" y="55232"/>
                      </a:lnTo>
                      <a:lnTo>
                        <a:pt x="146224" y="55432"/>
                      </a:lnTo>
                      <a:lnTo>
                        <a:pt x="145875" y="55632"/>
                      </a:lnTo>
                      <a:cubicBezTo>
                        <a:pt x="145925" y="56032"/>
                        <a:pt x="145575" y="56232"/>
                        <a:pt x="145375" y="56432"/>
                      </a:cubicBezTo>
                      <a:cubicBezTo>
                        <a:pt x="145125" y="56582"/>
                        <a:pt x="144925" y="56732"/>
                        <a:pt x="144675" y="56882"/>
                      </a:cubicBezTo>
                      <a:lnTo>
                        <a:pt x="144475" y="57032"/>
                      </a:lnTo>
                      <a:lnTo>
                        <a:pt x="144375" y="57132"/>
                      </a:lnTo>
                      <a:cubicBezTo>
                        <a:pt x="144275" y="57282"/>
                        <a:pt x="144225" y="57532"/>
                        <a:pt x="144075" y="57582"/>
                      </a:cubicBezTo>
                      <a:cubicBezTo>
                        <a:pt x="143575" y="57832"/>
                        <a:pt x="143125" y="58182"/>
                        <a:pt x="142825" y="58631"/>
                      </a:cubicBezTo>
                      <a:cubicBezTo>
                        <a:pt x="142675" y="58781"/>
                        <a:pt x="142525" y="58881"/>
                        <a:pt x="142325" y="58981"/>
                      </a:cubicBezTo>
                      <a:cubicBezTo>
                        <a:pt x="142275" y="59031"/>
                        <a:pt x="142275" y="59031"/>
                        <a:pt x="142275" y="59081"/>
                      </a:cubicBezTo>
                      <a:cubicBezTo>
                        <a:pt x="141875" y="59581"/>
                        <a:pt x="141425" y="60031"/>
                        <a:pt x="140875" y="60381"/>
                      </a:cubicBezTo>
                      <a:cubicBezTo>
                        <a:pt x="140475" y="60731"/>
                        <a:pt x="140026" y="61081"/>
                        <a:pt x="139626" y="61431"/>
                      </a:cubicBezTo>
                      <a:cubicBezTo>
                        <a:pt x="139526" y="61531"/>
                        <a:pt x="139476" y="61731"/>
                        <a:pt x="139376" y="61781"/>
                      </a:cubicBezTo>
                      <a:cubicBezTo>
                        <a:pt x="138526" y="62031"/>
                        <a:pt x="138076" y="62831"/>
                        <a:pt x="137276" y="63181"/>
                      </a:cubicBezTo>
                      <a:lnTo>
                        <a:pt x="137026" y="63431"/>
                      </a:lnTo>
                      <a:lnTo>
                        <a:pt x="136676" y="63631"/>
                      </a:lnTo>
                      <a:lnTo>
                        <a:pt x="136576" y="63781"/>
                      </a:lnTo>
                      <a:lnTo>
                        <a:pt x="136426" y="63931"/>
                      </a:lnTo>
                      <a:lnTo>
                        <a:pt x="136126" y="64181"/>
                      </a:lnTo>
                      <a:cubicBezTo>
                        <a:pt x="136026" y="64231"/>
                        <a:pt x="135926" y="64330"/>
                        <a:pt x="135826" y="64380"/>
                      </a:cubicBezTo>
                      <a:cubicBezTo>
                        <a:pt x="135526" y="64480"/>
                        <a:pt x="135226" y="64580"/>
                        <a:pt x="134926" y="64680"/>
                      </a:cubicBezTo>
                      <a:cubicBezTo>
                        <a:pt x="134976" y="65080"/>
                        <a:pt x="134876" y="65280"/>
                        <a:pt x="134427" y="65280"/>
                      </a:cubicBezTo>
                      <a:lnTo>
                        <a:pt x="134327" y="65380"/>
                      </a:lnTo>
                      <a:cubicBezTo>
                        <a:pt x="134277" y="65830"/>
                        <a:pt x="133827" y="65780"/>
                        <a:pt x="133527" y="65980"/>
                      </a:cubicBezTo>
                      <a:cubicBezTo>
                        <a:pt x="133177" y="66280"/>
                        <a:pt x="132677" y="66480"/>
                        <a:pt x="132177" y="66530"/>
                      </a:cubicBezTo>
                      <a:lnTo>
                        <a:pt x="132077" y="66630"/>
                      </a:lnTo>
                      <a:cubicBezTo>
                        <a:pt x="131877" y="67130"/>
                        <a:pt x="131427" y="67180"/>
                        <a:pt x="131027" y="67230"/>
                      </a:cubicBezTo>
                      <a:lnTo>
                        <a:pt x="130877" y="67330"/>
                      </a:lnTo>
                      <a:cubicBezTo>
                        <a:pt x="130790" y="67548"/>
                        <a:pt x="130589" y="67689"/>
                        <a:pt x="130374" y="67689"/>
                      </a:cubicBezTo>
                      <a:cubicBezTo>
                        <a:pt x="130342" y="67689"/>
                        <a:pt x="130310" y="67686"/>
                        <a:pt x="130277" y="67680"/>
                      </a:cubicBezTo>
                      <a:lnTo>
                        <a:pt x="130127" y="67780"/>
                      </a:lnTo>
                      <a:lnTo>
                        <a:pt x="129827" y="67980"/>
                      </a:lnTo>
                      <a:lnTo>
                        <a:pt x="129677" y="68080"/>
                      </a:lnTo>
                      <a:cubicBezTo>
                        <a:pt x="129627" y="68180"/>
                        <a:pt x="129577" y="68280"/>
                        <a:pt x="129527" y="68330"/>
                      </a:cubicBezTo>
                      <a:cubicBezTo>
                        <a:pt x="128928" y="68630"/>
                        <a:pt x="128328" y="68930"/>
                        <a:pt x="127678" y="69230"/>
                      </a:cubicBezTo>
                      <a:cubicBezTo>
                        <a:pt x="127420" y="69316"/>
                        <a:pt x="127310" y="69660"/>
                        <a:pt x="126999" y="69660"/>
                      </a:cubicBezTo>
                      <a:cubicBezTo>
                        <a:pt x="126948" y="69660"/>
                        <a:pt x="126891" y="69651"/>
                        <a:pt x="126828" y="69630"/>
                      </a:cubicBezTo>
                      <a:lnTo>
                        <a:pt x="126378" y="69929"/>
                      </a:lnTo>
                      <a:lnTo>
                        <a:pt x="125928" y="70229"/>
                      </a:lnTo>
                      <a:cubicBezTo>
                        <a:pt x="125828" y="70579"/>
                        <a:pt x="125578" y="70579"/>
                        <a:pt x="125278" y="70579"/>
                      </a:cubicBezTo>
                      <a:lnTo>
                        <a:pt x="125178" y="70629"/>
                      </a:lnTo>
                      <a:cubicBezTo>
                        <a:pt x="124728" y="71129"/>
                        <a:pt x="124128" y="71429"/>
                        <a:pt x="123478" y="71479"/>
                      </a:cubicBezTo>
                      <a:lnTo>
                        <a:pt x="123378" y="71579"/>
                      </a:lnTo>
                      <a:lnTo>
                        <a:pt x="122979" y="71929"/>
                      </a:lnTo>
                      <a:lnTo>
                        <a:pt x="122929" y="71929"/>
                      </a:lnTo>
                      <a:lnTo>
                        <a:pt x="122929" y="71979"/>
                      </a:lnTo>
                      <a:cubicBezTo>
                        <a:pt x="122891" y="72204"/>
                        <a:pt x="122741" y="72232"/>
                        <a:pt x="122584" y="72232"/>
                      </a:cubicBezTo>
                      <a:cubicBezTo>
                        <a:pt x="122532" y="72232"/>
                        <a:pt x="122479" y="72229"/>
                        <a:pt x="122429" y="72229"/>
                      </a:cubicBezTo>
                      <a:lnTo>
                        <a:pt x="122329" y="72329"/>
                      </a:lnTo>
                      <a:cubicBezTo>
                        <a:pt x="122229" y="72629"/>
                        <a:pt x="121979" y="72829"/>
                        <a:pt x="121679" y="72829"/>
                      </a:cubicBezTo>
                      <a:lnTo>
                        <a:pt x="121579" y="72879"/>
                      </a:lnTo>
                      <a:cubicBezTo>
                        <a:pt x="121529" y="73129"/>
                        <a:pt x="121329" y="73129"/>
                        <a:pt x="121179" y="73129"/>
                      </a:cubicBezTo>
                      <a:lnTo>
                        <a:pt x="121129" y="73179"/>
                      </a:lnTo>
                      <a:lnTo>
                        <a:pt x="121129" y="73229"/>
                      </a:lnTo>
                      <a:cubicBezTo>
                        <a:pt x="121079" y="73329"/>
                        <a:pt x="121079" y="73529"/>
                        <a:pt x="121029" y="73579"/>
                      </a:cubicBezTo>
                      <a:cubicBezTo>
                        <a:pt x="120579" y="73829"/>
                        <a:pt x="120129" y="74079"/>
                        <a:pt x="119679" y="74329"/>
                      </a:cubicBezTo>
                      <a:lnTo>
                        <a:pt x="119629" y="74329"/>
                      </a:lnTo>
                      <a:lnTo>
                        <a:pt x="119629" y="74379"/>
                      </a:lnTo>
                      <a:lnTo>
                        <a:pt x="119429" y="74479"/>
                      </a:lnTo>
                      <a:lnTo>
                        <a:pt x="119129" y="74779"/>
                      </a:lnTo>
                      <a:cubicBezTo>
                        <a:pt x="118929" y="75129"/>
                        <a:pt x="118579" y="75279"/>
                        <a:pt x="118229" y="75329"/>
                      </a:cubicBezTo>
                      <a:cubicBezTo>
                        <a:pt x="118054" y="75635"/>
                        <a:pt x="117726" y="75788"/>
                        <a:pt x="117413" y="75788"/>
                      </a:cubicBezTo>
                      <a:cubicBezTo>
                        <a:pt x="117368" y="75788"/>
                        <a:pt x="117323" y="75785"/>
                        <a:pt x="117280" y="75778"/>
                      </a:cubicBezTo>
                      <a:lnTo>
                        <a:pt x="117180" y="75828"/>
                      </a:lnTo>
                      <a:cubicBezTo>
                        <a:pt x="117000" y="76188"/>
                        <a:pt x="116699" y="76386"/>
                        <a:pt x="116349" y="76386"/>
                      </a:cubicBezTo>
                      <a:cubicBezTo>
                        <a:pt x="116310" y="76386"/>
                        <a:pt x="116270" y="76383"/>
                        <a:pt x="116230" y="76378"/>
                      </a:cubicBezTo>
                      <a:lnTo>
                        <a:pt x="116130" y="76478"/>
                      </a:lnTo>
                      <a:cubicBezTo>
                        <a:pt x="116030" y="76678"/>
                        <a:pt x="115780" y="76828"/>
                        <a:pt x="115480" y="76828"/>
                      </a:cubicBezTo>
                      <a:lnTo>
                        <a:pt x="115380" y="76928"/>
                      </a:lnTo>
                      <a:cubicBezTo>
                        <a:pt x="115330" y="77228"/>
                        <a:pt x="115130" y="77278"/>
                        <a:pt x="114880" y="77278"/>
                      </a:cubicBezTo>
                      <a:lnTo>
                        <a:pt x="114830" y="77278"/>
                      </a:lnTo>
                      <a:lnTo>
                        <a:pt x="114830" y="77378"/>
                      </a:lnTo>
                      <a:cubicBezTo>
                        <a:pt x="114786" y="77596"/>
                        <a:pt x="114629" y="77738"/>
                        <a:pt x="114424" y="77738"/>
                      </a:cubicBezTo>
                      <a:cubicBezTo>
                        <a:pt x="114394" y="77738"/>
                        <a:pt x="114362" y="77735"/>
                        <a:pt x="114330" y="77728"/>
                      </a:cubicBezTo>
                      <a:lnTo>
                        <a:pt x="114230" y="77778"/>
                      </a:lnTo>
                      <a:cubicBezTo>
                        <a:pt x="114180" y="77878"/>
                        <a:pt x="114180" y="78028"/>
                        <a:pt x="114080" y="78078"/>
                      </a:cubicBezTo>
                      <a:cubicBezTo>
                        <a:pt x="113480" y="78378"/>
                        <a:pt x="112830" y="78628"/>
                        <a:pt x="112230" y="78928"/>
                      </a:cubicBezTo>
                      <a:lnTo>
                        <a:pt x="112130" y="78978"/>
                      </a:lnTo>
                      <a:cubicBezTo>
                        <a:pt x="111930" y="79178"/>
                        <a:pt x="111681" y="79328"/>
                        <a:pt x="111481" y="79478"/>
                      </a:cubicBezTo>
                      <a:cubicBezTo>
                        <a:pt x="110381" y="80128"/>
                        <a:pt x="109331" y="80778"/>
                        <a:pt x="108231" y="81377"/>
                      </a:cubicBezTo>
                      <a:cubicBezTo>
                        <a:pt x="107931" y="81527"/>
                        <a:pt x="107681" y="81577"/>
                        <a:pt x="107381" y="81677"/>
                      </a:cubicBezTo>
                      <a:lnTo>
                        <a:pt x="107331" y="81677"/>
                      </a:lnTo>
                      <a:cubicBezTo>
                        <a:pt x="107031" y="81927"/>
                        <a:pt x="106731" y="82127"/>
                        <a:pt x="106431" y="82277"/>
                      </a:cubicBezTo>
                      <a:cubicBezTo>
                        <a:pt x="105958" y="82419"/>
                        <a:pt x="105619" y="82831"/>
                        <a:pt x="105116" y="82831"/>
                      </a:cubicBezTo>
                      <a:cubicBezTo>
                        <a:pt x="105089" y="82831"/>
                        <a:pt x="105060" y="82830"/>
                        <a:pt x="105032" y="82827"/>
                      </a:cubicBezTo>
                      <a:lnTo>
                        <a:pt x="104782" y="83077"/>
                      </a:lnTo>
                      <a:lnTo>
                        <a:pt x="104432" y="83277"/>
                      </a:lnTo>
                      <a:cubicBezTo>
                        <a:pt x="104032" y="83877"/>
                        <a:pt x="103432" y="84227"/>
                        <a:pt x="102732" y="84327"/>
                      </a:cubicBezTo>
                      <a:lnTo>
                        <a:pt x="102682" y="84327"/>
                      </a:lnTo>
                      <a:lnTo>
                        <a:pt x="102682" y="84377"/>
                      </a:lnTo>
                      <a:cubicBezTo>
                        <a:pt x="102382" y="84827"/>
                        <a:pt x="101932" y="85077"/>
                        <a:pt x="101432" y="85077"/>
                      </a:cubicBezTo>
                      <a:lnTo>
                        <a:pt x="101132" y="85227"/>
                      </a:lnTo>
                      <a:lnTo>
                        <a:pt x="100882" y="85477"/>
                      </a:lnTo>
                      <a:cubicBezTo>
                        <a:pt x="100811" y="85655"/>
                        <a:pt x="100689" y="85681"/>
                        <a:pt x="100552" y="85681"/>
                      </a:cubicBezTo>
                      <a:cubicBezTo>
                        <a:pt x="100497" y="85681"/>
                        <a:pt x="100440" y="85677"/>
                        <a:pt x="100383" y="85677"/>
                      </a:cubicBezTo>
                      <a:lnTo>
                        <a:pt x="100283" y="85777"/>
                      </a:lnTo>
                      <a:cubicBezTo>
                        <a:pt x="100183" y="86127"/>
                        <a:pt x="99933" y="86127"/>
                        <a:pt x="99683" y="86127"/>
                      </a:cubicBezTo>
                      <a:cubicBezTo>
                        <a:pt x="99633" y="86227"/>
                        <a:pt x="99633" y="86377"/>
                        <a:pt x="99533" y="86377"/>
                      </a:cubicBezTo>
                      <a:cubicBezTo>
                        <a:pt x="98933" y="86726"/>
                        <a:pt x="98283" y="87076"/>
                        <a:pt x="97683" y="87426"/>
                      </a:cubicBezTo>
                      <a:cubicBezTo>
                        <a:pt x="97533" y="87476"/>
                        <a:pt x="97383" y="87476"/>
                        <a:pt x="97233" y="87476"/>
                      </a:cubicBezTo>
                      <a:lnTo>
                        <a:pt x="97133" y="87526"/>
                      </a:lnTo>
                      <a:cubicBezTo>
                        <a:pt x="96833" y="87976"/>
                        <a:pt x="96333" y="88276"/>
                        <a:pt x="95783" y="88376"/>
                      </a:cubicBezTo>
                      <a:cubicBezTo>
                        <a:pt x="95583" y="88726"/>
                        <a:pt x="95233" y="88926"/>
                        <a:pt x="94833" y="88976"/>
                      </a:cubicBezTo>
                      <a:cubicBezTo>
                        <a:pt x="94819" y="88961"/>
                        <a:pt x="94804" y="88955"/>
                        <a:pt x="94791" y="88955"/>
                      </a:cubicBezTo>
                      <a:cubicBezTo>
                        <a:pt x="94758" y="88955"/>
                        <a:pt x="94734" y="88991"/>
                        <a:pt x="94734" y="89026"/>
                      </a:cubicBezTo>
                      <a:lnTo>
                        <a:pt x="94384" y="89276"/>
                      </a:lnTo>
                      <a:cubicBezTo>
                        <a:pt x="94354" y="89261"/>
                        <a:pt x="94334" y="89255"/>
                        <a:pt x="94319" y="89255"/>
                      </a:cubicBezTo>
                      <a:cubicBezTo>
                        <a:pt x="94284" y="89255"/>
                        <a:pt x="94284" y="89291"/>
                        <a:pt x="94284" y="89326"/>
                      </a:cubicBezTo>
                      <a:cubicBezTo>
                        <a:pt x="94184" y="89826"/>
                        <a:pt x="93634" y="89726"/>
                        <a:pt x="93334" y="89976"/>
                      </a:cubicBezTo>
                      <a:cubicBezTo>
                        <a:pt x="93084" y="90076"/>
                        <a:pt x="92834" y="90126"/>
                        <a:pt x="92584" y="90176"/>
                      </a:cubicBezTo>
                      <a:lnTo>
                        <a:pt x="92384" y="90176"/>
                      </a:lnTo>
                      <a:lnTo>
                        <a:pt x="92384" y="90226"/>
                      </a:lnTo>
                      <a:cubicBezTo>
                        <a:pt x="92348" y="90404"/>
                        <a:pt x="92236" y="90430"/>
                        <a:pt x="92102" y="90430"/>
                      </a:cubicBezTo>
                      <a:cubicBezTo>
                        <a:pt x="92048" y="90430"/>
                        <a:pt x="91991" y="90426"/>
                        <a:pt x="91934" y="90426"/>
                      </a:cubicBezTo>
                      <a:lnTo>
                        <a:pt x="91584" y="90626"/>
                      </a:lnTo>
                      <a:lnTo>
                        <a:pt x="91534" y="90626"/>
                      </a:lnTo>
                      <a:lnTo>
                        <a:pt x="91534" y="90676"/>
                      </a:lnTo>
                      <a:cubicBezTo>
                        <a:pt x="90734" y="91326"/>
                        <a:pt x="89834" y="91826"/>
                        <a:pt x="88835" y="92126"/>
                      </a:cubicBezTo>
                      <a:cubicBezTo>
                        <a:pt x="88735" y="92425"/>
                        <a:pt x="88485" y="92475"/>
                        <a:pt x="88185" y="92525"/>
                      </a:cubicBezTo>
                      <a:cubicBezTo>
                        <a:pt x="87885" y="92975"/>
                        <a:pt x="87435" y="93225"/>
                        <a:pt x="86885" y="93275"/>
                      </a:cubicBezTo>
                      <a:cubicBezTo>
                        <a:pt x="86853" y="93502"/>
                        <a:pt x="86758" y="93561"/>
                        <a:pt x="86627" y="93561"/>
                      </a:cubicBezTo>
                      <a:cubicBezTo>
                        <a:pt x="86555" y="93561"/>
                        <a:pt x="86473" y="93543"/>
                        <a:pt x="86385" y="93525"/>
                      </a:cubicBezTo>
                      <a:cubicBezTo>
                        <a:pt x="86235" y="93975"/>
                        <a:pt x="85835" y="94025"/>
                        <a:pt x="85435" y="94025"/>
                      </a:cubicBezTo>
                      <a:lnTo>
                        <a:pt x="85385" y="94025"/>
                      </a:lnTo>
                      <a:lnTo>
                        <a:pt x="85385" y="94075"/>
                      </a:lnTo>
                      <a:cubicBezTo>
                        <a:pt x="85035" y="94625"/>
                        <a:pt x="84335" y="94675"/>
                        <a:pt x="83935" y="94975"/>
                      </a:cubicBezTo>
                      <a:cubicBezTo>
                        <a:pt x="83578" y="95198"/>
                        <a:pt x="83222" y="95541"/>
                        <a:pt x="82722" y="95541"/>
                      </a:cubicBezTo>
                      <a:cubicBezTo>
                        <a:pt x="82662" y="95541"/>
                        <a:pt x="82600" y="95536"/>
                        <a:pt x="82536" y="95525"/>
                      </a:cubicBezTo>
                      <a:cubicBezTo>
                        <a:pt x="82536" y="95825"/>
                        <a:pt x="82336" y="95825"/>
                        <a:pt x="82136" y="95825"/>
                      </a:cubicBezTo>
                      <a:cubicBezTo>
                        <a:pt x="81986" y="96275"/>
                        <a:pt x="81486" y="96225"/>
                        <a:pt x="81186" y="96475"/>
                      </a:cubicBezTo>
                      <a:cubicBezTo>
                        <a:pt x="80586" y="96825"/>
                        <a:pt x="79936" y="97125"/>
                        <a:pt x="79286" y="97425"/>
                      </a:cubicBezTo>
                      <a:cubicBezTo>
                        <a:pt x="79036" y="97525"/>
                        <a:pt x="78786" y="97575"/>
                        <a:pt x="78486" y="97575"/>
                      </a:cubicBezTo>
                      <a:cubicBezTo>
                        <a:pt x="78358" y="97958"/>
                        <a:pt x="78013" y="98196"/>
                        <a:pt x="77635" y="98196"/>
                      </a:cubicBezTo>
                      <a:cubicBezTo>
                        <a:pt x="77569" y="98196"/>
                        <a:pt x="77503" y="98189"/>
                        <a:pt x="77437" y="98174"/>
                      </a:cubicBezTo>
                      <a:lnTo>
                        <a:pt x="77337" y="98274"/>
                      </a:lnTo>
                      <a:cubicBezTo>
                        <a:pt x="76987" y="98874"/>
                        <a:pt x="76387" y="99274"/>
                        <a:pt x="75737" y="99374"/>
                      </a:cubicBezTo>
                      <a:cubicBezTo>
                        <a:pt x="74837" y="99674"/>
                        <a:pt x="74037" y="100074"/>
                        <a:pt x="73237" y="100624"/>
                      </a:cubicBezTo>
                      <a:cubicBezTo>
                        <a:pt x="72787" y="100874"/>
                        <a:pt x="72287" y="101024"/>
                        <a:pt x="71738" y="101074"/>
                      </a:cubicBezTo>
                      <a:cubicBezTo>
                        <a:pt x="70788" y="101124"/>
                        <a:pt x="69838" y="101274"/>
                        <a:pt x="68888" y="101324"/>
                      </a:cubicBezTo>
                      <a:cubicBezTo>
                        <a:pt x="68738" y="101349"/>
                        <a:pt x="68601" y="101361"/>
                        <a:pt x="68463" y="101361"/>
                      </a:cubicBezTo>
                      <a:cubicBezTo>
                        <a:pt x="68326" y="101361"/>
                        <a:pt x="68188" y="101349"/>
                        <a:pt x="68038" y="101324"/>
                      </a:cubicBezTo>
                      <a:cubicBezTo>
                        <a:pt x="67799" y="101300"/>
                        <a:pt x="67561" y="101290"/>
                        <a:pt x="67324" y="101290"/>
                      </a:cubicBezTo>
                      <a:cubicBezTo>
                        <a:pt x="66163" y="101290"/>
                        <a:pt x="65023" y="101528"/>
                        <a:pt x="63856" y="101528"/>
                      </a:cubicBezTo>
                      <a:cubicBezTo>
                        <a:pt x="63767" y="101528"/>
                        <a:pt x="63678" y="101527"/>
                        <a:pt x="63589" y="101524"/>
                      </a:cubicBezTo>
                      <a:cubicBezTo>
                        <a:pt x="62989" y="101524"/>
                        <a:pt x="62389" y="101724"/>
                        <a:pt x="61839" y="101724"/>
                      </a:cubicBezTo>
                      <a:cubicBezTo>
                        <a:pt x="61723" y="101734"/>
                        <a:pt x="61609" y="101738"/>
                        <a:pt x="61495" y="101738"/>
                      </a:cubicBezTo>
                      <a:cubicBezTo>
                        <a:pt x="61185" y="101738"/>
                        <a:pt x="60877" y="101709"/>
                        <a:pt x="60533" y="101709"/>
                      </a:cubicBezTo>
                      <a:cubicBezTo>
                        <a:pt x="60408" y="101709"/>
                        <a:pt x="60277" y="101713"/>
                        <a:pt x="60140" y="101724"/>
                      </a:cubicBezTo>
                      <a:cubicBezTo>
                        <a:pt x="59540" y="101724"/>
                        <a:pt x="58790" y="101774"/>
                        <a:pt x="58240" y="101824"/>
                      </a:cubicBezTo>
                      <a:cubicBezTo>
                        <a:pt x="57640" y="101874"/>
                        <a:pt x="57040" y="101924"/>
                        <a:pt x="56390" y="101924"/>
                      </a:cubicBezTo>
                      <a:lnTo>
                        <a:pt x="52041" y="101924"/>
                      </a:lnTo>
                      <a:cubicBezTo>
                        <a:pt x="51396" y="101967"/>
                        <a:pt x="50751" y="102084"/>
                        <a:pt x="50137" y="102084"/>
                      </a:cubicBezTo>
                      <a:cubicBezTo>
                        <a:pt x="50038" y="102084"/>
                        <a:pt x="49939" y="102081"/>
                        <a:pt x="49841" y="102074"/>
                      </a:cubicBezTo>
                      <a:cubicBezTo>
                        <a:pt x="49767" y="102070"/>
                        <a:pt x="49693" y="102069"/>
                        <a:pt x="49619" y="102069"/>
                      </a:cubicBezTo>
                      <a:cubicBezTo>
                        <a:pt x="48795" y="102069"/>
                        <a:pt x="47995" y="102261"/>
                        <a:pt x="47178" y="102261"/>
                      </a:cubicBezTo>
                      <a:cubicBezTo>
                        <a:pt x="46984" y="102261"/>
                        <a:pt x="46789" y="102251"/>
                        <a:pt x="46592" y="102224"/>
                      </a:cubicBezTo>
                      <a:lnTo>
                        <a:pt x="45942" y="102224"/>
                      </a:lnTo>
                      <a:lnTo>
                        <a:pt x="42493" y="102524"/>
                      </a:lnTo>
                      <a:cubicBezTo>
                        <a:pt x="41743" y="102574"/>
                        <a:pt x="40943" y="102674"/>
                        <a:pt x="40143" y="102674"/>
                      </a:cubicBezTo>
                      <a:cubicBezTo>
                        <a:pt x="39310" y="102674"/>
                        <a:pt x="38477" y="102651"/>
                        <a:pt x="37643" y="102651"/>
                      </a:cubicBezTo>
                      <a:cubicBezTo>
                        <a:pt x="37227" y="102651"/>
                        <a:pt x="36810" y="102657"/>
                        <a:pt x="36394" y="102674"/>
                      </a:cubicBezTo>
                      <a:cubicBezTo>
                        <a:pt x="35444" y="102724"/>
                        <a:pt x="34494" y="102874"/>
                        <a:pt x="33594" y="102924"/>
                      </a:cubicBezTo>
                      <a:cubicBezTo>
                        <a:pt x="33419" y="102949"/>
                        <a:pt x="33257" y="102961"/>
                        <a:pt x="33094" y="102961"/>
                      </a:cubicBezTo>
                      <a:cubicBezTo>
                        <a:pt x="32932" y="102961"/>
                        <a:pt x="32769" y="102949"/>
                        <a:pt x="32594" y="102924"/>
                      </a:cubicBezTo>
                      <a:cubicBezTo>
                        <a:pt x="31645" y="102924"/>
                        <a:pt x="30695" y="103024"/>
                        <a:pt x="29745" y="103174"/>
                      </a:cubicBezTo>
                      <a:cubicBezTo>
                        <a:pt x="29345" y="103224"/>
                        <a:pt x="28945" y="103224"/>
                        <a:pt x="28595" y="103224"/>
                      </a:cubicBezTo>
                      <a:cubicBezTo>
                        <a:pt x="27345" y="103274"/>
                        <a:pt x="26096" y="103274"/>
                        <a:pt x="24846" y="103424"/>
                      </a:cubicBezTo>
                      <a:cubicBezTo>
                        <a:pt x="24086" y="103504"/>
                        <a:pt x="23334" y="103520"/>
                        <a:pt x="22584" y="103520"/>
                      </a:cubicBezTo>
                      <a:cubicBezTo>
                        <a:pt x="22084" y="103520"/>
                        <a:pt x="21584" y="103512"/>
                        <a:pt x="21083" y="103512"/>
                      </a:cubicBezTo>
                      <a:cubicBezTo>
                        <a:pt x="20458" y="103512"/>
                        <a:pt x="19830" y="103524"/>
                        <a:pt x="19197" y="103573"/>
                      </a:cubicBezTo>
                      <a:cubicBezTo>
                        <a:pt x="18547" y="103623"/>
                        <a:pt x="17897" y="103673"/>
                        <a:pt x="17247" y="103773"/>
                      </a:cubicBezTo>
                      <a:cubicBezTo>
                        <a:pt x="16823" y="103895"/>
                        <a:pt x="16381" y="103961"/>
                        <a:pt x="15932" y="103961"/>
                      </a:cubicBezTo>
                      <a:cubicBezTo>
                        <a:pt x="15639" y="103961"/>
                        <a:pt x="15343" y="103933"/>
                        <a:pt x="15047" y="103873"/>
                      </a:cubicBezTo>
                      <a:cubicBezTo>
                        <a:pt x="14799" y="103853"/>
                        <a:pt x="14550" y="103841"/>
                        <a:pt x="14306" y="103841"/>
                      </a:cubicBezTo>
                      <a:cubicBezTo>
                        <a:pt x="13959" y="103841"/>
                        <a:pt x="13620" y="103865"/>
                        <a:pt x="13298" y="103923"/>
                      </a:cubicBezTo>
                      <a:cubicBezTo>
                        <a:pt x="12048" y="104023"/>
                        <a:pt x="10848" y="104173"/>
                        <a:pt x="9598" y="104323"/>
                      </a:cubicBezTo>
                      <a:cubicBezTo>
                        <a:pt x="9048" y="104423"/>
                        <a:pt x="8449" y="104523"/>
                        <a:pt x="7999" y="104573"/>
                      </a:cubicBezTo>
                      <a:cubicBezTo>
                        <a:pt x="7499" y="104623"/>
                        <a:pt x="6999" y="104673"/>
                        <a:pt x="6499" y="104723"/>
                      </a:cubicBezTo>
                      <a:cubicBezTo>
                        <a:pt x="5899" y="104773"/>
                        <a:pt x="5249" y="104873"/>
                        <a:pt x="4649" y="104873"/>
                      </a:cubicBezTo>
                      <a:cubicBezTo>
                        <a:pt x="4545" y="104873"/>
                        <a:pt x="4386" y="104955"/>
                        <a:pt x="4258" y="104955"/>
                      </a:cubicBezTo>
                      <a:cubicBezTo>
                        <a:pt x="4141" y="104955"/>
                        <a:pt x="4049" y="104886"/>
                        <a:pt x="4049" y="104623"/>
                      </a:cubicBezTo>
                      <a:lnTo>
                        <a:pt x="4049" y="104273"/>
                      </a:lnTo>
                      <a:cubicBezTo>
                        <a:pt x="3699" y="103873"/>
                        <a:pt x="3599" y="103324"/>
                        <a:pt x="3799" y="102774"/>
                      </a:cubicBezTo>
                      <a:lnTo>
                        <a:pt x="3799" y="102474"/>
                      </a:lnTo>
                      <a:lnTo>
                        <a:pt x="3749" y="102274"/>
                      </a:lnTo>
                      <a:lnTo>
                        <a:pt x="3749" y="101924"/>
                      </a:lnTo>
                      <a:cubicBezTo>
                        <a:pt x="3699" y="101774"/>
                        <a:pt x="3649" y="101624"/>
                        <a:pt x="3599" y="101474"/>
                      </a:cubicBezTo>
                      <a:cubicBezTo>
                        <a:pt x="3599" y="101474"/>
                        <a:pt x="3599" y="101424"/>
                        <a:pt x="3599" y="101374"/>
                      </a:cubicBezTo>
                      <a:lnTo>
                        <a:pt x="3549" y="99924"/>
                      </a:lnTo>
                      <a:cubicBezTo>
                        <a:pt x="3499" y="99424"/>
                        <a:pt x="3449" y="98924"/>
                        <a:pt x="3449" y="98424"/>
                      </a:cubicBezTo>
                      <a:lnTo>
                        <a:pt x="3349" y="98174"/>
                      </a:lnTo>
                      <a:lnTo>
                        <a:pt x="3349" y="96175"/>
                      </a:lnTo>
                      <a:cubicBezTo>
                        <a:pt x="3349" y="96175"/>
                        <a:pt x="3299" y="96125"/>
                        <a:pt x="3299" y="96075"/>
                      </a:cubicBezTo>
                      <a:lnTo>
                        <a:pt x="3349" y="96075"/>
                      </a:lnTo>
                      <a:lnTo>
                        <a:pt x="3349" y="95125"/>
                      </a:lnTo>
                      <a:lnTo>
                        <a:pt x="3399" y="94425"/>
                      </a:lnTo>
                      <a:lnTo>
                        <a:pt x="3399" y="94075"/>
                      </a:lnTo>
                      <a:cubicBezTo>
                        <a:pt x="3200" y="93925"/>
                        <a:pt x="3250" y="93625"/>
                        <a:pt x="3449" y="93475"/>
                      </a:cubicBezTo>
                      <a:lnTo>
                        <a:pt x="3449" y="92575"/>
                      </a:lnTo>
                      <a:cubicBezTo>
                        <a:pt x="3150" y="92325"/>
                        <a:pt x="3250" y="92026"/>
                        <a:pt x="3449" y="91726"/>
                      </a:cubicBezTo>
                      <a:lnTo>
                        <a:pt x="3549" y="90176"/>
                      </a:lnTo>
                      <a:lnTo>
                        <a:pt x="3549" y="89626"/>
                      </a:lnTo>
                      <a:lnTo>
                        <a:pt x="3549" y="89276"/>
                      </a:lnTo>
                      <a:lnTo>
                        <a:pt x="3599" y="88976"/>
                      </a:lnTo>
                      <a:lnTo>
                        <a:pt x="3599" y="87276"/>
                      </a:lnTo>
                      <a:lnTo>
                        <a:pt x="3749" y="86876"/>
                      </a:lnTo>
                      <a:lnTo>
                        <a:pt x="3849" y="86277"/>
                      </a:lnTo>
                      <a:cubicBezTo>
                        <a:pt x="3699" y="86027"/>
                        <a:pt x="3599" y="85727"/>
                        <a:pt x="3899" y="85527"/>
                      </a:cubicBezTo>
                      <a:lnTo>
                        <a:pt x="3949" y="84777"/>
                      </a:lnTo>
                      <a:cubicBezTo>
                        <a:pt x="3799" y="84627"/>
                        <a:pt x="3899" y="84527"/>
                        <a:pt x="4049" y="84477"/>
                      </a:cubicBezTo>
                      <a:lnTo>
                        <a:pt x="4099" y="84177"/>
                      </a:lnTo>
                      <a:lnTo>
                        <a:pt x="4199" y="83527"/>
                      </a:lnTo>
                      <a:lnTo>
                        <a:pt x="4249" y="82977"/>
                      </a:lnTo>
                      <a:lnTo>
                        <a:pt x="4249" y="82577"/>
                      </a:lnTo>
                      <a:lnTo>
                        <a:pt x="4249" y="82077"/>
                      </a:lnTo>
                      <a:cubicBezTo>
                        <a:pt x="4099" y="81927"/>
                        <a:pt x="4199" y="81877"/>
                        <a:pt x="4349" y="81827"/>
                      </a:cubicBezTo>
                      <a:lnTo>
                        <a:pt x="4399" y="81177"/>
                      </a:lnTo>
                      <a:cubicBezTo>
                        <a:pt x="4249" y="81028"/>
                        <a:pt x="4349" y="80978"/>
                        <a:pt x="4499" y="80928"/>
                      </a:cubicBezTo>
                      <a:lnTo>
                        <a:pt x="4599" y="80278"/>
                      </a:lnTo>
                      <a:cubicBezTo>
                        <a:pt x="4599" y="80228"/>
                        <a:pt x="4599" y="80178"/>
                        <a:pt x="4599" y="80178"/>
                      </a:cubicBezTo>
                      <a:lnTo>
                        <a:pt x="4649" y="80178"/>
                      </a:lnTo>
                      <a:lnTo>
                        <a:pt x="4699" y="79228"/>
                      </a:lnTo>
                      <a:lnTo>
                        <a:pt x="4749" y="78978"/>
                      </a:lnTo>
                      <a:lnTo>
                        <a:pt x="4749" y="78828"/>
                      </a:lnTo>
                      <a:cubicBezTo>
                        <a:pt x="4499" y="78478"/>
                        <a:pt x="4749" y="78178"/>
                        <a:pt x="4949" y="77928"/>
                      </a:cubicBezTo>
                      <a:lnTo>
                        <a:pt x="4999" y="77128"/>
                      </a:lnTo>
                      <a:cubicBezTo>
                        <a:pt x="4999" y="77128"/>
                        <a:pt x="4999" y="77078"/>
                        <a:pt x="4999" y="77028"/>
                      </a:cubicBezTo>
                      <a:lnTo>
                        <a:pt x="5099" y="77028"/>
                      </a:lnTo>
                      <a:lnTo>
                        <a:pt x="5199" y="75678"/>
                      </a:lnTo>
                      <a:cubicBezTo>
                        <a:pt x="4999" y="75429"/>
                        <a:pt x="5049" y="75129"/>
                        <a:pt x="5249" y="74929"/>
                      </a:cubicBezTo>
                      <a:lnTo>
                        <a:pt x="5349" y="72829"/>
                      </a:lnTo>
                      <a:lnTo>
                        <a:pt x="5399" y="72679"/>
                      </a:lnTo>
                      <a:lnTo>
                        <a:pt x="5499" y="71779"/>
                      </a:lnTo>
                      <a:cubicBezTo>
                        <a:pt x="5499" y="71729"/>
                        <a:pt x="5499" y="71729"/>
                        <a:pt x="5499" y="71679"/>
                      </a:cubicBezTo>
                      <a:cubicBezTo>
                        <a:pt x="5499" y="71629"/>
                        <a:pt x="5549" y="71629"/>
                        <a:pt x="5549" y="71629"/>
                      </a:cubicBezTo>
                      <a:cubicBezTo>
                        <a:pt x="5549" y="71579"/>
                        <a:pt x="5549" y="71579"/>
                        <a:pt x="5549" y="71529"/>
                      </a:cubicBezTo>
                      <a:lnTo>
                        <a:pt x="5649" y="71029"/>
                      </a:lnTo>
                      <a:cubicBezTo>
                        <a:pt x="5549" y="70779"/>
                        <a:pt x="5399" y="70479"/>
                        <a:pt x="5749" y="70279"/>
                      </a:cubicBezTo>
                      <a:lnTo>
                        <a:pt x="5799" y="69830"/>
                      </a:lnTo>
                      <a:cubicBezTo>
                        <a:pt x="5949" y="69580"/>
                        <a:pt x="5549" y="69330"/>
                        <a:pt x="5849" y="69080"/>
                      </a:cubicBezTo>
                      <a:lnTo>
                        <a:pt x="5949" y="68630"/>
                      </a:lnTo>
                      <a:cubicBezTo>
                        <a:pt x="5799" y="68480"/>
                        <a:pt x="5899" y="68380"/>
                        <a:pt x="6049" y="68330"/>
                      </a:cubicBezTo>
                      <a:lnTo>
                        <a:pt x="6099" y="67730"/>
                      </a:lnTo>
                      <a:cubicBezTo>
                        <a:pt x="5899" y="67280"/>
                        <a:pt x="5999" y="66730"/>
                        <a:pt x="6299" y="66380"/>
                      </a:cubicBezTo>
                      <a:lnTo>
                        <a:pt x="6349" y="65730"/>
                      </a:lnTo>
                      <a:cubicBezTo>
                        <a:pt x="6199" y="65130"/>
                        <a:pt x="6349" y="64530"/>
                        <a:pt x="6649" y="63981"/>
                      </a:cubicBezTo>
                      <a:lnTo>
                        <a:pt x="6699" y="63681"/>
                      </a:lnTo>
                      <a:cubicBezTo>
                        <a:pt x="6499" y="63381"/>
                        <a:pt x="6749" y="63231"/>
                        <a:pt x="6899" y="63081"/>
                      </a:cubicBezTo>
                      <a:lnTo>
                        <a:pt x="6899" y="62931"/>
                      </a:lnTo>
                      <a:cubicBezTo>
                        <a:pt x="6699" y="62681"/>
                        <a:pt x="6599" y="62481"/>
                        <a:pt x="6949" y="62281"/>
                      </a:cubicBezTo>
                      <a:lnTo>
                        <a:pt x="6999" y="61981"/>
                      </a:lnTo>
                      <a:cubicBezTo>
                        <a:pt x="6999" y="61981"/>
                        <a:pt x="6999" y="61931"/>
                        <a:pt x="6999" y="61881"/>
                      </a:cubicBezTo>
                      <a:cubicBezTo>
                        <a:pt x="6999" y="61831"/>
                        <a:pt x="7049" y="61831"/>
                        <a:pt x="7049" y="61831"/>
                      </a:cubicBezTo>
                      <a:lnTo>
                        <a:pt x="7049" y="61681"/>
                      </a:lnTo>
                      <a:cubicBezTo>
                        <a:pt x="6899" y="61581"/>
                        <a:pt x="6899" y="61481"/>
                        <a:pt x="7049" y="61381"/>
                      </a:cubicBezTo>
                      <a:lnTo>
                        <a:pt x="7049" y="61181"/>
                      </a:lnTo>
                      <a:lnTo>
                        <a:pt x="7199" y="60631"/>
                      </a:lnTo>
                      <a:lnTo>
                        <a:pt x="7299" y="60181"/>
                      </a:lnTo>
                      <a:cubicBezTo>
                        <a:pt x="7199" y="59931"/>
                        <a:pt x="7249" y="59631"/>
                        <a:pt x="7499" y="59431"/>
                      </a:cubicBezTo>
                      <a:lnTo>
                        <a:pt x="7599" y="59131"/>
                      </a:lnTo>
                      <a:cubicBezTo>
                        <a:pt x="7399" y="58831"/>
                        <a:pt x="7499" y="58681"/>
                        <a:pt x="7799" y="58582"/>
                      </a:cubicBezTo>
                      <a:lnTo>
                        <a:pt x="7899" y="58082"/>
                      </a:lnTo>
                      <a:cubicBezTo>
                        <a:pt x="7899" y="58082"/>
                        <a:pt x="7849" y="58032"/>
                        <a:pt x="7849" y="57982"/>
                      </a:cubicBezTo>
                      <a:cubicBezTo>
                        <a:pt x="7849" y="57932"/>
                        <a:pt x="7899" y="57932"/>
                        <a:pt x="7899" y="57932"/>
                      </a:cubicBezTo>
                      <a:lnTo>
                        <a:pt x="7899" y="57732"/>
                      </a:lnTo>
                      <a:lnTo>
                        <a:pt x="7949" y="57682"/>
                      </a:lnTo>
                      <a:lnTo>
                        <a:pt x="7899" y="57632"/>
                      </a:lnTo>
                      <a:cubicBezTo>
                        <a:pt x="7899" y="57332"/>
                        <a:pt x="7849" y="57032"/>
                        <a:pt x="8199" y="56932"/>
                      </a:cubicBezTo>
                      <a:lnTo>
                        <a:pt x="8299" y="56582"/>
                      </a:lnTo>
                      <a:cubicBezTo>
                        <a:pt x="8199" y="56282"/>
                        <a:pt x="8249" y="55982"/>
                        <a:pt x="8649" y="55882"/>
                      </a:cubicBezTo>
                      <a:lnTo>
                        <a:pt x="8799" y="55482"/>
                      </a:lnTo>
                      <a:cubicBezTo>
                        <a:pt x="8849" y="55282"/>
                        <a:pt x="8899" y="55032"/>
                        <a:pt x="8949" y="54832"/>
                      </a:cubicBezTo>
                      <a:cubicBezTo>
                        <a:pt x="8999" y="54732"/>
                        <a:pt x="9098" y="54632"/>
                        <a:pt x="9148" y="54532"/>
                      </a:cubicBezTo>
                      <a:lnTo>
                        <a:pt x="9198" y="54182"/>
                      </a:lnTo>
                      <a:lnTo>
                        <a:pt x="9248" y="54082"/>
                      </a:lnTo>
                      <a:lnTo>
                        <a:pt x="9348" y="53332"/>
                      </a:lnTo>
                      <a:lnTo>
                        <a:pt x="9398" y="53182"/>
                      </a:lnTo>
                      <a:lnTo>
                        <a:pt x="9498" y="52833"/>
                      </a:lnTo>
                      <a:cubicBezTo>
                        <a:pt x="9348" y="52733"/>
                        <a:pt x="9398" y="52633"/>
                        <a:pt x="9548" y="52583"/>
                      </a:cubicBezTo>
                      <a:lnTo>
                        <a:pt x="9648" y="52083"/>
                      </a:lnTo>
                      <a:cubicBezTo>
                        <a:pt x="9548" y="51633"/>
                        <a:pt x="9948" y="51783"/>
                        <a:pt x="10148" y="51683"/>
                      </a:cubicBezTo>
                      <a:lnTo>
                        <a:pt x="10298" y="51533"/>
                      </a:lnTo>
                      <a:lnTo>
                        <a:pt x="10548" y="51233"/>
                      </a:lnTo>
                      <a:lnTo>
                        <a:pt x="10898" y="50683"/>
                      </a:lnTo>
                      <a:lnTo>
                        <a:pt x="11098" y="50333"/>
                      </a:lnTo>
                      <a:cubicBezTo>
                        <a:pt x="11398" y="49783"/>
                        <a:pt x="11648" y="49233"/>
                        <a:pt x="11898" y="48633"/>
                      </a:cubicBezTo>
                      <a:cubicBezTo>
                        <a:pt x="11748" y="48533"/>
                        <a:pt x="11798" y="48433"/>
                        <a:pt x="11948" y="48383"/>
                      </a:cubicBezTo>
                      <a:lnTo>
                        <a:pt x="12148" y="47733"/>
                      </a:lnTo>
                      <a:lnTo>
                        <a:pt x="12298" y="47334"/>
                      </a:lnTo>
                      <a:lnTo>
                        <a:pt x="12698" y="46484"/>
                      </a:lnTo>
                      <a:cubicBezTo>
                        <a:pt x="12698" y="46184"/>
                        <a:pt x="12748" y="45934"/>
                        <a:pt x="13098" y="45834"/>
                      </a:cubicBezTo>
                      <a:lnTo>
                        <a:pt x="13148" y="45734"/>
                      </a:lnTo>
                      <a:lnTo>
                        <a:pt x="13398" y="45384"/>
                      </a:lnTo>
                      <a:lnTo>
                        <a:pt x="13448" y="45284"/>
                      </a:lnTo>
                      <a:lnTo>
                        <a:pt x="13698" y="44934"/>
                      </a:lnTo>
                      <a:lnTo>
                        <a:pt x="14348" y="43634"/>
                      </a:lnTo>
                      <a:lnTo>
                        <a:pt x="14448" y="43434"/>
                      </a:lnTo>
                      <a:lnTo>
                        <a:pt x="14548" y="43234"/>
                      </a:lnTo>
                      <a:lnTo>
                        <a:pt x="14847" y="42384"/>
                      </a:lnTo>
                      <a:lnTo>
                        <a:pt x="15097" y="41834"/>
                      </a:lnTo>
                      <a:lnTo>
                        <a:pt x="15297" y="41485"/>
                      </a:lnTo>
                      <a:lnTo>
                        <a:pt x="15697" y="40935"/>
                      </a:lnTo>
                      <a:lnTo>
                        <a:pt x="15947" y="40585"/>
                      </a:lnTo>
                      <a:cubicBezTo>
                        <a:pt x="15997" y="40585"/>
                        <a:pt x="16047" y="40535"/>
                        <a:pt x="15997" y="40485"/>
                      </a:cubicBezTo>
                      <a:lnTo>
                        <a:pt x="16297" y="39685"/>
                      </a:lnTo>
                      <a:lnTo>
                        <a:pt x="16397" y="39385"/>
                      </a:lnTo>
                      <a:lnTo>
                        <a:pt x="16447" y="39085"/>
                      </a:lnTo>
                      <a:lnTo>
                        <a:pt x="16497" y="38785"/>
                      </a:lnTo>
                      <a:cubicBezTo>
                        <a:pt x="16397" y="38385"/>
                        <a:pt x="16497" y="37985"/>
                        <a:pt x="16797" y="37735"/>
                      </a:cubicBezTo>
                      <a:lnTo>
                        <a:pt x="17347" y="36985"/>
                      </a:lnTo>
                      <a:lnTo>
                        <a:pt x="17697" y="36385"/>
                      </a:lnTo>
                      <a:lnTo>
                        <a:pt x="18397" y="34886"/>
                      </a:lnTo>
                      <a:lnTo>
                        <a:pt x="18647" y="34536"/>
                      </a:lnTo>
                      <a:lnTo>
                        <a:pt x="18847" y="34286"/>
                      </a:lnTo>
                      <a:lnTo>
                        <a:pt x="18947" y="34136"/>
                      </a:lnTo>
                      <a:lnTo>
                        <a:pt x="19147" y="33586"/>
                      </a:lnTo>
                      <a:lnTo>
                        <a:pt x="19297" y="33186"/>
                      </a:lnTo>
                      <a:lnTo>
                        <a:pt x="19597" y="32636"/>
                      </a:lnTo>
                      <a:cubicBezTo>
                        <a:pt x="19597" y="32286"/>
                        <a:pt x="19797" y="31886"/>
                        <a:pt x="20147" y="31686"/>
                      </a:cubicBezTo>
                      <a:lnTo>
                        <a:pt x="20496" y="31136"/>
                      </a:lnTo>
                      <a:cubicBezTo>
                        <a:pt x="20446" y="30886"/>
                        <a:pt x="20646" y="30636"/>
                        <a:pt x="20896" y="30636"/>
                      </a:cubicBezTo>
                      <a:lnTo>
                        <a:pt x="23496" y="27987"/>
                      </a:lnTo>
                      <a:lnTo>
                        <a:pt x="23796" y="27687"/>
                      </a:lnTo>
                      <a:cubicBezTo>
                        <a:pt x="23746" y="27437"/>
                        <a:pt x="23946" y="27237"/>
                        <a:pt x="24196" y="27237"/>
                      </a:cubicBezTo>
                      <a:lnTo>
                        <a:pt x="24546" y="26687"/>
                      </a:lnTo>
                      <a:cubicBezTo>
                        <a:pt x="24596" y="26187"/>
                        <a:pt x="24846" y="25737"/>
                        <a:pt x="25196" y="25437"/>
                      </a:cubicBezTo>
                      <a:lnTo>
                        <a:pt x="25296" y="25287"/>
                      </a:lnTo>
                      <a:lnTo>
                        <a:pt x="25496" y="24987"/>
                      </a:lnTo>
                      <a:lnTo>
                        <a:pt x="26345" y="23788"/>
                      </a:lnTo>
                      <a:lnTo>
                        <a:pt x="26545" y="23488"/>
                      </a:lnTo>
                      <a:lnTo>
                        <a:pt x="26795" y="23088"/>
                      </a:lnTo>
                      <a:lnTo>
                        <a:pt x="26995" y="22738"/>
                      </a:lnTo>
                      <a:lnTo>
                        <a:pt x="28595" y="20388"/>
                      </a:lnTo>
                      <a:lnTo>
                        <a:pt x="28795" y="20038"/>
                      </a:lnTo>
                      <a:cubicBezTo>
                        <a:pt x="28895" y="20038"/>
                        <a:pt x="28895" y="19988"/>
                        <a:pt x="28895" y="19938"/>
                      </a:cubicBezTo>
                      <a:lnTo>
                        <a:pt x="29095" y="19588"/>
                      </a:lnTo>
                      <a:lnTo>
                        <a:pt x="29195" y="19438"/>
                      </a:lnTo>
                      <a:lnTo>
                        <a:pt x="29395" y="19139"/>
                      </a:lnTo>
                      <a:lnTo>
                        <a:pt x="29645" y="18839"/>
                      </a:lnTo>
                      <a:lnTo>
                        <a:pt x="29895" y="18539"/>
                      </a:lnTo>
                      <a:lnTo>
                        <a:pt x="30095" y="18239"/>
                      </a:lnTo>
                      <a:cubicBezTo>
                        <a:pt x="30002" y="18007"/>
                        <a:pt x="30209" y="17733"/>
                        <a:pt x="30479" y="17733"/>
                      </a:cubicBezTo>
                      <a:cubicBezTo>
                        <a:pt x="30500" y="17733"/>
                        <a:pt x="30522" y="17735"/>
                        <a:pt x="30545" y="17739"/>
                      </a:cubicBezTo>
                      <a:lnTo>
                        <a:pt x="30895" y="17289"/>
                      </a:lnTo>
                      <a:cubicBezTo>
                        <a:pt x="30845" y="17039"/>
                        <a:pt x="31045" y="16839"/>
                        <a:pt x="31295" y="16839"/>
                      </a:cubicBezTo>
                      <a:lnTo>
                        <a:pt x="31495" y="16689"/>
                      </a:lnTo>
                      <a:lnTo>
                        <a:pt x="31795" y="16389"/>
                      </a:lnTo>
                      <a:lnTo>
                        <a:pt x="32244" y="16039"/>
                      </a:lnTo>
                      <a:cubicBezTo>
                        <a:pt x="32294" y="15989"/>
                        <a:pt x="32294" y="15939"/>
                        <a:pt x="32344" y="15939"/>
                      </a:cubicBezTo>
                      <a:lnTo>
                        <a:pt x="32394" y="15939"/>
                      </a:lnTo>
                      <a:lnTo>
                        <a:pt x="32394" y="15889"/>
                      </a:lnTo>
                      <a:lnTo>
                        <a:pt x="32494" y="15789"/>
                      </a:lnTo>
                      <a:lnTo>
                        <a:pt x="33144" y="15139"/>
                      </a:lnTo>
                      <a:lnTo>
                        <a:pt x="33244" y="15039"/>
                      </a:lnTo>
                      <a:lnTo>
                        <a:pt x="33594" y="14589"/>
                      </a:lnTo>
                      <a:cubicBezTo>
                        <a:pt x="33694" y="14189"/>
                        <a:pt x="33994" y="13839"/>
                        <a:pt x="34444" y="13689"/>
                      </a:cubicBezTo>
                      <a:lnTo>
                        <a:pt x="34794" y="13240"/>
                      </a:lnTo>
                      <a:cubicBezTo>
                        <a:pt x="34744" y="12990"/>
                        <a:pt x="34944" y="12790"/>
                        <a:pt x="35194" y="12790"/>
                      </a:cubicBezTo>
                      <a:lnTo>
                        <a:pt x="35694" y="12240"/>
                      </a:lnTo>
                      <a:lnTo>
                        <a:pt x="35744" y="12190"/>
                      </a:lnTo>
                      <a:lnTo>
                        <a:pt x="35994" y="11990"/>
                      </a:lnTo>
                      <a:cubicBezTo>
                        <a:pt x="35994" y="11940"/>
                        <a:pt x="36044" y="11890"/>
                        <a:pt x="36094" y="11890"/>
                      </a:cubicBezTo>
                      <a:lnTo>
                        <a:pt x="36294" y="11690"/>
                      </a:lnTo>
                      <a:lnTo>
                        <a:pt x="36594" y="11440"/>
                      </a:lnTo>
                      <a:lnTo>
                        <a:pt x="37044" y="11090"/>
                      </a:lnTo>
                      <a:lnTo>
                        <a:pt x="37444" y="10690"/>
                      </a:lnTo>
                      <a:cubicBezTo>
                        <a:pt x="37494" y="10690"/>
                        <a:pt x="37544" y="10640"/>
                        <a:pt x="37494" y="10590"/>
                      </a:cubicBezTo>
                      <a:lnTo>
                        <a:pt x="37593" y="10390"/>
                      </a:lnTo>
                      <a:lnTo>
                        <a:pt x="37793" y="9840"/>
                      </a:lnTo>
                      <a:lnTo>
                        <a:pt x="37843" y="9840"/>
                      </a:lnTo>
                      <a:cubicBezTo>
                        <a:pt x="37893" y="9840"/>
                        <a:pt x="37943" y="9840"/>
                        <a:pt x="37943" y="9740"/>
                      </a:cubicBezTo>
                      <a:lnTo>
                        <a:pt x="38343" y="9490"/>
                      </a:lnTo>
                      <a:lnTo>
                        <a:pt x="38693" y="9240"/>
                      </a:lnTo>
                      <a:lnTo>
                        <a:pt x="40193" y="7841"/>
                      </a:lnTo>
                      <a:lnTo>
                        <a:pt x="40993" y="7591"/>
                      </a:lnTo>
                      <a:lnTo>
                        <a:pt x="41043" y="7591"/>
                      </a:lnTo>
                      <a:lnTo>
                        <a:pt x="41043" y="7491"/>
                      </a:lnTo>
                      <a:cubicBezTo>
                        <a:pt x="41043" y="7491"/>
                        <a:pt x="41093" y="7441"/>
                        <a:pt x="41093" y="7441"/>
                      </a:cubicBezTo>
                      <a:lnTo>
                        <a:pt x="41343" y="7241"/>
                      </a:lnTo>
                      <a:cubicBezTo>
                        <a:pt x="41693" y="6591"/>
                        <a:pt x="42243" y="6091"/>
                        <a:pt x="42943" y="5841"/>
                      </a:cubicBezTo>
                      <a:lnTo>
                        <a:pt x="42993" y="5841"/>
                      </a:lnTo>
                      <a:lnTo>
                        <a:pt x="42993" y="5791"/>
                      </a:lnTo>
                      <a:lnTo>
                        <a:pt x="43243" y="5691"/>
                      </a:lnTo>
                      <a:lnTo>
                        <a:pt x="43293" y="5691"/>
                      </a:lnTo>
                      <a:lnTo>
                        <a:pt x="43293" y="5641"/>
                      </a:lnTo>
                      <a:cubicBezTo>
                        <a:pt x="43448" y="5369"/>
                        <a:pt x="43694" y="5339"/>
                        <a:pt x="43937" y="5339"/>
                      </a:cubicBezTo>
                      <a:cubicBezTo>
                        <a:pt x="44007" y="5339"/>
                        <a:pt x="44076" y="5341"/>
                        <a:pt x="44142" y="5341"/>
                      </a:cubicBezTo>
                      <a:lnTo>
                        <a:pt x="44392" y="5191"/>
                      </a:lnTo>
                      <a:cubicBezTo>
                        <a:pt x="44442" y="5191"/>
                        <a:pt x="44492" y="5191"/>
                        <a:pt x="44492" y="5141"/>
                      </a:cubicBezTo>
                      <a:cubicBezTo>
                        <a:pt x="44492" y="5091"/>
                        <a:pt x="44542" y="5091"/>
                        <a:pt x="44592" y="5041"/>
                      </a:cubicBezTo>
                      <a:lnTo>
                        <a:pt x="44942" y="4741"/>
                      </a:lnTo>
                      <a:lnTo>
                        <a:pt x="45092" y="4641"/>
                      </a:lnTo>
                      <a:lnTo>
                        <a:pt x="46492" y="3341"/>
                      </a:lnTo>
                      <a:cubicBezTo>
                        <a:pt x="46492" y="3291"/>
                        <a:pt x="46542" y="3291"/>
                        <a:pt x="46542" y="3241"/>
                      </a:cubicBezTo>
                      <a:lnTo>
                        <a:pt x="46592" y="3241"/>
                      </a:lnTo>
                      <a:lnTo>
                        <a:pt x="46592" y="3141"/>
                      </a:lnTo>
                      <a:lnTo>
                        <a:pt x="46692" y="3041"/>
                      </a:lnTo>
                      <a:lnTo>
                        <a:pt x="46742" y="3041"/>
                      </a:lnTo>
                      <a:lnTo>
                        <a:pt x="47042" y="2791"/>
                      </a:lnTo>
                      <a:lnTo>
                        <a:pt x="47242" y="2691"/>
                      </a:lnTo>
                      <a:cubicBezTo>
                        <a:pt x="47242" y="2641"/>
                        <a:pt x="47292" y="2641"/>
                        <a:pt x="47292" y="2641"/>
                      </a:cubicBezTo>
                      <a:lnTo>
                        <a:pt x="47342" y="2641"/>
                      </a:lnTo>
                      <a:lnTo>
                        <a:pt x="47342" y="2841"/>
                      </a:lnTo>
                      <a:lnTo>
                        <a:pt x="47592" y="2691"/>
                      </a:lnTo>
                      <a:lnTo>
                        <a:pt x="47642" y="2691"/>
                      </a:lnTo>
                      <a:lnTo>
                        <a:pt x="47892" y="2541"/>
                      </a:lnTo>
                      <a:lnTo>
                        <a:pt x="47942" y="2541"/>
                      </a:lnTo>
                      <a:lnTo>
                        <a:pt x="47942" y="2491"/>
                      </a:lnTo>
                      <a:lnTo>
                        <a:pt x="48142" y="2392"/>
                      </a:lnTo>
                      <a:lnTo>
                        <a:pt x="48192" y="2392"/>
                      </a:lnTo>
                      <a:lnTo>
                        <a:pt x="48192" y="2342"/>
                      </a:lnTo>
                      <a:lnTo>
                        <a:pt x="48542" y="2092"/>
                      </a:lnTo>
                      <a:lnTo>
                        <a:pt x="48842" y="1892"/>
                      </a:lnTo>
                      <a:cubicBezTo>
                        <a:pt x="48842" y="1842"/>
                        <a:pt x="48892" y="1792"/>
                        <a:pt x="48942" y="1792"/>
                      </a:cubicBezTo>
                      <a:lnTo>
                        <a:pt x="49241" y="1542"/>
                      </a:lnTo>
                      <a:lnTo>
                        <a:pt x="49591" y="1242"/>
                      </a:lnTo>
                      <a:lnTo>
                        <a:pt x="49691" y="1242"/>
                      </a:lnTo>
                      <a:lnTo>
                        <a:pt x="49691" y="1142"/>
                      </a:lnTo>
                      <a:cubicBezTo>
                        <a:pt x="49691" y="1142"/>
                        <a:pt x="49741" y="1092"/>
                        <a:pt x="49741" y="1092"/>
                      </a:cubicBezTo>
                      <a:lnTo>
                        <a:pt x="49991" y="892"/>
                      </a:lnTo>
                      <a:cubicBezTo>
                        <a:pt x="49991" y="542"/>
                        <a:pt x="50241" y="442"/>
                        <a:pt x="50541" y="442"/>
                      </a:cubicBezTo>
                      <a:lnTo>
                        <a:pt x="50591" y="442"/>
                      </a:lnTo>
                      <a:lnTo>
                        <a:pt x="50791" y="292"/>
                      </a:lnTo>
                      <a:lnTo>
                        <a:pt x="50841" y="292"/>
                      </a:lnTo>
                      <a:lnTo>
                        <a:pt x="50841" y="242"/>
                      </a:lnTo>
                      <a:cubicBezTo>
                        <a:pt x="50791" y="192"/>
                        <a:pt x="50791" y="92"/>
                        <a:pt x="50741" y="92"/>
                      </a:cubicBezTo>
                      <a:cubicBezTo>
                        <a:pt x="50600" y="29"/>
                        <a:pt x="50459" y="1"/>
                        <a:pt x="50322" y="1"/>
                      </a:cubicBezTo>
                      <a:close/>
                      <a:moveTo>
                        <a:pt x="6053" y="150310"/>
                      </a:moveTo>
                      <a:cubicBezTo>
                        <a:pt x="6045" y="150361"/>
                        <a:pt x="6048" y="150410"/>
                        <a:pt x="6071" y="150457"/>
                      </a:cubicBezTo>
                      <a:lnTo>
                        <a:pt x="6071" y="150457"/>
                      </a:lnTo>
                      <a:cubicBezTo>
                        <a:pt x="6065" y="150408"/>
                        <a:pt x="6059" y="150359"/>
                        <a:pt x="6053" y="150310"/>
                      </a:cubicBezTo>
                      <a:close/>
                      <a:moveTo>
                        <a:pt x="6071" y="150457"/>
                      </a:moveTo>
                      <a:cubicBezTo>
                        <a:pt x="6097" y="150678"/>
                        <a:pt x="6123" y="150897"/>
                        <a:pt x="6149" y="151115"/>
                      </a:cubicBezTo>
                      <a:cubicBezTo>
                        <a:pt x="6149" y="151415"/>
                        <a:pt x="6099" y="151715"/>
                        <a:pt x="6049" y="151965"/>
                      </a:cubicBezTo>
                      <a:lnTo>
                        <a:pt x="6099" y="152465"/>
                      </a:lnTo>
                      <a:cubicBezTo>
                        <a:pt x="6248" y="152663"/>
                        <a:pt x="6347" y="152911"/>
                        <a:pt x="6447" y="153159"/>
                      </a:cubicBezTo>
                      <a:lnTo>
                        <a:pt x="6447" y="153159"/>
                      </a:lnTo>
                      <a:lnTo>
                        <a:pt x="6399" y="151965"/>
                      </a:lnTo>
                      <a:lnTo>
                        <a:pt x="6349" y="151815"/>
                      </a:lnTo>
                      <a:lnTo>
                        <a:pt x="6249" y="150615"/>
                      </a:lnTo>
                      <a:cubicBezTo>
                        <a:pt x="6153" y="150567"/>
                        <a:pt x="6098" y="150514"/>
                        <a:pt x="6071" y="150457"/>
                      </a:cubicBezTo>
                      <a:close/>
                      <a:moveTo>
                        <a:pt x="6447" y="153159"/>
                      </a:moveTo>
                      <a:lnTo>
                        <a:pt x="6449" y="153215"/>
                      </a:lnTo>
                      <a:cubicBezTo>
                        <a:pt x="6356" y="153448"/>
                        <a:pt x="6219" y="153682"/>
                        <a:pt x="6527" y="153874"/>
                      </a:cubicBezTo>
                      <a:lnTo>
                        <a:pt x="6527" y="153874"/>
                      </a:lnTo>
                      <a:cubicBezTo>
                        <a:pt x="6508" y="153634"/>
                        <a:pt x="6485" y="153396"/>
                        <a:pt x="6449" y="153165"/>
                      </a:cubicBezTo>
                      <a:cubicBezTo>
                        <a:pt x="6448" y="153163"/>
                        <a:pt x="6447" y="153161"/>
                        <a:pt x="6447" y="153159"/>
                      </a:cubicBezTo>
                      <a:close/>
                      <a:moveTo>
                        <a:pt x="6527" y="153874"/>
                      </a:moveTo>
                      <a:cubicBezTo>
                        <a:pt x="6550" y="154168"/>
                        <a:pt x="6569" y="154465"/>
                        <a:pt x="6598" y="154756"/>
                      </a:cubicBezTo>
                      <a:lnTo>
                        <a:pt x="6598" y="154756"/>
                      </a:lnTo>
                      <a:cubicBezTo>
                        <a:pt x="6613" y="154742"/>
                        <a:pt x="6630" y="154728"/>
                        <a:pt x="6649" y="154714"/>
                      </a:cubicBezTo>
                      <a:lnTo>
                        <a:pt x="6599" y="153915"/>
                      </a:lnTo>
                      <a:cubicBezTo>
                        <a:pt x="6573" y="153901"/>
                        <a:pt x="6549" y="153888"/>
                        <a:pt x="6527" y="153874"/>
                      </a:cubicBezTo>
                      <a:close/>
                      <a:moveTo>
                        <a:pt x="6598" y="154756"/>
                      </a:moveTo>
                      <a:cubicBezTo>
                        <a:pt x="6466" y="154879"/>
                        <a:pt x="6470" y="154997"/>
                        <a:pt x="6637" y="155086"/>
                      </a:cubicBezTo>
                      <a:lnTo>
                        <a:pt x="6637" y="155086"/>
                      </a:lnTo>
                      <a:cubicBezTo>
                        <a:pt x="6622" y="154977"/>
                        <a:pt x="6609" y="154867"/>
                        <a:pt x="6598" y="154756"/>
                      </a:cubicBezTo>
                      <a:close/>
                      <a:moveTo>
                        <a:pt x="6637" y="155086"/>
                      </a:moveTo>
                      <a:cubicBezTo>
                        <a:pt x="6641" y="155112"/>
                        <a:pt x="6645" y="155138"/>
                        <a:pt x="6649" y="155164"/>
                      </a:cubicBezTo>
                      <a:cubicBezTo>
                        <a:pt x="6677" y="155370"/>
                        <a:pt x="6705" y="155575"/>
                        <a:pt x="6733" y="155781"/>
                      </a:cubicBezTo>
                      <a:lnTo>
                        <a:pt x="6733" y="155781"/>
                      </a:lnTo>
                      <a:cubicBezTo>
                        <a:pt x="6738" y="155775"/>
                        <a:pt x="6743" y="155770"/>
                        <a:pt x="6749" y="155764"/>
                      </a:cubicBezTo>
                      <a:lnTo>
                        <a:pt x="6699" y="155114"/>
                      </a:lnTo>
                      <a:cubicBezTo>
                        <a:pt x="6676" y="155105"/>
                        <a:pt x="6656" y="155096"/>
                        <a:pt x="6637" y="155086"/>
                      </a:cubicBezTo>
                      <a:close/>
                      <a:moveTo>
                        <a:pt x="6733" y="155781"/>
                      </a:moveTo>
                      <a:cubicBezTo>
                        <a:pt x="6632" y="155893"/>
                        <a:pt x="6674" y="155975"/>
                        <a:pt x="6768" y="156029"/>
                      </a:cubicBezTo>
                      <a:lnTo>
                        <a:pt x="6768" y="156029"/>
                      </a:lnTo>
                      <a:cubicBezTo>
                        <a:pt x="6756" y="155946"/>
                        <a:pt x="6745" y="155863"/>
                        <a:pt x="6733" y="155781"/>
                      </a:cubicBezTo>
                      <a:close/>
                      <a:moveTo>
                        <a:pt x="6768" y="156029"/>
                      </a:moveTo>
                      <a:cubicBezTo>
                        <a:pt x="6835" y="156513"/>
                        <a:pt x="6905" y="156997"/>
                        <a:pt x="6982" y="157480"/>
                      </a:cubicBezTo>
                      <a:lnTo>
                        <a:pt x="6982" y="157480"/>
                      </a:lnTo>
                      <a:cubicBezTo>
                        <a:pt x="6998" y="157407"/>
                        <a:pt x="7021" y="157334"/>
                        <a:pt x="7049" y="157264"/>
                      </a:cubicBezTo>
                      <a:lnTo>
                        <a:pt x="7049" y="156664"/>
                      </a:lnTo>
                      <a:cubicBezTo>
                        <a:pt x="6899" y="156614"/>
                        <a:pt x="6749" y="156564"/>
                        <a:pt x="6899" y="156364"/>
                      </a:cubicBezTo>
                      <a:lnTo>
                        <a:pt x="6849" y="156064"/>
                      </a:lnTo>
                      <a:cubicBezTo>
                        <a:pt x="6819" y="156054"/>
                        <a:pt x="6792" y="156043"/>
                        <a:pt x="6768" y="156029"/>
                      </a:cubicBezTo>
                      <a:close/>
                      <a:moveTo>
                        <a:pt x="6982" y="157480"/>
                      </a:moveTo>
                      <a:cubicBezTo>
                        <a:pt x="6898" y="157856"/>
                        <a:pt x="6966" y="158261"/>
                        <a:pt x="7167" y="158585"/>
                      </a:cubicBezTo>
                      <a:lnTo>
                        <a:pt x="7167" y="158585"/>
                      </a:lnTo>
                      <a:cubicBezTo>
                        <a:pt x="7161" y="158544"/>
                        <a:pt x="7155" y="158504"/>
                        <a:pt x="7149" y="158464"/>
                      </a:cubicBezTo>
                      <a:cubicBezTo>
                        <a:pt x="7089" y="158136"/>
                        <a:pt x="7034" y="157808"/>
                        <a:pt x="6982" y="157480"/>
                      </a:cubicBezTo>
                      <a:close/>
                      <a:moveTo>
                        <a:pt x="7167" y="158585"/>
                      </a:moveTo>
                      <a:cubicBezTo>
                        <a:pt x="7212" y="158886"/>
                        <a:pt x="7265" y="159187"/>
                        <a:pt x="7319" y="159488"/>
                      </a:cubicBezTo>
                      <a:lnTo>
                        <a:pt x="7319" y="159488"/>
                      </a:lnTo>
                      <a:cubicBezTo>
                        <a:pt x="7341" y="159445"/>
                        <a:pt x="7367" y="159403"/>
                        <a:pt x="7399" y="159364"/>
                      </a:cubicBezTo>
                      <a:lnTo>
                        <a:pt x="7299" y="158764"/>
                      </a:lnTo>
                      <a:cubicBezTo>
                        <a:pt x="7250" y="158708"/>
                        <a:pt x="7206" y="158648"/>
                        <a:pt x="7167" y="158585"/>
                      </a:cubicBezTo>
                      <a:close/>
                      <a:moveTo>
                        <a:pt x="7319" y="159488"/>
                      </a:moveTo>
                      <a:cubicBezTo>
                        <a:pt x="7209" y="159710"/>
                        <a:pt x="7236" y="159967"/>
                        <a:pt x="7426" y="160099"/>
                      </a:cubicBezTo>
                      <a:lnTo>
                        <a:pt x="7426" y="160099"/>
                      </a:lnTo>
                      <a:cubicBezTo>
                        <a:pt x="7392" y="159895"/>
                        <a:pt x="7356" y="159692"/>
                        <a:pt x="7319" y="159488"/>
                      </a:cubicBezTo>
                      <a:close/>
                      <a:moveTo>
                        <a:pt x="7426" y="160099"/>
                      </a:moveTo>
                      <a:cubicBezTo>
                        <a:pt x="7446" y="160218"/>
                        <a:pt x="7465" y="160337"/>
                        <a:pt x="7483" y="160456"/>
                      </a:cubicBezTo>
                      <a:lnTo>
                        <a:pt x="7483" y="160456"/>
                      </a:lnTo>
                      <a:lnTo>
                        <a:pt x="7449" y="160113"/>
                      </a:lnTo>
                      <a:cubicBezTo>
                        <a:pt x="7441" y="160109"/>
                        <a:pt x="7433" y="160104"/>
                        <a:pt x="7426" y="160099"/>
                      </a:cubicBezTo>
                      <a:close/>
                      <a:moveTo>
                        <a:pt x="7483" y="160456"/>
                      </a:moveTo>
                      <a:lnTo>
                        <a:pt x="7499" y="160613"/>
                      </a:lnTo>
                      <a:cubicBezTo>
                        <a:pt x="7499" y="160939"/>
                        <a:pt x="7456" y="161307"/>
                        <a:pt x="7691" y="161559"/>
                      </a:cubicBezTo>
                      <a:lnTo>
                        <a:pt x="7691" y="161559"/>
                      </a:lnTo>
                      <a:cubicBezTo>
                        <a:pt x="7630" y="161225"/>
                        <a:pt x="7567" y="160893"/>
                        <a:pt x="7499" y="160563"/>
                      </a:cubicBezTo>
                      <a:cubicBezTo>
                        <a:pt x="7494" y="160527"/>
                        <a:pt x="7488" y="160492"/>
                        <a:pt x="7483" y="160456"/>
                      </a:cubicBezTo>
                      <a:close/>
                      <a:moveTo>
                        <a:pt x="7691" y="161559"/>
                      </a:moveTo>
                      <a:cubicBezTo>
                        <a:pt x="7710" y="161666"/>
                        <a:pt x="7730" y="161773"/>
                        <a:pt x="7749" y="161880"/>
                      </a:cubicBezTo>
                      <a:lnTo>
                        <a:pt x="7749" y="161880"/>
                      </a:lnTo>
                      <a:lnTo>
                        <a:pt x="7749" y="161613"/>
                      </a:lnTo>
                      <a:cubicBezTo>
                        <a:pt x="7728" y="161596"/>
                        <a:pt x="7708" y="161577"/>
                        <a:pt x="7691" y="161559"/>
                      </a:cubicBezTo>
                      <a:close/>
                      <a:moveTo>
                        <a:pt x="7749" y="161880"/>
                      </a:moveTo>
                      <a:lnTo>
                        <a:pt x="7749" y="161963"/>
                      </a:lnTo>
                      <a:cubicBezTo>
                        <a:pt x="7703" y="162331"/>
                        <a:pt x="7784" y="162699"/>
                        <a:pt x="7952" y="163027"/>
                      </a:cubicBezTo>
                      <a:lnTo>
                        <a:pt x="7952" y="163027"/>
                      </a:lnTo>
                      <a:cubicBezTo>
                        <a:pt x="7883" y="162645"/>
                        <a:pt x="7817" y="162262"/>
                        <a:pt x="7749" y="161880"/>
                      </a:cubicBezTo>
                      <a:close/>
                      <a:moveTo>
                        <a:pt x="7952" y="163027"/>
                      </a:moveTo>
                      <a:lnTo>
                        <a:pt x="7952" y="163027"/>
                      </a:lnTo>
                      <a:cubicBezTo>
                        <a:pt x="7997" y="163276"/>
                        <a:pt x="8043" y="163525"/>
                        <a:pt x="8092" y="163773"/>
                      </a:cubicBezTo>
                      <a:lnTo>
                        <a:pt x="8092" y="163773"/>
                      </a:lnTo>
                      <a:cubicBezTo>
                        <a:pt x="8094" y="163753"/>
                        <a:pt x="8096" y="163733"/>
                        <a:pt x="8099" y="163713"/>
                      </a:cubicBezTo>
                      <a:lnTo>
                        <a:pt x="8099" y="163563"/>
                      </a:lnTo>
                      <a:cubicBezTo>
                        <a:pt x="8099" y="163563"/>
                        <a:pt x="8049" y="163513"/>
                        <a:pt x="8049" y="163463"/>
                      </a:cubicBezTo>
                      <a:cubicBezTo>
                        <a:pt x="8049" y="163463"/>
                        <a:pt x="8099" y="163413"/>
                        <a:pt x="8099" y="163413"/>
                      </a:cubicBezTo>
                      <a:lnTo>
                        <a:pt x="7999" y="163113"/>
                      </a:lnTo>
                      <a:cubicBezTo>
                        <a:pt x="7983" y="163085"/>
                        <a:pt x="7967" y="163056"/>
                        <a:pt x="7952" y="163027"/>
                      </a:cubicBezTo>
                      <a:close/>
                      <a:moveTo>
                        <a:pt x="8092" y="163773"/>
                      </a:moveTo>
                      <a:cubicBezTo>
                        <a:pt x="8054" y="164148"/>
                        <a:pt x="8109" y="164478"/>
                        <a:pt x="8299" y="164763"/>
                      </a:cubicBezTo>
                      <a:lnTo>
                        <a:pt x="8399" y="165562"/>
                      </a:lnTo>
                      <a:cubicBezTo>
                        <a:pt x="8199" y="165862"/>
                        <a:pt x="8399" y="166012"/>
                        <a:pt x="8599" y="166112"/>
                      </a:cubicBezTo>
                      <a:lnTo>
                        <a:pt x="8699" y="166462"/>
                      </a:lnTo>
                      <a:cubicBezTo>
                        <a:pt x="8603" y="166702"/>
                        <a:pt x="8691" y="166987"/>
                        <a:pt x="8918" y="167143"/>
                      </a:cubicBezTo>
                      <a:lnTo>
                        <a:pt x="8918" y="167143"/>
                      </a:lnTo>
                      <a:cubicBezTo>
                        <a:pt x="8713" y="166428"/>
                        <a:pt x="8510" y="165706"/>
                        <a:pt x="8349" y="164963"/>
                      </a:cubicBezTo>
                      <a:cubicBezTo>
                        <a:pt x="8254" y="164569"/>
                        <a:pt x="8170" y="164172"/>
                        <a:pt x="8092" y="163773"/>
                      </a:cubicBezTo>
                      <a:close/>
                      <a:moveTo>
                        <a:pt x="8918" y="167143"/>
                      </a:moveTo>
                      <a:cubicBezTo>
                        <a:pt x="8936" y="167207"/>
                        <a:pt x="8955" y="167271"/>
                        <a:pt x="8973" y="167336"/>
                      </a:cubicBezTo>
                      <a:lnTo>
                        <a:pt x="8973" y="167336"/>
                      </a:lnTo>
                      <a:lnTo>
                        <a:pt x="8949" y="167162"/>
                      </a:lnTo>
                      <a:cubicBezTo>
                        <a:pt x="8938" y="167156"/>
                        <a:pt x="8928" y="167149"/>
                        <a:pt x="8918" y="167143"/>
                      </a:cubicBezTo>
                      <a:close/>
                      <a:moveTo>
                        <a:pt x="8973" y="167336"/>
                      </a:moveTo>
                      <a:lnTo>
                        <a:pt x="8999" y="167512"/>
                      </a:lnTo>
                      <a:cubicBezTo>
                        <a:pt x="8777" y="167955"/>
                        <a:pt x="9066" y="168242"/>
                        <a:pt x="9309" y="168545"/>
                      </a:cubicBezTo>
                      <a:lnTo>
                        <a:pt x="9309" y="168545"/>
                      </a:lnTo>
                      <a:cubicBezTo>
                        <a:pt x="9289" y="168467"/>
                        <a:pt x="9269" y="168390"/>
                        <a:pt x="9248" y="168312"/>
                      </a:cubicBezTo>
                      <a:cubicBezTo>
                        <a:pt x="9160" y="167987"/>
                        <a:pt x="9067" y="167662"/>
                        <a:pt x="8973" y="167336"/>
                      </a:cubicBezTo>
                      <a:close/>
                      <a:moveTo>
                        <a:pt x="9309" y="168545"/>
                      </a:moveTo>
                      <a:cubicBezTo>
                        <a:pt x="9355" y="168724"/>
                        <a:pt x="9398" y="168904"/>
                        <a:pt x="9441" y="169083"/>
                      </a:cubicBezTo>
                      <a:lnTo>
                        <a:pt x="9441" y="169083"/>
                      </a:lnTo>
                      <a:lnTo>
                        <a:pt x="9398" y="168662"/>
                      </a:lnTo>
                      <a:cubicBezTo>
                        <a:pt x="9370" y="168622"/>
                        <a:pt x="9340" y="168583"/>
                        <a:pt x="9309" y="168545"/>
                      </a:cubicBezTo>
                      <a:close/>
                      <a:moveTo>
                        <a:pt x="9441" y="169083"/>
                      </a:moveTo>
                      <a:lnTo>
                        <a:pt x="9448" y="169162"/>
                      </a:lnTo>
                      <a:cubicBezTo>
                        <a:pt x="9365" y="169454"/>
                        <a:pt x="9456" y="169781"/>
                        <a:pt x="9663" y="170027"/>
                      </a:cubicBezTo>
                      <a:lnTo>
                        <a:pt x="9663" y="170027"/>
                      </a:lnTo>
                      <a:cubicBezTo>
                        <a:pt x="9587" y="169712"/>
                        <a:pt x="9515" y="169398"/>
                        <a:pt x="9441" y="169083"/>
                      </a:cubicBezTo>
                      <a:close/>
                      <a:moveTo>
                        <a:pt x="9663" y="170027"/>
                      </a:moveTo>
                      <a:cubicBezTo>
                        <a:pt x="9706" y="170205"/>
                        <a:pt x="9751" y="170383"/>
                        <a:pt x="9798" y="170562"/>
                      </a:cubicBezTo>
                      <a:cubicBezTo>
                        <a:pt x="9802" y="170574"/>
                        <a:pt x="9805" y="170587"/>
                        <a:pt x="9808" y="170599"/>
                      </a:cubicBezTo>
                      <a:lnTo>
                        <a:pt x="9808" y="170599"/>
                      </a:lnTo>
                      <a:cubicBezTo>
                        <a:pt x="9817" y="170571"/>
                        <a:pt x="9830" y="170542"/>
                        <a:pt x="9848" y="170512"/>
                      </a:cubicBezTo>
                      <a:lnTo>
                        <a:pt x="9798" y="170162"/>
                      </a:lnTo>
                      <a:cubicBezTo>
                        <a:pt x="9749" y="170121"/>
                        <a:pt x="9704" y="170075"/>
                        <a:pt x="9663" y="170027"/>
                      </a:cubicBezTo>
                      <a:close/>
                      <a:moveTo>
                        <a:pt x="9808" y="170599"/>
                      </a:moveTo>
                      <a:cubicBezTo>
                        <a:pt x="9774" y="170710"/>
                        <a:pt x="9814" y="170801"/>
                        <a:pt x="9886" y="170882"/>
                      </a:cubicBezTo>
                      <a:lnTo>
                        <a:pt x="9886" y="170882"/>
                      </a:lnTo>
                      <a:cubicBezTo>
                        <a:pt x="9860" y="170787"/>
                        <a:pt x="9834" y="170693"/>
                        <a:pt x="9808" y="170599"/>
                      </a:cubicBezTo>
                      <a:close/>
                      <a:moveTo>
                        <a:pt x="9886" y="170882"/>
                      </a:moveTo>
                      <a:cubicBezTo>
                        <a:pt x="10068" y="171525"/>
                        <a:pt x="10277" y="172168"/>
                        <a:pt x="10448" y="172811"/>
                      </a:cubicBezTo>
                      <a:cubicBezTo>
                        <a:pt x="10548" y="173211"/>
                        <a:pt x="10548" y="173611"/>
                        <a:pt x="10698" y="174011"/>
                      </a:cubicBezTo>
                      <a:cubicBezTo>
                        <a:pt x="10798" y="174261"/>
                        <a:pt x="10948" y="174561"/>
                        <a:pt x="11098" y="174811"/>
                      </a:cubicBezTo>
                      <a:lnTo>
                        <a:pt x="11548" y="175261"/>
                      </a:lnTo>
                      <a:lnTo>
                        <a:pt x="11548" y="175361"/>
                      </a:lnTo>
                      <a:lnTo>
                        <a:pt x="11598" y="175361"/>
                      </a:lnTo>
                      <a:cubicBezTo>
                        <a:pt x="11648" y="175361"/>
                        <a:pt x="11698" y="175411"/>
                        <a:pt x="11698" y="175461"/>
                      </a:cubicBezTo>
                      <a:lnTo>
                        <a:pt x="11748" y="175461"/>
                      </a:lnTo>
                      <a:lnTo>
                        <a:pt x="11998" y="175811"/>
                      </a:lnTo>
                      <a:lnTo>
                        <a:pt x="12048" y="175961"/>
                      </a:lnTo>
                      <a:cubicBezTo>
                        <a:pt x="12348" y="176061"/>
                        <a:pt x="12448" y="176311"/>
                        <a:pt x="12448" y="176561"/>
                      </a:cubicBezTo>
                      <a:lnTo>
                        <a:pt x="12498" y="176710"/>
                      </a:lnTo>
                      <a:cubicBezTo>
                        <a:pt x="12898" y="176960"/>
                        <a:pt x="13098" y="177360"/>
                        <a:pt x="13198" y="177810"/>
                      </a:cubicBezTo>
                      <a:lnTo>
                        <a:pt x="13198" y="177860"/>
                      </a:lnTo>
                      <a:lnTo>
                        <a:pt x="13248" y="177860"/>
                      </a:lnTo>
                      <a:cubicBezTo>
                        <a:pt x="13548" y="177910"/>
                        <a:pt x="13748" y="178110"/>
                        <a:pt x="13798" y="178410"/>
                      </a:cubicBezTo>
                      <a:lnTo>
                        <a:pt x="13798" y="178460"/>
                      </a:lnTo>
                      <a:lnTo>
                        <a:pt x="13848" y="178460"/>
                      </a:lnTo>
                      <a:cubicBezTo>
                        <a:pt x="13898" y="178460"/>
                        <a:pt x="13898" y="178510"/>
                        <a:pt x="13948" y="178510"/>
                      </a:cubicBezTo>
                      <a:cubicBezTo>
                        <a:pt x="13948" y="178560"/>
                        <a:pt x="13935" y="178560"/>
                        <a:pt x="13941" y="178560"/>
                      </a:cubicBezTo>
                      <a:cubicBezTo>
                        <a:pt x="13948" y="178560"/>
                        <a:pt x="13973" y="178560"/>
                        <a:pt x="14048" y="178610"/>
                      </a:cubicBezTo>
                      <a:cubicBezTo>
                        <a:pt x="14198" y="178660"/>
                        <a:pt x="14398" y="178710"/>
                        <a:pt x="14448" y="178810"/>
                      </a:cubicBezTo>
                      <a:cubicBezTo>
                        <a:pt x="14698" y="179310"/>
                        <a:pt x="14897" y="179810"/>
                        <a:pt x="15097" y="180310"/>
                      </a:cubicBezTo>
                      <a:lnTo>
                        <a:pt x="15247" y="180460"/>
                      </a:lnTo>
                      <a:cubicBezTo>
                        <a:pt x="15247" y="180460"/>
                        <a:pt x="15297" y="180460"/>
                        <a:pt x="15297" y="180510"/>
                      </a:cubicBezTo>
                      <a:lnTo>
                        <a:pt x="15297" y="180560"/>
                      </a:lnTo>
                      <a:lnTo>
                        <a:pt x="15347" y="180560"/>
                      </a:lnTo>
                      <a:cubicBezTo>
                        <a:pt x="15397" y="180560"/>
                        <a:pt x="15397" y="180610"/>
                        <a:pt x="15447" y="180660"/>
                      </a:cubicBezTo>
                      <a:lnTo>
                        <a:pt x="15447" y="180710"/>
                      </a:lnTo>
                      <a:lnTo>
                        <a:pt x="15497" y="180710"/>
                      </a:lnTo>
                      <a:cubicBezTo>
                        <a:pt x="15747" y="180710"/>
                        <a:pt x="15897" y="180960"/>
                        <a:pt x="15847" y="181210"/>
                      </a:cubicBezTo>
                      <a:lnTo>
                        <a:pt x="16047" y="181460"/>
                      </a:lnTo>
                      <a:cubicBezTo>
                        <a:pt x="16097" y="181460"/>
                        <a:pt x="16147" y="181510"/>
                        <a:pt x="16197" y="181560"/>
                      </a:cubicBezTo>
                      <a:lnTo>
                        <a:pt x="16197" y="181610"/>
                      </a:lnTo>
                      <a:lnTo>
                        <a:pt x="16247" y="181610"/>
                      </a:lnTo>
                      <a:cubicBezTo>
                        <a:pt x="16397" y="181610"/>
                        <a:pt x="16597" y="181610"/>
                        <a:pt x="16597" y="181860"/>
                      </a:cubicBezTo>
                      <a:lnTo>
                        <a:pt x="16647" y="181910"/>
                      </a:lnTo>
                      <a:cubicBezTo>
                        <a:pt x="16767" y="181936"/>
                        <a:pt x="16862" y="181980"/>
                        <a:pt x="16936" y="182039"/>
                      </a:cubicBezTo>
                      <a:lnTo>
                        <a:pt x="16936" y="182039"/>
                      </a:lnTo>
                      <a:cubicBezTo>
                        <a:pt x="16756" y="181758"/>
                        <a:pt x="16577" y="181479"/>
                        <a:pt x="16397" y="181210"/>
                      </a:cubicBezTo>
                      <a:cubicBezTo>
                        <a:pt x="15847" y="181010"/>
                        <a:pt x="15447" y="180560"/>
                        <a:pt x="15297" y="179960"/>
                      </a:cubicBezTo>
                      <a:cubicBezTo>
                        <a:pt x="15347" y="179910"/>
                        <a:pt x="15297" y="179860"/>
                        <a:pt x="15247" y="179860"/>
                      </a:cubicBezTo>
                      <a:cubicBezTo>
                        <a:pt x="14847" y="179560"/>
                        <a:pt x="14598" y="179110"/>
                        <a:pt x="14598" y="178610"/>
                      </a:cubicBezTo>
                      <a:lnTo>
                        <a:pt x="14598" y="178560"/>
                      </a:lnTo>
                      <a:lnTo>
                        <a:pt x="14498" y="178560"/>
                      </a:lnTo>
                      <a:lnTo>
                        <a:pt x="14248" y="178310"/>
                      </a:lnTo>
                      <a:lnTo>
                        <a:pt x="14248" y="178260"/>
                      </a:lnTo>
                      <a:lnTo>
                        <a:pt x="14198" y="178260"/>
                      </a:lnTo>
                      <a:cubicBezTo>
                        <a:pt x="13748" y="178260"/>
                        <a:pt x="13398" y="177910"/>
                        <a:pt x="13398" y="177510"/>
                      </a:cubicBezTo>
                      <a:lnTo>
                        <a:pt x="13298" y="177360"/>
                      </a:lnTo>
                      <a:lnTo>
                        <a:pt x="13098" y="177060"/>
                      </a:lnTo>
                      <a:cubicBezTo>
                        <a:pt x="13098" y="177010"/>
                        <a:pt x="13098" y="176910"/>
                        <a:pt x="13048" y="176910"/>
                      </a:cubicBezTo>
                      <a:cubicBezTo>
                        <a:pt x="12698" y="176810"/>
                        <a:pt x="12648" y="176561"/>
                        <a:pt x="12648" y="176261"/>
                      </a:cubicBezTo>
                      <a:lnTo>
                        <a:pt x="12448" y="175861"/>
                      </a:lnTo>
                      <a:lnTo>
                        <a:pt x="12198" y="175511"/>
                      </a:lnTo>
                      <a:lnTo>
                        <a:pt x="12198" y="175461"/>
                      </a:lnTo>
                      <a:lnTo>
                        <a:pt x="12148" y="175411"/>
                      </a:lnTo>
                      <a:lnTo>
                        <a:pt x="11898" y="175111"/>
                      </a:lnTo>
                      <a:cubicBezTo>
                        <a:pt x="11698" y="174911"/>
                        <a:pt x="11548" y="174711"/>
                        <a:pt x="11398" y="174511"/>
                      </a:cubicBezTo>
                      <a:cubicBezTo>
                        <a:pt x="11048" y="174461"/>
                        <a:pt x="11048" y="174211"/>
                        <a:pt x="11098" y="173911"/>
                      </a:cubicBezTo>
                      <a:lnTo>
                        <a:pt x="10998" y="173611"/>
                      </a:lnTo>
                      <a:cubicBezTo>
                        <a:pt x="10848" y="173561"/>
                        <a:pt x="10748" y="173511"/>
                        <a:pt x="10948" y="173361"/>
                      </a:cubicBezTo>
                      <a:lnTo>
                        <a:pt x="10848" y="173011"/>
                      </a:lnTo>
                      <a:lnTo>
                        <a:pt x="10698" y="172711"/>
                      </a:lnTo>
                      <a:cubicBezTo>
                        <a:pt x="10598" y="172661"/>
                        <a:pt x="10498" y="172661"/>
                        <a:pt x="10498" y="172661"/>
                      </a:cubicBezTo>
                      <a:cubicBezTo>
                        <a:pt x="10398" y="172311"/>
                        <a:pt x="10298" y="171911"/>
                        <a:pt x="10198" y="171561"/>
                      </a:cubicBezTo>
                      <a:lnTo>
                        <a:pt x="10098" y="171061"/>
                      </a:lnTo>
                      <a:cubicBezTo>
                        <a:pt x="10021" y="171003"/>
                        <a:pt x="9944" y="170945"/>
                        <a:pt x="9886" y="170882"/>
                      </a:cubicBezTo>
                      <a:close/>
                      <a:moveTo>
                        <a:pt x="16936" y="182039"/>
                      </a:moveTo>
                      <a:lnTo>
                        <a:pt x="16936" y="182039"/>
                      </a:lnTo>
                      <a:cubicBezTo>
                        <a:pt x="17000" y="182140"/>
                        <a:pt x="17065" y="182241"/>
                        <a:pt x="17130" y="182341"/>
                      </a:cubicBezTo>
                      <a:lnTo>
                        <a:pt x="17130" y="182341"/>
                      </a:lnTo>
                      <a:cubicBezTo>
                        <a:pt x="17097" y="182221"/>
                        <a:pt x="17036" y="182117"/>
                        <a:pt x="16936" y="182039"/>
                      </a:cubicBezTo>
                      <a:close/>
                      <a:moveTo>
                        <a:pt x="17130" y="182341"/>
                      </a:moveTo>
                      <a:cubicBezTo>
                        <a:pt x="17163" y="182467"/>
                        <a:pt x="17166" y="182610"/>
                        <a:pt x="17147" y="182759"/>
                      </a:cubicBezTo>
                      <a:lnTo>
                        <a:pt x="17397" y="183259"/>
                      </a:lnTo>
                      <a:cubicBezTo>
                        <a:pt x="18097" y="183609"/>
                        <a:pt x="18647" y="184209"/>
                        <a:pt x="18997" y="184959"/>
                      </a:cubicBezTo>
                      <a:cubicBezTo>
                        <a:pt x="18947" y="185009"/>
                        <a:pt x="18997" y="185059"/>
                        <a:pt x="19047" y="185059"/>
                      </a:cubicBezTo>
                      <a:cubicBezTo>
                        <a:pt x="19397" y="185109"/>
                        <a:pt x="19447" y="185409"/>
                        <a:pt x="19447" y="185659"/>
                      </a:cubicBezTo>
                      <a:cubicBezTo>
                        <a:pt x="19447" y="185709"/>
                        <a:pt x="19447" y="185759"/>
                        <a:pt x="19497" y="185809"/>
                      </a:cubicBezTo>
                      <a:cubicBezTo>
                        <a:pt x="19747" y="185959"/>
                        <a:pt x="19997" y="186109"/>
                        <a:pt x="20197" y="186309"/>
                      </a:cubicBezTo>
                      <a:cubicBezTo>
                        <a:pt x="22946" y="189058"/>
                        <a:pt x="25696" y="191758"/>
                        <a:pt x="28395" y="194507"/>
                      </a:cubicBezTo>
                      <a:cubicBezTo>
                        <a:pt x="28895" y="195057"/>
                        <a:pt x="29495" y="195457"/>
                        <a:pt x="30145" y="195757"/>
                      </a:cubicBezTo>
                      <a:cubicBezTo>
                        <a:pt x="30345" y="195907"/>
                        <a:pt x="30545" y="196057"/>
                        <a:pt x="30695" y="196207"/>
                      </a:cubicBezTo>
                      <a:lnTo>
                        <a:pt x="30695" y="196257"/>
                      </a:lnTo>
                      <a:lnTo>
                        <a:pt x="30745" y="196257"/>
                      </a:lnTo>
                      <a:cubicBezTo>
                        <a:pt x="31195" y="196307"/>
                        <a:pt x="31495" y="196607"/>
                        <a:pt x="31595" y="197007"/>
                      </a:cubicBezTo>
                      <a:lnTo>
                        <a:pt x="31645" y="197007"/>
                      </a:lnTo>
                      <a:lnTo>
                        <a:pt x="31745" y="197107"/>
                      </a:lnTo>
                      <a:lnTo>
                        <a:pt x="31745" y="197157"/>
                      </a:lnTo>
                      <a:lnTo>
                        <a:pt x="31795" y="197157"/>
                      </a:lnTo>
                      <a:cubicBezTo>
                        <a:pt x="31845" y="197157"/>
                        <a:pt x="31845" y="197207"/>
                        <a:pt x="31894" y="197257"/>
                      </a:cubicBezTo>
                      <a:lnTo>
                        <a:pt x="31894" y="197307"/>
                      </a:lnTo>
                      <a:lnTo>
                        <a:pt x="31944" y="197307"/>
                      </a:lnTo>
                      <a:lnTo>
                        <a:pt x="32294" y="197557"/>
                      </a:lnTo>
                      <a:lnTo>
                        <a:pt x="32344" y="197557"/>
                      </a:lnTo>
                      <a:cubicBezTo>
                        <a:pt x="32794" y="197607"/>
                        <a:pt x="33194" y="197857"/>
                        <a:pt x="33344" y="198257"/>
                      </a:cubicBezTo>
                      <a:lnTo>
                        <a:pt x="33344" y="198307"/>
                      </a:lnTo>
                      <a:lnTo>
                        <a:pt x="33444" y="198307"/>
                      </a:lnTo>
                      <a:lnTo>
                        <a:pt x="33794" y="198607"/>
                      </a:lnTo>
                      <a:lnTo>
                        <a:pt x="33794" y="198657"/>
                      </a:lnTo>
                      <a:lnTo>
                        <a:pt x="33844" y="198657"/>
                      </a:lnTo>
                      <a:cubicBezTo>
                        <a:pt x="34094" y="198657"/>
                        <a:pt x="34344" y="198707"/>
                        <a:pt x="34394" y="199056"/>
                      </a:cubicBezTo>
                      <a:lnTo>
                        <a:pt x="34394" y="199106"/>
                      </a:lnTo>
                      <a:lnTo>
                        <a:pt x="34444" y="199106"/>
                      </a:lnTo>
                      <a:cubicBezTo>
                        <a:pt x="34695" y="199106"/>
                        <a:pt x="34930" y="199184"/>
                        <a:pt x="35107" y="199331"/>
                      </a:cubicBezTo>
                      <a:lnTo>
                        <a:pt x="35107" y="199331"/>
                      </a:lnTo>
                      <a:cubicBezTo>
                        <a:pt x="35067" y="199265"/>
                        <a:pt x="35044" y="199190"/>
                        <a:pt x="35044" y="199106"/>
                      </a:cubicBezTo>
                      <a:lnTo>
                        <a:pt x="35044" y="199007"/>
                      </a:lnTo>
                      <a:lnTo>
                        <a:pt x="34944" y="199007"/>
                      </a:lnTo>
                      <a:cubicBezTo>
                        <a:pt x="34897" y="199018"/>
                        <a:pt x="34852" y="199025"/>
                        <a:pt x="34812" y="199025"/>
                      </a:cubicBezTo>
                      <a:cubicBezTo>
                        <a:pt x="34682" y="199025"/>
                        <a:pt x="34594" y="198959"/>
                        <a:pt x="34594" y="198807"/>
                      </a:cubicBezTo>
                      <a:lnTo>
                        <a:pt x="34594" y="198707"/>
                      </a:lnTo>
                      <a:lnTo>
                        <a:pt x="34544" y="198707"/>
                      </a:lnTo>
                      <a:lnTo>
                        <a:pt x="34144" y="198507"/>
                      </a:lnTo>
                      <a:lnTo>
                        <a:pt x="34144" y="198457"/>
                      </a:lnTo>
                      <a:lnTo>
                        <a:pt x="34094" y="198457"/>
                      </a:lnTo>
                      <a:cubicBezTo>
                        <a:pt x="34068" y="198462"/>
                        <a:pt x="34042" y="198464"/>
                        <a:pt x="34016" y="198464"/>
                      </a:cubicBezTo>
                      <a:cubicBezTo>
                        <a:pt x="33795" y="198464"/>
                        <a:pt x="33594" y="198281"/>
                        <a:pt x="33594" y="198057"/>
                      </a:cubicBezTo>
                      <a:lnTo>
                        <a:pt x="33594" y="198007"/>
                      </a:lnTo>
                      <a:lnTo>
                        <a:pt x="33544" y="198007"/>
                      </a:lnTo>
                      <a:cubicBezTo>
                        <a:pt x="33344" y="198007"/>
                        <a:pt x="33144" y="197957"/>
                        <a:pt x="33144" y="197757"/>
                      </a:cubicBezTo>
                      <a:lnTo>
                        <a:pt x="33144" y="197707"/>
                      </a:lnTo>
                      <a:lnTo>
                        <a:pt x="33094" y="197707"/>
                      </a:lnTo>
                      <a:cubicBezTo>
                        <a:pt x="32894" y="197707"/>
                        <a:pt x="32744" y="197657"/>
                        <a:pt x="32744" y="197457"/>
                      </a:cubicBezTo>
                      <a:lnTo>
                        <a:pt x="32744" y="197407"/>
                      </a:lnTo>
                      <a:lnTo>
                        <a:pt x="32694" y="197407"/>
                      </a:lnTo>
                      <a:cubicBezTo>
                        <a:pt x="32668" y="197412"/>
                        <a:pt x="32642" y="197415"/>
                        <a:pt x="32615" y="197415"/>
                      </a:cubicBezTo>
                      <a:cubicBezTo>
                        <a:pt x="32385" y="197415"/>
                        <a:pt x="32144" y="197231"/>
                        <a:pt x="32144" y="197007"/>
                      </a:cubicBezTo>
                      <a:cubicBezTo>
                        <a:pt x="32144" y="196972"/>
                        <a:pt x="32119" y="196936"/>
                        <a:pt x="32087" y="196936"/>
                      </a:cubicBezTo>
                      <a:cubicBezTo>
                        <a:pt x="32074" y="196936"/>
                        <a:pt x="32059" y="196942"/>
                        <a:pt x="32044" y="196957"/>
                      </a:cubicBezTo>
                      <a:cubicBezTo>
                        <a:pt x="31745" y="196957"/>
                        <a:pt x="31495" y="196707"/>
                        <a:pt x="31445" y="196407"/>
                      </a:cubicBezTo>
                      <a:lnTo>
                        <a:pt x="30945" y="195907"/>
                      </a:lnTo>
                      <a:cubicBezTo>
                        <a:pt x="30295" y="195657"/>
                        <a:pt x="29645" y="195357"/>
                        <a:pt x="28995" y="195007"/>
                      </a:cubicBezTo>
                      <a:cubicBezTo>
                        <a:pt x="28795" y="194907"/>
                        <a:pt x="28745" y="194657"/>
                        <a:pt x="28595" y="194457"/>
                      </a:cubicBezTo>
                      <a:lnTo>
                        <a:pt x="28095" y="193957"/>
                      </a:lnTo>
                      <a:cubicBezTo>
                        <a:pt x="27745" y="193907"/>
                        <a:pt x="27445" y="193607"/>
                        <a:pt x="27395" y="193258"/>
                      </a:cubicBezTo>
                      <a:lnTo>
                        <a:pt x="26895" y="192758"/>
                      </a:lnTo>
                      <a:cubicBezTo>
                        <a:pt x="26545" y="192708"/>
                        <a:pt x="26245" y="192408"/>
                        <a:pt x="26195" y="192058"/>
                      </a:cubicBezTo>
                      <a:lnTo>
                        <a:pt x="25696" y="191558"/>
                      </a:lnTo>
                      <a:cubicBezTo>
                        <a:pt x="25396" y="191558"/>
                        <a:pt x="25146" y="191308"/>
                        <a:pt x="25146" y="191008"/>
                      </a:cubicBezTo>
                      <a:lnTo>
                        <a:pt x="24646" y="190508"/>
                      </a:lnTo>
                      <a:cubicBezTo>
                        <a:pt x="24296" y="190458"/>
                        <a:pt x="23996" y="190158"/>
                        <a:pt x="23946" y="189808"/>
                      </a:cubicBezTo>
                      <a:lnTo>
                        <a:pt x="23446" y="189308"/>
                      </a:lnTo>
                      <a:cubicBezTo>
                        <a:pt x="23246" y="189308"/>
                        <a:pt x="23046" y="189108"/>
                        <a:pt x="23046" y="188908"/>
                      </a:cubicBezTo>
                      <a:lnTo>
                        <a:pt x="22396" y="188258"/>
                      </a:lnTo>
                      <a:cubicBezTo>
                        <a:pt x="22046" y="188208"/>
                        <a:pt x="21746" y="187908"/>
                        <a:pt x="21696" y="187559"/>
                      </a:cubicBezTo>
                      <a:lnTo>
                        <a:pt x="21196" y="187059"/>
                      </a:lnTo>
                      <a:cubicBezTo>
                        <a:pt x="20896" y="187059"/>
                        <a:pt x="20646" y="186809"/>
                        <a:pt x="20646" y="186509"/>
                      </a:cubicBezTo>
                      <a:lnTo>
                        <a:pt x="19997" y="185859"/>
                      </a:lnTo>
                      <a:cubicBezTo>
                        <a:pt x="19747" y="185859"/>
                        <a:pt x="19547" y="185609"/>
                        <a:pt x="19597" y="185359"/>
                      </a:cubicBezTo>
                      <a:cubicBezTo>
                        <a:pt x="19647" y="185309"/>
                        <a:pt x="19597" y="185259"/>
                        <a:pt x="19547" y="185259"/>
                      </a:cubicBezTo>
                      <a:cubicBezTo>
                        <a:pt x="19197" y="185159"/>
                        <a:pt x="19147" y="184909"/>
                        <a:pt x="19147" y="184609"/>
                      </a:cubicBezTo>
                      <a:lnTo>
                        <a:pt x="18547" y="183909"/>
                      </a:lnTo>
                      <a:cubicBezTo>
                        <a:pt x="18247" y="183909"/>
                        <a:pt x="17997" y="183659"/>
                        <a:pt x="17947" y="183359"/>
                      </a:cubicBezTo>
                      <a:lnTo>
                        <a:pt x="17847" y="183209"/>
                      </a:lnTo>
                      <a:cubicBezTo>
                        <a:pt x="17747" y="183159"/>
                        <a:pt x="17647" y="183159"/>
                        <a:pt x="17597" y="183059"/>
                      </a:cubicBezTo>
                      <a:cubicBezTo>
                        <a:pt x="17441" y="182826"/>
                        <a:pt x="17285" y="182584"/>
                        <a:pt x="17130" y="182341"/>
                      </a:cubicBezTo>
                      <a:close/>
                      <a:moveTo>
                        <a:pt x="35107" y="199331"/>
                      </a:moveTo>
                      <a:cubicBezTo>
                        <a:pt x="35142" y="199390"/>
                        <a:pt x="35191" y="199441"/>
                        <a:pt x="35249" y="199482"/>
                      </a:cubicBezTo>
                      <a:lnTo>
                        <a:pt x="35249" y="199482"/>
                      </a:lnTo>
                      <a:cubicBezTo>
                        <a:pt x="35208" y="199426"/>
                        <a:pt x="35160" y="199375"/>
                        <a:pt x="35107" y="199331"/>
                      </a:cubicBezTo>
                      <a:close/>
                      <a:moveTo>
                        <a:pt x="35249" y="199482"/>
                      </a:moveTo>
                      <a:cubicBezTo>
                        <a:pt x="35316" y="199574"/>
                        <a:pt x="35366" y="199683"/>
                        <a:pt x="35394" y="199806"/>
                      </a:cubicBezTo>
                      <a:lnTo>
                        <a:pt x="35394" y="199856"/>
                      </a:lnTo>
                      <a:lnTo>
                        <a:pt x="35444" y="199856"/>
                      </a:lnTo>
                      <a:lnTo>
                        <a:pt x="35544" y="199906"/>
                      </a:lnTo>
                      <a:cubicBezTo>
                        <a:pt x="35544" y="199956"/>
                        <a:pt x="35594" y="200006"/>
                        <a:pt x="35644" y="200006"/>
                      </a:cubicBezTo>
                      <a:cubicBezTo>
                        <a:pt x="35670" y="200001"/>
                        <a:pt x="35696" y="199999"/>
                        <a:pt x="35722" y="199999"/>
                      </a:cubicBezTo>
                      <a:cubicBezTo>
                        <a:pt x="35943" y="199999"/>
                        <a:pt x="36144" y="200182"/>
                        <a:pt x="36144" y="200406"/>
                      </a:cubicBezTo>
                      <a:lnTo>
                        <a:pt x="36144" y="200456"/>
                      </a:lnTo>
                      <a:lnTo>
                        <a:pt x="36194" y="200456"/>
                      </a:lnTo>
                      <a:cubicBezTo>
                        <a:pt x="36518" y="200515"/>
                        <a:pt x="36790" y="200679"/>
                        <a:pt x="37000" y="200905"/>
                      </a:cubicBezTo>
                      <a:lnTo>
                        <a:pt x="37000" y="200905"/>
                      </a:lnTo>
                      <a:cubicBezTo>
                        <a:pt x="36973" y="200846"/>
                        <a:pt x="36954" y="200779"/>
                        <a:pt x="36944" y="200706"/>
                      </a:cubicBezTo>
                      <a:lnTo>
                        <a:pt x="36394" y="200206"/>
                      </a:lnTo>
                      <a:lnTo>
                        <a:pt x="36194" y="200056"/>
                      </a:lnTo>
                      <a:cubicBezTo>
                        <a:pt x="36168" y="200063"/>
                        <a:pt x="36141" y="200066"/>
                        <a:pt x="36114" y="200066"/>
                      </a:cubicBezTo>
                      <a:cubicBezTo>
                        <a:pt x="35933" y="200066"/>
                        <a:pt x="35744" y="199924"/>
                        <a:pt x="35744" y="199706"/>
                      </a:cubicBezTo>
                      <a:cubicBezTo>
                        <a:pt x="35744" y="199606"/>
                        <a:pt x="35694" y="199606"/>
                        <a:pt x="35644" y="199606"/>
                      </a:cubicBezTo>
                      <a:cubicBezTo>
                        <a:pt x="35501" y="199606"/>
                        <a:pt x="35359" y="199561"/>
                        <a:pt x="35249" y="199482"/>
                      </a:cubicBezTo>
                      <a:close/>
                      <a:moveTo>
                        <a:pt x="37000" y="200905"/>
                      </a:moveTo>
                      <a:lnTo>
                        <a:pt x="37000" y="200905"/>
                      </a:lnTo>
                      <a:cubicBezTo>
                        <a:pt x="37041" y="200995"/>
                        <a:pt x="37099" y="201068"/>
                        <a:pt x="37171" y="201125"/>
                      </a:cubicBezTo>
                      <a:lnTo>
                        <a:pt x="37171" y="201125"/>
                      </a:lnTo>
                      <a:cubicBezTo>
                        <a:pt x="37120" y="201047"/>
                        <a:pt x="37063" y="200973"/>
                        <a:pt x="37000" y="200905"/>
                      </a:cubicBezTo>
                      <a:close/>
                      <a:moveTo>
                        <a:pt x="37171" y="201125"/>
                      </a:moveTo>
                      <a:cubicBezTo>
                        <a:pt x="37239" y="201228"/>
                        <a:pt x="37297" y="201339"/>
                        <a:pt x="37344" y="201456"/>
                      </a:cubicBezTo>
                      <a:lnTo>
                        <a:pt x="37344" y="201506"/>
                      </a:lnTo>
                      <a:lnTo>
                        <a:pt x="37394" y="201506"/>
                      </a:lnTo>
                      <a:cubicBezTo>
                        <a:pt x="37444" y="201506"/>
                        <a:pt x="37444" y="201556"/>
                        <a:pt x="37494" y="201556"/>
                      </a:cubicBezTo>
                      <a:lnTo>
                        <a:pt x="37494" y="201656"/>
                      </a:lnTo>
                      <a:lnTo>
                        <a:pt x="37544" y="201656"/>
                      </a:lnTo>
                      <a:cubicBezTo>
                        <a:pt x="37843" y="201656"/>
                        <a:pt x="38043" y="201756"/>
                        <a:pt x="38043" y="202056"/>
                      </a:cubicBezTo>
                      <a:lnTo>
                        <a:pt x="38043" y="202106"/>
                      </a:lnTo>
                      <a:lnTo>
                        <a:pt x="38093" y="202106"/>
                      </a:lnTo>
                      <a:cubicBezTo>
                        <a:pt x="38143" y="202106"/>
                        <a:pt x="38193" y="202156"/>
                        <a:pt x="38193" y="202206"/>
                      </a:cubicBezTo>
                      <a:lnTo>
                        <a:pt x="38193" y="202256"/>
                      </a:lnTo>
                      <a:lnTo>
                        <a:pt x="38293" y="202256"/>
                      </a:lnTo>
                      <a:cubicBezTo>
                        <a:pt x="38293" y="202256"/>
                        <a:pt x="38343" y="202306"/>
                        <a:pt x="38343" y="202356"/>
                      </a:cubicBezTo>
                      <a:lnTo>
                        <a:pt x="38343" y="202406"/>
                      </a:lnTo>
                      <a:lnTo>
                        <a:pt x="38393" y="202406"/>
                      </a:lnTo>
                      <a:lnTo>
                        <a:pt x="38643" y="202756"/>
                      </a:lnTo>
                      <a:cubicBezTo>
                        <a:pt x="38593" y="202806"/>
                        <a:pt x="38643" y="202856"/>
                        <a:pt x="38693" y="202856"/>
                      </a:cubicBezTo>
                      <a:cubicBezTo>
                        <a:pt x="38943" y="203056"/>
                        <a:pt x="39243" y="203256"/>
                        <a:pt x="39493" y="203456"/>
                      </a:cubicBezTo>
                      <a:cubicBezTo>
                        <a:pt x="39693" y="203756"/>
                        <a:pt x="40043" y="203906"/>
                        <a:pt x="40343" y="203906"/>
                      </a:cubicBezTo>
                      <a:cubicBezTo>
                        <a:pt x="40793" y="203906"/>
                        <a:pt x="41043" y="204206"/>
                        <a:pt x="41193" y="204606"/>
                      </a:cubicBezTo>
                      <a:lnTo>
                        <a:pt x="41193" y="204655"/>
                      </a:lnTo>
                      <a:lnTo>
                        <a:pt x="41243" y="204655"/>
                      </a:lnTo>
                      <a:cubicBezTo>
                        <a:pt x="41281" y="204649"/>
                        <a:pt x="41319" y="204646"/>
                        <a:pt x="41357" y="204646"/>
                      </a:cubicBezTo>
                      <a:cubicBezTo>
                        <a:pt x="41616" y="204646"/>
                        <a:pt x="41855" y="204794"/>
                        <a:pt x="41943" y="205055"/>
                      </a:cubicBezTo>
                      <a:lnTo>
                        <a:pt x="41943" y="205105"/>
                      </a:lnTo>
                      <a:lnTo>
                        <a:pt x="42093" y="205105"/>
                      </a:lnTo>
                      <a:lnTo>
                        <a:pt x="42443" y="205355"/>
                      </a:lnTo>
                      <a:lnTo>
                        <a:pt x="42443" y="205405"/>
                      </a:lnTo>
                      <a:lnTo>
                        <a:pt x="42493" y="205405"/>
                      </a:lnTo>
                      <a:cubicBezTo>
                        <a:pt x="42543" y="205405"/>
                        <a:pt x="42543" y="205455"/>
                        <a:pt x="42593" y="205505"/>
                      </a:cubicBezTo>
                      <a:lnTo>
                        <a:pt x="42593" y="205555"/>
                      </a:lnTo>
                      <a:lnTo>
                        <a:pt x="42643" y="205555"/>
                      </a:lnTo>
                      <a:cubicBezTo>
                        <a:pt x="42943" y="205555"/>
                        <a:pt x="43143" y="205705"/>
                        <a:pt x="43143" y="206055"/>
                      </a:cubicBezTo>
                      <a:lnTo>
                        <a:pt x="43342" y="206305"/>
                      </a:lnTo>
                      <a:cubicBezTo>
                        <a:pt x="43492" y="206405"/>
                        <a:pt x="43642" y="206455"/>
                        <a:pt x="43792" y="206555"/>
                      </a:cubicBezTo>
                      <a:cubicBezTo>
                        <a:pt x="43910" y="206579"/>
                        <a:pt x="44039" y="206624"/>
                        <a:pt x="44158" y="206624"/>
                      </a:cubicBezTo>
                      <a:cubicBezTo>
                        <a:pt x="44292" y="206624"/>
                        <a:pt x="44413" y="206567"/>
                        <a:pt x="44492" y="206355"/>
                      </a:cubicBezTo>
                      <a:lnTo>
                        <a:pt x="44492" y="206355"/>
                      </a:lnTo>
                      <a:lnTo>
                        <a:pt x="43742" y="206405"/>
                      </a:lnTo>
                      <a:cubicBezTo>
                        <a:pt x="43492" y="206355"/>
                        <a:pt x="43293" y="206155"/>
                        <a:pt x="43342" y="205905"/>
                      </a:cubicBezTo>
                      <a:lnTo>
                        <a:pt x="42643" y="205155"/>
                      </a:lnTo>
                      <a:cubicBezTo>
                        <a:pt x="41743" y="204905"/>
                        <a:pt x="41543" y="204606"/>
                        <a:pt x="41543" y="203756"/>
                      </a:cubicBezTo>
                      <a:lnTo>
                        <a:pt x="41543" y="203706"/>
                      </a:lnTo>
                      <a:lnTo>
                        <a:pt x="41443" y="203706"/>
                      </a:lnTo>
                      <a:cubicBezTo>
                        <a:pt x="40443" y="203706"/>
                        <a:pt x="39693" y="203106"/>
                        <a:pt x="38893" y="202656"/>
                      </a:cubicBezTo>
                      <a:cubicBezTo>
                        <a:pt x="38443" y="202256"/>
                        <a:pt x="37993" y="201806"/>
                        <a:pt x="37643" y="201356"/>
                      </a:cubicBezTo>
                      <a:lnTo>
                        <a:pt x="37643" y="201256"/>
                      </a:lnTo>
                      <a:lnTo>
                        <a:pt x="37593" y="201256"/>
                      </a:lnTo>
                      <a:cubicBezTo>
                        <a:pt x="37426" y="201256"/>
                        <a:pt x="37282" y="201210"/>
                        <a:pt x="37171" y="201125"/>
                      </a:cubicBez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24"/>
                <p:cNvSpPr/>
                <p:nvPr/>
              </p:nvSpPr>
              <p:spPr>
                <a:xfrm>
                  <a:off x="5878755" y="2686417"/>
                  <a:ext cx="1542760" cy="66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38" h="33490" extrusionOk="0">
                      <a:moveTo>
                        <a:pt x="66239" y="0"/>
                      </a:moveTo>
                      <a:cubicBezTo>
                        <a:pt x="66139" y="0"/>
                        <a:pt x="65989" y="50"/>
                        <a:pt x="65889" y="50"/>
                      </a:cubicBezTo>
                      <a:cubicBezTo>
                        <a:pt x="65239" y="250"/>
                        <a:pt x="64589" y="350"/>
                        <a:pt x="63889" y="550"/>
                      </a:cubicBezTo>
                      <a:cubicBezTo>
                        <a:pt x="63190" y="800"/>
                        <a:pt x="62490" y="1050"/>
                        <a:pt x="61790" y="1350"/>
                      </a:cubicBezTo>
                      <a:cubicBezTo>
                        <a:pt x="61490" y="1450"/>
                        <a:pt x="61240" y="1700"/>
                        <a:pt x="60940" y="1700"/>
                      </a:cubicBezTo>
                      <a:cubicBezTo>
                        <a:pt x="60040" y="1700"/>
                        <a:pt x="59240" y="2200"/>
                        <a:pt x="58340" y="2350"/>
                      </a:cubicBezTo>
                      <a:cubicBezTo>
                        <a:pt x="57291" y="2500"/>
                        <a:pt x="56241" y="2800"/>
                        <a:pt x="55141" y="3050"/>
                      </a:cubicBezTo>
                      <a:cubicBezTo>
                        <a:pt x="53941" y="3350"/>
                        <a:pt x="52691" y="3600"/>
                        <a:pt x="51492" y="3900"/>
                      </a:cubicBezTo>
                      <a:cubicBezTo>
                        <a:pt x="49392" y="4400"/>
                        <a:pt x="47342" y="5149"/>
                        <a:pt x="45193" y="5399"/>
                      </a:cubicBezTo>
                      <a:cubicBezTo>
                        <a:pt x="44943" y="5399"/>
                        <a:pt x="44693" y="5449"/>
                        <a:pt x="44443" y="5549"/>
                      </a:cubicBezTo>
                      <a:cubicBezTo>
                        <a:pt x="43793" y="5699"/>
                        <a:pt x="43143" y="5899"/>
                        <a:pt x="42493" y="5999"/>
                      </a:cubicBezTo>
                      <a:cubicBezTo>
                        <a:pt x="40893" y="6299"/>
                        <a:pt x="39294" y="6599"/>
                        <a:pt x="37694" y="6899"/>
                      </a:cubicBezTo>
                      <a:cubicBezTo>
                        <a:pt x="35194" y="7299"/>
                        <a:pt x="32645" y="7599"/>
                        <a:pt x="30145" y="7699"/>
                      </a:cubicBezTo>
                      <a:cubicBezTo>
                        <a:pt x="28005" y="7788"/>
                        <a:pt x="25865" y="7957"/>
                        <a:pt x="23725" y="7957"/>
                      </a:cubicBezTo>
                      <a:cubicBezTo>
                        <a:pt x="23466" y="7957"/>
                        <a:pt x="23206" y="7954"/>
                        <a:pt x="22947" y="7949"/>
                      </a:cubicBezTo>
                      <a:cubicBezTo>
                        <a:pt x="22647" y="7949"/>
                        <a:pt x="22397" y="7999"/>
                        <a:pt x="22147" y="7999"/>
                      </a:cubicBezTo>
                      <a:cubicBezTo>
                        <a:pt x="21347" y="7949"/>
                        <a:pt x="20597" y="7899"/>
                        <a:pt x="19847" y="7849"/>
                      </a:cubicBezTo>
                      <a:cubicBezTo>
                        <a:pt x="18847" y="7799"/>
                        <a:pt x="17848" y="7749"/>
                        <a:pt x="16848" y="7699"/>
                      </a:cubicBezTo>
                      <a:cubicBezTo>
                        <a:pt x="15648" y="7599"/>
                        <a:pt x="14498" y="7499"/>
                        <a:pt x="13298" y="7449"/>
                      </a:cubicBezTo>
                      <a:cubicBezTo>
                        <a:pt x="12348" y="7424"/>
                        <a:pt x="11411" y="7424"/>
                        <a:pt x="10474" y="7424"/>
                      </a:cubicBezTo>
                      <a:cubicBezTo>
                        <a:pt x="9536" y="7424"/>
                        <a:pt x="8599" y="7424"/>
                        <a:pt x="7649" y="7399"/>
                      </a:cubicBezTo>
                      <a:cubicBezTo>
                        <a:pt x="6300" y="7349"/>
                        <a:pt x="5000" y="7249"/>
                        <a:pt x="3650" y="7099"/>
                      </a:cubicBezTo>
                      <a:cubicBezTo>
                        <a:pt x="3332" y="7069"/>
                        <a:pt x="3010" y="7052"/>
                        <a:pt x="2687" y="7052"/>
                      </a:cubicBezTo>
                      <a:cubicBezTo>
                        <a:pt x="1943" y="7052"/>
                        <a:pt x="1198" y="7140"/>
                        <a:pt x="501" y="7349"/>
                      </a:cubicBezTo>
                      <a:cubicBezTo>
                        <a:pt x="101" y="7399"/>
                        <a:pt x="1" y="7549"/>
                        <a:pt x="51" y="7949"/>
                      </a:cubicBezTo>
                      <a:cubicBezTo>
                        <a:pt x="651" y="8499"/>
                        <a:pt x="1450" y="8849"/>
                        <a:pt x="2250" y="9049"/>
                      </a:cubicBezTo>
                      <a:cubicBezTo>
                        <a:pt x="3150" y="9249"/>
                        <a:pt x="4050" y="9599"/>
                        <a:pt x="4850" y="10149"/>
                      </a:cubicBezTo>
                      <a:cubicBezTo>
                        <a:pt x="5100" y="10299"/>
                        <a:pt x="5350" y="10399"/>
                        <a:pt x="5650" y="10499"/>
                      </a:cubicBezTo>
                      <a:cubicBezTo>
                        <a:pt x="6749" y="10898"/>
                        <a:pt x="7849" y="11248"/>
                        <a:pt x="8949" y="11648"/>
                      </a:cubicBezTo>
                      <a:cubicBezTo>
                        <a:pt x="9949" y="12148"/>
                        <a:pt x="11049" y="12498"/>
                        <a:pt x="12149" y="12748"/>
                      </a:cubicBezTo>
                      <a:cubicBezTo>
                        <a:pt x="12498" y="12798"/>
                        <a:pt x="12848" y="12898"/>
                        <a:pt x="13148" y="12998"/>
                      </a:cubicBezTo>
                      <a:cubicBezTo>
                        <a:pt x="13998" y="13298"/>
                        <a:pt x="14798" y="13598"/>
                        <a:pt x="15648" y="13848"/>
                      </a:cubicBezTo>
                      <a:cubicBezTo>
                        <a:pt x="17048" y="14298"/>
                        <a:pt x="18547" y="14498"/>
                        <a:pt x="19997" y="14948"/>
                      </a:cubicBezTo>
                      <a:cubicBezTo>
                        <a:pt x="22497" y="15548"/>
                        <a:pt x="25096" y="15898"/>
                        <a:pt x="27646" y="15998"/>
                      </a:cubicBezTo>
                      <a:cubicBezTo>
                        <a:pt x="28846" y="16048"/>
                        <a:pt x="30045" y="16197"/>
                        <a:pt x="31195" y="16397"/>
                      </a:cubicBezTo>
                      <a:cubicBezTo>
                        <a:pt x="32245" y="16597"/>
                        <a:pt x="33295" y="16747"/>
                        <a:pt x="34395" y="16747"/>
                      </a:cubicBezTo>
                      <a:cubicBezTo>
                        <a:pt x="34595" y="16747"/>
                        <a:pt x="34795" y="16797"/>
                        <a:pt x="34995" y="16847"/>
                      </a:cubicBezTo>
                      <a:cubicBezTo>
                        <a:pt x="35844" y="16947"/>
                        <a:pt x="36744" y="17197"/>
                        <a:pt x="37594" y="17247"/>
                      </a:cubicBezTo>
                      <a:cubicBezTo>
                        <a:pt x="39444" y="17397"/>
                        <a:pt x="41293" y="17247"/>
                        <a:pt x="43143" y="17647"/>
                      </a:cubicBezTo>
                      <a:cubicBezTo>
                        <a:pt x="43493" y="17697"/>
                        <a:pt x="43843" y="17747"/>
                        <a:pt x="44243" y="17797"/>
                      </a:cubicBezTo>
                      <a:cubicBezTo>
                        <a:pt x="45393" y="17947"/>
                        <a:pt x="46543" y="18047"/>
                        <a:pt x="47692" y="18247"/>
                      </a:cubicBezTo>
                      <a:cubicBezTo>
                        <a:pt x="49092" y="18497"/>
                        <a:pt x="50492" y="18847"/>
                        <a:pt x="51892" y="19197"/>
                      </a:cubicBezTo>
                      <a:cubicBezTo>
                        <a:pt x="53391" y="19497"/>
                        <a:pt x="54891" y="19897"/>
                        <a:pt x="56291" y="20497"/>
                      </a:cubicBezTo>
                      <a:cubicBezTo>
                        <a:pt x="57091" y="20797"/>
                        <a:pt x="57891" y="21097"/>
                        <a:pt x="58740" y="21347"/>
                      </a:cubicBezTo>
                      <a:cubicBezTo>
                        <a:pt x="60390" y="21896"/>
                        <a:pt x="61940" y="22596"/>
                        <a:pt x="63440" y="23546"/>
                      </a:cubicBezTo>
                      <a:cubicBezTo>
                        <a:pt x="64739" y="24246"/>
                        <a:pt x="66039" y="25146"/>
                        <a:pt x="67389" y="25796"/>
                      </a:cubicBezTo>
                      <a:cubicBezTo>
                        <a:pt x="68289" y="26296"/>
                        <a:pt x="69139" y="26846"/>
                        <a:pt x="69988" y="27495"/>
                      </a:cubicBezTo>
                      <a:cubicBezTo>
                        <a:pt x="71238" y="28395"/>
                        <a:pt x="72488" y="29345"/>
                        <a:pt x="73738" y="30195"/>
                      </a:cubicBezTo>
                      <a:cubicBezTo>
                        <a:pt x="74638" y="30745"/>
                        <a:pt x="75387" y="31495"/>
                        <a:pt x="75987" y="32395"/>
                      </a:cubicBezTo>
                      <a:cubicBezTo>
                        <a:pt x="75937" y="32695"/>
                        <a:pt x="75987" y="33044"/>
                        <a:pt x="76137" y="33344"/>
                      </a:cubicBezTo>
                      <a:cubicBezTo>
                        <a:pt x="76210" y="33453"/>
                        <a:pt x="76302" y="33490"/>
                        <a:pt x="76399" y="33490"/>
                      </a:cubicBezTo>
                      <a:cubicBezTo>
                        <a:pt x="76571" y="33490"/>
                        <a:pt x="76760" y="33376"/>
                        <a:pt x="76887" y="33344"/>
                      </a:cubicBezTo>
                      <a:cubicBezTo>
                        <a:pt x="77137" y="32895"/>
                        <a:pt x="77037" y="32345"/>
                        <a:pt x="76737" y="31945"/>
                      </a:cubicBezTo>
                      <a:cubicBezTo>
                        <a:pt x="76337" y="31495"/>
                        <a:pt x="75937" y="31045"/>
                        <a:pt x="75487" y="30695"/>
                      </a:cubicBezTo>
                      <a:cubicBezTo>
                        <a:pt x="74938" y="30245"/>
                        <a:pt x="74288" y="29895"/>
                        <a:pt x="73688" y="29445"/>
                      </a:cubicBezTo>
                      <a:cubicBezTo>
                        <a:pt x="72888" y="28895"/>
                        <a:pt x="72088" y="28295"/>
                        <a:pt x="71238" y="27695"/>
                      </a:cubicBezTo>
                      <a:cubicBezTo>
                        <a:pt x="70738" y="27346"/>
                        <a:pt x="70288" y="27046"/>
                        <a:pt x="69738" y="26646"/>
                      </a:cubicBezTo>
                      <a:cubicBezTo>
                        <a:pt x="69139" y="26246"/>
                        <a:pt x="68639" y="25746"/>
                        <a:pt x="67989" y="25396"/>
                      </a:cubicBezTo>
                      <a:cubicBezTo>
                        <a:pt x="67139" y="24846"/>
                        <a:pt x="66239" y="24396"/>
                        <a:pt x="65389" y="23896"/>
                      </a:cubicBezTo>
                      <a:cubicBezTo>
                        <a:pt x="65089" y="23746"/>
                        <a:pt x="64789" y="23496"/>
                        <a:pt x="64489" y="23346"/>
                      </a:cubicBezTo>
                      <a:cubicBezTo>
                        <a:pt x="63739" y="22946"/>
                        <a:pt x="62990" y="22546"/>
                        <a:pt x="62190" y="22146"/>
                      </a:cubicBezTo>
                      <a:cubicBezTo>
                        <a:pt x="61840" y="21896"/>
                        <a:pt x="61440" y="21697"/>
                        <a:pt x="61040" y="21547"/>
                      </a:cubicBezTo>
                      <a:cubicBezTo>
                        <a:pt x="59140" y="20797"/>
                        <a:pt x="57291" y="20097"/>
                        <a:pt x="55391" y="19447"/>
                      </a:cubicBezTo>
                      <a:cubicBezTo>
                        <a:pt x="53941" y="18997"/>
                        <a:pt x="52441" y="18547"/>
                        <a:pt x="50942" y="18247"/>
                      </a:cubicBezTo>
                      <a:cubicBezTo>
                        <a:pt x="49192" y="17847"/>
                        <a:pt x="47442" y="17597"/>
                        <a:pt x="45693" y="17297"/>
                      </a:cubicBezTo>
                      <a:cubicBezTo>
                        <a:pt x="43893" y="16947"/>
                        <a:pt x="42093" y="16747"/>
                        <a:pt x="40294" y="16697"/>
                      </a:cubicBezTo>
                      <a:cubicBezTo>
                        <a:pt x="39144" y="16697"/>
                        <a:pt x="37994" y="16597"/>
                        <a:pt x="36844" y="16397"/>
                      </a:cubicBezTo>
                      <a:cubicBezTo>
                        <a:pt x="34895" y="16098"/>
                        <a:pt x="32895" y="15998"/>
                        <a:pt x="30945" y="15648"/>
                      </a:cubicBezTo>
                      <a:cubicBezTo>
                        <a:pt x="30195" y="15498"/>
                        <a:pt x="29495" y="15448"/>
                        <a:pt x="28746" y="15398"/>
                      </a:cubicBezTo>
                      <a:cubicBezTo>
                        <a:pt x="27446" y="15248"/>
                        <a:pt x="26146" y="15048"/>
                        <a:pt x="24896" y="14948"/>
                      </a:cubicBezTo>
                      <a:cubicBezTo>
                        <a:pt x="23696" y="14848"/>
                        <a:pt x="22447" y="14898"/>
                        <a:pt x="21247" y="14398"/>
                      </a:cubicBezTo>
                      <a:lnTo>
                        <a:pt x="21147" y="14398"/>
                      </a:lnTo>
                      <a:cubicBezTo>
                        <a:pt x="19947" y="14148"/>
                        <a:pt x="18797" y="13898"/>
                        <a:pt x="17648" y="13648"/>
                      </a:cubicBezTo>
                      <a:cubicBezTo>
                        <a:pt x="16898" y="13498"/>
                        <a:pt x="16198" y="13298"/>
                        <a:pt x="15498" y="13048"/>
                      </a:cubicBezTo>
                      <a:cubicBezTo>
                        <a:pt x="14798" y="12748"/>
                        <a:pt x="14098" y="12548"/>
                        <a:pt x="13398" y="12348"/>
                      </a:cubicBezTo>
                      <a:cubicBezTo>
                        <a:pt x="12248" y="12048"/>
                        <a:pt x="11149" y="11698"/>
                        <a:pt x="10049" y="11348"/>
                      </a:cubicBezTo>
                      <a:cubicBezTo>
                        <a:pt x="9399" y="11098"/>
                        <a:pt x="8799" y="10748"/>
                        <a:pt x="8149" y="10449"/>
                      </a:cubicBezTo>
                      <a:cubicBezTo>
                        <a:pt x="7949" y="10399"/>
                        <a:pt x="7749" y="10349"/>
                        <a:pt x="7549" y="10249"/>
                      </a:cubicBezTo>
                      <a:cubicBezTo>
                        <a:pt x="6699" y="9999"/>
                        <a:pt x="5850" y="9699"/>
                        <a:pt x="5050" y="9399"/>
                      </a:cubicBezTo>
                      <a:cubicBezTo>
                        <a:pt x="4700" y="9249"/>
                        <a:pt x="4350" y="8949"/>
                        <a:pt x="4000" y="8849"/>
                      </a:cubicBezTo>
                      <a:cubicBezTo>
                        <a:pt x="3450" y="8599"/>
                        <a:pt x="2800" y="8399"/>
                        <a:pt x="2200" y="8199"/>
                      </a:cubicBezTo>
                      <a:cubicBezTo>
                        <a:pt x="2000" y="8099"/>
                        <a:pt x="1750" y="7949"/>
                        <a:pt x="1550" y="7799"/>
                      </a:cubicBezTo>
                      <a:lnTo>
                        <a:pt x="1550" y="7799"/>
                      </a:lnTo>
                      <a:lnTo>
                        <a:pt x="4200" y="7999"/>
                      </a:lnTo>
                      <a:cubicBezTo>
                        <a:pt x="5550" y="8049"/>
                        <a:pt x="6949" y="8149"/>
                        <a:pt x="8349" y="8249"/>
                      </a:cubicBezTo>
                      <a:lnTo>
                        <a:pt x="10949" y="8249"/>
                      </a:lnTo>
                      <a:cubicBezTo>
                        <a:pt x="11471" y="8222"/>
                        <a:pt x="11997" y="8210"/>
                        <a:pt x="12525" y="8210"/>
                      </a:cubicBezTo>
                      <a:cubicBezTo>
                        <a:pt x="13966" y="8210"/>
                        <a:pt x="15420" y="8302"/>
                        <a:pt x="16848" y="8449"/>
                      </a:cubicBezTo>
                      <a:cubicBezTo>
                        <a:pt x="17848" y="8449"/>
                        <a:pt x="18847" y="8499"/>
                        <a:pt x="19797" y="8649"/>
                      </a:cubicBezTo>
                      <a:cubicBezTo>
                        <a:pt x="20847" y="8761"/>
                        <a:pt x="21925" y="8818"/>
                        <a:pt x="22989" y="8818"/>
                      </a:cubicBezTo>
                      <a:cubicBezTo>
                        <a:pt x="23343" y="8818"/>
                        <a:pt x="23696" y="8811"/>
                        <a:pt x="24046" y="8799"/>
                      </a:cubicBezTo>
                      <a:cubicBezTo>
                        <a:pt x="24186" y="8809"/>
                        <a:pt x="24326" y="8813"/>
                        <a:pt x="24467" y="8813"/>
                      </a:cubicBezTo>
                      <a:cubicBezTo>
                        <a:pt x="25028" y="8813"/>
                        <a:pt x="25596" y="8749"/>
                        <a:pt x="26196" y="8749"/>
                      </a:cubicBezTo>
                      <a:cubicBezTo>
                        <a:pt x="26896" y="8699"/>
                        <a:pt x="27646" y="8699"/>
                        <a:pt x="28396" y="8599"/>
                      </a:cubicBezTo>
                      <a:cubicBezTo>
                        <a:pt x="29845" y="8499"/>
                        <a:pt x="31245" y="8249"/>
                        <a:pt x="32695" y="8249"/>
                      </a:cubicBezTo>
                      <a:cubicBezTo>
                        <a:pt x="34245" y="8149"/>
                        <a:pt x="35794" y="7949"/>
                        <a:pt x="37344" y="7649"/>
                      </a:cubicBezTo>
                      <a:cubicBezTo>
                        <a:pt x="38344" y="7549"/>
                        <a:pt x="39344" y="7349"/>
                        <a:pt x="40344" y="7199"/>
                      </a:cubicBezTo>
                      <a:cubicBezTo>
                        <a:pt x="41193" y="7049"/>
                        <a:pt x="41993" y="6899"/>
                        <a:pt x="42843" y="6749"/>
                      </a:cubicBezTo>
                      <a:cubicBezTo>
                        <a:pt x="43693" y="6449"/>
                        <a:pt x="44593" y="6299"/>
                        <a:pt x="45493" y="6199"/>
                      </a:cubicBezTo>
                      <a:cubicBezTo>
                        <a:pt x="45605" y="6212"/>
                        <a:pt x="45715" y="6218"/>
                        <a:pt x="45822" y="6218"/>
                      </a:cubicBezTo>
                      <a:cubicBezTo>
                        <a:pt x="46143" y="6218"/>
                        <a:pt x="46443" y="6162"/>
                        <a:pt x="46742" y="6049"/>
                      </a:cubicBezTo>
                      <a:cubicBezTo>
                        <a:pt x="47892" y="5599"/>
                        <a:pt x="49092" y="5299"/>
                        <a:pt x="50292" y="5099"/>
                      </a:cubicBezTo>
                      <a:cubicBezTo>
                        <a:pt x="50892" y="4999"/>
                        <a:pt x="51542" y="4800"/>
                        <a:pt x="52092" y="4550"/>
                      </a:cubicBezTo>
                      <a:cubicBezTo>
                        <a:pt x="52591" y="4300"/>
                        <a:pt x="53141" y="4150"/>
                        <a:pt x="53741" y="4050"/>
                      </a:cubicBezTo>
                      <a:cubicBezTo>
                        <a:pt x="54491" y="3950"/>
                        <a:pt x="55241" y="3900"/>
                        <a:pt x="55991" y="3850"/>
                      </a:cubicBezTo>
                      <a:cubicBezTo>
                        <a:pt x="56291" y="3800"/>
                        <a:pt x="56541" y="3750"/>
                        <a:pt x="56791" y="3650"/>
                      </a:cubicBezTo>
                      <a:cubicBezTo>
                        <a:pt x="57791" y="3100"/>
                        <a:pt x="58840" y="2800"/>
                        <a:pt x="59990" y="2700"/>
                      </a:cubicBezTo>
                      <a:cubicBezTo>
                        <a:pt x="60690" y="2550"/>
                        <a:pt x="61390" y="2350"/>
                        <a:pt x="62040" y="2050"/>
                      </a:cubicBezTo>
                      <a:cubicBezTo>
                        <a:pt x="62540" y="1800"/>
                        <a:pt x="63140" y="1650"/>
                        <a:pt x="63739" y="1600"/>
                      </a:cubicBezTo>
                      <a:cubicBezTo>
                        <a:pt x="64039" y="1600"/>
                        <a:pt x="64389" y="1550"/>
                        <a:pt x="64639" y="1400"/>
                      </a:cubicBezTo>
                      <a:cubicBezTo>
                        <a:pt x="65018" y="1135"/>
                        <a:pt x="65454" y="1013"/>
                        <a:pt x="65882" y="1013"/>
                      </a:cubicBezTo>
                      <a:cubicBezTo>
                        <a:pt x="66019" y="1013"/>
                        <a:pt x="66156" y="1026"/>
                        <a:pt x="66289" y="1050"/>
                      </a:cubicBezTo>
                      <a:cubicBezTo>
                        <a:pt x="66589" y="1050"/>
                        <a:pt x="66889" y="1050"/>
                        <a:pt x="67189" y="1000"/>
                      </a:cubicBezTo>
                      <a:cubicBezTo>
                        <a:pt x="67389" y="950"/>
                        <a:pt x="67589" y="800"/>
                        <a:pt x="67789" y="650"/>
                      </a:cubicBezTo>
                      <a:cubicBezTo>
                        <a:pt x="67939" y="450"/>
                        <a:pt x="67889" y="150"/>
                        <a:pt x="67689" y="0"/>
                      </a:cubicBezTo>
                      <a:close/>
                    </a:path>
                  </a:pathLst>
                </a:custGeom>
                <a:solidFill>
                  <a:srgbClr val="1E1D1D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24"/>
                <p:cNvSpPr/>
                <p:nvPr/>
              </p:nvSpPr>
              <p:spPr>
                <a:xfrm>
                  <a:off x="5691795" y="1171423"/>
                  <a:ext cx="1436760" cy="458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38" h="22964" extrusionOk="0">
                      <a:moveTo>
                        <a:pt x="71329" y="1"/>
                      </a:moveTo>
                      <a:cubicBezTo>
                        <a:pt x="71173" y="1"/>
                        <a:pt x="70984" y="103"/>
                        <a:pt x="70738" y="318"/>
                      </a:cubicBezTo>
                      <a:lnTo>
                        <a:pt x="70288" y="668"/>
                      </a:lnTo>
                      <a:cubicBezTo>
                        <a:pt x="69088" y="1818"/>
                        <a:pt x="67488" y="2217"/>
                        <a:pt x="66089" y="3067"/>
                      </a:cubicBezTo>
                      <a:cubicBezTo>
                        <a:pt x="65239" y="3517"/>
                        <a:pt x="64339" y="3917"/>
                        <a:pt x="63389" y="4317"/>
                      </a:cubicBezTo>
                      <a:cubicBezTo>
                        <a:pt x="61839" y="4967"/>
                        <a:pt x="60340" y="5717"/>
                        <a:pt x="58740" y="6367"/>
                      </a:cubicBezTo>
                      <a:cubicBezTo>
                        <a:pt x="57690" y="6717"/>
                        <a:pt x="56690" y="7167"/>
                        <a:pt x="55741" y="7617"/>
                      </a:cubicBezTo>
                      <a:cubicBezTo>
                        <a:pt x="54791" y="8066"/>
                        <a:pt x="53691" y="8266"/>
                        <a:pt x="52791" y="8816"/>
                      </a:cubicBezTo>
                      <a:lnTo>
                        <a:pt x="52641" y="8816"/>
                      </a:lnTo>
                      <a:lnTo>
                        <a:pt x="48442" y="10016"/>
                      </a:lnTo>
                      <a:cubicBezTo>
                        <a:pt x="48092" y="10116"/>
                        <a:pt x="47692" y="10216"/>
                        <a:pt x="47342" y="10316"/>
                      </a:cubicBezTo>
                      <a:cubicBezTo>
                        <a:pt x="46392" y="10616"/>
                        <a:pt x="45492" y="11016"/>
                        <a:pt x="44592" y="11216"/>
                      </a:cubicBezTo>
                      <a:cubicBezTo>
                        <a:pt x="43143" y="11566"/>
                        <a:pt x="41743" y="12016"/>
                        <a:pt x="40393" y="12566"/>
                      </a:cubicBezTo>
                      <a:cubicBezTo>
                        <a:pt x="39443" y="13016"/>
                        <a:pt x="38494" y="13366"/>
                        <a:pt x="37444" y="13615"/>
                      </a:cubicBezTo>
                      <a:cubicBezTo>
                        <a:pt x="35644" y="13915"/>
                        <a:pt x="33844" y="14465"/>
                        <a:pt x="32145" y="15115"/>
                      </a:cubicBezTo>
                      <a:cubicBezTo>
                        <a:pt x="30795" y="15565"/>
                        <a:pt x="29445" y="15865"/>
                        <a:pt x="28095" y="16015"/>
                      </a:cubicBezTo>
                      <a:cubicBezTo>
                        <a:pt x="27146" y="16165"/>
                        <a:pt x="26246" y="16315"/>
                        <a:pt x="25396" y="16565"/>
                      </a:cubicBezTo>
                      <a:cubicBezTo>
                        <a:pt x="24096" y="17065"/>
                        <a:pt x="22796" y="17465"/>
                        <a:pt x="21497" y="17815"/>
                      </a:cubicBezTo>
                      <a:cubicBezTo>
                        <a:pt x="21097" y="17915"/>
                        <a:pt x="20697" y="18115"/>
                        <a:pt x="20297" y="18165"/>
                      </a:cubicBezTo>
                      <a:cubicBezTo>
                        <a:pt x="18997" y="18465"/>
                        <a:pt x="17647" y="18715"/>
                        <a:pt x="16297" y="19014"/>
                      </a:cubicBezTo>
                      <a:cubicBezTo>
                        <a:pt x="15648" y="19164"/>
                        <a:pt x="14998" y="19464"/>
                        <a:pt x="14298" y="19564"/>
                      </a:cubicBezTo>
                      <a:cubicBezTo>
                        <a:pt x="12898" y="19864"/>
                        <a:pt x="11498" y="20114"/>
                        <a:pt x="10099" y="20414"/>
                      </a:cubicBezTo>
                      <a:cubicBezTo>
                        <a:pt x="9149" y="20564"/>
                        <a:pt x="8149" y="20664"/>
                        <a:pt x="7249" y="20864"/>
                      </a:cubicBezTo>
                      <a:cubicBezTo>
                        <a:pt x="5899" y="21114"/>
                        <a:pt x="4599" y="21464"/>
                        <a:pt x="3250" y="21764"/>
                      </a:cubicBezTo>
                      <a:cubicBezTo>
                        <a:pt x="3050" y="21789"/>
                        <a:pt x="2837" y="21801"/>
                        <a:pt x="2625" y="21801"/>
                      </a:cubicBezTo>
                      <a:cubicBezTo>
                        <a:pt x="2412" y="21801"/>
                        <a:pt x="2200" y="21789"/>
                        <a:pt x="2000" y="21764"/>
                      </a:cubicBezTo>
                      <a:cubicBezTo>
                        <a:pt x="2100" y="21514"/>
                        <a:pt x="2250" y="21314"/>
                        <a:pt x="2400" y="21114"/>
                      </a:cubicBezTo>
                      <a:cubicBezTo>
                        <a:pt x="2800" y="20814"/>
                        <a:pt x="3150" y="20564"/>
                        <a:pt x="3550" y="20314"/>
                      </a:cubicBezTo>
                      <a:cubicBezTo>
                        <a:pt x="4200" y="19814"/>
                        <a:pt x="4899" y="19514"/>
                        <a:pt x="5349" y="18815"/>
                      </a:cubicBezTo>
                      <a:cubicBezTo>
                        <a:pt x="5749" y="18215"/>
                        <a:pt x="6349" y="17765"/>
                        <a:pt x="7049" y="17515"/>
                      </a:cubicBezTo>
                      <a:cubicBezTo>
                        <a:pt x="7449" y="17365"/>
                        <a:pt x="7799" y="17215"/>
                        <a:pt x="8199" y="16965"/>
                      </a:cubicBezTo>
                      <a:cubicBezTo>
                        <a:pt x="9149" y="16515"/>
                        <a:pt x="10049" y="16015"/>
                        <a:pt x="10998" y="15515"/>
                      </a:cubicBezTo>
                      <a:cubicBezTo>
                        <a:pt x="11548" y="15265"/>
                        <a:pt x="12048" y="15015"/>
                        <a:pt x="12598" y="14715"/>
                      </a:cubicBezTo>
                      <a:cubicBezTo>
                        <a:pt x="13198" y="14465"/>
                        <a:pt x="13748" y="14115"/>
                        <a:pt x="14298" y="13815"/>
                      </a:cubicBezTo>
                      <a:cubicBezTo>
                        <a:pt x="15398" y="13366"/>
                        <a:pt x="16447" y="12916"/>
                        <a:pt x="17497" y="12466"/>
                      </a:cubicBezTo>
                      <a:cubicBezTo>
                        <a:pt x="18547" y="11966"/>
                        <a:pt x="19597" y="11566"/>
                        <a:pt x="20697" y="11216"/>
                      </a:cubicBezTo>
                      <a:cubicBezTo>
                        <a:pt x="21447" y="10966"/>
                        <a:pt x="22146" y="10666"/>
                        <a:pt x="22796" y="10266"/>
                      </a:cubicBezTo>
                      <a:cubicBezTo>
                        <a:pt x="22946" y="10216"/>
                        <a:pt x="23096" y="10116"/>
                        <a:pt x="23246" y="10066"/>
                      </a:cubicBezTo>
                      <a:cubicBezTo>
                        <a:pt x="24196" y="9716"/>
                        <a:pt x="25096" y="9366"/>
                        <a:pt x="25996" y="8966"/>
                      </a:cubicBezTo>
                      <a:cubicBezTo>
                        <a:pt x="26796" y="8566"/>
                        <a:pt x="27645" y="8216"/>
                        <a:pt x="28495" y="7916"/>
                      </a:cubicBezTo>
                      <a:cubicBezTo>
                        <a:pt x="29245" y="7717"/>
                        <a:pt x="29945" y="7417"/>
                        <a:pt x="30645" y="7067"/>
                      </a:cubicBezTo>
                      <a:cubicBezTo>
                        <a:pt x="31095" y="6817"/>
                        <a:pt x="31645" y="6617"/>
                        <a:pt x="32195" y="6517"/>
                      </a:cubicBezTo>
                      <a:cubicBezTo>
                        <a:pt x="33144" y="6367"/>
                        <a:pt x="34094" y="6117"/>
                        <a:pt x="34994" y="5717"/>
                      </a:cubicBezTo>
                      <a:cubicBezTo>
                        <a:pt x="35394" y="5567"/>
                        <a:pt x="35844" y="5467"/>
                        <a:pt x="36294" y="5317"/>
                      </a:cubicBezTo>
                      <a:lnTo>
                        <a:pt x="38144" y="4817"/>
                      </a:lnTo>
                      <a:cubicBezTo>
                        <a:pt x="38893" y="4667"/>
                        <a:pt x="39643" y="4417"/>
                        <a:pt x="40393" y="4267"/>
                      </a:cubicBezTo>
                      <a:cubicBezTo>
                        <a:pt x="40843" y="4167"/>
                        <a:pt x="41293" y="4117"/>
                        <a:pt x="41743" y="4017"/>
                      </a:cubicBezTo>
                      <a:cubicBezTo>
                        <a:pt x="42043" y="4017"/>
                        <a:pt x="42343" y="3917"/>
                        <a:pt x="42643" y="3917"/>
                      </a:cubicBezTo>
                      <a:cubicBezTo>
                        <a:pt x="43393" y="3867"/>
                        <a:pt x="44093" y="3817"/>
                        <a:pt x="44842" y="3717"/>
                      </a:cubicBezTo>
                      <a:cubicBezTo>
                        <a:pt x="45974" y="3500"/>
                        <a:pt x="47144" y="3358"/>
                        <a:pt x="48319" y="3358"/>
                      </a:cubicBezTo>
                      <a:cubicBezTo>
                        <a:pt x="48493" y="3358"/>
                        <a:pt x="48667" y="3361"/>
                        <a:pt x="48842" y="3367"/>
                      </a:cubicBezTo>
                      <a:cubicBezTo>
                        <a:pt x="49375" y="3367"/>
                        <a:pt x="49930" y="3389"/>
                        <a:pt x="50493" y="3389"/>
                      </a:cubicBezTo>
                      <a:cubicBezTo>
                        <a:pt x="50775" y="3389"/>
                        <a:pt x="51058" y="3384"/>
                        <a:pt x="51341" y="3367"/>
                      </a:cubicBezTo>
                      <a:cubicBezTo>
                        <a:pt x="51504" y="3342"/>
                        <a:pt x="51666" y="3330"/>
                        <a:pt x="51828" y="3330"/>
                      </a:cubicBezTo>
                      <a:cubicBezTo>
                        <a:pt x="52313" y="3330"/>
                        <a:pt x="52791" y="3442"/>
                        <a:pt x="53241" y="3667"/>
                      </a:cubicBezTo>
                      <a:cubicBezTo>
                        <a:pt x="53347" y="3738"/>
                        <a:pt x="53466" y="3771"/>
                        <a:pt x="53584" y="3771"/>
                      </a:cubicBezTo>
                      <a:cubicBezTo>
                        <a:pt x="53799" y="3771"/>
                        <a:pt x="54012" y="3661"/>
                        <a:pt x="54141" y="3467"/>
                      </a:cubicBezTo>
                      <a:cubicBezTo>
                        <a:pt x="54341" y="3117"/>
                        <a:pt x="54391" y="2717"/>
                        <a:pt x="54241" y="2367"/>
                      </a:cubicBezTo>
                      <a:cubicBezTo>
                        <a:pt x="54091" y="2142"/>
                        <a:pt x="53856" y="2030"/>
                        <a:pt x="53622" y="2030"/>
                      </a:cubicBezTo>
                      <a:cubicBezTo>
                        <a:pt x="53544" y="2030"/>
                        <a:pt x="53466" y="2043"/>
                        <a:pt x="53391" y="2068"/>
                      </a:cubicBezTo>
                      <a:cubicBezTo>
                        <a:pt x="52344" y="2319"/>
                        <a:pt x="51262" y="2430"/>
                        <a:pt x="50204" y="2430"/>
                      </a:cubicBezTo>
                      <a:cubicBezTo>
                        <a:pt x="49999" y="2430"/>
                        <a:pt x="49794" y="2426"/>
                        <a:pt x="49592" y="2417"/>
                      </a:cubicBezTo>
                      <a:cubicBezTo>
                        <a:pt x="48242" y="2417"/>
                        <a:pt x="46892" y="2567"/>
                        <a:pt x="45542" y="2667"/>
                      </a:cubicBezTo>
                      <a:cubicBezTo>
                        <a:pt x="44842" y="2717"/>
                        <a:pt x="44143" y="2867"/>
                        <a:pt x="43443" y="2867"/>
                      </a:cubicBezTo>
                      <a:cubicBezTo>
                        <a:pt x="43325" y="2856"/>
                        <a:pt x="43204" y="2849"/>
                        <a:pt x="43082" y="2849"/>
                      </a:cubicBezTo>
                      <a:cubicBezTo>
                        <a:pt x="42689" y="2849"/>
                        <a:pt x="42287" y="2915"/>
                        <a:pt x="41943" y="3067"/>
                      </a:cubicBezTo>
                      <a:cubicBezTo>
                        <a:pt x="41593" y="3217"/>
                        <a:pt x="41243" y="3317"/>
                        <a:pt x="40943" y="3317"/>
                      </a:cubicBezTo>
                      <a:cubicBezTo>
                        <a:pt x="39643" y="3467"/>
                        <a:pt x="38394" y="3767"/>
                        <a:pt x="37194" y="4217"/>
                      </a:cubicBezTo>
                      <a:cubicBezTo>
                        <a:pt x="36894" y="4317"/>
                        <a:pt x="36594" y="4367"/>
                        <a:pt x="36344" y="4467"/>
                      </a:cubicBezTo>
                      <a:cubicBezTo>
                        <a:pt x="35744" y="4617"/>
                        <a:pt x="35194" y="4767"/>
                        <a:pt x="34644" y="4967"/>
                      </a:cubicBezTo>
                      <a:cubicBezTo>
                        <a:pt x="33894" y="5217"/>
                        <a:pt x="33144" y="5467"/>
                        <a:pt x="32345" y="5667"/>
                      </a:cubicBezTo>
                      <a:cubicBezTo>
                        <a:pt x="31645" y="5767"/>
                        <a:pt x="30945" y="6017"/>
                        <a:pt x="30345" y="6317"/>
                      </a:cubicBezTo>
                      <a:cubicBezTo>
                        <a:pt x="29745" y="6667"/>
                        <a:pt x="29095" y="6867"/>
                        <a:pt x="28445" y="7017"/>
                      </a:cubicBezTo>
                      <a:cubicBezTo>
                        <a:pt x="27995" y="7117"/>
                        <a:pt x="27545" y="7317"/>
                        <a:pt x="27146" y="7517"/>
                      </a:cubicBezTo>
                      <a:cubicBezTo>
                        <a:pt x="26246" y="8016"/>
                        <a:pt x="25296" y="8416"/>
                        <a:pt x="24296" y="8716"/>
                      </a:cubicBezTo>
                      <a:cubicBezTo>
                        <a:pt x="23696" y="8866"/>
                        <a:pt x="23146" y="9066"/>
                        <a:pt x="22646" y="9366"/>
                      </a:cubicBezTo>
                      <a:cubicBezTo>
                        <a:pt x="22296" y="9616"/>
                        <a:pt x="21946" y="9766"/>
                        <a:pt x="21596" y="9916"/>
                      </a:cubicBezTo>
                      <a:cubicBezTo>
                        <a:pt x="21447" y="9966"/>
                        <a:pt x="21247" y="10016"/>
                        <a:pt x="21097" y="10066"/>
                      </a:cubicBezTo>
                      <a:cubicBezTo>
                        <a:pt x="20447" y="10316"/>
                        <a:pt x="19797" y="10566"/>
                        <a:pt x="19197" y="10816"/>
                      </a:cubicBezTo>
                      <a:cubicBezTo>
                        <a:pt x="18747" y="11016"/>
                        <a:pt x="18297" y="11216"/>
                        <a:pt x="17847" y="11416"/>
                      </a:cubicBezTo>
                      <a:cubicBezTo>
                        <a:pt x="17047" y="11866"/>
                        <a:pt x="16247" y="12266"/>
                        <a:pt x="15448" y="12566"/>
                      </a:cubicBezTo>
                      <a:cubicBezTo>
                        <a:pt x="14598" y="12866"/>
                        <a:pt x="13798" y="13166"/>
                        <a:pt x="13048" y="13565"/>
                      </a:cubicBezTo>
                      <a:cubicBezTo>
                        <a:pt x="11798" y="14215"/>
                        <a:pt x="10498" y="14815"/>
                        <a:pt x="9249" y="15465"/>
                      </a:cubicBezTo>
                      <a:cubicBezTo>
                        <a:pt x="8499" y="15865"/>
                        <a:pt x="7749" y="16165"/>
                        <a:pt x="6999" y="16515"/>
                      </a:cubicBezTo>
                      <a:cubicBezTo>
                        <a:pt x="6199" y="16965"/>
                        <a:pt x="5399" y="17465"/>
                        <a:pt x="4699" y="18065"/>
                      </a:cubicBezTo>
                      <a:cubicBezTo>
                        <a:pt x="4200" y="18365"/>
                        <a:pt x="3850" y="18815"/>
                        <a:pt x="3450" y="19114"/>
                      </a:cubicBezTo>
                      <a:cubicBezTo>
                        <a:pt x="2800" y="19514"/>
                        <a:pt x="2200" y="19914"/>
                        <a:pt x="1650" y="20464"/>
                      </a:cubicBezTo>
                      <a:cubicBezTo>
                        <a:pt x="1500" y="20564"/>
                        <a:pt x="1350" y="20664"/>
                        <a:pt x="1150" y="20714"/>
                      </a:cubicBezTo>
                      <a:cubicBezTo>
                        <a:pt x="450" y="20964"/>
                        <a:pt x="0" y="21714"/>
                        <a:pt x="200" y="22464"/>
                      </a:cubicBezTo>
                      <a:cubicBezTo>
                        <a:pt x="200" y="22614"/>
                        <a:pt x="300" y="22714"/>
                        <a:pt x="450" y="22814"/>
                      </a:cubicBezTo>
                      <a:cubicBezTo>
                        <a:pt x="700" y="22914"/>
                        <a:pt x="1000" y="22964"/>
                        <a:pt x="1300" y="22964"/>
                      </a:cubicBezTo>
                      <a:cubicBezTo>
                        <a:pt x="2350" y="22964"/>
                        <a:pt x="3400" y="22814"/>
                        <a:pt x="4350" y="22464"/>
                      </a:cubicBezTo>
                      <a:cubicBezTo>
                        <a:pt x="6449" y="21864"/>
                        <a:pt x="8599" y="21364"/>
                        <a:pt x="10748" y="21014"/>
                      </a:cubicBezTo>
                      <a:cubicBezTo>
                        <a:pt x="12198" y="20764"/>
                        <a:pt x="13648" y="20464"/>
                        <a:pt x="15048" y="20164"/>
                      </a:cubicBezTo>
                      <a:cubicBezTo>
                        <a:pt x="16747" y="19764"/>
                        <a:pt x="18397" y="19364"/>
                        <a:pt x="20047" y="18965"/>
                      </a:cubicBezTo>
                      <a:cubicBezTo>
                        <a:pt x="21147" y="18715"/>
                        <a:pt x="22296" y="18415"/>
                        <a:pt x="23346" y="18065"/>
                      </a:cubicBezTo>
                      <a:cubicBezTo>
                        <a:pt x="24596" y="17615"/>
                        <a:pt x="25896" y="17265"/>
                        <a:pt x="27196" y="17015"/>
                      </a:cubicBezTo>
                      <a:cubicBezTo>
                        <a:pt x="28795" y="16865"/>
                        <a:pt x="30345" y="16515"/>
                        <a:pt x="31845" y="15965"/>
                      </a:cubicBezTo>
                      <a:cubicBezTo>
                        <a:pt x="33294" y="15365"/>
                        <a:pt x="34794" y="14915"/>
                        <a:pt x="36344" y="14615"/>
                      </a:cubicBezTo>
                      <a:cubicBezTo>
                        <a:pt x="36794" y="14565"/>
                        <a:pt x="37244" y="14415"/>
                        <a:pt x="37694" y="14265"/>
                      </a:cubicBezTo>
                      <a:cubicBezTo>
                        <a:pt x="39193" y="13765"/>
                        <a:pt x="40743" y="13216"/>
                        <a:pt x="42243" y="12716"/>
                      </a:cubicBezTo>
                      <a:cubicBezTo>
                        <a:pt x="42793" y="12516"/>
                        <a:pt x="43393" y="12416"/>
                        <a:pt x="43943" y="12216"/>
                      </a:cubicBezTo>
                      <a:cubicBezTo>
                        <a:pt x="45492" y="11716"/>
                        <a:pt x="46992" y="11216"/>
                        <a:pt x="48642" y="10716"/>
                      </a:cubicBezTo>
                      <a:cubicBezTo>
                        <a:pt x="50241" y="10216"/>
                        <a:pt x="51891" y="9716"/>
                        <a:pt x="53491" y="9266"/>
                      </a:cubicBezTo>
                      <a:cubicBezTo>
                        <a:pt x="53941" y="9116"/>
                        <a:pt x="54441" y="8966"/>
                        <a:pt x="54891" y="8766"/>
                      </a:cubicBezTo>
                      <a:cubicBezTo>
                        <a:pt x="55641" y="8516"/>
                        <a:pt x="56340" y="8316"/>
                        <a:pt x="57040" y="8016"/>
                      </a:cubicBezTo>
                      <a:cubicBezTo>
                        <a:pt x="58340" y="7467"/>
                        <a:pt x="59590" y="6867"/>
                        <a:pt x="60840" y="6317"/>
                      </a:cubicBezTo>
                      <a:cubicBezTo>
                        <a:pt x="61639" y="5967"/>
                        <a:pt x="62439" y="5667"/>
                        <a:pt x="63239" y="5367"/>
                      </a:cubicBezTo>
                      <a:cubicBezTo>
                        <a:pt x="63889" y="5067"/>
                        <a:pt x="64589" y="4817"/>
                        <a:pt x="65189" y="4467"/>
                      </a:cubicBezTo>
                      <a:cubicBezTo>
                        <a:pt x="65939" y="4217"/>
                        <a:pt x="66589" y="3867"/>
                        <a:pt x="67239" y="3417"/>
                      </a:cubicBezTo>
                      <a:cubicBezTo>
                        <a:pt x="67388" y="3267"/>
                        <a:pt x="67538" y="3167"/>
                        <a:pt x="67738" y="3117"/>
                      </a:cubicBezTo>
                      <a:cubicBezTo>
                        <a:pt x="68738" y="2767"/>
                        <a:pt x="69638" y="2317"/>
                        <a:pt x="70438" y="1668"/>
                      </a:cubicBezTo>
                      <a:cubicBezTo>
                        <a:pt x="70538" y="1568"/>
                        <a:pt x="70688" y="1568"/>
                        <a:pt x="70838" y="1518"/>
                      </a:cubicBezTo>
                      <a:cubicBezTo>
                        <a:pt x="71038" y="1468"/>
                        <a:pt x="71238" y="1368"/>
                        <a:pt x="71438" y="1218"/>
                      </a:cubicBezTo>
                      <a:cubicBezTo>
                        <a:pt x="71788" y="968"/>
                        <a:pt x="71838" y="468"/>
                        <a:pt x="71588" y="118"/>
                      </a:cubicBezTo>
                      <a:cubicBezTo>
                        <a:pt x="71511" y="41"/>
                        <a:pt x="71426" y="1"/>
                        <a:pt x="71329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5742775" y="425270"/>
                  <a:ext cx="1061840" cy="96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92" h="48525" extrusionOk="0">
                      <a:moveTo>
                        <a:pt x="42592" y="1"/>
                      </a:moveTo>
                      <a:cubicBezTo>
                        <a:pt x="42495" y="1"/>
                        <a:pt x="42402" y="25"/>
                        <a:pt x="42343" y="84"/>
                      </a:cubicBezTo>
                      <a:cubicBezTo>
                        <a:pt x="42193" y="233"/>
                        <a:pt x="42043" y="383"/>
                        <a:pt x="41943" y="533"/>
                      </a:cubicBezTo>
                      <a:cubicBezTo>
                        <a:pt x="41444" y="1133"/>
                        <a:pt x="40994" y="1783"/>
                        <a:pt x="40494" y="2383"/>
                      </a:cubicBezTo>
                      <a:cubicBezTo>
                        <a:pt x="39744" y="3283"/>
                        <a:pt x="38994" y="4283"/>
                        <a:pt x="38244" y="5183"/>
                      </a:cubicBezTo>
                      <a:cubicBezTo>
                        <a:pt x="37794" y="5783"/>
                        <a:pt x="37294" y="6332"/>
                        <a:pt x="36794" y="6882"/>
                      </a:cubicBezTo>
                      <a:cubicBezTo>
                        <a:pt x="36294" y="7432"/>
                        <a:pt x="35845" y="7982"/>
                        <a:pt x="35345" y="8582"/>
                      </a:cubicBezTo>
                      <a:cubicBezTo>
                        <a:pt x="35195" y="8782"/>
                        <a:pt x="35045" y="9082"/>
                        <a:pt x="34845" y="9282"/>
                      </a:cubicBezTo>
                      <a:cubicBezTo>
                        <a:pt x="34045" y="10132"/>
                        <a:pt x="33245" y="10982"/>
                        <a:pt x="32495" y="11931"/>
                      </a:cubicBezTo>
                      <a:cubicBezTo>
                        <a:pt x="31395" y="13331"/>
                        <a:pt x="30246" y="14781"/>
                        <a:pt x="29146" y="16181"/>
                      </a:cubicBezTo>
                      <a:cubicBezTo>
                        <a:pt x="28996" y="16381"/>
                        <a:pt x="28746" y="16481"/>
                        <a:pt x="28596" y="16681"/>
                      </a:cubicBezTo>
                      <a:cubicBezTo>
                        <a:pt x="27746" y="17830"/>
                        <a:pt x="26896" y="18980"/>
                        <a:pt x="26046" y="20130"/>
                      </a:cubicBezTo>
                      <a:cubicBezTo>
                        <a:pt x="25396" y="20880"/>
                        <a:pt x="24697" y="21630"/>
                        <a:pt x="24047" y="22380"/>
                      </a:cubicBezTo>
                      <a:cubicBezTo>
                        <a:pt x="23747" y="22679"/>
                        <a:pt x="23547" y="22979"/>
                        <a:pt x="23297" y="23329"/>
                      </a:cubicBezTo>
                      <a:cubicBezTo>
                        <a:pt x="22897" y="23829"/>
                        <a:pt x="22497" y="24279"/>
                        <a:pt x="22047" y="24779"/>
                      </a:cubicBezTo>
                      <a:cubicBezTo>
                        <a:pt x="21397" y="25679"/>
                        <a:pt x="20597" y="26529"/>
                        <a:pt x="19747" y="27279"/>
                      </a:cubicBezTo>
                      <a:cubicBezTo>
                        <a:pt x="18798" y="28129"/>
                        <a:pt x="17898" y="29128"/>
                        <a:pt x="17148" y="30228"/>
                      </a:cubicBezTo>
                      <a:cubicBezTo>
                        <a:pt x="16748" y="30728"/>
                        <a:pt x="16348" y="31228"/>
                        <a:pt x="15948" y="31728"/>
                      </a:cubicBezTo>
                      <a:cubicBezTo>
                        <a:pt x="15398" y="32328"/>
                        <a:pt x="14848" y="32928"/>
                        <a:pt x="14298" y="33528"/>
                      </a:cubicBezTo>
                      <a:cubicBezTo>
                        <a:pt x="13398" y="34527"/>
                        <a:pt x="12549" y="35577"/>
                        <a:pt x="11649" y="36577"/>
                      </a:cubicBezTo>
                      <a:cubicBezTo>
                        <a:pt x="11449" y="36777"/>
                        <a:pt x="11149" y="36977"/>
                        <a:pt x="10949" y="37177"/>
                      </a:cubicBezTo>
                      <a:cubicBezTo>
                        <a:pt x="10399" y="37677"/>
                        <a:pt x="9899" y="38227"/>
                        <a:pt x="9449" y="38827"/>
                      </a:cubicBezTo>
                      <a:cubicBezTo>
                        <a:pt x="8449" y="39926"/>
                        <a:pt x="7300" y="40976"/>
                        <a:pt x="6050" y="41876"/>
                      </a:cubicBezTo>
                      <a:cubicBezTo>
                        <a:pt x="4900" y="42876"/>
                        <a:pt x="3700" y="43876"/>
                        <a:pt x="2550" y="44926"/>
                      </a:cubicBezTo>
                      <a:cubicBezTo>
                        <a:pt x="2050" y="45325"/>
                        <a:pt x="1601" y="45875"/>
                        <a:pt x="1051" y="46275"/>
                      </a:cubicBezTo>
                      <a:cubicBezTo>
                        <a:pt x="401" y="46625"/>
                        <a:pt x="1" y="47375"/>
                        <a:pt x="1" y="48125"/>
                      </a:cubicBezTo>
                      <a:cubicBezTo>
                        <a:pt x="201" y="48225"/>
                        <a:pt x="401" y="48525"/>
                        <a:pt x="601" y="48525"/>
                      </a:cubicBezTo>
                      <a:cubicBezTo>
                        <a:pt x="1151" y="48525"/>
                        <a:pt x="1701" y="48425"/>
                        <a:pt x="2200" y="48175"/>
                      </a:cubicBezTo>
                      <a:cubicBezTo>
                        <a:pt x="3600" y="47425"/>
                        <a:pt x="4900" y="46525"/>
                        <a:pt x="6150" y="45525"/>
                      </a:cubicBezTo>
                      <a:cubicBezTo>
                        <a:pt x="6300" y="45375"/>
                        <a:pt x="6500" y="45275"/>
                        <a:pt x="6700" y="45175"/>
                      </a:cubicBezTo>
                      <a:cubicBezTo>
                        <a:pt x="7500" y="44676"/>
                        <a:pt x="8299" y="44176"/>
                        <a:pt x="9099" y="43676"/>
                      </a:cubicBezTo>
                      <a:cubicBezTo>
                        <a:pt x="10199" y="42926"/>
                        <a:pt x="11349" y="42226"/>
                        <a:pt x="12449" y="41476"/>
                      </a:cubicBezTo>
                      <a:cubicBezTo>
                        <a:pt x="12999" y="41076"/>
                        <a:pt x="13548" y="40726"/>
                        <a:pt x="14098" y="40326"/>
                      </a:cubicBezTo>
                      <a:cubicBezTo>
                        <a:pt x="14348" y="40126"/>
                        <a:pt x="14698" y="39976"/>
                        <a:pt x="14998" y="39826"/>
                      </a:cubicBezTo>
                      <a:cubicBezTo>
                        <a:pt x="16148" y="39227"/>
                        <a:pt x="17248" y="38577"/>
                        <a:pt x="18248" y="37877"/>
                      </a:cubicBezTo>
                      <a:cubicBezTo>
                        <a:pt x="18548" y="37677"/>
                        <a:pt x="18848" y="37477"/>
                        <a:pt x="19147" y="37327"/>
                      </a:cubicBezTo>
                      <a:cubicBezTo>
                        <a:pt x="19647" y="37077"/>
                        <a:pt x="20247" y="36877"/>
                        <a:pt x="20747" y="36577"/>
                      </a:cubicBezTo>
                      <a:cubicBezTo>
                        <a:pt x="21847" y="35877"/>
                        <a:pt x="23097" y="35377"/>
                        <a:pt x="24247" y="34827"/>
                      </a:cubicBezTo>
                      <a:cubicBezTo>
                        <a:pt x="25546" y="34177"/>
                        <a:pt x="26846" y="33478"/>
                        <a:pt x="28046" y="32678"/>
                      </a:cubicBezTo>
                      <a:cubicBezTo>
                        <a:pt x="29196" y="31978"/>
                        <a:pt x="30146" y="31028"/>
                        <a:pt x="31295" y="30328"/>
                      </a:cubicBezTo>
                      <a:cubicBezTo>
                        <a:pt x="32545" y="29578"/>
                        <a:pt x="33595" y="28628"/>
                        <a:pt x="34795" y="27829"/>
                      </a:cubicBezTo>
                      <a:cubicBezTo>
                        <a:pt x="35145" y="27629"/>
                        <a:pt x="35395" y="27229"/>
                        <a:pt x="35745" y="27029"/>
                      </a:cubicBezTo>
                      <a:cubicBezTo>
                        <a:pt x="37144" y="26329"/>
                        <a:pt x="38444" y="25479"/>
                        <a:pt x="39594" y="24529"/>
                      </a:cubicBezTo>
                      <a:cubicBezTo>
                        <a:pt x="40994" y="23379"/>
                        <a:pt x="42443" y="22380"/>
                        <a:pt x="43893" y="21380"/>
                      </a:cubicBezTo>
                      <a:cubicBezTo>
                        <a:pt x="44893" y="20630"/>
                        <a:pt x="45893" y="19980"/>
                        <a:pt x="46893" y="19280"/>
                      </a:cubicBezTo>
                      <a:cubicBezTo>
                        <a:pt x="47592" y="18780"/>
                        <a:pt x="48292" y="18230"/>
                        <a:pt x="48892" y="17630"/>
                      </a:cubicBezTo>
                      <a:cubicBezTo>
                        <a:pt x="49192" y="17380"/>
                        <a:pt x="49292" y="16981"/>
                        <a:pt x="49592" y="16781"/>
                      </a:cubicBezTo>
                      <a:cubicBezTo>
                        <a:pt x="50292" y="16331"/>
                        <a:pt x="50942" y="15781"/>
                        <a:pt x="51492" y="15181"/>
                      </a:cubicBezTo>
                      <a:cubicBezTo>
                        <a:pt x="51742" y="14881"/>
                        <a:pt x="52092" y="14681"/>
                        <a:pt x="52442" y="14481"/>
                      </a:cubicBezTo>
                      <a:cubicBezTo>
                        <a:pt x="53092" y="13981"/>
                        <a:pt x="53092" y="13531"/>
                        <a:pt x="52242" y="13031"/>
                      </a:cubicBezTo>
                      <a:cubicBezTo>
                        <a:pt x="51742" y="13481"/>
                        <a:pt x="51142" y="13981"/>
                        <a:pt x="50642" y="14531"/>
                      </a:cubicBezTo>
                      <a:cubicBezTo>
                        <a:pt x="50392" y="14831"/>
                        <a:pt x="50142" y="15081"/>
                        <a:pt x="49792" y="15231"/>
                      </a:cubicBezTo>
                      <a:cubicBezTo>
                        <a:pt x="49542" y="15431"/>
                        <a:pt x="49292" y="15631"/>
                        <a:pt x="49092" y="15931"/>
                      </a:cubicBezTo>
                      <a:cubicBezTo>
                        <a:pt x="48592" y="16431"/>
                        <a:pt x="48192" y="16881"/>
                        <a:pt x="47642" y="17380"/>
                      </a:cubicBezTo>
                      <a:cubicBezTo>
                        <a:pt x="47093" y="17930"/>
                        <a:pt x="46393" y="18480"/>
                        <a:pt x="45843" y="18930"/>
                      </a:cubicBezTo>
                      <a:cubicBezTo>
                        <a:pt x="45343" y="19380"/>
                        <a:pt x="44843" y="19830"/>
                        <a:pt x="44293" y="20180"/>
                      </a:cubicBezTo>
                      <a:cubicBezTo>
                        <a:pt x="43543" y="20730"/>
                        <a:pt x="42793" y="21180"/>
                        <a:pt x="41993" y="21680"/>
                      </a:cubicBezTo>
                      <a:cubicBezTo>
                        <a:pt x="41694" y="21880"/>
                        <a:pt x="41444" y="22030"/>
                        <a:pt x="41144" y="22280"/>
                      </a:cubicBezTo>
                      <a:cubicBezTo>
                        <a:pt x="40544" y="22729"/>
                        <a:pt x="39994" y="23229"/>
                        <a:pt x="39394" y="23679"/>
                      </a:cubicBezTo>
                      <a:cubicBezTo>
                        <a:pt x="38894" y="24179"/>
                        <a:pt x="38344" y="24579"/>
                        <a:pt x="37794" y="24929"/>
                      </a:cubicBezTo>
                      <a:cubicBezTo>
                        <a:pt x="36644" y="25579"/>
                        <a:pt x="35545" y="26329"/>
                        <a:pt x="34445" y="27129"/>
                      </a:cubicBezTo>
                      <a:cubicBezTo>
                        <a:pt x="33345" y="28029"/>
                        <a:pt x="32095" y="28828"/>
                        <a:pt x="30895" y="29628"/>
                      </a:cubicBezTo>
                      <a:cubicBezTo>
                        <a:pt x="30595" y="29828"/>
                        <a:pt x="30346" y="30028"/>
                        <a:pt x="30096" y="30228"/>
                      </a:cubicBezTo>
                      <a:cubicBezTo>
                        <a:pt x="29596" y="30778"/>
                        <a:pt x="28746" y="30878"/>
                        <a:pt x="28346" y="31528"/>
                      </a:cubicBezTo>
                      <a:cubicBezTo>
                        <a:pt x="28046" y="31878"/>
                        <a:pt x="27696" y="32128"/>
                        <a:pt x="27296" y="32328"/>
                      </a:cubicBezTo>
                      <a:cubicBezTo>
                        <a:pt x="26296" y="32878"/>
                        <a:pt x="25296" y="33428"/>
                        <a:pt x="24297" y="33927"/>
                      </a:cubicBezTo>
                      <a:cubicBezTo>
                        <a:pt x="23047" y="34527"/>
                        <a:pt x="21747" y="35027"/>
                        <a:pt x="20547" y="35727"/>
                      </a:cubicBezTo>
                      <a:cubicBezTo>
                        <a:pt x="19597" y="36177"/>
                        <a:pt x="18698" y="36677"/>
                        <a:pt x="17848" y="37227"/>
                      </a:cubicBezTo>
                      <a:cubicBezTo>
                        <a:pt x="16598" y="38127"/>
                        <a:pt x="15248" y="38877"/>
                        <a:pt x="13948" y="39676"/>
                      </a:cubicBezTo>
                      <a:lnTo>
                        <a:pt x="10799" y="41626"/>
                      </a:lnTo>
                      <a:cubicBezTo>
                        <a:pt x="10549" y="41776"/>
                        <a:pt x="10249" y="41926"/>
                        <a:pt x="9999" y="42076"/>
                      </a:cubicBezTo>
                      <a:cubicBezTo>
                        <a:pt x="9199" y="42576"/>
                        <a:pt x="8449" y="43176"/>
                        <a:pt x="7649" y="43626"/>
                      </a:cubicBezTo>
                      <a:cubicBezTo>
                        <a:pt x="6550" y="44176"/>
                        <a:pt x="5500" y="44926"/>
                        <a:pt x="4550" y="45775"/>
                      </a:cubicBezTo>
                      <a:cubicBezTo>
                        <a:pt x="4200" y="46025"/>
                        <a:pt x="3800" y="46275"/>
                        <a:pt x="3350" y="46425"/>
                      </a:cubicBezTo>
                      <a:lnTo>
                        <a:pt x="3200" y="46475"/>
                      </a:lnTo>
                      <a:lnTo>
                        <a:pt x="3050" y="46525"/>
                      </a:lnTo>
                      <a:lnTo>
                        <a:pt x="2750" y="46725"/>
                      </a:lnTo>
                      <a:cubicBezTo>
                        <a:pt x="2750" y="46775"/>
                        <a:pt x="2750" y="46825"/>
                        <a:pt x="2700" y="46825"/>
                      </a:cubicBezTo>
                      <a:lnTo>
                        <a:pt x="2450" y="46925"/>
                      </a:lnTo>
                      <a:cubicBezTo>
                        <a:pt x="2450" y="47025"/>
                        <a:pt x="2350" y="47025"/>
                        <a:pt x="2350" y="47025"/>
                      </a:cubicBezTo>
                      <a:cubicBezTo>
                        <a:pt x="1900" y="47425"/>
                        <a:pt x="1301" y="47725"/>
                        <a:pt x="701" y="47775"/>
                      </a:cubicBezTo>
                      <a:lnTo>
                        <a:pt x="2000" y="46525"/>
                      </a:lnTo>
                      <a:lnTo>
                        <a:pt x="2250" y="46325"/>
                      </a:lnTo>
                      <a:lnTo>
                        <a:pt x="2750" y="45925"/>
                      </a:lnTo>
                      <a:lnTo>
                        <a:pt x="2850" y="45875"/>
                      </a:lnTo>
                      <a:cubicBezTo>
                        <a:pt x="2850" y="45825"/>
                        <a:pt x="2900" y="45775"/>
                        <a:pt x="2950" y="45775"/>
                      </a:cubicBezTo>
                      <a:lnTo>
                        <a:pt x="3150" y="45575"/>
                      </a:lnTo>
                      <a:lnTo>
                        <a:pt x="3150" y="45525"/>
                      </a:lnTo>
                      <a:lnTo>
                        <a:pt x="3200" y="45525"/>
                      </a:lnTo>
                      <a:lnTo>
                        <a:pt x="3500" y="45375"/>
                      </a:lnTo>
                      <a:cubicBezTo>
                        <a:pt x="4650" y="44126"/>
                        <a:pt x="5850" y="43026"/>
                        <a:pt x="7150" y="42026"/>
                      </a:cubicBezTo>
                      <a:cubicBezTo>
                        <a:pt x="7949" y="41476"/>
                        <a:pt x="8649" y="40826"/>
                        <a:pt x="9349" y="40176"/>
                      </a:cubicBezTo>
                      <a:cubicBezTo>
                        <a:pt x="10399" y="38977"/>
                        <a:pt x="11549" y="37827"/>
                        <a:pt x="12649" y="36677"/>
                      </a:cubicBezTo>
                      <a:cubicBezTo>
                        <a:pt x="13898" y="35277"/>
                        <a:pt x="14998" y="33778"/>
                        <a:pt x="16398" y="32528"/>
                      </a:cubicBezTo>
                      <a:cubicBezTo>
                        <a:pt x="16798" y="32078"/>
                        <a:pt x="17198" y="31528"/>
                        <a:pt x="17548" y="30978"/>
                      </a:cubicBezTo>
                      <a:cubicBezTo>
                        <a:pt x="18798" y="29378"/>
                        <a:pt x="20197" y="27879"/>
                        <a:pt x="21647" y="26429"/>
                      </a:cubicBezTo>
                      <a:cubicBezTo>
                        <a:pt x="22397" y="25829"/>
                        <a:pt x="23047" y="25079"/>
                        <a:pt x="23597" y="24279"/>
                      </a:cubicBezTo>
                      <a:cubicBezTo>
                        <a:pt x="23997" y="23529"/>
                        <a:pt x="24597" y="22879"/>
                        <a:pt x="25246" y="22280"/>
                      </a:cubicBezTo>
                      <a:cubicBezTo>
                        <a:pt x="25896" y="21680"/>
                        <a:pt x="26496" y="20980"/>
                        <a:pt x="26946" y="20180"/>
                      </a:cubicBezTo>
                      <a:cubicBezTo>
                        <a:pt x="27496" y="19430"/>
                        <a:pt x="28046" y="18780"/>
                        <a:pt x="28646" y="18030"/>
                      </a:cubicBezTo>
                      <a:cubicBezTo>
                        <a:pt x="29296" y="17230"/>
                        <a:pt x="29896" y="16481"/>
                        <a:pt x="30495" y="15681"/>
                      </a:cubicBezTo>
                      <a:cubicBezTo>
                        <a:pt x="30745" y="15281"/>
                        <a:pt x="30995" y="14981"/>
                        <a:pt x="31295" y="14631"/>
                      </a:cubicBezTo>
                      <a:cubicBezTo>
                        <a:pt x="31845" y="14131"/>
                        <a:pt x="32295" y="13631"/>
                        <a:pt x="32745" y="13031"/>
                      </a:cubicBezTo>
                      <a:cubicBezTo>
                        <a:pt x="33045" y="12581"/>
                        <a:pt x="33395" y="12131"/>
                        <a:pt x="33795" y="11731"/>
                      </a:cubicBezTo>
                      <a:cubicBezTo>
                        <a:pt x="34195" y="11431"/>
                        <a:pt x="34495" y="11082"/>
                        <a:pt x="34795" y="10732"/>
                      </a:cubicBezTo>
                      <a:cubicBezTo>
                        <a:pt x="35795" y="9532"/>
                        <a:pt x="36794" y="8332"/>
                        <a:pt x="37744" y="7132"/>
                      </a:cubicBezTo>
                      <a:cubicBezTo>
                        <a:pt x="38194" y="6632"/>
                        <a:pt x="38644" y="6132"/>
                        <a:pt x="39044" y="5633"/>
                      </a:cubicBezTo>
                      <a:cubicBezTo>
                        <a:pt x="39744" y="4733"/>
                        <a:pt x="40394" y="3833"/>
                        <a:pt x="41094" y="2933"/>
                      </a:cubicBezTo>
                      <a:cubicBezTo>
                        <a:pt x="41344" y="2633"/>
                        <a:pt x="41644" y="2333"/>
                        <a:pt x="41993" y="2033"/>
                      </a:cubicBezTo>
                      <a:cubicBezTo>
                        <a:pt x="42493" y="1683"/>
                        <a:pt x="42843" y="1183"/>
                        <a:pt x="43043" y="533"/>
                      </a:cubicBezTo>
                      <a:cubicBezTo>
                        <a:pt x="43093" y="333"/>
                        <a:pt x="42993" y="84"/>
                        <a:pt x="42793" y="34"/>
                      </a:cubicBezTo>
                      <a:cubicBezTo>
                        <a:pt x="42731" y="13"/>
                        <a:pt x="42661" y="1"/>
                        <a:pt x="42592" y="1"/>
                      </a:cubicBezTo>
                      <a:close/>
                    </a:path>
                  </a:pathLst>
                </a:custGeom>
                <a:solidFill>
                  <a:srgbClr val="1D1B1B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5685795" y="745669"/>
                  <a:ext cx="1192800" cy="807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40" h="40426" extrusionOk="0">
                      <a:moveTo>
                        <a:pt x="59113" y="0"/>
                      </a:moveTo>
                      <a:cubicBezTo>
                        <a:pt x="58864" y="0"/>
                        <a:pt x="58565" y="158"/>
                        <a:pt x="58390" y="439"/>
                      </a:cubicBezTo>
                      <a:cubicBezTo>
                        <a:pt x="58390" y="439"/>
                        <a:pt x="58390" y="489"/>
                        <a:pt x="58390" y="489"/>
                      </a:cubicBezTo>
                      <a:cubicBezTo>
                        <a:pt x="58140" y="839"/>
                        <a:pt x="57940" y="1138"/>
                        <a:pt x="57690" y="1438"/>
                      </a:cubicBezTo>
                      <a:cubicBezTo>
                        <a:pt x="57190" y="1988"/>
                        <a:pt x="56640" y="2438"/>
                        <a:pt x="56191" y="2988"/>
                      </a:cubicBezTo>
                      <a:cubicBezTo>
                        <a:pt x="54991" y="4288"/>
                        <a:pt x="53641" y="5338"/>
                        <a:pt x="52141" y="6188"/>
                      </a:cubicBezTo>
                      <a:cubicBezTo>
                        <a:pt x="51741" y="6438"/>
                        <a:pt x="51391" y="6637"/>
                        <a:pt x="51041" y="6887"/>
                      </a:cubicBezTo>
                      <a:cubicBezTo>
                        <a:pt x="50541" y="7287"/>
                        <a:pt x="50042" y="7687"/>
                        <a:pt x="49542" y="8087"/>
                      </a:cubicBezTo>
                      <a:cubicBezTo>
                        <a:pt x="48392" y="8937"/>
                        <a:pt x="47192" y="9687"/>
                        <a:pt x="45892" y="10337"/>
                      </a:cubicBezTo>
                      <a:cubicBezTo>
                        <a:pt x="45042" y="10837"/>
                        <a:pt x="44243" y="11487"/>
                        <a:pt x="43493" y="11937"/>
                      </a:cubicBezTo>
                      <a:cubicBezTo>
                        <a:pt x="42743" y="12386"/>
                        <a:pt x="42093" y="12986"/>
                        <a:pt x="41343" y="13386"/>
                      </a:cubicBezTo>
                      <a:cubicBezTo>
                        <a:pt x="40443" y="13836"/>
                        <a:pt x="39543" y="14286"/>
                        <a:pt x="38644" y="14786"/>
                      </a:cubicBezTo>
                      <a:cubicBezTo>
                        <a:pt x="38044" y="15186"/>
                        <a:pt x="37394" y="15536"/>
                        <a:pt x="36744" y="15886"/>
                      </a:cubicBezTo>
                      <a:cubicBezTo>
                        <a:pt x="35144" y="16636"/>
                        <a:pt x="33544" y="17486"/>
                        <a:pt x="32045" y="18435"/>
                      </a:cubicBezTo>
                      <a:cubicBezTo>
                        <a:pt x="31845" y="18585"/>
                        <a:pt x="31595" y="18685"/>
                        <a:pt x="31345" y="18785"/>
                      </a:cubicBezTo>
                      <a:cubicBezTo>
                        <a:pt x="30695" y="19035"/>
                        <a:pt x="30045" y="19335"/>
                        <a:pt x="29445" y="19685"/>
                      </a:cubicBezTo>
                      <a:cubicBezTo>
                        <a:pt x="28445" y="20435"/>
                        <a:pt x="27296" y="20935"/>
                        <a:pt x="26196" y="21585"/>
                      </a:cubicBezTo>
                      <a:cubicBezTo>
                        <a:pt x="25946" y="21735"/>
                        <a:pt x="25646" y="21785"/>
                        <a:pt x="25396" y="21935"/>
                      </a:cubicBezTo>
                      <a:cubicBezTo>
                        <a:pt x="24246" y="22585"/>
                        <a:pt x="23146" y="23285"/>
                        <a:pt x="21996" y="23934"/>
                      </a:cubicBezTo>
                      <a:cubicBezTo>
                        <a:pt x="21497" y="24234"/>
                        <a:pt x="20997" y="24534"/>
                        <a:pt x="20447" y="24784"/>
                      </a:cubicBezTo>
                      <a:lnTo>
                        <a:pt x="18397" y="25984"/>
                      </a:lnTo>
                      <a:cubicBezTo>
                        <a:pt x="17597" y="26434"/>
                        <a:pt x="16797" y="26884"/>
                        <a:pt x="15948" y="27334"/>
                      </a:cubicBezTo>
                      <a:cubicBezTo>
                        <a:pt x="15248" y="27734"/>
                        <a:pt x="14498" y="28034"/>
                        <a:pt x="13798" y="28484"/>
                      </a:cubicBezTo>
                      <a:cubicBezTo>
                        <a:pt x="12698" y="29133"/>
                        <a:pt x="11698" y="29883"/>
                        <a:pt x="10598" y="30533"/>
                      </a:cubicBezTo>
                      <a:cubicBezTo>
                        <a:pt x="9899" y="30983"/>
                        <a:pt x="9099" y="31333"/>
                        <a:pt x="8399" y="31733"/>
                      </a:cubicBezTo>
                      <a:cubicBezTo>
                        <a:pt x="8149" y="31833"/>
                        <a:pt x="7949" y="31983"/>
                        <a:pt x="7749" y="32133"/>
                      </a:cubicBezTo>
                      <a:cubicBezTo>
                        <a:pt x="6999" y="32733"/>
                        <a:pt x="6199" y="33433"/>
                        <a:pt x="5499" y="33933"/>
                      </a:cubicBezTo>
                      <a:cubicBezTo>
                        <a:pt x="4799" y="34483"/>
                        <a:pt x="4000" y="34932"/>
                        <a:pt x="3250" y="35432"/>
                      </a:cubicBezTo>
                      <a:cubicBezTo>
                        <a:pt x="2850" y="35682"/>
                        <a:pt x="2500" y="35982"/>
                        <a:pt x="2200" y="36332"/>
                      </a:cubicBezTo>
                      <a:cubicBezTo>
                        <a:pt x="1950" y="36732"/>
                        <a:pt x="1600" y="37082"/>
                        <a:pt x="1200" y="37382"/>
                      </a:cubicBezTo>
                      <a:cubicBezTo>
                        <a:pt x="950" y="37532"/>
                        <a:pt x="750" y="37782"/>
                        <a:pt x="550" y="37982"/>
                      </a:cubicBezTo>
                      <a:cubicBezTo>
                        <a:pt x="0" y="38532"/>
                        <a:pt x="100" y="39182"/>
                        <a:pt x="350" y="39782"/>
                      </a:cubicBezTo>
                      <a:cubicBezTo>
                        <a:pt x="484" y="40182"/>
                        <a:pt x="861" y="40426"/>
                        <a:pt x="1261" y="40426"/>
                      </a:cubicBezTo>
                      <a:cubicBezTo>
                        <a:pt x="1461" y="40426"/>
                        <a:pt x="1667" y="40365"/>
                        <a:pt x="1850" y="40232"/>
                      </a:cubicBezTo>
                      <a:cubicBezTo>
                        <a:pt x="2350" y="39882"/>
                        <a:pt x="2950" y="39532"/>
                        <a:pt x="3450" y="39182"/>
                      </a:cubicBezTo>
                      <a:cubicBezTo>
                        <a:pt x="4500" y="38382"/>
                        <a:pt x="5649" y="37632"/>
                        <a:pt x="6849" y="37082"/>
                      </a:cubicBezTo>
                      <a:cubicBezTo>
                        <a:pt x="7949" y="36482"/>
                        <a:pt x="8999" y="35832"/>
                        <a:pt x="10049" y="35232"/>
                      </a:cubicBezTo>
                      <a:cubicBezTo>
                        <a:pt x="10598" y="34932"/>
                        <a:pt x="11148" y="34633"/>
                        <a:pt x="11648" y="34333"/>
                      </a:cubicBezTo>
                      <a:cubicBezTo>
                        <a:pt x="12498" y="33833"/>
                        <a:pt x="13298" y="33283"/>
                        <a:pt x="14148" y="32833"/>
                      </a:cubicBezTo>
                      <a:cubicBezTo>
                        <a:pt x="15298" y="32283"/>
                        <a:pt x="16447" y="31783"/>
                        <a:pt x="17597" y="31233"/>
                      </a:cubicBezTo>
                      <a:cubicBezTo>
                        <a:pt x="19147" y="30483"/>
                        <a:pt x="20747" y="29783"/>
                        <a:pt x="22346" y="29034"/>
                      </a:cubicBezTo>
                      <a:cubicBezTo>
                        <a:pt x="22646" y="28884"/>
                        <a:pt x="22946" y="28684"/>
                        <a:pt x="23246" y="28584"/>
                      </a:cubicBezTo>
                      <a:cubicBezTo>
                        <a:pt x="24046" y="28234"/>
                        <a:pt x="24896" y="27984"/>
                        <a:pt x="25696" y="27684"/>
                      </a:cubicBezTo>
                      <a:cubicBezTo>
                        <a:pt x="27146" y="27084"/>
                        <a:pt x="28595" y="26484"/>
                        <a:pt x="30045" y="25934"/>
                      </a:cubicBezTo>
                      <a:cubicBezTo>
                        <a:pt x="31145" y="25534"/>
                        <a:pt x="32195" y="25134"/>
                        <a:pt x="33245" y="24734"/>
                      </a:cubicBezTo>
                      <a:cubicBezTo>
                        <a:pt x="34444" y="24284"/>
                        <a:pt x="35694" y="23884"/>
                        <a:pt x="36944" y="23484"/>
                      </a:cubicBezTo>
                      <a:cubicBezTo>
                        <a:pt x="37794" y="23235"/>
                        <a:pt x="38694" y="23035"/>
                        <a:pt x="39543" y="22785"/>
                      </a:cubicBezTo>
                      <a:cubicBezTo>
                        <a:pt x="40493" y="22535"/>
                        <a:pt x="41493" y="22235"/>
                        <a:pt x="42493" y="22035"/>
                      </a:cubicBezTo>
                      <a:cubicBezTo>
                        <a:pt x="42993" y="21885"/>
                        <a:pt x="43493" y="21835"/>
                        <a:pt x="43993" y="21735"/>
                      </a:cubicBezTo>
                      <a:cubicBezTo>
                        <a:pt x="45742" y="21385"/>
                        <a:pt x="47492" y="21035"/>
                        <a:pt x="49242" y="20685"/>
                      </a:cubicBezTo>
                      <a:cubicBezTo>
                        <a:pt x="49692" y="20585"/>
                        <a:pt x="50142" y="20435"/>
                        <a:pt x="50641" y="20385"/>
                      </a:cubicBezTo>
                      <a:cubicBezTo>
                        <a:pt x="51691" y="20235"/>
                        <a:pt x="52741" y="20135"/>
                        <a:pt x="53791" y="20035"/>
                      </a:cubicBezTo>
                      <a:cubicBezTo>
                        <a:pt x="54591" y="19935"/>
                        <a:pt x="54741" y="19635"/>
                        <a:pt x="54291" y="18835"/>
                      </a:cubicBezTo>
                      <a:lnTo>
                        <a:pt x="54291" y="18835"/>
                      </a:lnTo>
                      <a:cubicBezTo>
                        <a:pt x="53641" y="18985"/>
                        <a:pt x="53091" y="19135"/>
                        <a:pt x="52491" y="19235"/>
                      </a:cubicBezTo>
                      <a:cubicBezTo>
                        <a:pt x="51441" y="19335"/>
                        <a:pt x="50392" y="19535"/>
                        <a:pt x="49342" y="19785"/>
                      </a:cubicBezTo>
                      <a:cubicBezTo>
                        <a:pt x="48792" y="19935"/>
                        <a:pt x="48192" y="20085"/>
                        <a:pt x="47592" y="20135"/>
                      </a:cubicBezTo>
                      <a:cubicBezTo>
                        <a:pt x="46692" y="20285"/>
                        <a:pt x="45792" y="20385"/>
                        <a:pt x="44892" y="20535"/>
                      </a:cubicBezTo>
                      <a:cubicBezTo>
                        <a:pt x="44193" y="20685"/>
                        <a:pt x="43593" y="20885"/>
                        <a:pt x="42943" y="21035"/>
                      </a:cubicBezTo>
                      <a:cubicBezTo>
                        <a:pt x="42143" y="21235"/>
                        <a:pt x="41343" y="21335"/>
                        <a:pt x="40593" y="21535"/>
                      </a:cubicBezTo>
                      <a:cubicBezTo>
                        <a:pt x="39343" y="21885"/>
                        <a:pt x="38144" y="22285"/>
                        <a:pt x="36944" y="22685"/>
                      </a:cubicBezTo>
                      <a:cubicBezTo>
                        <a:pt x="36244" y="22885"/>
                        <a:pt x="35494" y="23085"/>
                        <a:pt x="34794" y="23335"/>
                      </a:cubicBezTo>
                      <a:cubicBezTo>
                        <a:pt x="33794" y="23684"/>
                        <a:pt x="32845" y="24134"/>
                        <a:pt x="31845" y="24484"/>
                      </a:cubicBezTo>
                      <a:cubicBezTo>
                        <a:pt x="30295" y="25034"/>
                        <a:pt x="28695" y="25584"/>
                        <a:pt x="27146" y="26184"/>
                      </a:cubicBezTo>
                      <a:cubicBezTo>
                        <a:pt x="26446" y="26484"/>
                        <a:pt x="25746" y="26934"/>
                        <a:pt x="24996" y="27134"/>
                      </a:cubicBezTo>
                      <a:cubicBezTo>
                        <a:pt x="23996" y="27384"/>
                        <a:pt x="22996" y="27734"/>
                        <a:pt x="22096" y="28234"/>
                      </a:cubicBezTo>
                      <a:cubicBezTo>
                        <a:pt x="21247" y="28734"/>
                        <a:pt x="20197" y="28834"/>
                        <a:pt x="19347" y="29483"/>
                      </a:cubicBezTo>
                      <a:cubicBezTo>
                        <a:pt x="18647" y="29883"/>
                        <a:pt x="17897" y="30283"/>
                        <a:pt x="17147" y="30583"/>
                      </a:cubicBezTo>
                      <a:cubicBezTo>
                        <a:pt x="16747" y="30833"/>
                        <a:pt x="16297" y="31083"/>
                        <a:pt x="15848" y="31233"/>
                      </a:cubicBezTo>
                      <a:cubicBezTo>
                        <a:pt x="15148" y="31483"/>
                        <a:pt x="14448" y="31783"/>
                        <a:pt x="13798" y="32183"/>
                      </a:cubicBezTo>
                      <a:cubicBezTo>
                        <a:pt x="12398" y="32933"/>
                        <a:pt x="11048" y="33683"/>
                        <a:pt x="9699" y="34483"/>
                      </a:cubicBezTo>
                      <a:lnTo>
                        <a:pt x="7899" y="35532"/>
                      </a:lnTo>
                      <a:cubicBezTo>
                        <a:pt x="6549" y="36282"/>
                        <a:pt x="5099" y="36882"/>
                        <a:pt x="3800" y="37732"/>
                      </a:cubicBezTo>
                      <a:cubicBezTo>
                        <a:pt x="2950" y="38132"/>
                        <a:pt x="2150" y="38682"/>
                        <a:pt x="1400" y="39332"/>
                      </a:cubicBezTo>
                      <a:cubicBezTo>
                        <a:pt x="1300" y="39382"/>
                        <a:pt x="1150" y="39432"/>
                        <a:pt x="1050" y="39432"/>
                      </a:cubicBezTo>
                      <a:lnTo>
                        <a:pt x="900" y="39332"/>
                      </a:lnTo>
                      <a:cubicBezTo>
                        <a:pt x="1000" y="39132"/>
                        <a:pt x="1100" y="38882"/>
                        <a:pt x="1250" y="38682"/>
                      </a:cubicBezTo>
                      <a:cubicBezTo>
                        <a:pt x="1700" y="38082"/>
                        <a:pt x="2200" y="37482"/>
                        <a:pt x="2750" y="36932"/>
                      </a:cubicBezTo>
                      <a:cubicBezTo>
                        <a:pt x="3200" y="36482"/>
                        <a:pt x="3700" y="36082"/>
                        <a:pt x="4200" y="35682"/>
                      </a:cubicBezTo>
                      <a:cubicBezTo>
                        <a:pt x="4799" y="35232"/>
                        <a:pt x="5499" y="34932"/>
                        <a:pt x="6099" y="34433"/>
                      </a:cubicBezTo>
                      <a:cubicBezTo>
                        <a:pt x="7049" y="33633"/>
                        <a:pt x="8049" y="32933"/>
                        <a:pt x="9099" y="32283"/>
                      </a:cubicBezTo>
                      <a:cubicBezTo>
                        <a:pt x="10548" y="31483"/>
                        <a:pt x="11898" y="30483"/>
                        <a:pt x="13298" y="29633"/>
                      </a:cubicBezTo>
                      <a:cubicBezTo>
                        <a:pt x="14198" y="29034"/>
                        <a:pt x="15198" y="28534"/>
                        <a:pt x="16197" y="28084"/>
                      </a:cubicBezTo>
                      <a:cubicBezTo>
                        <a:pt x="16847" y="27834"/>
                        <a:pt x="17497" y="27484"/>
                        <a:pt x="18147" y="27084"/>
                      </a:cubicBezTo>
                      <a:cubicBezTo>
                        <a:pt x="18797" y="26734"/>
                        <a:pt x="19397" y="26234"/>
                        <a:pt x="19997" y="25884"/>
                      </a:cubicBezTo>
                      <a:cubicBezTo>
                        <a:pt x="21896" y="24784"/>
                        <a:pt x="23846" y="23734"/>
                        <a:pt x="25796" y="22635"/>
                      </a:cubicBezTo>
                      <a:cubicBezTo>
                        <a:pt x="26846" y="22085"/>
                        <a:pt x="27845" y="21485"/>
                        <a:pt x="28945" y="20885"/>
                      </a:cubicBezTo>
                      <a:cubicBezTo>
                        <a:pt x="30095" y="20285"/>
                        <a:pt x="31245" y="19735"/>
                        <a:pt x="32395" y="19135"/>
                      </a:cubicBezTo>
                      <a:cubicBezTo>
                        <a:pt x="32895" y="18835"/>
                        <a:pt x="33444" y="18485"/>
                        <a:pt x="33994" y="18235"/>
                      </a:cubicBezTo>
                      <a:lnTo>
                        <a:pt x="36594" y="16786"/>
                      </a:lnTo>
                      <a:cubicBezTo>
                        <a:pt x="37494" y="16286"/>
                        <a:pt x="38444" y="15736"/>
                        <a:pt x="39393" y="15236"/>
                      </a:cubicBezTo>
                      <a:cubicBezTo>
                        <a:pt x="40143" y="14836"/>
                        <a:pt x="40993" y="14536"/>
                        <a:pt x="41693" y="14086"/>
                      </a:cubicBezTo>
                      <a:cubicBezTo>
                        <a:pt x="43193" y="13136"/>
                        <a:pt x="44643" y="12187"/>
                        <a:pt x="46092" y="11187"/>
                      </a:cubicBezTo>
                      <a:lnTo>
                        <a:pt x="49992" y="8637"/>
                      </a:lnTo>
                      <a:cubicBezTo>
                        <a:pt x="51241" y="7837"/>
                        <a:pt x="52441" y="7037"/>
                        <a:pt x="53641" y="6238"/>
                      </a:cubicBezTo>
                      <a:cubicBezTo>
                        <a:pt x="54391" y="5688"/>
                        <a:pt x="55141" y="5138"/>
                        <a:pt x="55841" y="4538"/>
                      </a:cubicBezTo>
                      <a:cubicBezTo>
                        <a:pt x="56440" y="4038"/>
                        <a:pt x="56990" y="3538"/>
                        <a:pt x="57640" y="2988"/>
                      </a:cubicBezTo>
                      <a:cubicBezTo>
                        <a:pt x="58240" y="2388"/>
                        <a:pt x="58840" y="1788"/>
                        <a:pt x="59390" y="1188"/>
                      </a:cubicBezTo>
                      <a:cubicBezTo>
                        <a:pt x="59640" y="839"/>
                        <a:pt x="59640" y="439"/>
                        <a:pt x="59390" y="89"/>
                      </a:cubicBezTo>
                      <a:cubicBezTo>
                        <a:pt x="59315" y="29"/>
                        <a:pt x="59218" y="0"/>
                        <a:pt x="59113" y="0"/>
                      </a:cubicBezTo>
                      <a:close/>
                    </a:path>
                  </a:pathLst>
                </a:custGeom>
                <a:solidFill>
                  <a:srgbClr val="1D1B1B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6147715" y="3013906"/>
                  <a:ext cx="1235800" cy="701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" h="35139" extrusionOk="0">
                      <a:moveTo>
                        <a:pt x="750" y="0"/>
                      </a:moveTo>
                      <a:cubicBezTo>
                        <a:pt x="250" y="0"/>
                        <a:pt x="0" y="450"/>
                        <a:pt x="350" y="850"/>
                      </a:cubicBezTo>
                      <a:cubicBezTo>
                        <a:pt x="600" y="1250"/>
                        <a:pt x="1000" y="1600"/>
                        <a:pt x="1450" y="1800"/>
                      </a:cubicBezTo>
                      <a:cubicBezTo>
                        <a:pt x="3200" y="2500"/>
                        <a:pt x="4949" y="3150"/>
                        <a:pt x="6599" y="4000"/>
                      </a:cubicBezTo>
                      <a:lnTo>
                        <a:pt x="11248" y="6349"/>
                      </a:lnTo>
                      <a:cubicBezTo>
                        <a:pt x="11698" y="6499"/>
                        <a:pt x="12148" y="6749"/>
                        <a:pt x="12548" y="6999"/>
                      </a:cubicBezTo>
                      <a:cubicBezTo>
                        <a:pt x="13498" y="7699"/>
                        <a:pt x="14498" y="8349"/>
                        <a:pt x="15548" y="8899"/>
                      </a:cubicBezTo>
                      <a:cubicBezTo>
                        <a:pt x="16247" y="9149"/>
                        <a:pt x="16847" y="9499"/>
                        <a:pt x="17447" y="9949"/>
                      </a:cubicBezTo>
                      <a:cubicBezTo>
                        <a:pt x="18397" y="10549"/>
                        <a:pt x="19397" y="11148"/>
                        <a:pt x="20397" y="11598"/>
                      </a:cubicBezTo>
                      <a:cubicBezTo>
                        <a:pt x="21347" y="11998"/>
                        <a:pt x="22246" y="12498"/>
                        <a:pt x="23096" y="13048"/>
                      </a:cubicBezTo>
                      <a:cubicBezTo>
                        <a:pt x="24146" y="13748"/>
                        <a:pt x="25246" y="14398"/>
                        <a:pt x="26396" y="15048"/>
                      </a:cubicBezTo>
                      <a:cubicBezTo>
                        <a:pt x="27146" y="15448"/>
                        <a:pt x="27845" y="15898"/>
                        <a:pt x="28545" y="16348"/>
                      </a:cubicBezTo>
                      <a:cubicBezTo>
                        <a:pt x="29945" y="17347"/>
                        <a:pt x="31295" y="18397"/>
                        <a:pt x="32695" y="19397"/>
                      </a:cubicBezTo>
                      <a:cubicBezTo>
                        <a:pt x="33694" y="20147"/>
                        <a:pt x="34794" y="20997"/>
                        <a:pt x="35694" y="21697"/>
                      </a:cubicBezTo>
                      <a:cubicBezTo>
                        <a:pt x="36594" y="22446"/>
                        <a:pt x="37544" y="23146"/>
                        <a:pt x="38494" y="23846"/>
                      </a:cubicBezTo>
                      <a:cubicBezTo>
                        <a:pt x="39943" y="24746"/>
                        <a:pt x="41293" y="25796"/>
                        <a:pt x="42493" y="26996"/>
                      </a:cubicBezTo>
                      <a:cubicBezTo>
                        <a:pt x="42893" y="27346"/>
                        <a:pt x="43343" y="27696"/>
                        <a:pt x="43743" y="28045"/>
                      </a:cubicBezTo>
                      <a:cubicBezTo>
                        <a:pt x="44692" y="28695"/>
                        <a:pt x="45592" y="29445"/>
                        <a:pt x="46442" y="30245"/>
                      </a:cubicBezTo>
                      <a:cubicBezTo>
                        <a:pt x="47042" y="30895"/>
                        <a:pt x="47742" y="31445"/>
                        <a:pt x="48492" y="31945"/>
                      </a:cubicBezTo>
                      <a:cubicBezTo>
                        <a:pt x="49342" y="32495"/>
                        <a:pt x="50042" y="33245"/>
                        <a:pt x="50641" y="34094"/>
                      </a:cubicBezTo>
                      <a:cubicBezTo>
                        <a:pt x="50841" y="34444"/>
                        <a:pt x="51191" y="34744"/>
                        <a:pt x="51541" y="34994"/>
                      </a:cubicBezTo>
                      <a:cubicBezTo>
                        <a:pt x="51683" y="35089"/>
                        <a:pt x="51847" y="35138"/>
                        <a:pt x="52012" y="35138"/>
                      </a:cubicBezTo>
                      <a:cubicBezTo>
                        <a:pt x="52197" y="35138"/>
                        <a:pt x="52383" y="35076"/>
                        <a:pt x="52541" y="34944"/>
                      </a:cubicBezTo>
                      <a:cubicBezTo>
                        <a:pt x="52591" y="34594"/>
                        <a:pt x="52391" y="34294"/>
                        <a:pt x="52091" y="34144"/>
                      </a:cubicBezTo>
                      <a:cubicBezTo>
                        <a:pt x="51741" y="33994"/>
                        <a:pt x="51491" y="33744"/>
                        <a:pt x="51191" y="33494"/>
                      </a:cubicBezTo>
                      <a:cubicBezTo>
                        <a:pt x="50741" y="32945"/>
                        <a:pt x="50192" y="32395"/>
                        <a:pt x="49642" y="31945"/>
                      </a:cubicBezTo>
                      <a:cubicBezTo>
                        <a:pt x="48592" y="31245"/>
                        <a:pt x="47642" y="30445"/>
                        <a:pt x="46742" y="29545"/>
                      </a:cubicBezTo>
                      <a:cubicBezTo>
                        <a:pt x="46342" y="29095"/>
                        <a:pt x="45892" y="28695"/>
                        <a:pt x="45392" y="28395"/>
                      </a:cubicBezTo>
                      <a:cubicBezTo>
                        <a:pt x="44542" y="27895"/>
                        <a:pt x="43743" y="27296"/>
                        <a:pt x="43043" y="26596"/>
                      </a:cubicBezTo>
                      <a:cubicBezTo>
                        <a:pt x="41743" y="25396"/>
                        <a:pt x="40343" y="24296"/>
                        <a:pt x="38843" y="23296"/>
                      </a:cubicBezTo>
                      <a:cubicBezTo>
                        <a:pt x="37144" y="22197"/>
                        <a:pt x="35644" y="20847"/>
                        <a:pt x="33994" y="19697"/>
                      </a:cubicBezTo>
                      <a:cubicBezTo>
                        <a:pt x="33294" y="19197"/>
                        <a:pt x="32645" y="18697"/>
                        <a:pt x="31995" y="18247"/>
                      </a:cubicBezTo>
                      <a:cubicBezTo>
                        <a:pt x="31345" y="17847"/>
                        <a:pt x="30695" y="17397"/>
                        <a:pt x="30145" y="16897"/>
                      </a:cubicBezTo>
                      <a:cubicBezTo>
                        <a:pt x="29095" y="15848"/>
                        <a:pt x="27795" y="15198"/>
                        <a:pt x="26546" y="14398"/>
                      </a:cubicBezTo>
                      <a:cubicBezTo>
                        <a:pt x="25746" y="13998"/>
                        <a:pt x="25046" y="13548"/>
                        <a:pt x="24296" y="13098"/>
                      </a:cubicBezTo>
                      <a:cubicBezTo>
                        <a:pt x="23196" y="12248"/>
                        <a:pt x="21946" y="11548"/>
                        <a:pt x="20647" y="10998"/>
                      </a:cubicBezTo>
                      <a:cubicBezTo>
                        <a:pt x="19797" y="10649"/>
                        <a:pt x="18997" y="10149"/>
                        <a:pt x="18297" y="9549"/>
                      </a:cubicBezTo>
                      <a:cubicBezTo>
                        <a:pt x="17897" y="9249"/>
                        <a:pt x="17447" y="8999"/>
                        <a:pt x="16947" y="8799"/>
                      </a:cubicBezTo>
                      <a:cubicBezTo>
                        <a:pt x="16047" y="8399"/>
                        <a:pt x="15198" y="7949"/>
                        <a:pt x="14348" y="7449"/>
                      </a:cubicBezTo>
                      <a:cubicBezTo>
                        <a:pt x="13598" y="6949"/>
                        <a:pt x="12848" y="6499"/>
                        <a:pt x="12098" y="6049"/>
                      </a:cubicBezTo>
                      <a:cubicBezTo>
                        <a:pt x="11448" y="5649"/>
                        <a:pt x="10748" y="5399"/>
                        <a:pt x="10049" y="5050"/>
                      </a:cubicBezTo>
                      <a:cubicBezTo>
                        <a:pt x="9299" y="4700"/>
                        <a:pt x="8599" y="4400"/>
                        <a:pt x="7899" y="4050"/>
                      </a:cubicBezTo>
                      <a:cubicBezTo>
                        <a:pt x="7149" y="3700"/>
                        <a:pt x="6349" y="3200"/>
                        <a:pt x="5649" y="2850"/>
                      </a:cubicBezTo>
                      <a:cubicBezTo>
                        <a:pt x="4999" y="2550"/>
                        <a:pt x="4300" y="2250"/>
                        <a:pt x="3600" y="1900"/>
                      </a:cubicBezTo>
                      <a:cubicBezTo>
                        <a:pt x="2850" y="1650"/>
                        <a:pt x="2100" y="1300"/>
                        <a:pt x="1400" y="900"/>
                      </a:cubicBezTo>
                      <a:cubicBezTo>
                        <a:pt x="1471" y="889"/>
                        <a:pt x="1539" y="884"/>
                        <a:pt x="1606" y="884"/>
                      </a:cubicBezTo>
                      <a:cubicBezTo>
                        <a:pt x="2149" y="884"/>
                        <a:pt x="2560" y="1217"/>
                        <a:pt x="3050" y="1350"/>
                      </a:cubicBezTo>
                      <a:lnTo>
                        <a:pt x="4649" y="1850"/>
                      </a:lnTo>
                      <a:lnTo>
                        <a:pt x="4699" y="1850"/>
                      </a:lnTo>
                      <a:lnTo>
                        <a:pt x="7149" y="2250"/>
                      </a:lnTo>
                      <a:lnTo>
                        <a:pt x="7199" y="2250"/>
                      </a:lnTo>
                      <a:lnTo>
                        <a:pt x="7249" y="2300"/>
                      </a:lnTo>
                      <a:lnTo>
                        <a:pt x="8099" y="2600"/>
                      </a:lnTo>
                      <a:lnTo>
                        <a:pt x="8149" y="2600"/>
                      </a:lnTo>
                      <a:lnTo>
                        <a:pt x="8749" y="2750"/>
                      </a:lnTo>
                      <a:cubicBezTo>
                        <a:pt x="9099" y="2800"/>
                        <a:pt x="9399" y="2900"/>
                        <a:pt x="9749" y="3000"/>
                      </a:cubicBezTo>
                      <a:cubicBezTo>
                        <a:pt x="10298" y="3100"/>
                        <a:pt x="10848" y="3150"/>
                        <a:pt x="11398" y="3250"/>
                      </a:cubicBezTo>
                      <a:lnTo>
                        <a:pt x="11748" y="3250"/>
                      </a:lnTo>
                      <a:lnTo>
                        <a:pt x="12248" y="3400"/>
                      </a:lnTo>
                      <a:lnTo>
                        <a:pt x="12298" y="3400"/>
                      </a:lnTo>
                      <a:lnTo>
                        <a:pt x="12298" y="3450"/>
                      </a:lnTo>
                      <a:cubicBezTo>
                        <a:pt x="13198" y="3600"/>
                        <a:pt x="14198" y="3750"/>
                        <a:pt x="15098" y="3850"/>
                      </a:cubicBezTo>
                      <a:cubicBezTo>
                        <a:pt x="15997" y="4000"/>
                        <a:pt x="16847" y="4050"/>
                        <a:pt x="17747" y="4200"/>
                      </a:cubicBezTo>
                      <a:cubicBezTo>
                        <a:pt x="18397" y="4250"/>
                        <a:pt x="19047" y="4400"/>
                        <a:pt x="19747" y="4450"/>
                      </a:cubicBezTo>
                      <a:cubicBezTo>
                        <a:pt x="20947" y="4550"/>
                        <a:pt x="22246" y="4650"/>
                        <a:pt x="23446" y="4750"/>
                      </a:cubicBezTo>
                      <a:cubicBezTo>
                        <a:pt x="24646" y="4850"/>
                        <a:pt x="25796" y="5000"/>
                        <a:pt x="26996" y="5050"/>
                      </a:cubicBezTo>
                      <a:cubicBezTo>
                        <a:pt x="27179" y="5083"/>
                        <a:pt x="27357" y="5094"/>
                        <a:pt x="27533" y="5094"/>
                      </a:cubicBezTo>
                      <a:cubicBezTo>
                        <a:pt x="27884" y="5094"/>
                        <a:pt x="28229" y="5050"/>
                        <a:pt x="28595" y="5050"/>
                      </a:cubicBezTo>
                      <a:cubicBezTo>
                        <a:pt x="29595" y="5150"/>
                        <a:pt x="30595" y="5000"/>
                        <a:pt x="31595" y="5399"/>
                      </a:cubicBezTo>
                      <a:lnTo>
                        <a:pt x="31795" y="5499"/>
                      </a:lnTo>
                      <a:lnTo>
                        <a:pt x="32295" y="5549"/>
                      </a:lnTo>
                      <a:lnTo>
                        <a:pt x="32345" y="5549"/>
                      </a:lnTo>
                      <a:lnTo>
                        <a:pt x="32395" y="5599"/>
                      </a:lnTo>
                      <a:lnTo>
                        <a:pt x="33344" y="5699"/>
                      </a:lnTo>
                      <a:lnTo>
                        <a:pt x="33394" y="5699"/>
                      </a:lnTo>
                      <a:lnTo>
                        <a:pt x="33444" y="5749"/>
                      </a:lnTo>
                      <a:cubicBezTo>
                        <a:pt x="33894" y="5799"/>
                        <a:pt x="34344" y="5849"/>
                        <a:pt x="34794" y="5899"/>
                      </a:cubicBezTo>
                      <a:cubicBezTo>
                        <a:pt x="35744" y="6049"/>
                        <a:pt x="36694" y="6149"/>
                        <a:pt x="37644" y="6349"/>
                      </a:cubicBezTo>
                      <a:cubicBezTo>
                        <a:pt x="38044" y="6449"/>
                        <a:pt x="38444" y="6599"/>
                        <a:pt x="38794" y="6799"/>
                      </a:cubicBezTo>
                      <a:lnTo>
                        <a:pt x="38843" y="6799"/>
                      </a:lnTo>
                      <a:lnTo>
                        <a:pt x="39293" y="6949"/>
                      </a:lnTo>
                      <a:cubicBezTo>
                        <a:pt x="39943" y="6949"/>
                        <a:pt x="40643" y="7149"/>
                        <a:pt x="41193" y="7499"/>
                      </a:cubicBezTo>
                      <a:cubicBezTo>
                        <a:pt x="41268" y="7491"/>
                        <a:pt x="41342" y="7487"/>
                        <a:pt x="41414" y="7487"/>
                      </a:cubicBezTo>
                      <a:cubicBezTo>
                        <a:pt x="41775" y="7487"/>
                        <a:pt x="42101" y="7591"/>
                        <a:pt x="42393" y="7799"/>
                      </a:cubicBezTo>
                      <a:cubicBezTo>
                        <a:pt x="42693" y="7949"/>
                        <a:pt x="43043" y="8099"/>
                        <a:pt x="43343" y="8249"/>
                      </a:cubicBezTo>
                      <a:cubicBezTo>
                        <a:pt x="43357" y="8234"/>
                        <a:pt x="43372" y="8228"/>
                        <a:pt x="43385" y="8228"/>
                      </a:cubicBezTo>
                      <a:cubicBezTo>
                        <a:pt x="43418" y="8228"/>
                        <a:pt x="43443" y="8264"/>
                        <a:pt x="43443" y="8299"/>
                      </a:cubicBezTo>
                      <a:lnTo>
                        <a:pt x="43593" y="8399"/>
                      </a:lnTo>
                      <a:lnTo>
                        <a:pt x="44792" y="8849"/>
                      </a:lnTo>
                      <a:lnTo>
                        <a:pt x="46342" y="9299"/>
                      </a:lnTo>
                      <a:lnTo>
                        <a:pt x="46442" y="9349"/>
                      </a:lnTo>
                      <a:cubicBezTo>
                        <a:pt x="46942" y="9399"/>
                        <a:pt x="47442" y="9549"/>
                        <a:pt x="47842" y="9849"/>
                      </a:cubicBezTo>
                      <a:cubicBezTo>
                        <a:pt x="47892" y="9849"/>
                        <a:pt x="47942" y="9899"/>
                        <a:pt x="47942" y="9949"/>
                      </a:cubicBezTo>
                      <a:lnTo>
                        <a:pt x="48542" y="10349"/>
                      </a:lnTo>
                      <a:lnTo>
                        <a:pt x="50142" y="10949"/>
                      </a:lnTo>
                      <a:lnTo>
                        <a:pt x="50192" y="10949"/>
                      </a:lnTo>
                      <a:lnTo>
                        <a:pt x="50192" y="10998"/>
                      </a:lnTo>
                      <a:lnTo>
                        <a:pt x="50341" y="11098"/>
                      </a:lnTo>
                      <a:lnTo>
                        <a:pt x="50491" y="11148"/>
                      </a:lnTo>
                      <a:lnTo>
                        <a:pt x="50741" y="11198"/>
                      </a:lnTo>
                      <a:lnTo>
                        <a:pt x="50791" y="11198"/>
                      </a:lnTo>
                      <a:lnTo>
                        <a:pt x="50791" y="11248"/>
                      </a:lnTo>
                      <a:lnTo>
                        <a:pt x="51191" y="11398"/>
                      </a:lnTo>
                      <a:lnTo>
                        <a:pt x="51241" y="11398"/>
                      </a:lnTo>
                      <a:lnTo>
                        <a:pt x="51791" y="11698"/>
                      </a:lnTo>
                      <a:lnTo>
                        <a:pt x="51841" y="11698"/>
                      </a:lnTo>
                      <a:lnTo>
                        <a:pt x="52041" y="11798"/>
                      </a:lnTo>
                      <a:lnTo>
                        <a:pt x="52441" y="12148"/>
                      </a:lnTo>
                      <a:lnTo>
                        <a:pt x="52741" y="12398"/>
                      </a:lnTo>
                      <a:lnTo>
                        <a:pt x="53091" y="12548"/>
                      </a:lnTo>
                      <a:lnTo>
                        <a:pt x="53141" y="12548"/>
                      </a:lnTo>
                      <a:lnTo>
                        <a:pt x="53141" y="12598"/>
                      </a:lnTo>
                      <a:lnTo>
                        <a:pt x="53391" y="12698"/>
                      </a:lnTo>
                      <a:lnTo>
                        <a:pt x="53441" y="12698"/>
                      </a:lnTo>
                      <a:lnTo>
                        <a:pt x="53441" y="12748"/>
                      </a:lnTo>
                      <a:lnTo>
                        <a:pt x="54041" y="12998"/>
                      </a:lnTo>
                      <a:cubicBezTo>
                        <a:pt x="54141" y="12998"/>
                        <a:pt x="54191" y="12998"/>
                        <a:pt x="54191" y="13098"/>
                      </a:cubicBezTo>
                      <a:lnTo>
                        <a:pt x="55191" y="13648"/>
                      </a:lnTo>
                      <a:lnTo>
                        <a:pt x="55691" y="14048"/>
                      </a:lnTo>
                      <a:cubicBezTo>
                        <a:pt x="55741" y="14098"/>
                        <a:pt x="55791" y="14148"/>
                        <a:pt x="55841" y="14198"/>
                      </a:cubicBezTo>
                      <a:lnTo>
                        <a:pt x="55841" y="14148"/>
                      </a:lnTo>
                      <a:lnTo>
                        <a:pt x="56140" y="14448"/>
                      </a:lnTo>
                      <a:lnTo>
                        <a:pt x="56590" y="14798"/>
                      </a:lnTo>
                      <a:cubicBezTo>
                        <a:pt x="56605" y="14783"/>
                        <a:pt x="56620" y="14777"/>
                        <a:pt x="56633" y="14777"/>
                      </a:cubicBezTo>
                      <a:cubicBezTo>
                        <a:pt x="56665" y="14777"/>
                        <a:pt x="56690" y="14812"/>
                        <a:pt x="56690" y="14848"/>
                      </a:cubicBezTo>
                      <a:lnTo>
                        <a:pt x="57040" y="15098"/>
                      </a:lnTo>
                      <a:lnTo>
                        <a:pt x="57140" y="15098"/>
                      </a:lnTo>
                      <a:lnTo>
                        <a:pt x="57440" y="15248"/>
                      </a:lnTo>
                      <a:lnTo>
                        <a:pt x="57890" y="15548"/>
                      </a:lnTo>
                      <a:lnTo>
                        <a:pt x="58240" y="15648"/>
                      </a:lnTo>
                      <a:lnTo>
                        <a:pt x="58290" y="15648"/>
                      </a:lnTo>
                      <a:lnTo>
                        <a:pt x="58290" y="15698"/>
                      </a:lnTo>
                      <a:lnTo>
                        <a:pt x="58840" y="16098"/>
                      </a:lnTo>
                      <a:lnTo>
                        <a:pt x="58890" y="16098"/>
                      </a:lnTo>
                      <a:lnTo>
                        <a:pt x="58890" y="16148"/>
                      </a:lnTo>
                      <a:lnTo>
                        <a:pt x="59140" y="16448"/>
                      </a:lnTo>
                      <a:lnTo>
                        <a:pt x="59190" y="16448"/>
                      </a:lnTo>
                      <a:lnTo>
                        <a:pt x="59190" y="16498"/>
                      </a:lnTo>
                      <a:lnTo>
                        <a:pt x="59390" y="16747"/>
                      </a:lnTo>
                      <a:lnTo>
                        <a:pt x="59790" y="17147"/>
                      </a:lnTo>
                      <a:lnTo>
                        <a:pt x="60390" y="17447"/>
                      </a:lnTo>
                      <a:lnTo>
                        <a:pt x="60790" y="17697"/>
                      </a:lnTo>
                      <a:lnTo>
                        <a:pt x="60840" y="17697"/>
                      </a:lnTo>
                      <a:lnTo>
                        <a:pt x="60840" y="17747"/>
                      </a:lnTo>
                      <a:lnTo>
                        <a:pt x="61040" y="17847"/>
                      </a:lnTo>
                      <a:lnTo>
                        <a:pt x="61090" y="17847"/>
                      </a:lnTo>
                      <a:lnTo>
                        <a:pt x="61090" y="17897"/>
                      </a:lnTo>
                      <a:lnTo>
                        <a:pt x="61390" y="17847"/>
                      </a:lnTo>
                      <a:lnTo>
                        <a:pt x="61789" y="17397"/>
                      </a:lnTo>
                      <a:cubicBezTo>
                        <a:pt x="61739" y="17347"/>
                        <a:pt x="61739" y="17347"/>
                        <a:pt x="61739" y="17297"/>
                      </a:cubicBezTo>
                      <a:lnTo>
                        <a:pt x="61739" y="17247"/>
                      </a:lnTo>
                      <a:lnTo>
                        <a:pt x="61689" y="16847"/>
                      </a:lnTo>
                      <a:lnTo>
                        <a:pt x="61390" y="16498"/>
                      </a:lnTo>
                      <a:lnTo>
                        <a:pt x="61240" y="16448"/>
                      </a:lnTo>
                      <a:lnTo>
                        <a:pt x="60740" y="16448"/>
                      </a:lnTo>
                      <a:lnTo>
                        <a:pt x="60540" y="16398"/>
                      </a:lnTo>
                      <a:lnTo>
                        <a:pt x="60490" y="16398"/>
                      </a:lnTo>
                      <a:lnTo>
                        <a:pt x="60490" y="16348"/>
                      </a:lnTo>
                      <a:lnTo>
                        <a:pt x="60340" y="16248"/>
                      </a:lnTo>
                      <a:lnTo>
                        <a:pt x="60190" y="16148"/>
                      </a:lnTo>
                      <a:lnTo>
                        <a:pt x="60040" y="16098"/>
                      </a:lnTo>
                      <a:lnTo>
                        <a:pt x="59840" y="15798"/>
                      </a:lnTo>
                      <a:lnTo>
                        <a:pt x="58940" y="15148"/>
                      </a:lnTo>
                      <a:lnTo>
                        <a:pt x="58740" y="15048"/>
                      </a:lnTo>
                      <a:cubicBezTo>
                        <a:pt x="58540" y="14948"/>
                        <a:pt x="58340" y="14798"/>
                        <a:pt x="58190" y="14698"/>
                      </a:cubicBezTo>
                      <a:cubicBezTo>
                        <a:pt x="57440" y="14448"/>
                        <a:pt x="56790" y="13998"/>
                        <a:pt x="56240" y="13498"/>
                      </a:cubicBezTo>
                      <a:cubicBezTo>
                        <a:pt x="56090" y="13298"/>
                        <a:pt x="55841" y="13148"/>
                        <a:pt x="55641" y="12998"/>
                      </a:cubicBezTo>
                      <a:cubicBezTo>
                        <a:pt x="54741" y="12498"/>
                        <a:pt x="53841" y="11948"/>
                        <a:pt x="52941" y="11448"/>
                      </a:cubicBezTo>
                      <a:cubicBezTo>
                        <a:pt x="52141" y="10899"/>
                        <a:pt x="51341" y="10549"/>
                        <a:pt x="50441" y="10299"/>
                      </a:cubicBezTo>
                      <a:cubicBezTo>
                        <a:pt x="50042" y="10149"/>
                        <a:pt x="49692" y="9999"/>
                        <a:pt x="49342" y="9799"/>
                      </a:cubicBezTo>
                      <a:cubicBezTo>
                        <a:pt x="48342" y="9149"/>
                        <a:pt x="47242" y="8649"/>
                        <a:pt x="46142" y="8349"/>
                      </a:cubicBezTo>
                      <a:cubicBezTo>
                        <a:pt x="45492" y="8199"/>
                        <a:pt x="44942" y="7949"/>
                        <a:pt x="44343" y="7699"/>
                      </a:cubicBezTo>
                      <a:cubicBezTo>
                        <a:pt x="43793" y="7499"/>
                        <a:pt x="43143" y="7249"/>
                        <a:pt x="42543" y="7049"/>
                      </a:cubicBezTo>
                      <a:cubicBezTo>
                        <a:pt x="41893" y="6799"/>
                        <a:pt x="41243" y="6649"/>
                        <a:pt x="40593" y="6449"/>
                      </a:cubicBezTo>
                      <a:cubicBezTo>
                        <a:pt x="39643" y="6099"/>
                        <a:pt x="38694" y="5799"/>
                        <a:pt x="37744" y="5599"/>
                      </a:cubicBezTo>
                      <a:cubicBezTo>
                        <a:pt x="36744" y="5399"/>
                        <a:pt x="35794" y="5250"/>
                        <a:pt x="34894" y="5100"/>
                      </a:cubicBezTo>
                      <a:cubicBezTo>
                        <a:pt x="33994" y="4950"/>
                        <a:pt x="33095" y="4750"/>
                        <a:pt x="32195" y="4600"/>
                      </a:cubicBezTo>
                      <a:cubicBezTo>
                        <a:pt x="31245" y="4400"/>
                        <a:pt x="30345" y="4250"/>
                        <a:pt x="29395" y="4100"/>
                      </a:cubicBezTo>
                      <a:cubicBezTo>
                        <a:pt x="28945" y="4050"/>
                        <a:pt x="28495" y="4050"/>
                        <a:pt x="28045" y="4050"/>
                      </a:cubicBezTo>
                      <a:cubicBezTo>
                        <a:pt x="27505" y="4130"/>
                        <a:pt x="26966" y="4170"/>
                        <a:pt x="26426" y="4170"/>
                      </a:cubicBezTo>
                      <a:cubicBezTo>
                        <a:pt x="25616" y="4170"/>
                        <a:pt x="24806" y="4080"/>
                        <a:pt x="23996" y="3900"/>
                      </a:cubicBezTo>
                      <a:cubicBezTo>
                        <a:pt x="23921" y="3875"/>
                        <a:pt x="23846" y="3862"/>
                        <a:pt x="23771" y="3862"/>
                      </a:cubicBezTo>
                      <a:cubicBezTo>
                        <a:pt x="23696" y="3862"/>
                        <a:pt x="23621" y="3875"/>
                        <a:pt x="23546" y="3900"/>
                      </a:cubicBezTo>
                      <a:cubicBezTo>
                        <a:pt x="22896" y="3900"/>
                        <a:pt x="22246" y="3900"/>
                        <a:pt x="21646" y="3850"/>
                      </a:cubicBezTo>
                      <a:cubicBezTo>
                        <a:pt x="20647" y="3750"/>
                        <a:pt x="19647" y="3550"/>
                        <a:pt x="18647" y="3400"/>
                      </a:cubicBezTo>
                      <a:cubicBezTo>
                        <a:pt x="17497" y="3300"/>
                        <a:pt x="16397" y="3200"/>
                        <a:pt x="15298" y="3050"/>
                      </a:cubicBezTo>
                      <a:cubicBezTo>
                        <a:pt x="14548" y="2900"/>
                        <a:pt x="13848" y="2800"/>
                        <a:pt x="13098" y="2750"/>
                      </a:cubicBezTo>
                      <a:cubicBezTo>
                        <a:pt x="11898" y="2700"/>
                        <a:pt x="10748" y="2500"/>
                        <a:pt x="9599" y="2100"/>
                      </a:cubicBezTo>
                      <a:cubicBezTo>
                        <a:pt x="8849" y="1950"/>
                        <a:pt x="8049" y="1700"/>
                        <a:pt x="7249" y="1500"/>
                      </a:cubicBezTo>
                      <a:cubicBezTo>
                        <a:pt x="6349" y="1300"/>
                        <a:pt x="5449" y="1100"/>
                        <a:pt x="4599" y="900"/>
                      </a:cubicBezTo>
                      <a:cubicBezTo>
                        <a:pt x="4200" y="800"/>
                        <a:pt x="3850" y="700"/>
                        <a:pt x="3500" y="700"/>
                      </a:cubicBezTo>
                      <a:cubicBezTo>
                        <a:pt x="2850" y="650"/>
                        <a:pt x="2250" y="500"/>
                        <a:pt x="1700" y="200"/>
                      </a:cubicBezTo>
                      <a:cubicBezTo>
                        <a:pt x="1400" y="100"/>
                        <a:pt x="1100" y="0"/>
                        <a:pt x="750" y="0"/>
                      </a:cubicBezTo>
                      <a:close/>
                    </a:path>
                  </a:pathLst>
                </a:custGeom>
                <a:solidFill>
                  <a:srgbClr val="23212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4"/>
                <p:cNvSpPr/>
                <p:nvPr/>
              </p:nvSpPr>
              <p:spPr>
                <a:xfrm>
                  <a:off x="5825775" y="2963795"/>
                  <a:ext cx="598900" cy="1056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5" h="52905" extrusionOk="0">
                      <a:moveTo>
                        <a:pt x="546" y="0"/>
                      </a:moveTo>
                      <a:cubicBezTo>
                        <a:pt x="323" y="0"/>
                        <a:pt x="109" y="129"/>
                        <a:pt x="0" y="310"/>
                      </a:cubicBezTo>
                      <a:lnTo>
                        <a:pt x="100" y="660"/>
                      </a:lnTo>
                      <a:lnTo>
                        <a:pt x="100" y="710"/>
                      </a:lnTo>
                      <a:lnTo>
                        <a:pt x="200" y="910"/>
                      </a:lnTo>
                      <a:cubicBezTo>
                        <a:pt x="250" y="960"/>
                        <a:pt x="250" y="1010"/>
                        <a:pt x="250" y="1010"/>
                      </a:cubicBezTo>
                      <a:lnTo>
                        <a:pt x="400" y="1260"/>
                      </a:lnTo>
                      <a:lnTo>
                        <a:pt x="400" y="1310"/>
                      </a:lnTo>
                      <a:cubicBezTo>
                        <a:pt x="450" y="1460"/>
                        <a:pt x="500" y="1560"/>
                        <a:pt x="550" y="1710"/>
                      </a:cubicBezTo>
                      <a:lnTo>
                        <a:pt x="650" y="2010"/>
                      </a:lnTo>
                      <a:lnTo>
                        <a:pt x="850" y="2160"/>
                      </a:lnTo>
                      <a:lnTo>
                        <a:pt x="1000" y="2309"/>
                      </a:lnTo>
                      <a:cubicBezTo>
                        <a:pt x="1034" y="2301"/>
                        <a:pt x="1066" y="2297"/>
                        <a:pt x="1094" y="2297"/>
                      </a:cubicBezTo>
                      <a:cubicBezTo>
                        <a:pt x="1231" y="2297"/>
                        <a:pt x="1300" y="2394"/>
                        <a:pt x="1300" y="2559"/>
                      </a:cubicBezTo>
                      <a:lnTo>
                        <a:pt x="1400" y="2759"/>
                      </a:lnTo>
                      <a:cubicBezTo>
                        <a:pt x="1400" y="2809"/>
                        <a:pt x="1450" y="2859"/>
                        <a:pt x="1500" y="2859"/>
                      </a:cubicBezTo>
                      <a:lnTo>
                        <a:pt x="1600" y="3009"/>
                      </a:lnTo>
                      <a:lnTo>
                        <a:pt x="1750" y="3159"/>
                      </a:lnTo>
                      <a:lnTo>
                        <a:pt x="1850" y="3409"/>
                      </a:lnTo>
                      <a:cubicBezTo>
                        <a:pt x="1900" y="3509"/>
                        <a:pt x="1950" y="3659"/>
                        <a:pt x="2000" y="3809"/>
                      </a:cubicBezTo>
                      <a:cubicBezTo>
                        <a:pt x="2025" y="3809"/>
                        <a:pt x="2037" y="3797"/>
                        <a:pt x="2043" y="3797"/>
                      </a:cubicBezTo>
                      <a:cubicBezTo>
                        <a:pt x="2050" y="3797"/>
                        <a:pt x="2050" y="3809"/>
                        <a:pt x="2050" y="3859"/>
                      </a:cubicBezTo>
                      <a:cubicBezTo>
                        <a:pt x="2050" y="3909"/>
                        <a:pt x="2050" y="3909"/>
                        <a:pt x="2100" y="3909"/>
                      </a:cubicBezTo>
                      <a:cubicBezTo>
                        <a:pt x="2150" y="3909"/>
                        <a:pt x="2200" y="3959"/>
                        <a:pt x="2200" y="4009"/>
                      </a:cubicBezTo>
                      <a:cubicBezTo>
                        <a:pt x="2200" y="4059"/>
                        <a:pt x="2200" y="4059"/>
                        <a:pt x="2250" y="4059"/>
                      </a:cubicBezTo>
                      <a:cubicBezTo>
                        <a:pt x="2300" y="4059"/>
                        <a:pt x="2350" y="4109"/>
                        <a:pt x="2350" y="4159"/>
                      </a:cubicBezTo>
                      <a:cubicBezTo>
                        <a:pt x="2350" y="4209"/>
                        <a:pt x="2350" y="4209"/>
                        <a:pt x="2400" y="4209"/>
                      </a:cubicBezTo>
                      <a:cubicBezTo>
                        <a:pt x="2450" y="4209"/>
                        <a:pt x="2500" y="4259"/>
                        <a:pt x="2500" y="4309"/>
                      </a:cubicBezTo>
                      <a:cubicBezTo>
                        <a:pt x="2500" y="4359"/>
                        <a:pt x="2500" y="4359"/>
                        <a:pt x="2550" y="4359"/>
                      </a:cubicBezTo>
                      <a:cubicBezTo>
                        <a:pt x="2600" y="4359"/>
                        <a:pt x="2650" y="4409"/>
                        <a:pt x="2650" y="4459"/>
                      </a:cubicBezTo>
                      <a:cubicBezTo>
                        <a:pt x="2650" y="4509"/>
                        <a:pt x="2650" y="4509"/>
                        <a:pt x="2700" y="4509"/>
                      </a:cubicBezTo>
                      <a:cubicBezTo>
                        <a:pt x="2750" y="4509"/>
                        <a:pt x="2800" y="4559"/>
                        <a:pt x="2800" y="4609"/>
                      </a:cubicBezTo>
                      <a:cubicBezTo>
                        <a:pt x="2800" y="4659"/>
                        <a:pt x="2800" y="4659"/>
                        <a:pt x="2850" y="4659"/>
                      </a:cubicBezTo>
                      <a:cubicBezTo>
                        <a:pt x="2900" y="4659"/>
                        <a:pt x="2950" y="4709"/>
                        <a:pt x="2950" y="4759"/>
                      </a:cubicBezTo>
                      <a:cubicBezTo>
                        <a:pt x="2950" y="4809"/>
                        <a:pt x="2950" y="4809"/>
                        <a:pt x="3000" y="4809"/>
                      </a:cubicBezTo>
                      <a:cubicBezTo>
                        <a:pt x="3050" y="4809"/>
                        <a:pt x="3100" y="4859"/>
                        <a:pt x="3100" y="4909"/>
                      </a:cubicBezTo>
                      <a:lnTo>
                        <a:pt x="3100" y="4959"/>
                      </a:lnTo>
                      <a:lnTo>
                        <a:pt x="3150" y="4959"/>
                      </a:lnTo>
                      <a:lnTo>
                        <a:pt x="3400" y="5359"/>
                      </a:lnTo>
                      <a:lnTo>
                        <a:pt x="3549" y="5559"/>
                      </a:lnTo>
                      <a:lnTo>
                        <a:pt x="3949" y="5809"/>
                      </a:lnTo>
                      <a:lnTo>
                        <a:pt x="3949" y="5859"/>
                      </a:lnTo>
                      <a:lnTo>
                        <a:pt x="3999" y="5859"/>
                      </a:lnTo>
                      <a:cubicBezTo>
                        <a:pt x="3999" y="5859"/>
                        <a:pt x="4049" y="5909"/>
                        <a:pt x="4049" y="5909"/>
                      </a:cubicBezTo>
                      <a:cubicBezTo>
                        <a:pt x="4049" y="6009"/>
                        <a:pt x="4099" y="6009"/>
                        <a:pt x="4149" y="6009"/>
                      </a:cubicBezTo>
                      <a:cubicBezTo>
                        <a:pt x="4149" y="6009"/>
                        <a:pt x="4199" y="6059"/>
                        <a:pt x="4199" y="6059"/>
                      </a:cubicBezTo>
                      <a:lnTo>
                        <a:pt x="4199" y="6109"/>
                      </a:lnTo>
                      <a:lnTo>
                        <a:pt x="4249" y="6109"/>
                      </a:lnTo>
                      <a:cubicBezTo>
                        <a:pt x="4299" y="6159"/>
                        <a:pt x="4349" y="6209"/>
                        <a:pt x="4349" y="6209"/>
                      </a:cubicBezTo>
                      <a:lnTo>
                        <a:pt x="4349" y="6259"/>
                      </a:lnTo>
                      <a:lnTo>
                        <a:pt x="4399" y="6259"/>
                      </a:lnTo>
                      <a:lnTo>
                        <a:pt x="4499" y="6359"/>
                      </a:lnTo>
                      <a:lnTo>
                        <a:pt x="4499" y="6459"/>
                      </a:lnTo>
                      <a:lnTo>
                        <a:pt x="4549" y="6459"/>
                      </a:lnTo>
                      <a:lnTo>
                        <a:pt x="4649" y="6559"/>
                      </a:lnTo>
                      <a:lnTo>
                        <a:pt x="4749" y="6809"/>
                      </a:lnTo>
                      <a:lnTo>
                        <a:pt x="4899" y="6909"/>
                      </a:lnTo>
                      <a:cubicBezTo>
                        <a:pt x="4899" y="6959"/>
                        <a:pt x="4949" y="6959"/>
                        <a:pt x="4949" y="7009"/>
                      </a:cubicBezTo>
                      <a:lnTo>
                        <a:pt x="5049" y="7109"/>
                      </a:lnTo>
                      <a:lnTo>
                        <a:pt x="5199" y="7359"/>
                      </a:lnTo>
                      <a:lnTo>
                        <a:pt x="5349" y="7509"/>
                      </a:lnTo>
                      <a:lnTo>
                        <a:pt x="5349" y="7559"/>
                      </a:lnTo>
                      <a:lnTo>
                        <a:pt x="5599" y="7958"/>
                      </a:lnTo>
                      <a:lnTo>
                        <a:pt x="5799" y="8208"/>
                      </a:lnTo>
                      <a:lnTo>
                        <a:pt x="5899" y="8408"/>
                      </a:lnTo>
                      <a:lnTo>
                        <a:pt x="5999" y="8508"/>
                      </a:lnTo>
                      <a:cubicBezTo>
                        <a:pt x="6199" y="8508"/>
                        <a:pt x="6399" y="8758"/>
                        <a:pt x="6349" y="8958"/>
                      </a:cubicBezTo>
                      <a:lnTo>
                        <a:pt x="6499" y="9158"/>
                      </a:lnTo>
                      <a:cubicBezTo>
                        <a:pt x="6749" y="9558"/>
                        <a:pt x="7049" y="9908"/>
                        <a:pt x="7399" y="10258"/>
                      </a:cubicBezTo>
                      <a:cubicBezTo>
                        <a:pt x="8399" y="11258"/>
                        <a:pt x="8949" y="12558"/>
                        <a:pt x="9548" y="13757"/>
                      </a:cubicBezTo>
                      <a:cubicBezTo>
                        <a:pt x="9998" y="14707"/>
                        <a:pt x="10298" y="15657"/>
                        <a:pt x="10498" y="16657"/>
                      </a:cubicBezTo>
                      <a:cubicBezTo>
                        <a:pt x="10748" y="17757"/>
                        <a:pt x="10898" y="18857"/>
                        <a:pt x="11098" y="19956"/>
                      </a:cubicBezTo>
                      <a:cubicBezTo>
                        <a:pt x="11598" y="22206"/>
                        <a:pt x="11948" y="24556"/>
                        <a:pt x="12098" y="26855"/>
                      </a:cubicBezTo>
                      <a:cubicBezTo>
                        <a:pt x="12198" y="28955"/>
                        <a:pt x="12098" y="31054"/>
                        <a:pt x="11898" y="33104"/>
                      </a:cubicBezTo>
                      <a:cubicBezTo>
                        <a:pt x="11748" y="34754"/>
                        <a:pt x="11348" y="36353"/>
                        <a:pt x="11048" y="37953"/>
                      </a:cubicBezTo>
                      <a:cubicBezTo>
                        <a:pt x="10848" y="39253"/>
                        <a:pt x="10348" y="40503"/>
                        <a:pt x="9998" y="41802"/>
                      </a:cubicBezTo>
                      <a:cubicBezTo>
                        <a:pt x="9448" y="43702"/>
                        <a:pt x="8699" y="45552"/>
                        <a:pt x="7799" y="47301"/>
                      </a:cubicBezTo>
                      <a:cubicBezTo>
                        <a:pt x="7249" y="48401"/>
                        <a:pt x="6649" y="49451"/>
                        <a:pt x="6049" y="50501"/>
                      </a:cubicBezTo>
                      <a:cubicBezTo>
                        <a:pt x="5749" y="51001"/>
                        <a:pt x="5399" y="51451"/>
                        <a:pt x="4949" y="51801"/>
                      </a:cubicBezTo>
                      <a:cubicBezTo>
                        <a:pt x="4399" y="52301"/>
                        <a:pt x="4349" y="52401"/>
                        <a:pt x="4899" y="52900"/>
                      </a:cubicBezTo>
                      <a:cubicBezTo>
                        <a:pt x="4933" y="52903"/>
                        <a:pt x="4967" y="52905"/>
                        <a:pt x="5000" y="52905"/>
                      </a:cubicBezTo>
                      <a:cubicBezTo>
                        <a:pt x="5555" y="52905"/>
                        <a:pt x="6008" y="52519"/>
                        <a:pt x="6149" y="52001"/>
                      </a:cubicBezTo>
                      <a:cubicBezTo>
                        <a:pt x="6249" y="51851"/>
                        <a:pt x="6349" y="51701"/>
                        <a:pt x="6399" y="51551"/>
                      </a:cubicBezTo>
                      <a:cubicBezTo>
                        <a:pt x="6999" y="50601"/>
                        <a:pt x="7549" y="49701"/>
                        <a:pt x="8099" y="48751"/>
                      </a:cubicBezTo>
                      <a:cubicBezTo>
                        <a:pt x="8649" y="47651"/>
                        <a:pt x="9148" y="46552"/>
                        <a:pt x="9648" y="45452"/>
                      </a:cubicBezTo>
                      <a:cubicBezTo>
                        <a:pt x="9798" y="45202"/>
                        <a:pt x="9898" y="44952"/>
                        <a:pt x="10048" y="44752"/>
                      </a:cubicBezTo>
                      <a:cubicBezTo>
                        <a:pt x="10298" y="44052"/>
                        <a:pt x="10498" y="43352"/>
                        <a:pt x="10748" y="42652"/>
                      </a:cubicBezTo>
                      <a:cubicBezTo>
                        <a:pt x="10998" y="41652"/>
                        <a:pt x="11348" y="40703"/>
                        <a:pt x="11548" y="39703"/>
                      </a:cubicBezTo>
                      <a:cubicBezTo>
                        <a:pt x="11798" y="38553"/>
                        <a:pt x="11948" y="37503"/>
                        <a:pt x="12198" y="36253"/>
                      </a:cubicBezTo>
                      <a:cubicBezTo>
                        <a:pt x="12448" y="35054"/>
                        <a:pt x="12648" y="33854"/>
                        <a:pt x="12848" y="32604"/>
                      </a:cubicBezTo>
                      <a:cubicBezTo>
                        <a:pt x="12948" y="31654"/>
                        <a:pt x="13048" y="30704"/>
                        <a:pt x="13098" y="29755"/>
                      </a:cubicBezTo>
                      <a:cubicBezTo>
                        <a:pt x="13148" y="28905"/>
                        <a:pt x="13148" y="28055"/>
                        <a:pt x="13098" y="27205"/>
                      </a:cubicBezTo>
                      <a:cubicBezTo>
                        <a:pt x="13048" y="26355"/>
                        <a:pt x="12948" y="25505"/>
                        <a:pt x="12848" y="24656"/>
                      </a:cubicBezTo>
                      <a:cubicBezTo>
                        <a:pt x="12748" y="24056"/>
                        <a:pt x="12748" y="23456"/>
                        <a:pt x="12648" y="22856"/>
                      </a:cubicBezTo>
                      <a:cubicBezTo>
                        <a:pt x="12248" y="20756"/>
                        <a:pt x="11848" y="18657"/>
                        <a:pt x="11348" y="16557"/>
                      </a:cubicBezTo>
                      <a:cubicBezTo>
                        <a:pt x="11198" y="15407"/>
                        <a:pt x="10848" y="14257"/>
                        <a:pt x="10348" y="13208"/>
                      </a:cubicBezTo>
                      <a:cubicBezTo>
                        <a:pt x="9998" y="12608"/>
                        <a:pt x="9648" y="11958"/>
                        <a:pt x="9298" y="11358"/>
                      </a:cubicBezTo>
                      <a:cubicBezTo>
                        <a:pt x="9099" y="10908"/>
                        <a:pt x="8849" y="10558"/>
                        <a:pt x="8599" y="10208"/>
                      </a:cubicBezTo>
                      <a:cubicBezTo>
                        <a:pt x="7549" y="9008"/>
                        <a:pt x="6649" y="7709"/>
                        <a:pt x="5949" y="6309"/>
                      </a:cubicBezTo>
                      <a:cubicBezTo>
                        <a:pt x="5899" y="6159"/>
                        <a:pt x="5799" y="6059"/>
                        <a:pt x="5649" y="5959"/>
                      </a:cubicBezTo>
                      <a:cubicBezTo>
                        <a:pt x="5049" y="5559"/>
                        <a:pt x="4549" y="5059"/>
                        <a:pt x="4199" y="4459"/>
                      </a:cubicBezTo>
                      <a:cubicBezTo>
                        <a:pt x="3599" y="3759"/>
                        <a:pt x="3000" y="3109"/>
                        <a:pt x="2400" y="2409"/>
                      </a:cubicBezTo>
                      <a:cubicBezTo>
                        <a:pt x="2050" y="2060"/>
                        <a:pt x="1750" y="1610"/>
                        <a:pt x="1600" y="1110"/>
                      </a:cubicBezTo>
                      <a:lnTo>
                        <a:pt x="1600" y="1110"/>
                      </a:lnTo>
                      <a:cubicBezTo>
                        <a:pt x="2200" y="1360"/>
                        <a:pt x="2750" y="1560"/>
                        <a:pt x="3250" y="1810"/>
                      </a:cubicBezTo>
                      <a:cubicBezTo>
                        <a:pt x="4349" y="2309"/>
                        <a:pt x="5449" y="2909"/>
                        <a:pt x="6549" y="3409"/>
                      </a:cubicBezTo>
                      <a:cubicBezTo>
                        <a:pt x="7349" y="3759"/>
                        <a:pt x="8149" y="4159"/>
                        <a:pt x="8849" y="4609"/>
                      </a:cubicBezTo>
                      <a:cubicBezTo>
                        <a:pt x="9099" y="4809"/>
                        <a:pt x="9398" y="4959"/>
                        <a:pt x="9748" y="5059"/>
                      </a:cubicBezTo>
                      <a:cubicBezTo>
                        <a:pt x="10398" y="5209"/>
                        <a:pt x="11098" y="5509"/>
                        <a:pt x="11648" y="5909"/>
                      </a:cubicBezTo>
                      <a:cubicBezTo>
                        <a:pt x="12598" y="6409"/>
                        <a:pt x="13498" y="6859"/>
                        <a:pt x="14398" y="7259"/>
                      </a:cubicBezTo>
                      <a:cubicBezTo>
                        <a:pt x="15047" y="7559"/>
                        <a:pt x="15797" y="7809"/>
                        <a:pt x="16397" y="8108"/>
                      </a:cubicBezTo>
                      <a:cubicBezTo>
                        <a:pt x="16697" y="8258"/>
                        <a:pt x="16997" y="8508"/>
                        <a:pt x="17347" y="8658"/>
                      </a:cubicBezTo>
                      <a:cubicBezTo>
                        <a:pt x="18197" y="9108"/>
                        <a:pt x="19097" y="9508"/>
                        <a:pt x="19997" y="9808"/>
                      </a:cubicBezTo>
                      <a:cubicBezTo>
                        <a:pt x="21096" y="10108"/>
                        <a:pt x="22046" y="10658"/>
                        <a:pt x="23096" y="11108"/>
                      </a:cubicBezTo>
                      <a:cubicBezTo>
                        <a:pt x="23546" y="11308"/>
                        <a:pt x="23996" y="11458"/>
                        <a:pt x="24446" y="11708"/>
                      </a:cubicBezTo>
                      <a:cubicBezTo>
                        <a:pt x="25146" y="12008"/>
                        <a:pt x="25846" y="12408"/>
                        <a:pt x="26545" y="12758"/>
                      </a:cubicBezTo>
                      <a:cubicBezTo>
                        <a:pt x="26745" y="12858"/>
                        <a:pt x="26845" y="12958"/>
                        <a:pt x="26995" y="13058"/>
                      </a:cubicBezTo>
                      <a:lnTo>
                        <a:pt x="28045" y="13607"/>
                      </a:lnTo>
                      <a:lnTo>
                        <a:pt x="28095" y="13607"/>
                      </a:lnTo>
                      <a:lnTo>
                        <a:pt x="28395" y="13757"/>
                      </a:lnTo>
                      <a:lnTo>
                        <a:pt x="28745" y="13957"/>
                      </a:lnTo>
                      <a:cubicBezTo>
                        <a:pt x="28745" y="14007"/>
                        <a:pt x="28795" y="14057"/>
                        <a:pt x="28845" y="14057"/>
                      </a:cubicBezTo>
                      <a:lnTo>
                        <a:pt x="29345" y="14257"/>
                      </a:lnTo>
                      <a:lnTo>
                        <a:pt x="29495" y="14357"/>
                      </a:lnTo>
                      <a:lnTo>
                        <a:pt x="29945" y="14357"/>
                      </a:lnTo>
                      <a:cubicBezTo>
                        <a:pt x="29895" y="14257"/>
                        <a:pt x="29845" y="14107"/>
                        <a:pt x="29745" y="14057"/>
                      </a:cubicBezTo>
                      <a:cubicBezTo>
                        <a:pt x="28995" y="13657"/>
                        <a:pt x="28295" y="13258"/>
                        <a:pt x="27545" y="12808"/>
                      </a:cubicBezTo>
                      <a:cubicBezTo>
                        <a:pt x="27245" y="12658"/>
                        <a:pt x="26895" y="12508"/>
                        <a:pt x="26795" y="12108"/>
                      </a:cubicBezTo>
                      <a:cubicBezTo>
                        <a:pt x="26246" y="12108"/>
                        <a:pt x="25696" y="11858"/>
                        <a:pt x="25396" y="11408"/>
                      </a:cubicBezTo>
                      <a:cubicBezTo>
                        <a:pt x="24696" y="11358"/>
                        <a:pt x="23996" y="11108"/>
                        <a:pt x="23396" y="10758"/>
                      </a:cubicBezTo>
                      <a:cubicBezTo>
                        <a:pt x="22146" y="10058"/>
                        <a:pt x="20796" y="9508"/>
                        <a:pt x="19447" y="9058"/>
                      </a:cubicBezTo>
                      <a:cubicBezTo>
                        <a:pt x="18547" y="8708"/>
                        <a:pt x="17697" y="8308"/>
                        <a:pt x="16847" y="7809"/>
                      </a:cubicBezTo>
                      <a:cubicBezTo>
                        <a:pt x="16497" y="7659"/>
                        <a:pt x="16147" y="7409"/>
                        <a:pt x="15747" y="7259"/>
                      </a:cubicBezTo>
                      <a:cubicBezTo>
                        <a:pt x="15197" y="7009"/>
                        <a:pt x="14598" y="6809"/>
                        <a:pt x="13998" y="6609"/>
                      </a:cubicBezTo>
                      <a:cubicBezTo>
                        <a:pt x="13398" y="6409"/>
                        <a:pt x="12848" y="6109"/>
                        <a:pt x="12348" y="5709"/>
                      </a:cubicBezTo>
                      <a:cubicBezTo>
                        <a:pt x="11948" y="5509"/>
                        <a:pt x="11548" y="5309"/>
                        <a:pt x="11198" y="5059"/>
                      </a:cubicBezTo>
                      <a:cubicBezTo>
                        <a:pt x="11148" y="5059"/>
                        <a:pt x="11098" y="4909"/>
                        <a:pt x="11098" y="4809"/>
                      </a:cubicBezTo>
                      <a:cubicBezTo>
                        <a:pt x="10998" y="4884"/>
                        <a:pt x="10898" y="4922"/>
                        <a:pt x="10804" y="4922"/>
                      </a:cubicBezTo>
                      <a:cubicBezTo>
                        <a:pt x="10711" y="4922"/>
                        <a:pt x="10623" y="4884"/>
                        <a:pt x="10548" y="4809"/>
                      </a:cubicBezTo>
                      <a:cubicBezTo>
                        <a:pt x="9698" y="4459"/>
                        <a:pt x="8899" y="4009"/>
                        <a:pt x="8149" y="3459"/>
                      </a:cubicBezTo>
                      <a:cubicBezTo>
                        <a:pt x="7599" y="3159"/>
                        <a:pt x="7049" y="2909"/>
                        <a:pt x="6449" y="2709"/>
                      </a:cubicBezTo>
                      <a:cubicBezTo>
                        <a:pt x="6049" y="2459"/>
                        <a:pt x="5699" y="2210"/>
                        <a:pt x="5399" y="1960"/>
                      </a:cubicBezTo>
                      <a:cubicBezTo>
                        <a:pt x="4349" y="1660"/>
                        <a:pt x="3350" y="1260"/>
                        <a:pt x="2400" y="710"/>
                      </a:cubicBezTo>
                      <a:cubicBezTo>
                        <a:pt x="1850" y="460"/>
                        <a:pt x="1300" y="260"/>
                        <a:pt x="800" y="60"/>
                      </a:cubicBezTo>
                      <a:cubicBezTo>
                        <a:pt x="717" y="19"/>
                        <a:pt x="631" y="0"/>
                        <a:pt x="546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24"/>
                <p:cNvSpPr/>
                <p:nvPr/>
              </p:nvSpPr>
              <p:spPr>
                <a:xfrm>
                  <a:off x="5484835" y="2607546"/>
                  <a:ext cx="1510740" cy="344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37" h="17247" extrusionOk="0">
                      <a:moveTo>
                        <a:pt x="356" y="0"/>
                      </a:moveTo>
                      <a:cubicBezTo>
                        <a:pt x="225" y="0"/>
                        <a:pt x="100" y="50"/>
                        <a:pt x="0" y="200"/>
                      </a:cubicBezTo>
                      <a:cubicBezTo>
                        <a:pt x="50" y="250"/>
                        <a:pt x="50" y="300"/>
                        <a:pt x="150" y="300"/>
                      </a:cubicBezTo>
                      <a:lnTo>
                        <a:pt x="350" y="400"/>
                      </a:lnTo>
                      <a:lnTo>
                        <a:pt x="500" y="450"/>
                      </a:lnTo>
                      <a:lnTo>
                        <a:pt x="850" y="650"/>
                      </a:lnTo>
                      <a:lnTo>
                        <a:pt x="1300" y="850"/>
                      </a:lnTo>
                      <a:cubicBezTo>
                        <a:pt x="1350" y="833"/>
                        <a:pt x="1405" y="828"/>
                        <a:pt x="1463" y="828"/>
                      </a:cubicBezTo>
                      <a:cubicBezTo>
                        <a:pt x="1578" y="828"/>
                        <a:pt x="1700" y="850"/>
                        <a:pt x="1800" y="850"/>
                      </a:cubicBezTo>
                      <a:cubicBezTo>
                        <a:pt x="1900" y="900"/>
                        <a:pt x="2000" y="1100"/>
                        <a:pt x="2000" y="1200"/>
                      </a:cubicBezTo>
                      <a:cubicBezTo>
                        <a:pt x="1950" y="1400"/>
                        <a:pt x="1800" y="1650"/>
                        <a:pt x="1650" y="1850"/>
                      </a:cubicBezTo>
                      <a:cubicBezTo>
                        <a:pt x="1650" y="2100"/>
                        <a:pt x="1600" y="2350"/>
                        <a:pt x="1600" y="2600"/>
                      </a:cubicBezTo>
                      <a:lnTo>
                        <a:pt x="1550" y="2750"/>
                      </a:lnTo>
                      <a:lnTo>
                        <a:pt x="1450" y="3649"/>
                      </a:lnTo>
                      <a:lnTo>
                        <a:pt x="1350" y="3799"/>
                      </a:lnTo>
                      <a:lnTo>
                        <a:pt x="1300" y="4099"/>
                      </a:lnTo>
                      <a:lnTo>
                        <a:pt x="1200" y="4249"/>
                      </a:lnTo>
                      <a:lnTo>
                        <a:pt x="1150" y="4549"/>
                      </a:lnTo>
                      <a:lnTo>
                        <a:pt x="1100" y="4699"/>
                      </a:lnTo>
                      <a:lnTo>
                        <a:pt x="1000" y="5149"/>
                      </a:lnTo>
                      <a:lnTo>
                        <a:pt x="900" y="5299"/>
                      </a:lnTo>
                      <a:lnTo>
                        <a:pt x="850" y="5599"/>
                      </a:lnTo>
                      <a:lnTo>
                        <a:pt x="750" y="5749"/>
                      </a:lnTo>
                      <a:lnTo>
                        <a:pt x="700" y="6049"/>
                      </a:lnTo>
                      <a:lnTo>
                        <a:pt x="600" y="6199"/>
                      </a:lnTo>
                      <a:lnTo>
                        <a:pt x="550" y="6349"/>
                      </a:lnTo>
                      <a:lnTo>
                        <a:pt x="450" y="6499"/>
                      </a:lnTo>
                      <a:lnTo>
                        <a:pt x="400" y="6799"/>
                      </a:lnTo>
                      <a:cubicBezTo>
                        <a:pt x="350" y="7049"/>
                        <a:pt x="300" y="7249"/>
                        <a:pt x="200" y="7449"/>
                      </a:cubicBezTo>
                      <a:cubicBezTo>
                        <a:pt x="100" y="7699"/>
                        <a:pt x="50" y="7899"/>
                        <a:pt x="400" y="7999"/>
                      </a:cubicBezTo>
                      <a:cubicBezTo>
                        <a:pt x="800" y="7399"/>
                        <a:pt x="1150" y="6749"/>
                        <a:pt x="1350" y="5999"/>
                      </a:cubicBezTo>
                      <a:lnTo>
                        <a:pt x="1450" y="5749"/>
                      </a:lnTo>
                      <a:lnTo>
                        <a:pt x="1650" y="5299"/>
                      </a:lnTo>
                      <a:lnTo>
                        <a:pt x="1750" y="4999"/>
                      </a:lnTo>
                      <a:lnTo>
                        <a:pt x="1950" y="4349"/>
                      </a:lnTo>
                      <a:lnTo>
                        <a:pt x="2050" y="4149"/>
                      </a:lnTo>
                      <a:lnTo>
                        <a:pt x="2100" y="3749"/>
                      </a:lnTo>
                      <a:lnTo>
                        <a:pt x="2200" y="3549"/>
                      </a:lnTo>
                      <a:cubicBezTo>
                        <a:pt x="2200" y="3349"/>
                        <a:pt x="2250" y="3200"/>
                        <a:pt x="2250" y="3050"/>
                      </a:cubicBezTo>
                      <a:lnTo>
                        <a:pt x="2350" y="2750"/>
                      </a:lnTo>
                      <a:lnTo>
                        <a:pt x="2550" y="2150"/>
                      </a:lnTo>
                      <a:lnTo>
                        <a:pt x="2650" y="1900"/>
                      </a:lnTo>
                      <a:cubicBezTo>
                        <a:pt x="2700" y="1850"/>
                        <a:pt x="2700" y="1800"/>
                        <a:pt x="2650" y="1800"/>
                      </a:cubicBezTo>
                      <a:cubicBezTo>
                        <a:pt x="2680" y="1679"/>
                        <a:pt x="2728" y="1613"/>
                        <a:pt x="2795" y="1613"/>
                      </a:cubicBezTo>
                      <a:cubicBezTo>
                        <a:pt x="2839" y="1613"/>
                        <a:pt x="2890" y="1641"/>
                        <a:pt x="2950" y="1700"/>
                      </a:cubicBezTo>
                      <a:lnTo>
                        <a:pt x="2950" y="1750"/>
                      </a:lnTo>
                      <a:lnTo>
                        <a:pt x="3000" y="1750"/>
                      </a:lnTo>
                      <a:lnTo>
                        <a:pt x="3399" y="1850"/>
                      </a:lnTo>
                      <a:lnTo>
                        <a:pt x="3399" y="1900"/>
                      </a:lnTo>
                      <a:lnTo>
                        <a:pt x="3449" y="1900"/>
                      </a:lnTo>
                      <a:lnTo>
                        <a:pt x="3699" y="2050"/>
                      </a:lnTo>
                      <a:lnTo>
                        <a:pt x="3749" y="2050"/>
                      </a:lnTo>
                      <a:lnTo>
                        <a:pt x="3849" y="2150"/>
                      </a:lnTo>
                      <a:lnTo>
                        <a:pt x="3849" y="2200"/>
                      </a:lnTo>
                      <a:lnTo>
                        <a:pt x="3899" y="2200"/>
                      </a:lnTo>
                      <a:lnTo>
                        <a:pt x="4249" y="2350"/>
                      </a:lnTo>
                      <a:lnTo>
                        <a:pt x="4399" y="2500"/>
                      </a:lnTo>
                      <a:cubicBezTo>
                        <a:pt x="4424" y="2475"/>
                        <a:pt x="4449" y="2462"/>
                        <a:pt x="4474" y="2462"/>
                      </a:cubicBezTo>
                      <a:cubicBezTo>
                        <a:pt x="4499" y="2462"/>
                        <a:pt x="4524" y="2475"/>
                        <a:pt x="4549" y="2500"/>
                      </a:cubicBezTo>
                      <a:lnTo>
                        <a:pt x="4749" y="2600"/>
                      </a:lnTo>
                      <a:lnTo>
                        <a:pt x="5049" y="2750"/>
                      </a:lnTo>
                      <a:lnTo>
                        <a:pt x="5349" y="2850"/>
                      </a:lnTo>
                      <a:cubicBezTo>
                        <a:pt x="5349" y="2900"/>
                        <a:pt x="5399" y="2900"/>
                        <a:pt x="5399" y="2900"/>
                      </a:cubicBezTo>
                      <a:lnTo>
                        <a:pt x="5599" y="3050"/>
                      </a:lnTo>
                      <a:lnTo>
                        <a:pt x="5749" y="3100"/>
                      </a:lnTo>
                      <a:lnTo>
                        <a:pt x="5749" y="3150"/>
                      </a:lnTo>
                      <a:lnTo>
                        <a:pt x="5799" y="3150"/>
                      </a:lnTo>
                      <a:lnTo>
                        <a:pt x="6349" y="3299"/>
                      </a:lnTo>
                      <a:lnTo>
                        <a:pt x="6399" y="3299"/>
                      </a:lnTo>
                      <a:lnTo>
                        <a:pt x="6649" y="3399"/>
                      </a:lnTo>
                      <a:lnTo>
                        <a:pt x="6649" y="3449"/>
                      </a:lnTo>
                      <a:lnTo>
                        <a:pt x="6699" y="3449"/>
                      </a:lnTo>
                      <a:cubicBezTo>
                        <a:pt x="6849" y="3499"/>
                        <a:pt x="7149" y="3399"/>
                        <a:pt x="6949" y="3749"/>
                      </a:cubicBezTo>
                      <a:lnTo>
                        <a:pt x="7099" y="4949"/>
                      </a:lnTo>
                      <a:cubicBezTo>
                        <a:pt x="7299" y="5199"/>
                        <a:pt x="7299" y="5349"/>
                        <a:pt x="6999" y="5399"/>
                      </a:cubicBezTo>
                      <a:cubicBezTo>
                        <a:pt x="6949" y="5749"/>
                        <a:pt x="6949" y="6099"/>
                        <a:pt x="6949" y="6449"/>
                      </a:cubicBezTo>
                      <a:lnTo>
                        <a:pt x="6849" y="6599"/>
                      </a:lnTo>
                      <a:lnTo>
                        <a:pt x="6799" y="6899"/>
                      </a:lnTo>
                      <a:lnTo>
                        <a:pt x="6699" y="7049"/>
                      </a:lnTo>
                      <a:lnTo>
                        <a:pt x="6649" y="7699"/>
                      </a:lnTo>
                      <a:cubicBezTo>
                        <a:pt x="6849" y="7849"/>
                        <a:pt x="6749" y="7949"/>
                        <a:pt x="6549" y="7999"/>
                      </a:cubicBezTo>
                      <a:lnTo>
                        <a:pt x="6499" y="8299"/>
                      </a:lnTo>
                      <a:cubicBezTo>
                        <a:pt x="6649" y="8549"/>
                        <a:pt x="6549" y="8898"/>
                        <a:pt x="6199" y="9048"/>
                      </a:cubicBezTo>
                      <a:lnTo>
                        <a:pt x="6199" y="9148"/>
                      </a:lnTo>
                      <a:lnTo>
                        <a:pt x="6099" y="9298"/>
                      </a:lnTo>
                      <a:lnTo>
                        <a:pt x="6049" y="9648"/>
                      </a:lnTo>
                      <a:cubicBezTo>
                        <a:pt x="6249" y="9848"/>
                        <a:pt x="6099" y="9898"/>
                        <a:pt x="5949" y="9948"/>
                      </a:cubicBezTo>
                      <a:lnTo>
                        <a:pt x="5899" y="10098"/>
                      </a:lnTo>
                      <a:lnTo>
                        <a:pt x="5799" y="10198"/>
                      </a:lnTo>
                      <a:lnTo>
                        <a:pt x="5699" y="10648"/>
                      </a:lnTo>
                      <a:lnTo>
                        <a:pt x="5599" y="10848"/>
                      </a:lnTo>
                      <a:lnTo>
                        <a:pt x="5499" y="10948"/>
                      </a:lnTo>
                      <a:lnTo>
                        <a:pt x="5449" y="11248"/>
                      </a:lnTo>
                      <a:lnTo>
                        <a:pt x="5349" y="11398"/>
                      </a:lnTo>
                      <a:lnTo>
                        <a:pt x="5299" y="11548"/>
                      </a:lnTo>
                      <a:lnTo>
                        <a:pt x="5149" y="11698"/>
                      </a:lnTo>
                      <a:lnTo>
                        <a:pt x="5099" y="11848"/>
                      </a:lnTo>
                      <a:lnTo>
                        <a:pt x="4999" y="12148"/>
                      </a:lnTo>
                      <a:lnTo>
                        <a:pt x="4899" y="12298"/>
                      </a:lnTo>
                      <a:lnTo>
                        <a:pt x="4849" y="12448"/>
                      </a:lnTo>
                      <a:lnTo>
                        <a:pt x="4749" y="12598"/>
                      </a:lnTo>
                      <a:lnTo>
                        <a:pt x="4699" y="12698"/>
                      </a:lnTo>
                      <a:lnTo>
                        <a:pt x="5149" y="12898"/>
                      </a:lnTo>
                      <a:lnTo>
                        <a:pt x="5449" y="12298"/>
                      </a:lnTo>
                      <a:cubicBezTo>
                        <a:pt x="5449" y="12098"/>
                        <a:pt x="5399" y="11848"/>
                        <a:pt x="5699" y="11848"/>
                      </a:cubicBezTo>
                      <a:lnTo>
                        <a:pt x="5799" y="11648"/>
                      </a:lnTo>
                      <a:lnTo>
                        <a:pt x="5899" y="11398"/>
                      </a:lnTo>
                      <a:lnTo>
                        <a:pt x="6399" y="10398"/>
                      </a:lnTo>
                      <a:lnTo>
                        <a:pt x="6499" y="10198"/>
                      </a:lnTo>
                      <a:lnTo>
                        <a:pt x="6849" y="9248"/>
                      </a:lnTo>
                      <a:lnTo>
                        <a:pt x="6949" y="8998"/>
                      </a:lnTo>
                      <a:cubicBezTo>
                        <a:pt x="6999" y="8749"/>
                        <a:pt x="7049" y="8549"/>
                        <a:pt x="7149" y="8349"/>
                      </a:cubicBezTo>
                      <a:lnTo>
                        <a:pt x="7249" y="8099"/>
                      </a:lnTo>
                      <a:lnTo>
                        <a:pt x="7299" y="7599"/>
                      </a:lnTo>
                      <a:lnTo>
                        <a:pt x="7399" y="7349"/>
                      </a:lnTo>
                      <a:lnTo>
                        <a:pt x="7499" y="7099"/>
                      </a:lnTo>
                      <a:lnTo>
                        <a:pt x="7599" y="6849"/>
                      </a:lnTo>
                      <a:lnTo>
                        <a:pt x="7699" y="6399"/>
                      </a:lnTo>
                      <a:cubicBezTo>
                        <a:pt x="7699" y="6349"/>
                        <a:pt x="7699" y="6299"/>
                        <a:pt x="7699" y="6299"/>
                      </a:cubicBezTo>
                      <a:lnTo>
                        <a:pt x="7749" y="6299"/>
                      </a:lnTo>
                      <a:lnTo>
                        <a:pt x="7949" y="5249"/>
                      </a:lnTo>
                      <a:lnTo>
                        <a:pt x="7949" y="4999"/>
                      </a:lnTo>
                      <a:lnTo>
                        <a:pt x="7949" y="4149"/>
                      </a:lnTo>
                      <a:cubicBezTo>
                        <a:pt x="7976" y="3956"/>
                        <a:pt x="8034" y="3885"/>
                        <a:pt x="8114" y="3885"/>
                      </a:cubicBezTo>
                      <a:cubicBezTo>
                        <a:pt x="8179" y="3885"/>
                        <a:pt x="8259" y="3932"/>
                        <a:pt x="8349" y="3999"/>
                      </a:cubicBezTo>
                      <a:lnTo>
                        <a:pt x="8399" y="3999"/>
                      </a:lnTo>
                      <a:lnTo>
                        <a:pt x="8649" y="4149"/>
                      </a:lnTo>
                      <a:lnTo>
                        <a:pt x="8899" y="4299"/>
                      </a:lnTo>
                      <a:lnTo>
                        <a:pt x="9248" y="4449"/>
                      </a:lnTo>
                      <a:lnTo>
                        <a:pt x="9298" y="4449"/>
                      </a:lnTo>
                      <a:lnTo>
                        <a:pt x="9998" y="4649"/>
                      </a:lnTo>
                      <a:lnTo>
                        <a:pt x="10098" y="4749"/>
                      </a:lnTo>
                      <a:lnTo>
                        <a:pt x="10598" y="4899"/>
                      </a:lnTo>
                      <a:lnTo>
                        <a:pt x="10598" y="4949"/>
                      </a:lnTo>
                      <a:lnTo>
                        <a:pt x="10648" y="4949"/>
                      </a:lnTo>
                      <a:lnTo>
                        <a:pt x="11048" y="5049"/>
                      </a:lnTo>
                      <a:lnTo>
                        <a:pt x="11048" y="5099"/>
                      </a:lnTo>
                      <a:lnTo>
                        <a:pt x="11098" y="5099"/>
                      </a:lnTo>
                      <a:lnTo>
                        <a:pt x="11298" y="5149"/>
                      </a:lnTo>
                      <a:lnTo>
                        <a:pt x="11548" y="5249"/>
                      </a:lnTo>
                      <a:lnTo>
                        <a:pt x="11748" y="5349"/>
                      </a:lnTo>
                      <a:lnTo>
                        <a:pt x="11748" y="5399"/>
                      </a:lnTo>
                      <a:lnTo>
                        <a:pt x="11798" y="5399"/>
                      </a:lnTo>
                      <a:lnTo>
                        <a:pt x="12348" y="5549"/>
                      </a:lnTo>
                      <a:lnTo>
                        <a:pt x="12348" y="5849"/>
                      </a:lnTo>
                      <a:lnTo>
                        <a:pt x="12248" y="5999"/>
                      </a:lnTo>
                      <a:cubicBezTo>
                        <a:pt x="12248" y="6499"/>
                        <a:pt x="12198" y="6999"/>
                        <a:pt x="12198" y="7499"/>
                      </a:cubicBezTo>
                      <a:lnTo>
                        <a:pt x="12098" y="7649"/>
                      </a:lnTo>
                      <a:lnTo>
                        <a:pt x="12048" y="8099"/>
                      </a:lnTo>
                      <a:lnTo>
                        <a:pt x="12048" y="8998"/>
                      </a:lnTo>
                      <a:cubicBezTo>
                        <a:pt x="12248" y="9198"/>
                        <a:pt x="12148" y="9248"/>
                        <a:pt x="11948" y="9298"/>
                      </a:cubicBezTo>
                      <a:lnTo>
                        <a:pt x="11898" y="9948"/>
                      </a:lnTo>
                      <a:lnTo>
                        <a:pt x="11798" y="10098"/>
                      </a:lnTo>
                      <a:cubicBezTo>
                        <a:pt x="11798" y="10348"/>
                        <a:pt x="11748" y="10698"/>
                        <a:pt x="11748" y="10998"/>
                      </a:cubicBezTo>
                      <a:lnTo>
                        <a:pt x="11648" y="11148"/>
                      </a:lnTo>
                      <a:lnTo>
                        <a:pt x="11598" y="11448"/>
                      </a:lnTo>
                      <a:cubicBezTo>
                        <a:pt x="11798" y="11648"/>
                        <a:pt x="11698" y="11698"/>
                        <a:pt x="11498" y="11748"/>
                      </a:cubicBezTo>
                      <a:lnTo>
                        <a:pt x="11448" y="12198"/>
                      </a:lnTo>
                      <a:lnTo>
                        <a:pt x="11348" y="12348"/>
                      </a:lnTo>
                      <a:lnTo>
                        <a:pt x="11298" y="12648"/>
                      </a:lnTo>
                      <a:lnTo>
                        <a:pt x="11198" y="12798"/>
                      </a:lnTo>
                      <a:lnTo>
                        <a:pt x="11148" y="13098"/>
                      </a:lnTo>
                      <a:cubicBezTo>
                        <a:pt x="11348" y="13348"/>
                        <a:pt x="11198" y="13398"/>
                        <a:pt x="10998" y="13398"/>
                      </a:cubicBezTo>
                      <a:lnTo>
                        <a:pt x="10898" y="13548"/>
                      </a:lnTo>
                      <a:lnTo>
                        <a:pt x="10848" y="13848"/>
                      </a:lnTo>
                      <a:lnTo>
                        <a:pt x="10748" y="13998"/>
                      </a:lnTo>
                      <a:lnTo>
                        <a:pt x="10698" y="14148"/>
                      </a:lnTo>
                      <a:lnTo>
                        <a:pt x="10598" y="14298"/>
                      </a:lnTo>
                      <a:lnTo>
                        <a:pt x="10548" y="14547"/>
                      </a:lnTo>
                      <a:lnTo>
                        <a:pt x="10448" y="14747"/>
                      </a:lnTo>
                      <a:lnTo>
                        <a:pt x="10398" y="14897"/>
                      </a:lnTo>
                      <a:lnTo>
                        <a:pt x="10248" y="15047"/>
                      </a:lnTo>
                      <a:lnTo>
                        <a:pt x="10148" y="15147"/>
                      </a:lnTo>
                      <a:lnTo>
                        <a:pt x="10098" y="15297"/>
                      </a:lnTo>
                      <a:lnTo>
                        <a:pt x="9998" y="15447"/>
                      </a:lnTo>
                      <a:lnTo>
                        <a:pt x="9948" y="15597"/>
                      </a:lnTo>
                      <a:lnTo>
                        <a:pt x="9848" y="15747"/>
                      </a:lnTo>
                      <a:lnTo>
                        <a:pt x="9798" y="15897"/>
                      </a:lnTo>
                      <a:lnTo>
                        <a:pt x="10098" y="16197"/>
                      </a:lnTo>
                      <a:lnTo>
                        <a:pt x="10398" y="15647"/>
                      </a:lnTo>
                      <a:lnTo>
                        <a:pt x="10548" y="15497"/>
                      </a:lnTo>
                      <a:lnTo>
                        <a:pt x="10698" y="15297"/>
                      </a:lnTo>
                      <a:cubicBezTo>
                        <a:pt x="11448" y="14048"/>
                        <a:pt x="11998" y="12698"/>
                        <a:pt x="12348" y="11298"/>
                      </a:cubicBezTo>
                      <a:cubicBezTo>
                        <a:pt x="12398" y="11148"/>
                        <a:pt x="12398" y="10948"/>
                        <a:pt x="12398" y="10798"/>
                      </a:cubicBezTo>
                      <a:lnTo>
                        <a:pt x="12498" y="10548"/>
                      </a:lnTo>
                      <a:lnTo>
                        <a:pt x="12548" y="9998"/>
                      </a:lnTo>
                      <a:lnTo>
                        <a:pt x="12648" y="9798"/>
                      </a:lnTo>
                      <a:lnTo>
                        <a:pt x="12998" y="7349"/>
                      </a:lnTo>
                      <a:lnTo>
                        <a:pt x="13098" y="7049"/>
                      </a:lnTo>
                      <a:lnTo>
                        <a:pt x="13148" y="6849"/>
                      </a:lnTo>
                      <a:lnTo>
                        <a:pt x="13248" y="6599"/>
                      </a:lnTo>
                      <a:lnTo>
                        <a:pt x="13398" y="6299"/>
                      </a:lnTo>
                      <a:cubicBezTo>
                        <a:pt x="13444" y="6115"/>
                        <a:pt x="13500" y="6047"/>
                        <a:pt x="13567" y="6047"/>
                      </a:cubicBezTo>
                      <a:cubicBezTo>
                        <a:pt x="13646" y="6047"/>
                        <a:pt x="13740" y="6141"/>
                        <a:pt x="13848" y="6249"/>
                      </a:cubicBezTo>
                      <a:lnTo>
                        <a:pt x="13998" y="6349"/>
                      </a:lnTo>
                      <a:lnTo>
                        <a:pt x="14148" y="6349"/>
                      </a:lnTo>
                      <a:lnTo>
                        <a:pt x="14398" y="6449"/>
                      </a:lnTo>
                      <a:lnTo>
                        <a:pt x="14598" y="6599"/>
                      </a:lnTo>
                      <a:lnTo>
                        <a:pt x="14648" y="6599"/>
                      </a:lnTo>
                      <a:lnTo>
                        <a:pt x="14897" y="6699"/>
                      </a:lnTo>
                      <a:lnTo>
                        <a:pt x="14897" y="6749"/>
                      </a:lnTo>
                      <a:lnTo>
                        <a:pt x="14947" y="6749"/>
                      </a:lnTo>
                      <a:lnTo>
                        <a:pt x="15197" y="6899"/>
                      </a:lnTo>
                      <a:lnTo>
                        <a:pt x="15247" y="6899"/>
                      </a:lnTo>
                      <a:cubicBezTo>
                        <a:pt x="15297" y="6949"/>
                        <a:pt x="15297" y="6949"/>
                        <a:pt x="15297" y="6999"/>
                      </a:cubicBezTo>
                      <a:lnTo>
                        <a:pt x="15497" y="7099"/>
                      </a:lnTo>
                      <a:lnTo>
                        <a:pt x="15947" y="7199"/>
                      </a:lnTo>
                      <a:lnTo>
                        <a:pt x="16197" y="7299"/>
                      </a:lnTo>
                      <a:lnTo>
                        <a:pt x="16447" y="7349"/>
                      </a:lnTo>
                      <a:lnTo>
                        <a:pt x="16747" y="7649"/>
                      </a:lnTo>
                      <a:cubicBezTo>
                        <a:pt x="16797" y="7699"/>
                        <a:pt x="16797" y="7749"/>
                        <a:pt x="16797" y="7799"/>
                      </a:cubicBezTo>
                      <a:lnTo>
                        <a:pt x="16797" y="9998"/>
                      </a:lnTo>
                      <a:lnTo>
                        <a:pt x="16747" y="10198"/>
                      </a:lnTo>
                      <a:cubicBezTo>
                        <a:pt x="16747" y="10448"/>
                        <a:pt x="16747" y="10698"/>
                        <a:pt x="16747" y="10948"/>
                      </a:cubicBezTo>
                      <a:cubicBezTo>
                        <a:pt x="17047" y="11148"/>
                        <a:pt x="17047" y="11348"/>
                        <a:pt x="16747" y="11548"/>
                      </a:cubicBezTo>
                      <a:lnTo>
                        <a:pt x="16697" y="11898"/>
                      </a:lnTo>
                      <a:cubicBezTo>
                        <a:pt x="16897" y="12048"/>
                        <a:pt x="16797" y="12098"/>
                        <a:pt x="16597" y="12198"/>
                      </a:cubicBezTo>
                      <a:cubicBezTo>
                        <a:pt x="16547" y="12448"/>
                        <a:pt x="16447" y="12698"/>
                        <a:pt x="16397" y="12948"/>
                      </a:cubicBezTo>
                      <a:cubicBezTo>
                        <a:pt x="16397" y="12998"/>
                        <a:pt x="16347" y="12998"/>
                        <a:pt x="16347" y="13048"/>
                      </a:cubicBezTo>
                      <a:lnTo>
                        <a:pt x="16247" y="13248"/>
                      </a:lnTo>
                      <a:cubicBezTo>
                        <a:pt x="16247" y="13298"/>
                        <a:pt x="16197" y="13348"/>
                        <a:pt x="16147" y="13348"/>
                      </a:cubicBezTo>
                      <a:lnTo>
                        <a:pt x="16097" y="13648"/>
                      </a:lnTo>
                      <a:lnTo>
                        <a:pt x="15997" y="13798"/>
                      </a:lnTo>
                      <a:lnTo>
                        <a:pt x="15947" y="14098"/>
                      </a:lnTo>
                      <a:lnTo>
                        <a:pt x="15847" y="14248"/>
                      </a:lnTo>
                      <a:lnTo>
                        <a:pt x="15797" y="14398"/>
                      </a:lnTo>
                      <a:lnTo>
                        <a:pt x="15697" y="14547"/>
                      </a:lnTo>
                      <a:lnTo>
                        <a:pt x="15597" y="14847"/>
                      </a:lnTo>
                      <a:lnTo>
                        <a:pt x="15697" y="14947"/>
                      </a:lnTo>
                      <a:lnTo>
                        <a:pt x="15547" y="14997"/>
                      </a:lnTo>
                      <a:lnTo>
                        <a:pt x="15447" y="15297"/>
                      </a:lnTo>
                      <a:lnTo>
                        <a:pt x="15397" y="15447"/>
                      </a:lnTo>
                      <a:lnTo>
                        <a:pt x="15297" y="15597"/>
                      </a:lnTo>
                      <a:lnTo>
                        <a:pt x="15197" y="15747"/>
                      </a:lnTo>
                      <a:lnTo>
                        <a:pt x="15097" y="15897"/>
                      </a:lnTo>
                      <a:lnTo>
                        <a:pt x="15047" y="16197"/>
                      </a:lnTo>
                      <a:cubicBezTo>
                        <a:pt x="15047" y="16397"/>
                        <a:pt x="15097" y="16597"/>
                        <a:pt x="14797" y="16647"/>
                      </a:cubicBezTo>
                      <a:lnTo>
                        <a:pt x="14748" y="16797"/>
                      </a:lnTo>
                      <a:lnTo>
                        <a:pt x="14748" y="17247"/>
                      </a:lnTo>
                      <a:lnTo>
                        <a:pt x="15197" y="16947"/>
                      </a:lnTo>
                      <a:cubicBezTo>
                        <a:pt x="15197" y="16747"/>
                        <a:pt x="15147" y="16497"/>
                        <a:pt x="15497" y="16497"/>
                      </a:cubicBezTo>
                      <a:lnTo>
                        <a:pt x="15547" y="16297"/>
                      </a:lnTo>
                      <a:cubicBezTo>
                        <a:pt x="15497" y="16097"/>
                        <a:pt x="15497" y="15947"/>
                        <a:pt x="15797" y="15897"/>
                      </a:cubicBezTo>
                      <a:lnTo>
                        <a:pt x="15847" y="15697"/>
                      </a:lnTo>
                      <a:lnTo>
                        <a:pt x="15997" y="15497"/>
                      </a:lnTo>
                      <a:lnTo>
                        <a:pt x="16097" y="14997"/>
                      </a:lnTo>
                      <a:lnTo>
                        <a:pt x="16347" y="14597"/>
                      </a:lnTo>
                      <a:lnTo>
                        <a:pt x="16347" y="14547"/>
                      </a:lnTo>
                      <a:lnTo>
                        <a:pt x="16497" y="14298"/>
                      </a:lnTo>
                      <a:lnTo>
                        <a:pt x="16497" y="14248"/>
                      </a:lnTo>
                      <a:lnTo>
                        <a:pt x="16597" y="13998"/>
                      </a:lnTo>
                      <a:lnTo>
                        <a:pt x="16647" y="13648"/>
                      </a:lnTo>
                      <a:cubicBezTo>
                        <a:pt x="16497" y="13398"/>
                        <a:pt x="16697" y="13398"/>
                        <a:pt x="16847" y="13398"/>
                      </a:cubicBezTo>
                      <a:lnTo>
                        <a:pt x="16997" y="12898"/>
                      </a:lnTo>
                      <a:cubicBezTo>
                        <a:pt x="16797" y="12748"/>
                        <a:pt x="16897" y="12698"/>
                        <a:pt x="17097" y="12648"/>
                      </a:cubicBezTo>
                      <a:lnTo>
                        <a:pt x="17147" y="12448"/>
                      </a:lnTo>
                      <a:cubicBezTo>
                        <a:pt x="17197" y="12398"/>
                        <a:pt x="17197" y="12398"/>
                        <a:pt x="17247" y="12348"/>
                      </a:cubicBezTo>
                      <a:lnTo>
                        <a:pt x="17347" y="12198"/>
                      </a:lnTo>
                      <a:cubicBezTo>
                        <a:pt x="17347" y="11998"/>
                        <a:pt x="17297" y="11798"/>
                        <a:pt x="17597" y="11748"/>
                      </a:cubicBezTo>
                      <a:lnTo>
                        <a:pt x="17647" y="11748"/>
                      </a:lnTo>
                      <a:lnTo>
                        <a:pt x="17647" y="11698"/>
                      </a:lnTo>
                      <a:cubicBezTo>
                        <a:pt x="17647" y="11648"/>
                        <a:pt x="17697" y="11598"/>
                        <a:pt x="17697" y="11598"/>
                      </a:cubicBezTo>
                      <a:lnTo>
                        <a:pt x="17747" y="11598"/>
                      </a:lnTo>
                      <a:lnTo>
                        <a:pt x="17747" y="11548"/>
                      </a:lnTo>
                      <a:lnTo>
                        <a:pt x="17797" y="11498"/>
                      </a:lnTo>
                      <a:cubicBezTo>
                        <a:pt x="18147" y="10848"/>
                        <a:pt x="17897" y="10198"/>
                        <a:pt x="17847" y="9498"/>
                      </a:cubicBezTo>
                      <a:cubicBezTo>
                        <a:pt x="17697" y="9498"/>
                        <a:pt x="17547" y="9448"/>
                        <a:pt x="17697" y="9248"/>
                      </a:cubicBezTo>
                      <a:lnTo>
                        <a:pt x="17697" y="8898"/>
                      </a:lnTo>
                      <a:cubicBezTo>
                        <a:pt x="17697" y="8849"/>
                        <a:pt x="17697" y="8849"/>
                        <a:pt x="17697" y="8799"/>
                      </a:cubicBezTo>
                      <a:cubicBezTo>
                        <a:pt x="17697" y="8749"/>
                        <a:pt x="17747" y="8749"/>
                        <a:pt x="17747" y="8749"/>
                      </a:cubicBezTo>
                      <a:lnTo>
                        <a:pt x="17747" y="8349"/>
                      </a:lnTo>
                      <a:cubicBezTo>
                        <a:pt x="17871" y="8131"/>
                        <a:pt x="18093" y="8010"/>
                        <a:pt x="18315" y="8010"/>
                      </a:cubicBezTo>
                      <a:cubicBezTo>
                        <a:pt x="18449" y="8010"/>
                        <a:pt x="18584" y="8054"/>
                        <a:pt x="18697" y="8149"/>
                      </a:cubicBezTo>
                      <a:cubicBezTo>
                        <a:pt x="18947" y="8299"/>
                        <a:pt x="19247" y="8399"/>
                        <a:pt x="19547" y="8549"/>
                      </a:cubicBezTo>
                      <a:lnTo>
                        <a:pt x="19747" y="8599"/>
                      </a:lnTo>
                      <a:cubicBezTo>
                        <a:pt x="19947" y="8549"/>
                        <a:pt x="20097" y="8499"/>
                        <a:pt x="20297" y="8499"/>
                      </a:cubicBezTo>
                      <a:cubicBezTo>
                        <a:pt x="21196" y="8699"/>
                        <a:pt x="22096" y="8948"/>
                        <a:pt x="22996" y="9148"/>
                      </a:cubicBezTo>
                      <a:lnTo>
                        <a:pt x="23046" y="9198"/>
                      </a:lnTo>
                      <a:lnTo>
                        <a:pt x="23146" y="9198"/>
                      </a:lnTo>
                      <a:cubicBezTo>
                        <a:pt x="24246" y="9248"/>
                        <a:pt x="25346" y="9398"/>
                        <a:pt x="26445" y="9598"/>
                      </a:cubicBezTo>
                      <a:cubicBezTo>
                        <a:pt x="27545" y="9848"/>
                        <a:pt x="28695" y="9998"/>
                        <a:pt x="29845" y="9998"/>
                      </a:cubicBezTo>
                      <a:cubicBezTo>
                        <a:pt x="30295" y="10023"/>
                        <a:pt x="30745" y="10036"/>
                        <a:pt x="31195" y="10036"/>
                      </a:cubicBezTo>
                      <a:cubicBezTo>
                        <a:pt x="31645" y="10036"/>
                        <a:pt x="32094" y="10023"/>
                        <a:pt x="32544" y="9998"/>
                      </a:cubicBezTo>
                      <a:cubicBezTo>
                        <a:pt x="32644" y="9998"/>
                        <a:pt x="32744" y="9998"/>
                        <a:pt x="32844" y="10048"/>
                      </a:cubicBezTo>
                      <a:cubicBezTo>
                        <a:pt x="33531" y="10261"/>
                        <a:pt x="34229" y="10317"/>
                        <a:pt x="34933" y="10317"/>
                      </a:cubicBezTo>
                      <a:cubicBezTo>
                        <a:pt x="35715" y="10317"/>
                        <a:pt x="36504" y="10248"/>
                        <a:pt x="37294" y="10248"/>
                      </a:cubicBezTo>
                      <a:cubicBezTo>
                        <a:pt x="38493" y="10248"/>
                        <a:pt x="39643" y="10148"/>
                        <a:pt x="40843" y="10148"/>
                      </a:cubicBezTo>
                      <a:cubicBezTo>
                        <a:pt x="40943" y="10148"/>
                        <a:pt x="41043" y="10148"/>
                        <a:pt x="41143" y="10198"/>
                      </a:cubicBezTo>
                      <a:lnTo>
                        <a:pt x="41543" y="10198"/>
                      </a:lnTo>
                      <a:cubicBezTo>
                        <a:pt x="42343" y="10098"/>
                        <a:pt x="43093" y="9898"/>
                        <a:pt x="43892" y="9848"/>
                      </a:cubicBezTo>
                      <a:cubicBezTo>
                        <a:pt x="43964" y="9841"/>
                        <a:pt x="44034" y="9838"/>
                        <a:pt x="44104" y="9838"/>
                      </a:cubicBezTo>
                      <a:cubicBezTo>
                        <a:pt x="44521" y="9838"/>
                        <a:pt x="44907" y="9948"/>
                        <a:pt x="45292" y="9948"/>
                      </a:cubicBezTo>
                      <a:cubicBezTo>
                        <a:pt x="45892" y="9948"/>
                        <a:pt x="46492" y="9848"/>
                        <a:pt x="47042" y="9848"/>
                      </a:cubicBezTo>
                      <a:lnTo>
                        <a:pt x="47242" y="9748"/>
                      </a:lnTo>
                      <a:lnTo>
                        <a:pt x="48342" y="9498"/>
                      </a:lnTo>
                      <a:lnTo>
                        <a:pt x="48592" y="9448"/>
                      </a:lnTo>
                      <a:cubicBezTo>
                        <a:pt x="49042" y="9398"/>
                        <a:pt x="49441" y="9248"/>
                        <a:pt x="49891" y="9248"/>
                      </a:cubicBezTo>
                      <a:lnTo>
                        <a:pt x="51691" y="9248"/>
                      </a:lnTo>
                      <a:lnTo>
                        <a:pt x="51741" y="9198"/>
                      </a:lnTo>
                      <a:lnTo>
                        <a:pt x="52691" y="9048"/>
                      </a:lnTo>
                      <a:lnTo>
                        <a:pt x="52791" y="9048"/>
                      </a:lnTo>
                      <a:cubicBezTo>
                        <a:pt x="53591" y="8699"/>
                        <a:pt x="54491" y="8599"/>
                        <a:pt x="55390" y="8599"/>
                      </a:cubicBezTo>
                      <a:lnTo>
                        <a:pt x="55440" y="8599"/>
                      </a:lnTo>
                      <a:lnTo>
                        <a:pt x="55490" y="8549"/>
                      </a:lnTo>
                      <a:cubicBezTo>
                        <a:pt x="55590" y="8499"/>
                        <a:pt x="55740" y="8349"/>
                        <a:pt x="55840" y="8349"/>
                      </a:cubicBezTo>
                      <a:cubicBezTo>
                        <a:pt x="56790" y="8249"/>
                        <a:pt x="57740" y="8149"/>
                        <a:pt x="58640" y="8049"/>
                      </a:cubicBezTo>
                      <a:lnTo>
                        <a:pt x="58790" y="7949"/>
                      </a:lnTo>
                      <a:cubicBezTo>
                        <a:pt x="59038" y="7783"/>
                        <a:pt x="59321" y="7686"/>
                        <a:pt x="59638" y="7686"/>
                      </a:cubicBezTo>
                      <a:cubicBezTo>
                        <a:pt x="59704" y="7686"/>
                        <a:pt x="59771" y="7690"/>
                        <a:pt x="59840" y="7699"/>
                      </a:cubicBezTo>
                      <a:lnTo>
                        <a:pt x="59990" y="7649"/>
                      </a:lnTo>
                      <a:cubicBezTo>
                        <a:pt x="60440" y="7399"/>
                        <a:pt x="60939" y="7249"/>
                        <a:pt x="61439" y="7249"/>
                      </a:cubicBezTo>
                      <a:cubicBezTo>
                        <a:pt x="62089" y="7249"/>
                        <a:pt x="62689" y="7149"/>
                        <a:pt x="63339" y="7099"/>
                      </a:cubicBezTo>
                      <a:lnTo>
                        <a:pt x="63389" y="7099"/>
                      </a:lnTo>
                      <a:lnTo>
                        <a:pt x="63389" y="7049"/>
                      </a:lnTo>
                      <a:cubicBezTo>
                        <a:pt x="63869" y="6787"/>
                        <a:pt x="64425" y="6639"/>
                        <a:pt x="64991" y="6639"/>
                      </a:cubicBezTo>
                      <a:cubicBezTo>
                        <a:pt x="65074" y="6639"/>
                        <a:pt x="65156" y="6643"/>
                        <a:pt x="65239" y="6649"/>
                      </a:cubicBezTo>
                      <a:lnTo>
                        <a:pt x="65289" y="6649"/>
                      </a:lnTo>
                      <a:lnTo>
                        <a:pt x="65339" y="6599"/>
                      </a:lnTo>
                      <a:cubicBezTo>
                        <a:pt x="65598" y="6414"/>
                        <a:pt x="65913" y="6311"/>
                        <a:pt x="66241" y="6311"/>
                      </a:cubicBezTo>
                      <a:cubicBezTo>
                        <a:pt x="66356" y="6311"/>
                        <a:pt x="66472" y="6323"/>
                        <a:pt x="66588" y="6349"/>
                      </a:cubicBezTo>
                      <a:lnTo>
                        <a:pt x="66688" y="6249"/>
                      </a:lnTo>
                      <a:lnTo>
                        <a:pt x="68838" y="5849"/>
                      </a:lnTo>
                      <a:lnTo>
                        <a:pt x="68888" y="5849"/>
                      </a:lnTo>
                      <a:lnTo>
                        <a:pt x="68938" y="5799"/>
                      </a:lnTo>
                      <a:lnTo>
                        <a:pt x="69588" y="5699"/>
                      </a:lnTo>
                      <a:lnTo>
                        <a:pt x="69638" y="5699"/>
                      </a:lnTo>
                      <a:lnTo>
                        <a:pt x="69688" y="5649"/>
                      </a:lnTo>
                      <a:cubicBezTo>
                        <a:pt x="70788" y="5249"/>
                        <a:pt x="71888" y="4949"/>
                        <a:pt x="73037" y="4799"/>
                      </a:cubicBezTo>
                      <a:lnTo>
                        <a:pt x="73087" y="4799"/>
                      </a:lnTo>
                      <a:lnTo>
                        <a:pt x="73137" y="4749"/>
                      </a:lnTo>
                      <a:cubicBezTo>
                        <a:pt x="73309" y="4521"/>
                        <a:pt x="73513" y="4472"/>
                        <a:pt x="73721" y="4472"/>
                      </a:cubicBezTo>
                      <a:cubicBezTo>
                        <a:pt x="73878" y="4472"/>
                        <a:pt x="74037" y="4499"/>
                        <a:pt x="74187" y="4499"/>
                      </a:cubicBezTo>
                      <a:lnTo>
                        <a:pt x="74337" y="4399"/>
                      </a:lnTo>
                      <a:cubicBezTo>
                        <a:pt x="74630" y="4148"/>
                        <a:pt x="74958" y="4037"/>
                        <a:pt x="75322" y="4037"/>
                      </a:cubicBezTo>
                      <a:cubicBezTo>
                        <a:pt x="75392" y="4037"/>
                        <a:pt x="75464" y="4041"/>
                        <a:pt x="75537" y="4049"/>
                      </a:cubicBezTo>
                      <a:lnTo>
                        <a:pt x="75537" y="3749"/>
                      </a:lnTo>
                      <a:cubicBezTo>
                        <a:pt x="74387" y="3849"/>
                        <a:pt x="73287" y="4099"/>
                        <a:pt x="72237" y="4499"/>
                      </a:cubicBezTo>
                      <a:cubicBezTo>
                        <a:pt x="71088" y="4899"/>
                        <a:pt x="69888" y="5249"/>
                        <a:pt x="68688" y="5399"/>
                      </a:cubicBezTo>
                      <a:cubicBezTo>
                        <a:pt x="67788" y="5499"/>
                        <a:pt x="66888" y="5799"/>
                        <a:pt x="65989" y="5949"/>
                      </a:cubicBezTo>
                      <a:cubicBezTo>
                        <a:pt x="64839" y="6199"/>
                        <a:pt x="63689" y="6399"/>
                        <a:pt x="62539" y="6599"/>
                      </a:cubicBezTo>
                      <a:cubicBezTo>
                        <a:pt x="61789" y="6749"/>
                        <a:pt x="60989" y="6849"/>
                        <a:pt x="60190" y="6999"/>
                      </a:cubicBezTo>
                      <a:cubicBezTo>
                        <a:pt x="60040" y="7049"/>
                        <a:pt x="59840" y="7049"/>
                        <a:pt x="59640" y="7049"/>
                      </a:cubicBezTo>
                      <a:cubicBezTo>
                        <a:pt x="59625" y="7034"/>
                        <a:pt x="59610" y="7028"/>
                        <a:pt x="59597" y="7028"/>
                      </a:cubicBezTo>
                      <a:cubicBezTo>
                        <a:pt x="59565" y="7028"/>
                        <a:pt x="59540" y="7063"/>
                        <a:pt x="59540" y="7099"/>
                      </a:cubicBezTo>
                      <a:cubicBezTo>
                        <a:pt x="59440" y="7149"/>
                        <a:pt x="59340" y="7299"/>
                        <a:pt x="59190" y="7299"/>
                      </a:cubicBezTo>
                      <a:cubicBezTo>
                        <a:pt x="59065" y="7324"/>
                        <a:pt x="58940" y="7336"/>
                        <a:pt x="58815" y="7336"/>
                      </a:cubicBezTo>
                      <a:cubicBezTo>
                        <a:pt x="58690" y="7336"/>
                        <a:pt x="58565" y="7324"/>
                        <a:pt x="58440" y="7299"/>
                      </a:cubicBezTo>
                      <a:cubicBezTo>
                        <a:pt x="58040" y="7799"/>
                        <a:pt x="57440" y="7649"/>
                        <a:pt x="56940" y="7799"/>
                      </a:cubicBezTo>
                      <a:cubicBezTo>
                        <a:pt x="55890" y="7999"/>
                        <a:pt x="54890" y="8149"/>
                        <a:pt x="53841" y="8299"/>
                      </a:cubicBezTo>
                      <a:cubicBezTo>
                        <a:pt x="52991" y="8449"/>
                        <a:pt x="52141" y="8599"/>
                        <a:pt x="51241" y="8699"/>
                      </a:cubicBezTo>
                      <a:cubicBezTo>
                        <a:pt x="50141" y="8799"/>
                        <a:pt x="49042" y="8898"/>
                        <a:pt x="47942" y="8998"/>
                      </a:cubicBezTo>
                      <a:cubicBezTo>
                        <a:pt x="47442" y="9048"/>
                        <a:pt x="46942" y="9298"/>
                        <a:pt x="46392" y="9348"/>
                      </a:cubicBezTo>
                      <a:lnTo>
                        <a:pt x="44242" y="9348"/>
                      </a:lnTo>
                      <a:cubicBezTo>
                        <a:pt x="43842" y="9348"/>
                        <a:pt x="43392" y="9448"/>
                        <a:pt x="42943" y="9448"/>
                      </a:cubicBezTo>
                      <a:cubicBezTo>
                        <a:pt x="42143" y="9498"/>
                        <a:pt x="41343" y="9548"/>
                        <a:pt x="40543" y="9598"/>
                      </a:cubicBezTo>
                      <a:cubicBezTo>
                        <a:pt x="38993" y="9648"/>
                        <a:pt x="37494" y="9798"/>
                        <a:pt x="35944" y="9798"/>
                      </a:cubicBezTo>
                      <a:cubicBezTo>
                        <a:pt x="34844" y="9798"/>
                        <a:pt x="33744" y="9648"/>
                        <a:pt x="32644" y="9598"/>
                      </a:cubicBezTo>
                      <a:lnTo>
                        <a:pt x="32194" y="9598"/>
                      </a:lnTo>
                      <a:cubicBezTo>
                        <a:pt x="30845" y="9548"/>
                        <a:pt x="29445" y="9548"/>
                        <a:pt x="28045" y="9448"/>
                      </a:cubicBezTo>
                      <a:cubicBezTo>
                        <a:pt x="27045" y="9348"/>
                        <a:pt x="26146" y="9098"/>
                        <a:pt x="25196" y="8948"/>
                      </a:cubicBezTo>
                      <a:cubicBezTo>
                        <a:pt x="24296" y="8799"/>
                        <a:pt x="23446" y="8699"/>
                        <a:pt x="22596" y="8549"/>
                      </a:cubicBezTo>
                      <a:cubicBezTo>
                        <a:pt x="22296" y="8499"/>
                        <a:pt x="21946" y="8399"/>
                        <a:pt x="21646" y="8349"/>
                      </a:cubicBezTo>
                      <a:cubicBezTo>
                        <a:pt x="21196" y="8249"/>
                        <a:pt x="20746" y="8199"/>
                        <a:pt x="20247" y="8099"/>
                      </a:cubicBezTo>
                      <a:cubicBezTo>
                        <a:pt x="19547" y="7899"/>
                        <a:pt x="18797" y="7599"/>
                        <a:pt x="18097" y="7399"/>
                      </a:cubicBezTo>
                      <a:cubicBezTo>
                        <a:pt x="17797" y="7299"/>
                        <a:pt x="17497" y="7149"/>
                        <a:pt x="17197" y="7049"/>
                      </a:cubicBezTo>
                      <a:cubicBezTo>
                        <a:pt x="17097" y="6999"/>
                        <a:pt x="16997" y="6899"/>
                        <a:pt x="16897" y="6849"/>
                      </a:cubicBezTo>
                      <a:cubicBezTo>
                        <a:pt x="16697" y="6749"/>
                        <a:pt x="16497" y="6649"/>
                        <a:pt x="16297" y="6599"/>
                      </a:cubicBezTo>
                      <a:cubicBezTo>
                        <a:pt x="15797" y="6549"/>
                        <a:pt x="15297" y="6349"/>
                        <a:pt x="14847" y="6099"/>
                      </a:cubicBezTo>
                      <a:cubicBezTo>
                        <a:pt x="14298" y="5799"/>
                        <a:pt x="13698" y="5549"/>
                        <a:pt x="13098" y="5299"/>
                      </a:cubicBezTo>
                      <a:cubicBezTo>
                        <a:pt x="12298" y="4949"/>
                        <a:pt x="11548" y="4649"/>
                        <a:pt x="10698" y="4399"/>
                      </a:cubicBezTo>
                      <a:cubicBezTo>
                        <a:pt x="9648" y="4049"/>
                        <a:pt x="8599" y="3599"/>
                        <a:pt x="7599" y="3100"/>
                      </a:cubicBezTo>
                      <a:cubicBezTo>
                        <a:pt x="6949" y="2850"/>
                        <a:pt x="6349" y="2800"/>
                        <a:pt x="5699" y="2550"/>
                      </a:cubicBezTo>
                      <a:cubicBezTo>
                        <a:pt x="5149" y="2350"/>
                        <a:pt x="4649" y="2050"/>
                        <a:pt x="4199" y="1700"/>
                      </a:cubicBezTo>
                      <a:cubicBezTo>
                        <a:pt x="3849" y="1400"/>
                        <a:pt x="3399" y="1150"/>
                        <a:pt x="2950" y="1000"/>
                      </a:cubicBezTo>
                      <a:cubicBezTo>
                        <a:pt x="2200" y="700"/>
                        <a:pt x="1450" y="400"/>
                        <a:pt x="750" y="100"/>
                      </a:cubicBezTo>
                      <a:cubicBezTo>
                        <a:pt x="625" y="50"/>
                        <a:pt x="487" y="0"/>
                        <a:pt x="356" y="0"/>
                      </a:cubicBez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24"/>
                <p:cNvSpPr/>
                <p:nvPr/>
              </p:nvSpPr>
              <p:spPr>
                <a:xfrm>
                  <a:off x="6411655" y="1205836"/>
                  <a:ext cx="744900" cy="31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45" h="15992" extrusionOk="0">
                      <a:moveTo>
                        <a:pt x="36749" y="0"/>
                      </a:moveTo>
                      <a:cubicBezTo>
                        <a:pt x="36631" y="0"/>
                        <a:pt x="36515" y="50"/>
                        <a:pt x="36445" y="145"/>
                      </a:cubicBezTo>
                      <a:cubicBezTo>
                        <a:pt x="36045" y="444"/>
                        <a:pt x="35645" y="794"/>
                        <a:pt x="35245" y="1144"/>
                      </a:cubicBezTo>
                      <a:cubicBezTo>
                        <a:pt x="35045" y="1344"/>
                        <a:pt x="34795" y="1544"/>
                        <a:pt x="34595" y="1694"/>
                      </a:cubicBezTo>
                      <a:cubicBezTo>
                        <a:pt x="34245" y="1894"/>
                        <a:pt x="33945" y="2094"/>
                        <a:pt x="33645" y="2344"/>
                      </a:cubicBezTo>
                      <a:cubicBezTo>
                        <a:pt x="33245" y="2694"/>
                        <a:pt x="32795" y="2944"/>
                        <a:pt x="32295" y="3094"/>
                      </a:cubicBezTo>
                      <a:cubicBezTo>
                        <a:pt x="31795" y="3244"/>
                        <a:pt x="31345" y="3444"/>
                        <a:pt x="30946" y="3694"/>
                      </a:cubicBezTo>
                      <a:cubicBezTo>
                        <a:pt x="30046" y="4244"/>
                        <a:pt x="29296" y="4794"/>
                        <a:pt x="28346" y="5344"/>
                      </a:cubicBezTo>
                      <a:cubicBezTo>
                        <a:pt x="27346" y="5894"/>
                        <a:pt x="26196" y="6093"/>
                        <a:pt x="25397" y="6993"/>
                      </a:cubicBezTo>
                      <a:cubicBezTo>
                        <a:pt x="25397" y="7043"/>
                        <a:pt x="25297" y="7043"/>
                        <a:pt x="25197" y="7043"/>
                      </a:cubicBezTo>
                      <a:cubicBezTo>
                        <a:pt x="24247" y="7293"/>
                        <a:pt x="23297" y="7693"/>
                        <a:pt x="22447" y="8193"/>
                      </a:cubicBezTo>
                      <a:cubicBezTo>
                        <a:pt x="22261" y="8286"/>
                        <a:pt x="22055" y="8399"/>
                        <a:pt x="21830" y="8399"/>
                      </a:cubicBezTo>
                      <a:cubicBezTo>
                        <a:pt x="21693" y="8399"/>
                        <a:pt x="21549" y="8357"/>
                        <a:pt x="21397" y="8243"/>
                      </a:cubicBezTo>
                      <a:cubicBezTo>
                        <a:pt x="21307" y="8171"/>
                        <a:pt x="21217" y="8145"/>
                        <a:pt x="21128" y="8145"/>
                      </a:cubicBezTo>
                      <a:cubicBezTo>
                        <a:pt x="20968" y="8145"/>
                        <a:pt x="20807" y="8229"/>
                        <a:pt x="20647" y="8293"/>
                      </a:cubicBezTo>
                      <a:cubicBezTo>
                        <a:pt x="20097" y="8593"/>
                        <a:pt x="19548" y="8893"/>
                        <a:pt x="18998" y="9193"/>
                      </a:cubicBezTo>
                      <a:cubicBezTo>
                        <a:pt x="18848" y="9243"/>
                        <a:pt x="18698" y="9343"/>
                        <a:pt x="18548" y="9393"/>
                      </a:cubicBezTo>
                      <a:cubicBezTo>
                        <a:pt x="17948" y="9793"/>
                        <a:pt x="17348" y="10093"/>
                        <a:pt x="16748" y="10343"/>
                      </a:cubicBezTo>
                      <a:cubicBezTo>
                        <a:pt x="15648" y="10743"/>
                        <a:pt x="14498" y="10993"/>
                        <a:pt x="13349" y="11293"/>
                      </a:cubicBezTo>
                      <a:cubicBezTo>
                        <a:pt x="13199" y="11343"/>
                        <a:pt x="13049" y="11393"/>
                        <a:pt x="12899" y="11493"/>
                      </a:cubicBezTo>
                      <a:cubicBezTo>
                        <a:pt x="12449" y="11842"/>
                        <a:pt x="11899" y="12092"/>
                        <a:pt x="11349" y="12142"/>
                      </a:cubicBezTo>
                      <a:cubicBezTo>
                        <a:pt x="10799" y="12242"/>
                        <a:pt x="10299" y="12342"/>
                        <a:pt x="9799" y="12492"/>
                      </a:cubicBezTo>
                      <a:cubicBezTo>
                        <a:pt x="9499" y="12542"/>
                        <a:pt x="9199" y="12642"/>
                        <a:pt x="8899" y="12742"/>
                      </a:cubicBezTo>
                      <a:cubicBezTo>
                        <a:pt x="8200" y="13092"/>
                        <a:pt x="7450" y="13392"/>
                        <a:pt x="6700" y="13642"/>
                      </a:cubicBezTo>
                      <a:cubicBezTo>
                        <a:pt x="5850" y="13892"/>
                        <a:pt x="5000" y="14042"/>
                        <a:pt x="4150" y="14192"/>
                      </a:cubicBezTo>
                      <a:cubicBezTo>
                        <a:pt x="2850" y="14442"/>
                        <a:pt x="1551" y="14792"/>
                        <a:pt x="251" y="15192"/>
                      </a:cubicBezTo>
                      <a:cubicBezTo>
                        <a:pt x="151" y="15242"/>
                        <a:pt x="51" y="15292"/>
                        <a:pt x="1" y="15392"/>
                      </a:cubicBezTo>
                      <a:lnTo>
                        <a:pt x="701" y="15992"/>
                      </a:lnTo>
                      <a:cubicBezTo>
                        <a:pt x="1951" y="15642"/>
                        <a:pt x="3150" y="15092"/>
                        <a:pt x="4500" y="15042"/>
                      </a:cubicBezTo>
                      <a:cubicBezTo>
                        <a:pt x="4750" y="14992"/>
                        <a:pt x="5000" y="14942"/>
                        <a:pt x="5200" y="14842"/>
                      </a:cubicBezTo>
                      <a:cubicBezTo>
                        <a:pt x="5450" y="14742"/>
                        <a:pt x="5700" y="14642"/>
                        <a:pt x="5950" y="14542"/>
                      </a:cubicBezTo>
                      <a:cubicBezTo>
                        <a:pt x="7000" y="14292"/>
                        <a:pt x="8000" y="13992"/>
                        <a:pt x="8949" y="13642"/>
                      </a:cubicBezTo>
                      <a:cubicBezTo>
                        <a:pt x="9799" y="13242"/>
                        <a:pt x="10649" y="12942"/>
                        <a:pt x="11549" y="12692"/>
                      </a:cubicBezTo>
                      <a:cubicBezTo>
                        <a:pt x="12999" y="12342"/>
                        <a:pt x="14448" y="11892"/>
                        <a:pt x="15898" y="11543"/>
                      </a:cubicBezTo>
                      <a:cubicBezTo>
                        <a:pt x="16998" y="11243"/>
                        <a:pt x="18048" y="10843"/>
                        <a:pt x="18998" y="10243"/>
                      </a:cubicBezTo>
                      <a:cubicBezTo>
                        <a:pt x="19448" y="9943"/>
                        <a:pt x="19947" y="9743"/>
                        <a:pt x="20447" y="9643"/>
                      </a:cubicBezTo>
                      <a:cubicBezTo>
                        <a:pt x="21197" y="9493"/>
                        <a:pt x="21997" y="9293"/>
                        <a:pt x="22747" y="9043"/>
                      </a:cubicBezTo>
                      <a:cubicBezTo>
                        <a:pt x="23597" y="8743"/>
                        <a:pt x="24397" y="8343"/>
                        <a:pt x="25247" y="7993"/>
                      </a:cubicBezTo>
                      <a:cubicBezTo>
                        <a:pt x="25597" y="7793"/>
                        <a:pt x="25996" y="7593"/>
                        <a:pt x="26346" y="7343"/>
                      </a:cubicBezTo>
                      <a:cubicBezTo>
                        <a:pt x="26646" y="7143"/>
                        <a:pt x="26946" y="6943"/>
                        <a:pt x="27296" y="6793"/>
                      </a:cubicBezTo>
                      <a:cubicBezTo>
                        <a:pt x="28446" y="6393"/>
                        <a:pt x="29496" y="5794"/>
                        <a:pt x="30496" y="5094"/>
                      </a:cubicBezTo>
                      <a:cubicBezTo>
                        <a:pt x="31246" y="4594"/>
                        <a:pt x="32045" y="4144"/>
                        <a:pt x="32895" y="3744"/>
                      </a:cubicBezTo>
                      <a:cubicBezTo>
                        <a:pt x="33995" y="3394"/>
                        <a:pt x="34795" y="2594"/>
                        <a:pt x="35745" y="1944"/>
                      </a:cubicBezTo>
                      <a:cubicBezTo>
                        <a:pt x="35795" y="1944"/>
                        <a:pt x="35795" y="1894"/>
                        <a:pt x="35795" y="1894"/>
                      </a:cubicBezTo>
                      <a:cubicBezTo>
                        <a:pt x="36095" y="1494"/>
                        <a:pt x="36445" y="1144"/>
                        <a:pt x="36895" y="894"/>
                      </a:cubicBezTo>
                      <a:cubicBezTo>
                        <a:pt x="37144" y="744"/>
                        <a:pt x="37244" y="444"/>
                        <a:pt x="37094" y="195"/>
                      </a:cubicBezTo>
                      <a:cubicBezTo>
                        <a:pt x="37015" y="63"/>
                        <a:pt x="36880" y="0"/>
                        <a:pt x="36749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24"/>
                <p:cNvSpPr/>
                <p:nvPr/>
              </p:nvSpPr>
              <p:spPr>
                <a:xfrm>
                  <a:off x="5592815" y="2925048"/>
                  <a:ext cx="386940" cy="106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7" h="53491" extrusionOk="0">
                      <a:moveTo>
                        <a:pt x="0" y="0"/>
                      </a:moveTo>
                      <a:cubicBezTo>
                        <a:pt x="50" y="100"/>
                        <a:pt x="100" y="350"/>
                        <a:pt x="250" y="400"/>
                      </a:cubicBezTo>
                      <a:cubicBezTo>
                        <a:pt x="1150" y="900"/>
                        <a:pt x="2050" y="1350"/>
                        <a:pt x="3000" y="1750"/>
                      </a:cubicBezTo>
                      <a:cubicBezTo>
                        <a:pt x="3300" y="1900"/>
                        <a:pt x="3699" y="1950"/>
                        <a:pt x="3899" y="2350"/>
                      </a:cubicBezTo>
                      <a:lnTo>
                        <a:pt x="4049" y="2400"/>
                      </a:lnTo>
                      <a:cubicBezTo>
                        <a:pt x="4799" y="2450"/>
                        <a:pt x="5549" y="2850"/>
                        <a:pt x="5999" y="3500"/>
                      </a:cubicBezTo>
                      <a:lnTo>
                        <a:pt x="6149" y="3600"/>
                      </a:lnTo>
                      <a:cubicBezTo>
                        <a:pt x="6214" y="3589"/>
                        <a:pt x="6274" y="3583"/>
                        <a:pt x="6329" y="3583"/>
                      </a:cubicBezTo>
                      <a:cubicBezTo>
                        <a:pt x="6530" y="3583"/>
                        <a:pt x="6670" y="3664"/>
                        <a:pt x="6749" y="3900"/>
                      </a:cubicBezTo>
                      <a:lnTo>
                        <a:pt x="6949" y="4000"/>
                      </a:lnTo>
                      <a:lnTo>
                        <a:pt x="7349" y="4249"/>
                      </a:lnTo>
                      <a:lnTo>
                        <a:pt x="7499" y="4349"/>
                      </a:lnTo>
                      <a:lnTo>
                        <a:pt x="7649" y="4499"/>
                      </a:lnTo>
                      <a:lnTo>
                        <a:pt x="7799" y="4649"/>
                      </a:lnTo>
                      <a:cubicBezTo>
                        <a:pt x="8199" y="4699"/>
                        <a:pt x="8549" y="4949"/>
                        <a:pt x="8699" y="5349"/>
                      </a:cubicBezTo>
                      <a:cubicBezTo>
                        <a:pt x="9149" y="6049"/>
                        <a:pt x="9648" y="6699"/>
                        <a:pt x="10198" y="7299"/>
                      </a:cubicBezTo>
                      <a:cubicBezTo>
                        <a:pt x="10298" y="7449"/>
                        <a:pt x="10348" y="7599"/>
                        <a:pt x="10398" y="7749"/>
                      </a:cubicBezTo>
                      <a:cubicBezTo>
                        <a:pt x="10848" y="7799"/>
                        <a:pt x="11248" y="8099"/>
                        <a:pt x="11448" y="8499"/>
                      </a:cubicBezTo>
                      <a:cubicBezTo>
                        <a:pt x="12048" y="9349"/>
                        <a:pt x="12598" y="10198"/>
                        <a:pt x="13098" y="11048"/>
                      </a:cubicBezTo>
                      <a:cubicBezTo>
                        <a:pt x="13498" y="11698"/>
                        <a:pt x="13798" y="12448"/>
                        <a:pt x="14098" y="13098"/>
                      </a:cubicBezTo>
                      <a:cubicBezTo>
                        <a:pt x="14798" y="14548"/>
                        <a:pt x="15347" y="16047"/>
                        <a:pt x="15797" y="17547"/>
                      </a:cubicBezTo>
                      <a:cubicBezTo>
                        <a:pt x="16247" y="18997"/>
                        <a:pt x="16597" y="20497"/>
                        <a:pt x="16997" y="21996"/>
                      </a:cubicBezTo>
                      <a:cubicBezTo>
                        <a:pt x="17297" y="23246"/>
                        <a:pt x="17647" y="24446"/>
                        <a:pt x="17897" y="25696"/>
                      </a:cubicBezTo>
                      <a:cubicBezTo>
                        <a:pt x="18097" y="26646"/>
                        <a:pt x="18197" y="27645"/>
                        <a:pt x="18297" y="28645"/>
                      </a:cubicBezTo>
                      <a:cubicBezTo>
                        <a:pt x="18447" y="29345"/>
                        <a:pt x="18547" y="30045"/>
                        <a:pt x="18647" y="30745"/>
                      </a:cubicBezTo>
                      <a:cubicBezTo>
                        <a:pt x="18847" y="32045"/>
                        <a:pt x="18847" y="33344"/>
                        <a:pt x="18647" y="34594"/>
                      </a:cubicBezTo>
                      <a:cubicBezTo>
                        <a:pt x="18547" y="35294"/>
                        <a:pt x="18547" y="35944"/>
                        <a:pt x="18447" y="36594"/>
                      </a:cubicBezTo>
                      <a:cubicBezTo>
                        <a:pt x="18347" y="37444"/>
                        <a:pt x="18197" y="38293"/>
                        <a:pt x="18097" y="39093"/>
                      </a:cubicBezTo>
                      <a:cubicBezTo>
                        <a:pt x="17997" y="40343"/>
                        <a:pt x="17347" y="41493"/>
                        <a:pt x="17347" y="42743"/>
                      </a:cubicBezTo>
                      <a:cubicBezTo>
                        <a:pt x="17247" y="43493"/>
                        <a:pt x="16997" y="44242"/>
                        <a:pt x="16697" y="44942"/>
                      </a:cubicBezTo>
                      <a:cubicBezTo>
                        <a:pt x="16497" y="45592"/>
                        <a:pt x="16297" y="46292"/>
                        <a:pt x="16047" y="46992"/>
                      </a:cubicBezTo>
                      <a:cubicBezTo>
                        <a:pt x="15797" y="47692"/>
                        <a:pt x="15447" y="48442"/>
                        <a:pt x="15097" y="49141"/>
                      </a:cubicBezTo>
                      <a:cubicBezTo>
                        <a:pt x="14698" y="49841"/>
                        <a:pt x="14398" y="50641"/>
                        <a:pt x="14298" y="51491"/>
                      </a:cubicBezTo>
                      <a:cubicBezTo>
                        <a:pt x="14248" y="51791"/>
                        <a:pt x="14098" y="51891"/>
                        <a:pt x="13848" y="51891"/>
                      </a:cubicBezTo>
                      <a:lnTo>
                        <a:pt x="13798" y="51891"/>
                      </a:lnTo>
                      <a:lnTo>
                        <a:pt x="13798" y="51941"/>
                      </a:lnTo>
                      <a:cubicBezTo>
                        <a:pt x="13748" y="52141"/>
                        <a:pt x="13648" y="52391"/>
                        <a:pt x="13598" y="52591"/>
                      </a:cubicBezTo>
                      <a:cubicBezTo>
                        <a:pt x="13448" y="52891"/>
                        <a:pt x="13298" y="53141"/>
                        <a:pt x="13148" y="53441"/>
                      </a:cubicBezTo>
                      <a:lnTo>
                        <a:pt x="13898" y="53491"/>
                      </a:lnTo>
                      <a:cubicBezTo>
                        <a:pt x="14098" y="52991"/>
                        <a:pt x="14248" y="52491"/>
                        <a:pt x="14448" y="51991"/>
                      </a:cubicBezTo>
                      <a:cubicBezTo>
                        <a:pt x="14498" y="51841"/>
                        <a:pt x="14648" y="51791"/>
                        <a:pt x="14748" y="51691"/>
                      </a:cubicBezTo>
                      <a:lnTo>
                        <a:pt x="14848" y="51241"/>
                      </a:lnTo>
                      <a:cubicBezTo>
                        <a:pt x="14648" y="50941"/>
                        <a:pt x="14848" y="50941"/>
                        <a:pt x="15048" y="50941"/>
                      </a:cubicBezTo>
                      <a:lnTo>
                        <a:pt x="15147" y="50641"/>
                      </a:lnTo>
                      <a:cubicBezTo>
                        <a:pt x="15147" y="50591"/>
                        <a:pt x="15147" y="50541"/>
                        <a:pt x="15147" y="50541"/>
                      </a:cubicBezTo>
                      <a:lnTo>
                        <a:pt x="15197" y="50541"/>
                      </a:lnTo>
                      <a:lnTo>
                        <a:pt x="15197" y="50341"/>
                      </a:lnTo>
                      <a:cubicBezTo>
                        <a:pt x="15247" y="49441"/>
                        <a:pt x="15647" y="48592"/>
                        <a:pt x="16247" y="47942"/>
                      </a:cubicBezTo>
                      <a:cubicBezTo>
                        <a:pt x="16247" y="47842"/>
                        <a:pt x="16247" y="47692"/>
                        <a:pt x="16297" y="47542"/>
                      </a:cubicBezTo>
                      <a:cubicBezTo>
                        <a:pt x="16547" y="46992"/>
                        <a:pt x="16797" y="46442"/>
                        <a:pt x="17047" y="45892"/>
                      </a:cubicBezTo>
                      <a:lnTo>
                        <a:pt x="17047" y="45592"/>
                      </a:lnTo>
                      <a:cubicBezTo>
                        <a:pt x="17047" y="45142"/>
                        <a:pt x="17197" y="44742"/>
                        <a:pt x="17497" y="44392"/>
                      </a:cubicBezTo>
                      <a:lnTo>
                        <a:pt x="17597" y="44042"/>
                      </a:lnTo>
                      <a:lnTo>
                        <a:pt x="17697" y="43792"/>
                      </a:lnTo>
                      <a:lnTo>
                        <a:pt x="17747" y="43493"/>
                      </a:lnTo>
                      <a:lnTo>
                        <a:pt x="17997" y="42293"/>
                      </a:lnTo>
                      <a:cubicBezTo>
                        <a:pt x="18047" y="42093"/>
                        <a:pt x="18097" y="41893"/>
                        <a:pt x="18097" y="41693"/>
                      </a:cubicBezTo>
                      <a:cubicBezTo>
                        <a:pt x="17997" y="41393"/>
                        <a:pt x="18097" y="41093"/>
                        <a:pt x="18297" y="40943"/>
                      </a:cubicBezTo>
                      <a:lnTo>
                        <a:pt x="18397" y="40493"/>
                      </a:lnTo>
                      <a:cubicBezTo>
                        <a:pt x="18247" y="40343"/>
                        <a:pt x="18297" y="40243"/>
                        <a:pt x="18447" y="40193"/>
                      </a:cubicBezTo>
                      <a:lnTo>
                        <a:pt x="18547" y="39743"/>
                      </a:lnTo>
                      <a:cubicBezTo>
                        <a:pt x="18547" y="39693"/>
                        <a:pt x="18547" y="39643"/>
                        <a:pt x="18547" y="39593"/>
                      </a:cubicBezTo>
                      <a:lnTo>
                        <a:pt x="18597" y="39593"/>
                      </a:lnTo>
                      <a:cubicBezTo>
                        <a:pt x="18647" y="39443"/>
                        <a:pt x="18647" y="39293"/>
                        <a:pt x="18697" y="39143"/>
                      </a:cubicBezTo>
                      <a:cubicBezTo>
                        <a:pt x="18697" y="39093"/>
                        <a:pt x="18697" y="39093"/>
                        <a:pt x="18697" y="39043"/>
                      </a:cubicBezTo>
                      <a:lnTo>
                        <a:pt x="18747" y="38993"/>
                      </a:lnTo>
                      <a:lnTo>
                        <a:pt x="18897" y="38543"/>
                      </a:lnTo>
                      <a:lnTo>
                        <a:pt x="18997" y="37993"/>
                      </a:lnTo>
                      <a:lnTo>
                        <a:pt x="19047" y="37344"/>
                      </a:lnTo>
                      <a:lnTo>
                        <a:pt x="19047" y="35994"/>
                      </a:lnTo>
                      <a:cubicBezTo>
                        <a:pt x="18847" y="35844"/>
                        <a:pt x="18947" y="35744"/>
                        <a:pt x="19097" y="35694"/>
                      </a:cubicBezTo>
                      <a:lnTo>
                        <a:pt x="19197" y="34794"/>
                      </a:lnTo>
                      <a:cubicBezTo>
                        <a:pt x="19047" y="34644"/>
                        <a:pt x="18997" y="34444"/>
                        <a:pt x="19247" y="34344"/>
                      </a:cubicBezTo>
                      <a:cubicBezTo>
                        <a:pt x="19297" y="33944"/>
                        <a:pt x="19297" y="33544"/>
                        <a:pt x="19297" y="33144"/>
                      </a:cubicBezTo>
                      <a:cubicBezTo>
                        <a:pt x="19147" y="32944"/>
                        <a:pt x="19197" y="32644"/>
                        <a:pt x="19347" y="32394"/>
                      </a:cubicBezTo>
                      <a:lnTo>
                        <a:pt x="19247" y="30595"/>
                      </a:lnTo>
                      <a:lnTo>
                        <a:pt x="19197" y="30445"/>
                      </a:lnTo>
                      <a:cubicBezTo>
                        <a:pt x="19197" y="30245"/>
                        <a:pt x="19147" y="30045"/>
                        <a:pt x="19147" y="29845"/>
                      </a:cubicBezTo>
                      <a:cubicBezTo>
                        <a:pt x="18747" y="29645"/>
                        <a:pt x="18897" y="29395"/>
                        <a:pt x="18997" y="29095"/>
                      </a:cubicBezTo>
                      <a:cubicBezTo>
                        <a:pt x="18997" y="28845"/>
                        <a:pt x="18947" y="28595"/>
                        <a:pt x="18947" y="28345"/>
                      </a:cubicBezTo>
                      <a:cubicBezTo>
                        <a:pt x="18697" y="28145"/>
                        <a:pt x="18797" y="27895"/>
                        <a:pt x="18797" y="27645"/>
                      </a:cubicBezTo>
                      <a:lnTo>
                        <a:pt x="18797" y="27295"/>
                      </a:lnTo>
                      <a:lnTo>
                        <a:pt x="18697" y="26995"/>
                      </a:lnTo>
                      <a:lnTo>
                        <a:pt x="18697" y="26695"/>
                      </a:lnTo>
                      <a:lnTo>
                        <a:pt x="18597" y="26246"/>
                      </a:lnTo>
                      <a:lnTo>
                        <a:pt x="18497" y="25596"/>
                      </a:lnTo>
                      <a:cubicBezTo>
                        <a:pt x="18497" y="25596"/>
                        <a:pt x="18497" y="25546"/>
                        <a:pt x="18497" y="25496"/>
                      </a:cubicBezTo>
                      <a:lnTo>
                        <a:pt x="18397" y="25396"/>
                      </a:lnTo>
                      <a:cubicBezTo>
                        <a:pt x="18397" y="25396"/>
                        <a:pt x="18447" y="25346"/>
                        <a:pt x="18447" y="25346"/>
                      </a:cubicBezTo>
                      <a:lnTo>
                        <a:pt x="18397" y="24896"/>
                      </a:lnTo>
                      <a:lnTo>
                        <a:pt x="18347" y="24746"/>
                      </a:lnTo>
                      <a:lnTo>
                        <a:pt x="18247" y="24296"/>
                      </a:lnTo>
                      <a:lnTo>
                        <a:pt x="18047" y="24096"/>
                      </a:lnTo>
                      <a:lnTo>
                        <a:pt x="17947" y="23796"/>
                      </a:lnTo>
                      <a:cubicBezTo>
                        <a:pt x="17747" y="23596"/>
                        <a:pt x="17647" y="23296"/>
                        <a:pt x="17747" y="23046"/>
                      </a:cubicBezTo>
                      <a:lnTo>
                        <a:pt x="17697" y="22746"/>
                      </a:lnTo>
                      <a:cubicBezTo>
                        <a:pt x="17397" y="22346"/>
                        <a:pt x="17247" y="21846"/>
                        <a:pt x="17297" y="21396"/>
                      </a:cubicBezTo>
                      <a:lnTo>
                        <a:pt x="17197" y="20597"/>
                      </a:lnTo>
                      <a:lnTo>
                        <a:pt x="17097" y="20347"/>
                      </a:lnTo>
                      <a:lnTo>
                        <a:pt x="17047" y="19847"/>
                      </a:lnTo>
                      <a:cubicBezTo>
                        <a:pt x="16897" y="19847"/>
                        <a:pt x="16647" y="19847"/>
                        <a:pt x="16847" y="19597"/>
                      </a:cubicBezTo>
                      <a:lnTo>
                        <a:pt x="16747" y="19247"/>
                      </a:lnTo>
                      <a:lnTo>
                        <a:pt x="16697" y="19147"/>
                      </a:lnTo>
                      <a:lnTo>
                        <a:pt x="16697" y="18797"/>
                      </a:lnTo>
                      <a:cubicBezTo>
                        <a:pt x="16547" y="18797"/>
                        <a:pt x="16347" y="18747"/>
                        <a:pt x="16547" y="18547"/>
                      </a:cubicBezTo>
                      <a:lnTo>
                        <a:pt x="16447" y="18047"/>
                      </a:lnTo>
                      <a:cubicBezTo>
                        <a:pt x="16147" y="17897"/>
                        <a:pt x="16047" y="17497"/>
                        <a:pt x="16197" y="17197"/>
                      </a:cubicBezTo>
                      <a:cubicBezTo>
                        <a:pt x="16197" y="17047"/>
                        <a:pt x="16147" y="16897"/>
                        <a:pt x="16147" y="16697"/>
                      </a:cubicBezTo>
                      <a:cubicBezTo>
                        <a:pt x="15997" y="16697"/>
                        <a:pt x="15797" y="16697"/>
                        <a:pt x="15947" y="16447"/>
                      </a:cubicBezTo>
                      <a:lnTo>
                        <a:pt x="15897" y="16147"/>
                      </a:lnTo>
                      <a:lnTo>
                        <a:pt x="15697" y="15847"/>
                      </a:lnTo>
                      <a:lnTo>
                        <a:pt x="15697" y="15797"/>
                      </a:lnTo>
                      <a:cubicBezTo>
                        <a:pt x="15397" y="15647"/>
                        <a:pt x="15247" y="15298"/>
                        <a:pt x="15347" y="14948"/>
                      </a:cubicBezTo>
                      <a:lnTo>
                        <a:pt x="15247" y="14448"/>
                      </a:lnTo>
                      <a:cubicBezTo>
                        <a:pt x="14848" y="14348"/>
                        <a:pt x="14848" y="14098"/>
                        <a:pt x="14898" y="13748"/>
                      </a:cubicBezTo>
                      <a:lnTo>
                        <a:pt x="14848" y="13398"/>
                      </a:lnTo>
                      <a:lnTo>
                        <a:pt x="14698" y="13148"/>
                      </a:lnTo>
                      <a:lnTo>
                        <a:pt x="14698" y="13098"/>
                      </a:lnTo>
                      <a:cubicBezTo>
                        <a:pt x="14698" y="13048"/>
                        <a:pt x="14648" y="12998"/>
                        <a:pt x="14648" y="12998"/>
                      </a:cubicBezTo>
                      <a:cubicBezTo>
                        <a:pt x="14548" y="12948"/>
                        <a:pt x="14448" y="12898"/>
                        <a:pt x="14398" y="12798"/>
                      </a:cubicBezTo>
                      <a:cubicBezTo>
                        <a:pt x="14048" y="12148"/>
                        <a:pt x="13748" y="11498"/>
                        <a:pt x="13448" y="10848"/>
                      </a:cubicBezTo>
                      <a:cubicBezTo>
                        <a:pt x="13148" y="10748"/>
                        <a:pt x="13048" y="10448"/>
                        <a:pt x="12998" y="10148"/>
                      </a:cubicBezTo>
                      <a:lnTo>
                        <a:pt x="12998" y="10098"/>
                      </a:lnTo>
                      <a:lnTo>
                        <a:pt x="12898" y="9848"/>
                      </a:lnTo>
                      <a:lnTo>
                        <a:pt x="12898" y="9799"/>
                      </a:lnTo>
                      <a:lnTo>
                        <a:pt x="12748" y="9649"/>
                      </a:lnTo>
                      <a:cubicBezTo>
                        <a:pt x="12448" y="9499"/>
                        <a:pt x="12248" y="9199"/>
                        <a:pt x="12298" y="8849"/>
                      </a:cubicBezTo>
                      <a:cubicBezTo>
                        <a:pt x="12048" y="8849"/>
                        <a:pt x="11948" y="8649"/>
                        <a:pt x="11998" y="8399"/>
                      </a:cubicBezTo>
                      <a:lnTo>
                        <a:pt x="11848" y="8199"/>
                      </a:lnTo>
                      <a:lnTo>
                        <a:pt x="11848" y="8149"/>
                      </a:lnTo>
                      <a:lnTo>
                        <a:pt x="11798" y="8149"/>
                      </a:lnTo>
                      <a:lnTo>
                        <a:pt x="11648" y="8049"/>
                      </a:lnTo>
                      <a:lnTo>
                        <a:pt x="11498" y="7849"/>
                      </a:lnTo>
                      <a:cubicBezTo>
                        <a:pt x="11198" y="7849"/>
                        <a:pt x="10998" y="7599"/>
                        <a:pt x="11048" y="7349"/>
                      </a:cubicBezTo>
                      <a:cubicBezTo>
                        <a:pt x="11098" y="7299"/>
                        <a:pt x="11048" y="7249"/>
                        <a:pt x="10998" y="7249"/>
                      </a:cubicBezTo>
                      <a:cubicBezTo>
                        <a:pt x="10398" y="6999"/>
                        <a:pt x="9898" y="6499"/>
                        <a:pt x="9748" y="5849"/>
                      </a:cubicBezTo>
                      <a:cubicBezTo>
                        <a:pt x="9448" y="5799"/>
                        <a:pt x="9398" y="5599"/>
                        <a:pt x="9448" y="5349"/>
                      </a:cubicBezTo>
                      <a:lnTo>
                        <a:pt x="9448" y="5299"/>
                      </a:lnTo>
                      <a:lnTo>
                        <a:pt x="9299" y="5099"/>
                      </a:lnTo>
                      <a:lnTo>
                        <a:pt x="9149" y="4949"/>
                      </a:lnTo>
                      <a:lnTo>
                        <a:pt x="8999" y="4749"/>
                      </a:lnTo>
                      <a:lnTo>
                        <a:pt x="8849" y="4499"/>
                      </a:lnTo>
                      <a:lnTo>
                        <a:pt x="8699" y="4349"/>
                      </a:lnTo>
                      <a:lnTo>
                        <a:pt x="8549" y="4200"/>
                      </a:lnTo>
                      <a:cubicBezTo>
                        <a:pt x="8249" y="4150"/>
                        <a:pt x="7999" y="4100"/>
                        <a:pt x="7899" y="3750"/>
                      </a:cubicBezTo>
                      <a:cubicBezTo>
                        <a:pt x="7849" y="3550"/>
                        <a:pt x="7649" y="3450"/>
                        <a:pt x="7499" y="3300"/>
                      </a:cubicBezTo>
                      <a:lnTo>
                        <a:pt x="7199" y="3200"/>
                      </a:lnTo>
                      <a:lnTo>
                        <a:pt x="7149" y="3150"/>
                      </a:lnTo>
                      <a:lnTo>
                        <a:pt x="7049" y="3150"/>
                      </a:lnTo>
                      <a:lnTo>
                        <a:pt x="6749" y="3050"/>
                      </a:lnTo>
                      <a:cubicBezTo>
                        <a:pt x="6749" y="3000"/>
                        <a:pt x="6699" y="3000"/>
                        <a:pt x="6649" y="3000"/>
                      </a:cubicBezTo>
                      <a:lnTo>
                        <a:pt x="6449" y="2850"/>
                      </a:lnTo>
                      <a:lnTo>
                        <a:pt x="6199" y="2700"/>
                      </a:lnTo>
                      <a:lnTo>
                        <a:pt x="5999" y="2600"/>
                      </a:lnTo>
                      <a:lnTo>
                        <a:pt x="5949" y="2550"/>
                      </a:lnTo>
                      <a:lnTo>
                        <a:pt x="5899" y="2550"/>
                      </a:lnTo>
                      <a:lnTo>
                        <a:pt x="5549" y="2350"/>
                      </a:lnTo>
                      <a:lnTo>
                        <a:pt x="5399" y="2250"/>
                      </a:lnTo>
                      <a:lnTo>
                        <a:pt x="5099" y="2150"/>
                      </a:lnTo>
                      <a:lnTo>
                        <a:pt x="4949" y="2100"/>
                      </a:lnTo>
                      <a:lnTo>
                        <a:pt x="4799" y="2000"/>
                      </a:lnTo>
                      <a:lnTo>
                        <a:pt x="4649" y="1950"/>
                      </a:lnTo>
                      <a:lnTo>
                        <a:pt x="4499" y="1850"/>
                      </a:lnTo>
                      <a:lnTo>
                        <a:pt x="4349" y="1800"/>
                      </a:lnTo>
                      <a:lnTo>
                        <a:pt x="4049" y="1700"/>
                      </a:lnTo>
                      <a:lnTo>
                        <a:pt x="3999" y="1650"/>
                      </a:lnTo>
                      <a:lnTo>
                        <a:pt x="3899" y="1650"/>
                      </a:lnTo>
                      <a:lnTo>
                        <a:pt x="3600" y="1550"/>
                      </a:lnTo>
                      <a:cubicBezTo>
                        <a:pt x="3600" y="1500"/>
                        <a:pt x="3600" y="1500"/>
                        <a:pt x="3600" y="1450"/>
                      </a:cubicBezTo>
                      <a:lnTo>
                        <a:pt x="3500" y="1450"/>
                      </a:lnTo>
                      <a:lnTo>
                        <a:pt x="3300" y="1350"/>
                      </a:lnTo>
                      <a:lnTo>
                        <a:pt x="3050" y="1150"/>
                      </a:lnTo>
                      <a:cubicBezTo>
                        <a:pt x="2925" y="1150"/>
                        <a:pt x="2800" y="1188"/>
                        <a:pt x="2687" y="1188"/>
                      </a:cubicBezTo>
                      <a:cubicBezTo>
                        <a:pt x="2575" y="1188"/>
                        <a:pt x="2475" y="1150"/>
                        <a:pt x="2400" y="1000"/>
                      </a:cubicBezTo>
                      <a:lnTo>
                        <a:pt x="2300" y="850"/>
                      </a:lnTo>
                      <a:lnTo>
                        <a:pt x="2100" y="750"/>
                      </a:lnTo>
                      <a:lnTo>
                        <a:pt x="2050" y="700"/>
                      </a:lnTo>
                      <a:lnTo>
                        <a:pt x="1950" y="700"/>
                      </a:lnTo>
                      <a:lnTo>
                        <a:pt x="1800" y="600"/>
                      </a:lnTo>
                      <a:cubicBezTo>
                        <a:pt x="1800" y="550"/>
                        <a:pt x="1750" y="550"/>
                        <a:pt x="1700" y="550"/>
                      </a:cubicBezTo>
                      <a:lnTo>
                        <a:pt x="1500" y="450"/>
                      </a:lnTo>
                      <a:lnTo>
                        <a:pt x="1450" y="400"/>
                      </a:lnTo>
                      <a:lnTo>
                        <a:pt x="1350" y="400"/>
                      </a:lnTo>
                      <a:lnTo>
                        <a:pt x="1200" y="350"/>
                      </a:lnTo>
                      <a:cubicBezTo>
                        <a:pt x="1200" y="300"/>
                        <a:pt x="1150" y="250"/>
                        <a:pt x="1100" y="250"/>
                      </a:cubicBezTo>
                      <a:lnTo>
                        <a:pt x="900" y="150"/>
                      </a:lnTo>
                      <a:lnTo>
                        <a:pt x="850" y="100"/>
                      </a:lnTo>
                      <a:lnTo>
                        <a:pt x="800" y="100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24"/>
                <p:cNvSpPr/>
                <p:nvPr/>
              </p:nvSpPr>
              <p:spPr>
                <a:xfrm>
                  <a:off x="6038735" y="390358"/>
                  <a:ext cx="499920" cy="590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6" h="29577" extrusionOk="0">
                      <a:moveTo>
                        <a:pt x="950" y="28127"/>
                      </a:moveTo>
                      <a:cubicBezTo>
                        <a:pt x="1000" y="28127"/>
                        <a:pt x="1050" y="28177"/>
                        <a:pt x="1100" y="28177"/>
                      </a:cubicBezTo>
                      <a:cubicBezTo>
                        <a:pt x="1100" y="28227"/>
                        <a:pt x="1050" y="28277"/>
                        <a:pt x="1050" y="28327"/>
                      </a:cubicBezTo>
                      <a:cubicBezTo>
                        <a:pt x="1000" y="28327"/>
                        <a:pt x="950" y="28277"/>
                        <a:pt x="900" y="28277"/>
                      </a:cubicBezTo>
                      <a:cubicBezTo>
                        <a:pt x="950" y="28227"/>
                        <a:pt x="950" y="28177"/>
                        <a:pt x="950" y="28127"/>
                      </a:cubicBezTo>
                      <a:close/>
                      <a:moveTo>
                        <a:pt x="24604" y="1"/>
                      </a:moveTo>
                      <a:cubicBezTo>
                        <a:pt x="24451" y="1"/>
                        <a:pt x="24364" y="135"/>
                        <a:pt x="24246" y="332"/>
                      </a:cubicBezTo>
                      <a:cubicBezTo>
                        <a:pt x="23746" y="1132"/>
                        <a:pt x="23196" y="1882"/>
                        <a:pt x="22496" y="2531"/>
                      </a:cubicBezTo>
                      <a:cubicBezTo>
                        <a:pt x="22146" y="2881"/>
                        <a:pt x="21846" y="3231"/>
                        <a:pt x="21546" y="3581"/>
                      </a:cubicBezTo>
                      <a:cubicBezTo>
                        <a:pt x="21197" y="3981"/>
                        <a:pt x="20897" y="4431"/>
                        <a:pt x="20547" y="4781"/>
                      </a:cubicBezTo>
                      <a:cubicBezTo>
                        <a:pt x="19747" y="5581"/>
                        <a:pt x="18997" y="6431"/>
                        <a:pt x="18247" y="7281"/>
                      </a:cubicBezTo>
                      <a:cubicBezTo>
                        <a:pt x="17447" y="8530"/>
                        <a:pt x="16397" y="9530"/>
                        <a:pt x="15448" y="10630"/>
                      </a:cubicBezTo>
                      <a:cubicBezTo>
                        <a:pt x="14398" y="11830"/>
                        <a:pt x="13298" y="13030"/>
                        <a:pt x="12298" y="14279"/>
                      </a:cubicBezTo>
                      <a:cubicBezTo>
                        <a:pt x="11398" y="15329"/>
                        <a:pt x="10648" y="16479"/>
                        <a:pt x="9799" y="17529"/>
                      </a:cubicBezTo>
                      <a:cubicBezTo>
                        <a:pt x="9349" y="18129"/>
                        <a:pt x="8799" y="18679"/>
                        <a:pt x="8249" y="19228"/>
                      </a:cubicBezTo>
                      <a:cubicBezTo>
                        <a:pt x="7299" y="20028"/>
                        <a:pt x="6449" y="20978"/>
                        <a:pt x="5699" y="21978"/>
                      </a:cubicBezTo>
                      <a:cubicBezTo>
                        <a:pt x="5199" y="22728"/>
                        <a:pt x="4649" y="23428"/>
                        <a:pt x="4050" y="24128"/>
                      </a:cubicBezTo>
                      <a:cubicBezTo>
                        <a:pt x="2700" y="25677"/>
                        <a:pt x="1350" y="27277"/>
                        <a:pt x="0" y="28827"/>
                      </a:cubicBezTo>
                      <a:lnTo>
                        <a:pt x="600" y="28577"/>
                      </a:lnTo>
                      <a:lnTo>
                        <a:pt x="700" y="28677"/>
                      </a:lnTo>
                      <a:cubicBezTo>
                        <a:pt x="600" y="28827"/>
                        <a:pt x="450" y="29027"/>
                        <a:pt x="350" y="29177"/>
                      </a:cubicBezTo>
                      <a:cubicBezTo>
                        <a:pt x="250" y="29277"/>
                        <a:pt x="200" y="29427"/>
                        <a:pt x="100" y="29577"/>
                      </a:cubicBezTo>
                      <a:cubicBezTo>
                        <a:pt x="150" y="29527"/>
                        <a:pt x="200" y="29477"/>
                        <a:pt x="200" y="29427"/>
                      </a:cubicBezTo>
                      <a:cubicBezTo>
                        <a:pt x="850" y="28677"/>
                        <a:pt x="1500" y="27877"/>
                        <a:pt x="2200" y="27127"/>
                      </a:cubicBezTo>
                      <a:cubicBezTo>
                        <a:pt x="2650" y="26627"/>
                        <a:pt x="3200" y="26177"/>
                        <a:pt x="3650" y="25627"/>
                      </a:cubicBezTo>
                      <a:cubicBezTo>
                        <a:pt x="4649" y="24477"/>
                        <a:pt x="5599" y="23228"/>
                        <a:pt x="6449" y="21878"/>
                      </a:cubicBezTo>
                      <a:cubicBezTo>
                        <a:pt x="6699" y="21578"/>
                        <a:pt x="6949" y="21278"/>
                        <a:pt x="7249" y="21028"/>
                      </a:cubicBezTo>
                      <a:cubicBezTo>
                        <a:pt x="7899" y="20528"/>
                        <a:pt x="8449" y="19978"/>
                        <a:pt x="8999" y="19428"/>
                      </a:cubicBezTo>
                      <a:cubicBezTo>
                        <a:pt x="10348" y="17829"/>
                        <a:pt x="11648" y="16129"/>
                        <a:pt x="12948" y="14479"/>
                      </a:cubicBezTo>
                      <a:cubicBezTo>
                        <a:pt x="13848" y="13379"/>
                        <a:pt x="14798" y="12330"/>
                        <a:pt x="15747" y="11280"/>
                      </a:cubicBezTo>
                      <a:cubicBezTo>
                        <a:pt x="16447" y="10480"/>
                        <a:pt x="17147" y="9780"/>
                        <a:pt x="17797" y="8980"/>
                      </a:cubicBezTo>
                      <a:cubicBezTo>
                        <a:pt x="18647" y="8080"/>
                        <a:pt x="19347" y="7131"/>
                        <a:pt x="20147" y="6181"/>
                      </a:cubicBezTo>
                      <a:cubicBezTo>
                        <a:pt x="21097" y="5131"/>
                        <a:pt x="21946" y="4081"/>
                        <a:pt x="22946" y="3031"/>
                      </a:cubicBezTo>
                      <a:cubicBezTo>
                        <a:pt x="23546" y="2431"/>
                        <a:pt x="23996" y="1632"/>
                        <a:pt x="24746" y="1132"/>
                      </a:cubicBezTo>
                      <a:cubicBezTo>
                        <a:pt x="24896" y="982"/>
                        <a:pt x="24946" y="782"/>
                        <a:pt x="24996" y="582"/>
                      </a:cubicBezTo>
                      <a:cubicBezTo>
                        <a:pt x="24996" y="382"/>
                        <a:pt x="24896" y="182"/>
                        <a:pt x="24746" y="32"/>
                      </a:cubicBezTo>
                      <a:cubicBezTo>
                        <a:pt x="24692" y="10"/>
                        <a:pt x="24646" y="1"/>
                        <a:pt x="24604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24"/>
                <p:cNvSpPr/>
                <p:nvPr/>
              </p:nvSpPr>
              <p:spPr>
                <a:xfrm>
                  <a:off x="6450655" y="3260526"/>
                  <a:ext cx="700900" cy="56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5" h="28471" extrusionOk="0">
                      <a:moveTo>
                        <a:pt x="51" y="0"/>
                      </a:moveTo>
                      <a:lnTo>
                        <a:pt x="1" y="50"/>
                      </a:lnTo>
                      <a:cubicBezTo>
                        <a:pt x="451" y="350"/>
                        <a:pt x="900" y="650"/>
                        <a:pt x="1350" y="950"/>
                      </a:cubicBezTo>
                      <a:cubicBezTo>
                        <a:pt x="1450" y="1050"/>
                        <a:pt x="1600" y="1200"/>
                        <a:pt x="1700" y="1350"/>
                      </a:cubicBezTo>
                      <a:cubicBezTo>
                        <a:pt x="1757" y="1342"/>
                        <a:pt x="1814" y="1338"/>
                        <a:pt x="1870" y="1338"/>
                      </a:cubicBezTo>
                      <a:cubicBezTo>
                        <a:pt x="2160" y="1338"/>
                        <a:pt x="2433" y="1449"/>
                        <a:pt x="2600" y="1700"/>
                      </a:cubicBezTo>
                      <a:cubicBezTo>
                        <a:pt x="2850" y="1900"/>
                        <a:pt x="2750" y="2050"/>
                        <a:pt x="2450" y="2100"/>
                      </a:cubicBezTo>
                      <a:lnTo>
                        <a:pt x="2750" y="2300"/>
                      </a:lnTo>
                      <a:lnTo>
                        <a:pt x="3400" y="2400"/>
                      </a:lnTo>
                      <a:cubicBezTo>
                        <a:pt x="4100" y="2650"/>
                        <a:pt x="4150" y="2700"/>
                        <a:pt x="4000" y="3200"/>
                      </a:cubicBezTo>
                      <a:lnTo>
                        <a:pt x="4050" y="3250"/>
                      </a:lnTo>
                      <a:cubicBezTo>
                        <a:pt x="4200" y="3200"/>
                        <a:pt x="4337" y="3125"/>
                        <a:pt x="4456" y="3125"/>
                      </a:cubicBezTo>
                      <a:cubicBezTo>
                        <a:pt x="4575" y="3125"/>
                        <a:pt x="4675" y="3200"/>
                        <a:pt x="4750" y="3450"/>
                      </a:cubicBezTo>
                      <a:cubicBezTo>
                        <a:pt x="4776" y="3444"/>
                        <a:pt x="4801" y="3442"/>
                        <a:pt x="4826" y="3442"/>
                      </a:cubicBezTo>
                      <a:cubicBezTo>
                        <a:pt x="5039" y="3442"/>
                        <a:pt x="5195" y="3626"/>
                        <a:pt x="5150" y="3850"/>
                      </a:cubicBezTo>
                      <a:lnTo>
                        <a:pt x="5450" y="4150"/>
                      </a:lnTo>
                      <a:cubicBezTo>
                        <a:pt x="6200" y="4200"/>
                        <a:pt x="6849" y="4599"/>
                        <a:pt x="7199" y="5199"/>
                      </a:cubicBezTo>
                      <a:lnTo>
                        <a:pt x="6699" y="5199"/>
                      </a:lnTo>
                      <a:lnTo>
                        <a:pt x="7699" y="5849"/>
                      </a:lnTo>
                      <a:lnTo>
                        <a:pt x="7399" y="5399"/>
                      </a:lnTo>
                      <a:lnTo>
                        <a:pt x="7399" y="5399"/>
                      </a:lnTo>
                      <a:cubicBezTo>
                        <a:pt x="7949" y="5549"/>
                        <a:pt x="8499" y="5849"/>
                        <a:pt x="8949" y="6249"/>
                      </a:cubicBezTo>
                      <a:cubicBezTo>
                        <a:pt x="9249" y="6299"/>
                        <a:pt x="9499" y="6549"/>
                        <a:pt x="9549" y="6899"/>
                      </a:cubicBezTo>
                      <a:cubicBezTo>
                        <a:pt x="10099" y="6999"/>
                        <a:pt x="10599" y="7249"/>
                        <a:pt x="10999" y="7649"/>
                      </a:cubicBezTo>
                      <a:cubicBezTo>
                        <a:pt x="11299" y="7849"/>
                        <a:pt x="11799" y="7899"/>
                        <a:pt x="11799" y="8399"/>
                      </a:cubicBezTo>
                      <a:cubicBezTo>
                        <a:pt x="12348" y="8449"/>
                        <a:pt x="12898" y="8749"/>
                        <a:pt x="13298" y="9199"/>
                      </a:cubicBezTo>
                      <a:lnTo>
                        <a:pt x="12698" y="9299"/>
                      </a:lnTo>
                      <a:cubicBezTo>
                        <a:pt x="13248" y="9649"/>
                        <a:pt x="13848" y="9998"/>
                        <a:pt x="14448" y="10398"/>
                      </a:cubicBezTo>
                      <a:cubicBezTo>
                        <a:pt x="15698" y="11198"/>
                        <a:pt x="16898" y="12098"/>
                        <a:pt x="18047" y="13148"/>
                      </a:cubicBezTo>
                      <a:cubicBezTo>
                        <a:pt x="19147" y="14098"/>
                        <a:pt x="20197" y="15048"/>
                        <a:pt x="21247" y="15997"/>
                      </a:cubicBezTo>
                      <a:cubicBezTo>
                        <a:pt x="22097" y="16747"/>
                        <a:pt x="22997" y="17447"/>
                        <a:pt x="23796" y="18147"/>
                      </a:cubicBezTo>
                      <a:cubicBezTo>
                        <a:pt x="24246" y="18547"/>
                        <a:pt x="24596" y="18997"/>
                        <a:pt x="24996" y="19397"/>
                      </a:cubicBezTo>
                      <a:cubicBezTo>
                        <a:pt x="25846" y="20297"/>
                        <a:pt x="26746" y="21097"/>
                        <a:pt x="27746" y="21796"/>
                      </a:cubicBezTo>
                      <a:cubicBezTo>
                        <a:pt x="27896" y="21896"/>
                        <a:pt x="28046" y="22046"/>
                        <a:pt x="28196" y="22146"/>
                      </a:cubicBezTo>
                      <a:cubicBezTo>
                        <a:pt x="29246" y="23046"/>
                        <a:pt x="30195" y="23946"/>
                        <a:pt x="31095" y="24896"/>
                      </a:cubicBezTo>
                      <a:cubicBezTo>
                        <a:pt x="31695" y="25496"/>
                        <a:pt x="32345" y="25946"/>
                        <a:pt x="32945" y="26446"/>
                      </a:cubicBezTo>
                      <a:cubicBezTo>
                        <a:pt x="33445" y="26845"/>
                        <a:pt x="33795" y="27395"/>
                        <a:pt x="33895" y="27995"/>
                      </a:cubicBezTo>
                      <a:cubicBezTo>
                        <a:pt x="33977" y="28284"/>
                        <a:pt x="34230" y="28471"/>
                        <a:pt x="34485" y="28471"/>
                      </a:cubicBezTo>
                      <a:cubicBezTo>
                        <a:pt x="34539" y="28471"/>
                        <a:pt x="34592" y="28463"/>
                        <a:pt x="34645" y="28445"/>
                      </a:cubicBezTo>
                      <a:cubicBezTo>
                        <a:pt x="35045" y="28345"/>
                        <a:pt x="34945" y="28045"/>
                        <a:pt x="34845" y="27795"/>
                      </a:cubicBezTo>
                      <a:cubicBezTo>
                        <a:pt x="34795" y="27545"/>
                        <a:pt x="34695" y="27295"/>
                        <a:pt x="34545" y="27095"/>
                      </a:cubicBezTo>
                      <a:cubicBezTo>
                        <a:pt x="34145" y="26696"/>
                        <a:pt x="33645" y="26296"/>
                        <a:pt x="33195" y="25846"/>
                      </a:cubicBezTo>
                      <a:cubicBezTo>
                        <a:pt x="32545" y="25296"/>
                        <a:pt x="31895" y="24746"/>
                        <a:pt x="31245" y="24146"/>
                      </a:cubicBezTo>
                      <a:cubicBezTo>
                        <a:pt x="30295" y="23246"/>
                        <a:pt x="29346" y="22296"/>
                        <a:pt x="28346" y="21446"/>
                      </a:cubicBezTo>
                      <a:cubicBezTo>
                        <a:pt x="27396" y="20747"/>
                        <a:pt x="26446" y="19947"/>
                        <a:pt x="25596" y="19097"/>
                      </a:cubicBezTo>
                      <a:cubicBezTo>
                        <a:pt x="25246" y="18697"/>
                        <a:pt x="24896" y="18347"/>
                        <a:pt x="24496" y="17997"/>
                      </a:cubicBezTo>
                      <a:cubicBezTo>
                        <a:pt x="23696" y="17297"/>
                        <a:pt x="22797" y="16647"/>
                        <a:pt x="21997" y="15947"/>
                      </a:cubicBezTo>
                      <a:cubicBezTo>
                        <a:pt x="20647" y="14748"/>
                        <a:pt x="19347" y="13548"/>
                        <a:pt x="17997" y="12348"/>
                      </a:cubicBezTo>
                      <a:cubicBezTo>
                        <a:pt x="17348" y="11798"/>
                        <a:pt x="16798" y="11248"/>
                        <a:pt x="16098" y="10748"/>
                      </a:cubicBezTo>
                      <a:cubicBezTo>
                        <a:pt x="15248" y="10098"/>
                        <a:pt x="14298" y="9499"/>
                        <a:pt x="13348" y="8899"/>
                      </a:cubicBezTo>
                      <a:cubicBezTo>
                        <a:pt x="11849" y="7899"/>
                        <a:pt x="10299" y="6899"/>
                        <a:pt x="8799" y="5899"/>
                      </a:cubicBezTo>
                      <a:cubicBezTo>
                        <a:pt x="7749" y="5199"/>
                        <a:pt x="6649" y="4499"/>
                        <a:pt x="5600" y="3750"/>
                      </a:cubicBezTo>
                      <a:cubicBezTo>
                        <a:pt x="4150" y="2700"/>
                        <a:pt x="2850" y="1450"/>
                        <a:pt x="1300" y="65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4"/>
                <p:cNvSpPr/>
                <p:nvPr/>
              </p:nvSpPr>
              <p:spPr>
                <a:xfrm>
                  <a:off x="5675795" y="1520223"/>
                  <a:ext cx="722900" cy="167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5" h="8400" extrusionOk="0">
                      <a:moveTo>
                        <a:pt x="36094" y="1"/>
                      </a:moveTo>
                      <a:lnTo>
                        <a:pt x="35494" y="201"/>
                      </a:lnTo>
                      <a:cubicBezTo>
                        <a:pt x="35480" y="186"/>
                        <a:pt x="35465" y="180"/>
                        <a:pt x="35452" y="180"/>
                      </a:cubicBezTo>
                      <a:cubicBezTo>
                        <a:pt x="35419" y="180"/>
                        <a:pt x="35394" y="215"/>
                        <a:pt x="35394" y="251"/>
                      </a:cubicBezTo>
                      <a:cubicBezTo>
                        <a:pt x="35094" y="751"/>
                        <a:pt x="34544" y="751"/>
                        <a:pt x="34044" y="801"/>
                      </a:cubicBezTo>
                      <a:cubicBezTo>
                        <a:pt x="33994" y="901"/>
                        <a:pt x="33944" y="1051"/>
                        <a:pt x="33844" y="1051"/>
                      </a:cubicBezTo>
                      <a:cubicBezTo>
                        <a:pt x="32495" y="1451"/>
                        <a:pt x="31045" y="1750"/>
                        <a:pt x="29645" y="1850"/>
                      </a:cubicBezTo>
                      <a:cubicBezTo>
                        <a:pt x="29295" y="1850"/>
                        <a:pt x="28945" y="1900"/>
                        <a:pt x="28595" y="1950"/>
                      </a:cubicBezTo>
                      <a:cubicBezTo>
                        <a:pt x="28545" y="1950"/>
                        <a:pt x="28495" y="2000"/>
                        <a:pt x="28495" y="2050"/>
                      </a:cubicBezTo>
                      <a:cubicBezTo>
                        <a:pt x="28445" y="2300"/>
                        <a:pt x="28245" y="2300"/>
                        <a:pt x="28046" y="2300"/>
                      </a:cubicBezTo>
                      <a:cubicBezTo>
                        <a:pt x="27969" y="2296"/>
                        <a:pt x="27893" y="2294"/>
                        <a:pt x="27816" y="2294"/>
                      </a:cubicBezTo>
                      <a:cubicBezTo>
                        <a:pt x="26986" y="2294"/>
                        <a:pt x="26128" y="2538"/>
                        <a:pt x="25396" y="2950"/>
                      </a:cubicBezTo>
                      <a:cubicBezTo>
                        <a:pt x="24646" y="3300"/>
                        <a:pt x="23846" y="3550"/>
                        <a:pt x="22996" y="3650"/>
                      </a:cubicBezTo>
                      <a:cubicBezTo>
                        <a:pt x="22596" y="3700"/>
                        <a:pt x="22247" y="3850"/>
                        <a:pt x="21847" y="3950"/>
                      </a:cubicBezTo>
                      <a:cubicBezTo>
                        <a:pt x="21597" y="4000"/>
                        <a:pt x="21347" y="4000"/>
                        <a:pt x="21097" y="4050"/>
                      </a:cubicBezTo>
                      <a:cubicBezTo>
                        <a:pt x="21047" y="4050"/>
                        <a:pt x="20997" y="4050"/>
                        <a:pt x="20997" y="4100"/>
                      </a:cubicBezTo>
                      <a:cubicBezTo>
                        <a:pt x="20797" y="4500"/>
                        <a:pt x="20347" y="4400"/>
                        <a:pt x="19997" y="4500"/>
                      </a:cubicBezTo>
                      <a:cubicBezTo>
                        <a:pt x="19497" y="4700"/>
                        <a:pt x="18947" y="4850"/>
                        <a:pt x="18397" y="5000"/>
                      </a:cubicBezTo>
                      <a:cubicBezTo>
                        <a:pt x="17947" y="5150"/>
                        <a:pt x="17547" y="5250"/>
                        <a:pt x="17147" y="5350"/>
                      </a:cubicBezTo>
                      <a:cubicBezTo>
                        <a:pt x="16148" y="5550"/>
                        <a:pt x="15198" y="5700"/>
                        <a:pt x="14198" y="5900"/>
                      </a:cubicBezTo>
                      <a:cubicBezTo>
                        <a:pt x="13348" y="6050"/>
                        <a:pt x="12448" y="6250"/>
                        <a:pt x="11598" y="6400"/>
                      </a:cubicBezTo>
                      <a:cubicBezTo>
                        <a:pt x="10199" y="6650"/>
                        <a:pt x="8849" y="6850"/>
                        <a:pt x="7499" y="7100"/>
                      </a:cubicBezTo>
                      <a:cubicBezTo>
                        <a:pt x="6349" y="7249"/>
                        <a:pt x="5249" y="7449"/>
                        <a:pt x="4100" y="7649"/>
                      </a:cubicBezTo>
                      <a:cubicBezTo>
                        <a:pt x="3700" y="7699"/>
                        <a:pt x="3287" y="7724"/>
                        <a:pt x="2875" y="7724"/>
                      </a:cubicBezTo>
                      <a:cubicBezTo>
                        <a:pt x="2462" y="7724"/>
                        <a:pt x="2050" y="7699"/>
                        <a:pt x="1650" y="7649"/>
                      </a:cubicBezTo>
                      <a:cubicBezTo>
                        <a:pt x="1200" y="7599"/>
                        <a:pt x="750" y="7599"/>
                        <a:pt x="350" y="7549"/>
                      </a:cubicBezTo>
                      <a:lnTo>
                        <a:pt x="150" y="7649"/>
                      </a:lnTo>
                      <a:lnTo>
                        <a:pt x="0" y="8249"/>
                      </a:lnTo>
                      <a:lnTo>
                        <a:pt x="3150" y="8399"/>
                      </a:lnTo>
                      <a:lnTo>
                        <a:pt x="4350" y="8299"/>
                      </a:lnTo>
                      <a:lnTo>
                        <a:pt x="4500" y="8199"/>
                      </a:lnTo>
                      <a:lnTo>
                        <a:pt x="7199" y="7849"/>
                      </a:lnTo>
                      <a:lnTo>
                        <a:pt x="7349" y="7749"/>
                      </a:lnTo>
                      <a:lnTo>
                        <a:pt x="10049" y="7399"/>
                      </a:lnTo>
                      <a:lnTo>
                        <a:pt x="10199" y="7299"/>
                      </a:lnTo>
                      <a:lnTo>
                        <a:pt x="11848" y="7050"/>
                      </a:lnTo>
                      <a:lnTo>
                        <a:pt x="12698" y="6900"/>
                      </a:lnTo>
                      <a:lnTo>
                        <a:pt x="14198" y="6650"/>
                      </a:lnTo>
                      <a:lnTo>
                        <a:pt x="15398" y="6500"/>
                      </a:lnTo>
                      <a:lnTo>
                        <a:pt x="15398" y="6450"/>
                      </a:lnTo>
                      <a:cubicBezTo>
                        <a:pt x="15648" y="6350"/>
                        <a:pt x="15948" y="6250"/>
                        <a:pt x="16248" y="6150"/>
                      </a:cubicBezTo>
                      <a:cubicBezTo>
                        <a:pt x="16997" y="6000"/>
                        <a:pt x="17747" y="5900"/>
                        <a:pt x="18447" y="5750"/>
                      </a:cubicBezTo>
                      <a:lnTo>
                        <a:pt x="18497" y="5750"/>
                      </a:lnTo>
                      <a:lnTo>
                        <a:pt x="18497" y="5700"/>
                      </a:lnTo>
                      <a:lnTo>
                        <a:pt x="18747" y="5600"/>
                      </a:lnTo>
                      <a:lnTo>
                        <a:pt x="18797" y="5600"/>
                      </a:lnTo>
                      <a:lnTo>
                        <a:pt x="18797" y="5550"/>
                      </a:lnTo>
                      <a:cubicBezTo>
                        <a:pt x="18847" y="5450"/>
                        <a:pt x="18897" y="5350"/>
                        <a:pt x="18947" y="5350"/>
                      </a:cubicBezTo>
                      <a:cubicBezTo>
                        <a:pt x="19797" y="5150"/>
                        <a:pt x="20647" y="5000"/>
                        <a:pt x="21497" y="4850"/>
                      </a:cubicBezTo>
                      <a:cubicBezTo>
                        <a:pt x="21847" y="4800"/>
                        <a:pt x="22197" y="4700"/>
                        <a:pt x="22546" y="4600"/>
                      </a:cubicBezTo>
                      <a:cubicBezTo>
                        <a:pt x="23446" y="4300"/>
                        <a:pt x="24346" y="3900"/>
                        <a:pt x="25296" y="3550"/>
                      </a:cubicBezTo>
                      <a:cubicBezTo>
                        <a:pt x="26396" y="3050"/>
                        <a:pt x="27546" y="2750"/>
                        <a:pt x="28695" y="2550"/>
                      </a:cubicBezTo>
                      <a:cubicBezTo>
                        <a:pt x="30045" y="2450"/>
                        <a:pt x="31345" y="2200"/>
                        <a:pt x="32695" y="2000"/>
                      </a:cubicBezTo>
                      <a:lnTo>
                        <a:pt x="32745" y="2000"/>
                      </a:lnTo>
                      <a:lnTo>
                        <a:pt x="32745" y="1950"/>
                      </a:lnTo>
                      <a:lnTo>
                        <a:pt x="33994" y="1650"/>
                      </a:lnTo>
                      <a:lnTo>
                        <a:pt x="34044" y="1650"/>
                      </a:lnTo>
                      <a:lnTo>
                        <a:pt x="34294" y="1501"/>
                      </a:lnTo>
                      <a:lnTo>
                        <a:pt x="34344" y="1501"/>
                      </a:lnTo>
                      <a:lnTo>
                        <a:pt x="34344" y="1451"/>
                      </a:lnTo>
                      <a:lnTo>
                        <a:pt x="34544" y="1351"/>
                      </a:lnTo>
                      <a:lnTo>
                        <a:pt x="34594" y="1351"/>
                      </a:lnTo>
                      <a:lnTo>
                        <a:pt x="34594" y="1301"/>
                      </a:lnTo>
                      <a:lnTo>
                        <a:pt x="34994" y="1201"/>
                      </a:lnTo>
                      <a:lnTo>
                        <a:pt x="35044" y="1201"/>
                      </a:lnTo>
                      <a:lnTo>
                        <a:pt x="35044" y="1151"/>
                      </a:lnTo>
                      <a:lnTo>
                        <a:pt x="35594" y="901"/>
                      </a:lnTo>
                      <a:lnTo>
                        <a:pt x="35844" y="751"/>
                      </a:lnTo>
                      <a:cubicBezTo>
                        <a:pt x="35894" y="751"/>
                        <a:pt x="35944" y="701"/>
                        <a:pt x="35944" y="701"/>
                      </a:cubicBezTo>
                      <a:lnTo>
                        <a:pt x="36144" y="351"/>
                      </a:lnTo>
                      <a:cubicBezTo>
                        <a:pt x="36144" y="251"/>
                        <a:pt x="36094" y="101"/>
                        <a:pt x="36094" y="1"/>
                      </a:cubicBez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4"/>
                <p:cNvSpPr/>
                <p:nvPr/>
              </p:nvSpPr>
              <p:spPr>
                <a:xfrm>
                  <a:off x="2937275" y="2117301"/>
                  <a:ext cx="1465760" cy="133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8" h="6681" extrusionOk="0">
                      <a:moveTo>
                        <a:pt x="73288" y="0"/>
                      </a:moveTo>
                      <a:lnTo>
                        <a:pt x="71088" y="1050"/>
                      </a:lnTo>
                      <a:cubicBezTo>
                        <a:pt x="70738" y="1250"/>
                        <a:pt x="70338" y="1400"/>
                        <a:pt x="69988" y="1600"/>
                      </a:cubicBezTo>
                      <a:cubicBezTo>
                        <a:pt x="69338" y="2000"/>
                        <a:pt x="68688" y="2300"/>
                        <a:pt x="67988" y="2550"/>
                      </a:cubicBezTo>
                      <a:cubicBezTo>
                        <a:pt x="66739" y="2700"/>
                        <a:pt x="65439" y="2800"/>
                        <a:pt x="64189" y="2850"/>
                      </a:cubicBezTo>
                      <a:cubicBezTo>
                        <a:pt x="63623" y="2850"/>
                        <a:pt x="63056" y="2828"/>
                        <a:pt x="62489" y="2828"/>
                      </a:cubicBezTo>
                      <a:cubicBezTo>
                        <a:pt x="62206" y="2828"/>
                        <a:pt x="61923" y="2833"/>
                        <a:pt x="61640" y="2850"/>
                      </a:cubicBezTo>
                      <a:cubicBezTo>
                        <a:pt x="60540" y="2900"/>
                        <a:pt x="59490" y="3100"/>
                        <a:pt x="58440" y="3150"/>
                      </a:cubicBezTo>
                      <a:cubicBezTo>
                        <a:pt x="57290" y="3250"/>
                        <a:pt x="56091" y="3250"/>
                        <a:pt x="54941" y="3300"/>
                      </a:cubicBezTo>
                      <a:cubicBezTo>
                        <a:pt x="54341" y="3300"/>
                        <a:pt x="53741" y="3350"/>
                        <a:pt x="53141" y="3350"/>
                      </a:cubicBezTo>
                      <a:cubicBezTo>
                        <a:pt x="52391" y="3400"/>
                        <a:pt x="51641" y="3550"/>
                        <a:pt x="50891" y="3550"/>
                      </a:cubicBezTo>
                      <a:lnTo>
                        <a:pt x="45592" y="3550"/>
                      </a:lnTo>
                      <a:cubicBezTo>
                        <a:pt x="45242" y="3500"/>
                        <a:pt x="44943" y="3500"/>
                        <a:pt x="44593" y="3400"/>
                      </a:cubicBezTo>
                      <a:cubicBezTo>
                        <a:pt x="44493" y="3550"/>
                        <a:pt x="44293" y="3650"/>
                        <a:pt x="44143" y="3700"/>
                      </a:cubicBezTo>
                      <a:cubicBezTo>
                        <a:pt x="43693" y="3750"/>
                        <a:pt x="43293" y="3750"/>
                        <a:pt x="42893" y="3750"/>
                      </a:cubicBezTo>
                      <a:lnTo>
                        <a:pt x="38644" y="4000"/>
                      </a:lnTo>
                      <a:cubicBezTo>
                        <a:pt x="37444" y="4050"/>
                        <a:pt x="36194" y="4200"/>
                        <a:pt x="34944" y="4200"/>
                      </a:cubicBezTo>
                      <a:cubicBezTo>
                        <a:pt x="34611" y="4191"/>
                        <a:pt x="34279" y="4187"/>
                        <a:pt x="33948" y="4187"/>
                      </a:cubicBezTo>
                      <a:cubicBezTo>
                        <a:pt x="32295" y="4187"/>
                        <a:pt x="30670" y="4291"/>
                        <a:pt x="29045" y="4500"/>
                      </a:cubicBezTo>
                      <a:cubicBezTo>
                        <a:pt x="28794" y="4562"/>
                        <a:pt x="28543" y="4590"/>
                        <a:pt x="28291" y="4590"/>
                      </a:cubicBezTo>
                      <a:cubicBezTo>
                        <a:pt x="27943" y="4590"/>
                        <a:pt x="27594" y="4537"/>
                        <a:pt x="27246" y="4450"/>
                      </a:cubicBezTo>
                      <a:cubicBezTo>
                        <a:pt x="26946" y="4550"/>
                        <a:pt x="26596" y="4600"/>
                        <a:pt x="26246" y="4650"/>
                      </a:cubicBezTo>
                      <a:cubicBezTo>
                        <a:pt x="24546" y="4750"/>
                        <a:pt x="22796" y="4800"/>
                        <a:pt x="21097" y="4950"/>
                      </a:cubicBezTo>
                      <a:cubicBezTo>
                        <a:pt x="20072" y="5023"/>
                        <a:pt x="19047" y="5069"/>
                        <a:pt x="18042" y="5069"/>
                      </a:cubicBezTo>
                      <a:cubicBezTo>
                        <a:pt x="17674" y="5069"/>
                        <a:pt x="17309" y="5063"/>
                        <a:pt x="16947" y="5050"/>
                      </a:cubicBezTo>
                      <a:cubicBezTo>
                        <a:pt x="16198" y="5050"/>
                        <a:pt x="15498" y="5050"/>
                        <a:pt x="14798" y="5150"/>
                      </a:cubicBezTo>
                      <a:cubicBezTo>
                        <a:pt x="14674" y="5185"/>
                        <a:pt x="14550" y="5202"/>
                        <a:pt x="14428" y="5202"/>
                      </a:cubicBezTo>
                      <a:cubicBezTo>
                        <a:pt x="14206" y="5202"/>
                        <a:pt x="13992" y="5146"/>
                        <a:pt x="13798" y="5050"/>
                      </a:cubicBezTo>
                      <a:cubicBezTo>
                        <a:pt x="13548" y="5150"/>
                        <a:pt x="13248" y="5250"/>
                        <a:pt x="12998" y="5300"/>
                      </a:cubicBezTo>
                      <a:cubicBezTo>
                        <a:pt x="12448" y="5399"/>
                        <a:pt x="11898" y="5449"/>
                        <a:pt x="11348" y="5499"/>
                      </a:cubicBezTo>
                      <a:cubicBezTo>
                        <a:pt x="10834" y="5499"/>
                        <a:pt x="10320" y="5389"/>
                        <a:pt x="9837" y="5389"/>
                      </a:cubicBezTo>
                      <a:cubicBezTo>
                        <a:pt x="9757" y="5389"/>
                        <a:pt x="9677" y="5392"/>
                        <a:pt x="9599" y="5399"/>
                      </a:cubicBezTo>
                      <a:cubicBezTo>
                        <a:pt x="8099" y="5549"/>
                        <a:pt x="6599" y="5749"/>
                        <a:pt x="5099" y="5949"/>
                      </a:cubicBezTo>
                      <a:cubicBezTo>
                        <a:pt x="4150" y="6099"/>
                        <a:pt x="3250" y="6199"/>
                        <a:pt x="2300" y="6299"/>
                      </a:cubicBezTo>
                      <a:cubicBezTo>
                        <a:pt x="1750" y="6399"/>
                        <a:pt x="1150" y="6449"/>
                        <a:pt x="600" y="6449"/>
                      </a:cubicBezTo>
                      <a:cubicBezTo>
                        <a:pt x="400" y="6449"/>
                        <a:pt x="200" y="6399"/>
                        <a:pt x="0" y="6349"/>
                      </a:cubicBezTo>
                      <a:lnTo>
                        <a:pt x="0" y="6349"/>
                      </a:lnTo>
                      <a:cubicBezTo>
                        <a:pt x="0" y="6612"/>
                        <a:pt x="92" y="6681"/>
                        <a:pt x="209" y="6681"/>
                      </a:cubicBezTo>
                      <a:cubicBezTo>
                        <a:pt x="337" y="6681"/>
                        <a:pt x="496" y="6599"/>
                        <a:pt x="600" y="6599"/>
                      </a:cubicBezTo>
                      <a:cubicBezTo>
                        <a:pt x="1200" y="6599"/>
                        <a:pt x="1850" y="6549"/>
                        <a:pt x="2450" y="6499"/>
                      </a:cubicBezTo>
                      <a:cubicBezTo>
                        <a:pt x="2950" y="6449"/>
                        <a:pt x="3400" y="6399"/>
                        <a:pt x="3950" y="6349"/>
                      </a:cubicBezTo>
                      <a:cubicBezTo>
                        <a:pt x="4500" y="6249"/>
                        <a:pt x="4999" y="6149"/>
                        <a:pt x="5549" y="6099"/>
                      </a:cubicBezTo>
                      <a:cubicBezTo>
                        <a:pt x="6799" y="5949"/>
                        <a:pt x="7999" y="5799"/>
                        <a:pt x="9249" y="5699"/>
                      </a:cubicBezTo>
                      <a:cubicBezTo>
                        <a:pt x="9551" y="5617"/>
                        <a:pt x="9869" y="5580"/>
                        <a:pt x="10194" y="5580"/>
                      </a:cubicBezTo>
                      <a:cubicBezTo>
                        <a:pt x="10459" y="5580"/>
                        <a:pt x="10729" y="5605"/>
                        <a:pt x="10998" y="5649"/>
                      </a:cubicBezTo>
                      <a:cubicBezTo>
                        <a:pt x="11248" y="5683"/>
                        <a:pt x="11498" y="5699"/>
                        <a:pt x="11746" y="5699"/>
                      </a:cubicBezTo>
                      <a:cubicBezTo>
                        <a:pt x="12243" y="5699"/>
                        <a:pt x="12731" y="5633"/>
                        <a:pt x="13198" y="5499"/>
                      </a:cubicBezTo>
                      <a:cubicBezTo>
                        <a:pt x="13848" y="5399"/>
                        <a:pt x="14498" y="5349"/>
                        <a:pt x="15148" y="5349"/>
                      </a:cubicBezTo>
                      <a:cubicBezTo>
                        <a:pt x="17047" y="5200"/>
                        <a:pt x="18897" y="5349"/>
                        <a:pt x="20797" y="5150"/>
                      </a:cubicBezTo>
                      <a:cubicBezTo>
                        <a:pt x="22047" y="5000"/>
                        <a:pt x="23296" y="5050"/>
                        <a:pt x="24546" y="5000"/>
                      </a:cubicBezTo>
                      <a:cubicBezTo>
                        <a:pt x="24721" y="4975"/>
                        <a:pt x="24909" y="4975"/>
                        <a:pt x="25102" y="4975"/>
                      </a:cubicBezTo>
                      <a:cubicBezTo>
                        <a:pt x="25296" y="4975"/>
                        <a:pt x="25496" y="4975"/>
                        <a:pt x="25696" y="4950"/>
                      </a:cubicBezTo>
                      <a:cubicBezTo>
                        <a:pt x="26646" y="4750"/>
                        <a:pt x="27596" y="4700"/>
                        <a:pt x="28545" y="4700"/>
                      </a:cubicBezTo>
                      <a:lnTo>
                        <a:pt x="29545" y="4700"/>
                      </a:lnTo>
                      <a:cubicBezTo>
                        <a:pt x="30445" y="4600"/>
                        <a:pt x="31395" y="4450"/>
                        <a:pt x="32345" y="4450"/>
                      </a:cubicBezTo>
                      <a:lnTo>
                        <a:pt x="36094" y="4450"/>
                      </a:lnTo>
                      <a:cubicBezTo>
                        <a:pt x="36894" y="4400"/>
                        <a:pt x="37694" y="4350"/>
                        <a:pt x="38444" y="4250"/>
                      </a:cubicBezTo>
                      <a:lnTo>
                        <a:pt x="41893" y="4000"/>
                      </a:lnTo>
                      <a:cubicBezTo>
                        <a:pt x="41993" y="3975"/>
                        <a:pt x="42105" y="3962"/>
                        <a:pt x="42218" y="3962"/>
                      </a:cubicBezTo>
                      <a:cubicBezTo>
                        <a:pt x="42330" y="3962"/>
                        <a:pt x="42443" y="3975"/>
                        <a:pt x="42543" y="4000"/>
                      </a:cubicBezTo>
                      <a:cubicBezTo>
                        <a:pt x="42718" y="4024"/>
                        <a:pt x="42892" y="4034"/>
                        <a:pt x="43066" y="4034"/>
                      </a:cubicBezTo>
                      <a:cubicBezTo>
                        <a:pt x="43914" y="4034"/>
                        <a:pt x="44742" y="3795"/>
                        <a:pt x="45597" y="3795"/>
                      </a:cubicBezTo>
                      <a:cubicBezTo>
                        <a:pt x="45662" y="3795"/>
                        <a:pt x="45727" y="3797"/>
                        <a:pt x="45792" y="3800"/>
                      </a:cubicBezTo>
                      <a:cubicBezTo>
                        <a:pt x="45892" y="3807"/>
                        <a:pt x="45993" y="3810"/>
                        <a:pt x="46095" y="3810"/>
                      </a:cubicBezTo>
                      <a:cubicBezTo>
                        <a:pt x="46706" y="3810"/>
                        <a:pt x="47349" y="3700"/>
                        <a:pt x="47992" y="3700"/>
                      </a:cubicBezTo>
                      <a:lnTo>
                        <a:pt x="52341" y="3700"/>
                      </a:lnTo>
                      <a:cubicBezTo>
                        <a:pt x="52991" y="3700"/>
                        <a:pt x="53541" y="3600"/>
                        <a:pt x="54191" y="3550"/>
                      </a:cubicBezTo>
                      <a:cubicBezTo>
                        <a:pt x="54841" y="3500"/>
                        <a:pt x="55541" y="3450"/>
                        <a:pt x="56141" y="3450"/>
                      </a:cubicBezTo>
                      <a:cubicBezTo>
                        <a:pt x="56580" y="3450"/>
                        <a:pt x="56988" y="3514"/>
                        <a:pt x="57441" y="3514"/>
                      </a:cubicBezTo>
                      <a:cubicBezTo>
                        <a:pt x="57554" y="3514"/>
                        <a:pt x="57670" y="3510"/>
                        <a:pt x="57790" y="3500"/>
                      </a:cubicBezTo>
                      <a:cubicBezTo>
                        <a:pt x="58390" y="3450"/>
                        <a:pt x="58940" y="3250"/>
                        <a:pt x="59540" y="3250"/>
                      </a:cubicBezTo>
                      <a:cubicBezTo>
                        <a:pt x="59630" y="3253"/>
                        <a:pt x="59719" y="3254"/>
                        <a:pt x="59808" y="3254"/>
                      </a:cubicBezTo>
                      <a:cubicBezTo>
                        <a:pt x="60910" y="3254"/>
                        <a:pt x="61989" y="3043"/>
                        <a:pt x="63083" y="3043"/>
                      </a:cubicBezTo>
                      <a:cubicBezTo>
                        <a:pt x="63384" y="3043"/>
                        <a:pt x="63685" y="3059"/>
                        <a:pt x="63989" y="3100"/>
                      </a:cubicBezTo>
                      <a:lnTo>
                        <a:pt x="64839" y="3100"/>
                      </a:lnTo>
                      <a:cubicBezTo>
                        <a:pt x="65789" y="3000"/>
                        <a:pt x="66739" y="2900"/>
                        <a:pt x="67689" y="2800"/>
                      </a:cubicBezTo>
                      <a:cubicBezTo>
                        <a:pt x="68238" y="2800"/>
                        <a:pt x="68738" y="2600"/>
                        <a:pt x="69188" y="2350"/>
                      </a:cubicBezTo>
                      <a:cubicBezTo>
                        <a:pt x="69988" y="1850"/>
                        <a:pt x="70788" y="1400"/>
                        <a:pt x="71688" y="1100"/>
                      </a:cubicBezTo>
                      <a:cubicBezTo>
                        <a:pt x="72338" y="1000"/>
                        <a:pt x="72938" y="600"/>
                        <a:pt x="73288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24"/>
                <p:cNvSpPr/>
                <p:nvPr/>
              </p:nvSpPr>
              <p:spPr>
                <a:xfrm>
                  <a:off x="5359855" y="2541636"/>
                  <a:ext cx="1292780" cy="261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39" h="13099" extrusionOk="0">
                      <a:moveTo>
                        <a:pt x="0" y="1"/>
                      </a:moveTo>
                      <a:cubicBezTo>
                        <a:pt x="50" y="101"/>
                        <a:pt x="50" y="251"/>
                        <a:pt x="150" y="301"/>
                      </a:cubicBezTo>
                      <a:cubicBezTo>
                        <a:pt x="1000" y="701"/>
                        <a:pt x="1950" y="1100"/>
                        <a:pt x="2750" y="1450"/>
                      </a:cubicBezTo>
                      <a:cubicBezTo>
                        <a:pt x="3550" y="1750"/>
                        <a:pt x="4349" y="2100"/>
                        <a:pt x="5099" y="2500"/>
                      </a:cubicBezTo>
                      <a:cubicBezTo>
                        <a:pt x="5349" y="2600"/>
                        <a:pt x="5799" y="2700"/>
                        <a:pt x="5599" y="3150"/>
                      </a:cubicBezTo>
                      <a:lnTo>
                        <a:pt x="5799" y="3300"/>
                      </a:lnTo>
                      <a:lnTo>
                        <a:pt x="5849" y="3350"/>
                      </a:lnTo>
                      <a:lnTo>
                        <a:pt x="6099" y="3450"/>
                      </a:lnTo>
                      <a:cubicBezTo>
                        <a:pt x="6099" y="3500"/>
                        <a:pt x="6149" y="3550"/>
                        <a:pt x="6199" y="3550"/>
                      </a:cubicBezTo>
                      <a:cubicBezTo>
                        <a:pt x="6294" y="3384"/>
                        <a:pt x="6399" y="3331"/>
                        <a:pt x="6516" y="3331"/>
                      </a:cubicBezTo>
                      <a:cubicBezTo>
                        <a:pt x="6647" y="3331"/>
                        <a:pt x="6791" y="3397"/>
                        <a:pt x="6949" y="3450"/>
                      </a:cubicBezTo>
                      <a:cubicBezTo>
                        <a:pt x="7649" y="3700"/>
                        <a:pt x="8399" y="4000"/>
                        <a:pt x="9149" y="4300"/>
                      </a:cubicBezTo>
                      <a:cubicBezTo>
                        <a:pt x="9598" y="4500"/>
                        <a:pt x="9998" y="4700"/>
                        <a:pt x="10398" y="5000"/>
                      </a:cubicBezTo>
                      <a:cubicBezTo>
                        <a:pt x="10848" y="5400"/>
                        <a:pt x="11348" y="5700"/>
                        <a:pt x="11898" y="5850"/>
                      </a:cubicBezTo>
                      <a:cubicBezTo>
                        <a:pt x="12548" y="6100"/>
                        <a:pt x="13148" y="6200"/>
                        <a:pt x="13798" y="6400"/>
                      </a:cubicBezTo>
                      <a:cubicBezTo>
                        <a:pt x="14798" y="6899"/>
                        <a:pt x="15847" y="7349"/>
                        <a:pt x="16897" y="7749"/>
                      </a:cubicBezTo>
                      <a:cubicBezTo>
                        <a:pt x="17697" y="7999"/>
                        <a:pt x="18497" y="8299"/>
                        <a:pt x="19247" y="8599"/>
                      </a:cubicBezTo>
                      <a:cubicBezTo>
                        <a:pt x="19897" y="8849"/>
                        <a:pt x="20447" y="9099"/>
                        <a:pt x="21046" y="9399"/>
                      </a:cubicBezTo>
                      <a:cubicBezTo>
                        <a:pt x="21496" y="9699"/>
                        <a:pt x="21996" y="9849"/>
                        <a:pt x="22496" y="9949"/>
                      </a:cubicBezTo>
                      <a:cubicBezTo>
                        <a:pt x="22696" y="9999"/>
                        <a:pt x="22896" y="10049"/>
                        <a:pt x="23096" y="10199"/>
                      </a:cubicBezTo>
                      <a:cubicBezTo>
                        <a:pt x="23196" y="10249"/>
                        <a:pt x="23246" y="10299"/>
                        <a:pt x="23396" y="10349"/>
                      </a:cubicBezTo>
                      <a:cubicBezTo>
                        <a:pt x="23646" y="10499"/>
                        <a:pt x="23946" y="10599"/>
                        <a:pt x="24296" y="10699"/>
                      </a:cubicBezTo>
                      <a:cubicBezTo>
                        <a:pt x="24996" y="10949"/>
                        <a:pt x="25746" y="11199"/>
                        <a:pt x="26446" y="11399"/>
                      </a:cubicBezTo>
                      <a:cubicBezTo>
                        <a:pt x="26895" y="11549"/>
                        <a:pt x="27395" y="11599"/>
                        <a:pt x="27845" y="11699"/>
                      </a:cubicBezTo>
                      <a:cubicBezTo>
                        <a:pt x="28145" y="11749"/>
                        <a:pt x="28445" y="11799"/>
                        <a:pt x="28795" y="11849"/>
                      </a:cubicBezTo>
                      <a:cubicBezTo>
                        <a:pt x="29645" y="11999"/>
                        <a:pt x="30495" y="12099"/>
                        <a:pt x="31345" y="12248"/>
                      </a:cubicBezTo>
                      <a:cubicBezTo>
                        <a:pt x="32295" y="12398"/>
                        <a:pt x="33244" y="12648"/>
                        <a:pt x="34244" y="12748"/>
                      </a:cubicBezTo>
                      <a:cubicBezTo>
                        <a:pt x="35594" y="12848"/>
                        <a:pt x="36994" y="12848"/>
                        <a:pt x="38393" y="12898"/>
                      </a:cubicBezTo>
                      <a:lnTo>
                        <a:pt x="38843" y="12898"/>
                      </a:lnTo>
                      <a:cubicBezTo>
                        <a:pt x="39943" y="12998"/>
                        <a:pt x="41043" y="13098"/>
                        <a:pt x="42143" y="13098"/>
                      </a:cubicBezTo>
                      <a:cubicBezTo>
                        <a:pt x="43643" y="13098"/>
                        <a:pt x="45192" y="12998"/>
                        <a:pt x="46742" y="12898"/>
                      </a:cubicBezTo>
                      <a:cubicBezTo>
                        <a:pt x="47542" y="12848"/>
                        <a:pt x="48342" y="12798"/>
                        <a:pt x="49142" y="12748"/>
                      </a:cubicBezTo>
                      <a:cubicBezTo>
                        <a:pt x="49542" y="12748"/>
                        <a:pt x="49991" y="12648"/>
                        <a:pt x="50441" y="12648"/>
                      </a:cubicBezTo>
                      <a:cubicBezTo>
                        <a:pt x="50941" y="12648"/>
                        <a:pt x="51419" y="12671"/>
                        <a:pt x="51889" y="12671"/>
                      </a:cubicBezTo>
                      <a:cubicBezTo>
                        <a:pt x="52124" y="12671"/>
                        <a:pt x="52358" y="12665"/>
                        <a:pt x="52591" y="12648"/>
                      </a:cubicBezTo>
                      <a:cubicBezTo>
                        <a:pt x="53091" y="12598"/>
                        <a:pt x="53591" y="12398"/>
                        <a:pt x="54141" y="12348"/>
                      </a:cubicBezTo>
                      <a:cubicBezTo>
                        <a:pt x="55241" y="12198"/>
                        <a:pt x="56340" y="12149"/>
                        <a:pt x="57440" y="11999"/>
                      </a:cubicBezTo>
                      <a:cubicBezTo>
                        <a:pt x="58290" y="11899"/>
                        <a:pt x="59190" y="11749"/>
                        <a:pt x="60040" y="11599"/>
                      </a:cubicBezTo>
                      <a:cubicBezTo>
                        <a:pt x="61039" y="11449"/>
                        <a:pt x="62089" y="11299"/>
                        <a:pt x="63089" y="11099"/>
                      </a:cubicBezTo>
                      <a:cubicBezTo>
                        <a:pt x="63639" y="10999"/>
                        <a:pt x="64239" y="11149"/>
                        <a:pt x="64639" y="10649"/>
                      </a:cubicBezTo>
                      <a:lnTo>
                        <a:pt x="64639" y="10649"/>
                      </a:lnTo>
                      <a:cubicBezTo>
                        <a:pt x="64039" y="10699"/>
                        <a:pt x="63439" y="10749"/>
                        <a:pt x="62839" y="10899"/>
                      </a:cubicBezTo>
                      <a:cubicBezTo>
                        <a:pt x="61489" y="11149"/>
                        <a:pt x="60190" y="11399"/>
                        <a:pt x="58840" y="11649"/>
                      </a:cubicBezTo>
                      <a:cubicBezTo>
                        <a:pt x="57940" y="11799"/>
                        <a:pt x="56990" y="11849"/>
                        <a:pt x="56090" y="11949"/>
                      </a:cubicBezTo>
                      <a:cubicBezTo>
                        <a:pt x="55291" y="12049"/>
                        <a:pt x="54491" y="12198"/>
                        <a:pt x="53691" y="12298"/>
                      </a:cubicBezTo>
                      <a:cubicBezTo>
                        <a:pt x="52991" y="12398"/>
                        <a:pt x="52291" y="12598"/>
                        <a:pt x="51541" y="12598"/>
                      </a:cubicBezTo>
                      <a:cubicBezTo>
                        <a:pt x="51041" y="12598"/>
                        <a:pt x="50541" y="12554"/>
                        <a:pt x="50027" y="12554"/>
                      </a:cubicBezTo>
                      <a:cubicBezTo>
                        <a:pt x="49769" y="12554"/>
                        <a:pt x="49508" y="12565"/>
                        <a:pt x="49242" y="12598"/>
                      </a:cubicBezTo>
                      <a:cubicBezTo>
                        <a:pt x="48542" y="12648"/>
                        <a:pt x="47842" y="12698"/>
                        <a:pt x="47142" y="12698"/>
                      </a:cubicBezTo>
                      <a:cubicBezTo>
                        <a:pt x="46492" y="12698"/>
                        <a:pt x="45842" y="12748"/>
                        <a:pt x="45192" y="12798"/>
                      </a:cubicBezTo>
                      <a:cubicBezTo>
                        <a:pt x="44224" y="12895"/>
                        <a:pt x="43235" y="12950"/>
                        <a:pt x="42238" y="12950"/>
                      </a:cubicBezTo>
                      <a:cubicBezTo>
                        <a:pt x="41691" y="12950"/>
                        <a:pt x="41142" y="12934"/>
                        <a:pt x="40593" y="12898"/>
                      </a:cubicBezTo>
                      <a:cubicBezTo>
                        <a:pt x="39730" y="12898"/>
                        <a:pt x="38866" y="12692"/>
                        <a:pt x="38003" y="12692"/>
                      </a:cubicBezTo>
                      <a:cubicBezTo>
                        <a:pt x="37916" y="12692"/>
                        <a:pt x="37830" y="12694"/>
                        <a:pt x="37744" y="12698"/>
                      </a:cubicBezTo>
                      <a:cubicBezTo>
                        <a:pt x="37502" y="12707"/>
                        <a:pt x="37260" y="12711"/>
                        <a:pt x="37019" y="12711"/>
                      </a:cubicBezTo>
                      <a:cubicBezTo>
                        <a:pt x="35811" y="12711"/>
                        <a:pt x="34602" y="12607"/>
                        <a:pt x="33394" y="12398"/>
                      </a:cubicBezTo>
                      <a:cubicBezTo>
                        <a:pt x="32694" y="12248"/>
                        <a:pt x="32045" y="12198"/>
                        <a:pt x="31345" y="12049"/>
                      </a:cubicBezTo>
                      <a:cubicBezTo>
                        <a:pt x="29945" y="11799"/>
                        <a:pt x="28545" y="11399"/>
                        <a:pt x="27095" y="11249"/>
                      </a:cubicBezTo>
                      <a:cubicBezTo>
                        <a:pt x="26246" y="11099"/>
                        <a:pt x="25396" y="10899"/>
                        <a:pt x="24546" y="10599"/>
                      </a:cubicBezTo>
                      <a:cubicBezTo>
                        <a:pt x="24096" y="10499"/>
                        <a:pt x="23646" y="10349"/>
                        <a:pt x="23296" y="10049"/>
                      </a:cubicBezTo>
                      <a:cubicBezTo>
                        <a:pt x="23046" y="9849"/>
                        <a:pt x="22696" y="9699"/>
                        <a:pt x="22396" y="9699"/>
                      </a:cubicBezTo>
                      <a:cubicBezTo>
                        <a:pt x="22046" y="9649"/>
                        <a:pt x="21696" y="9549"/>
                        <a:pt x="21396" y="9349"/>
                      </a:cubicBezTo>
                      <a:cubicBezTo>
                        <a:pt x="21096" y="9249"/>
                        <a:pt x="20797" y="9049"/>
                        <a:pt x="20497" y="8899"/>
                      </a:cubicBezTo>
                      <a:cubicBezTo>
                        <a:pt x="19297" y="8449"/>
                        <a:pt x="18147" y="7949"/>
                        <a:pt x="16947" y="7499"/>
                      </a:cubicBezTo>
                      <a:cubicBezTo>
                        <a:pt x="16297" y="7249"/>
                        <a:pt x="15647" y="7049"/>
                        <a:pt x="15048" y="6749"/>
                      </a:cubicBezTo>
                      <a:cubicBezTo>
                        <a:pt x="14448" y="6500"/>
                        <a:pt x="13848" y="6250"/>
                        <a:pt x="13248" y="6100"/>
                      </a:cubicBezTo>
                      <a:cubicBezTo>
                        <a:pt x="12598" y="5900"/>
                        <a:pt x="11998" y="5650"/>
                        <a:pt x="11398" y="5350"/>
                      </a:cubicBezTo>
                      <a:cubicBezTo>
                        <a:pt x="10848" y="5100"/>
                        <a:pt x="10348" y="4750"/>
                        <a:pt x="9848" y="4500"/>
                      </a:cubicBezTo>
                      <a:cubicBezTo>
                        <a:pt x="8999" y="4100"/>
                        <a:pt x="8099" y="3750"/>
                        <a:pt x="7249" y="3350"/>
                      </a:cubicBezTo>
                      <a:cubicBezTo>
                        <a:pt x="6549" y="3000"/>
                        <a:pt x="5849" y="2550"/>
                        <a:pt x="5099" y="2200"/>
                      </a:cubicBezTo>
                      <a:cubicBezTo>
                        <a:pt x="3400" y="1450"/>
                        <a:pt x="1700" y="751"/>
                        <a:pt x="0" y="1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24"/>
                <p:cNvSpPr/>
                <p:nvPr/>
              </p:nvSpPr>
              <p:spPr>
                <a:xfrm>
                  <a:off x="4671975" y="1882664"/>
                  <a:ext cx="343960" cy="369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8" h="18498" extrusionOk="0">
                      <a:moveTo>
                        <a:pt x="11198" y="1"/>
                      </a:moveTo>
                      <a:lnTo>
                        <a:pt x="11048" y="300"/>
                      </a:lnTo>
                      <a:lnTo>
                        <a:pt x="10948" y="450"/>
                      </a:lnTo>
                      <a:lnTo>
                        <a:pt x="10998" y="950"/>
                      </a:lnTo>
                      <a:lnTo>
                        <a:pt x="11048" y="1000"/>
                      </a:lnTo>
                      <a:lnTo>
                        <a:pt x="11048" y="1050"/>
                      </a:lnTo>
                      <a:lnTo>
                        <a:pt x="11098" y="1050"/>
                      </a:lnTo>
                      <a:lnTo>
                        <a:pt x="11348" y="1200"/>
                      </a:lnTo>
                      <a:lnTo>
                        <a:pt x="11498" y="1300"/>
                      </a:lnTo>
                      <a:lnTo>
                        <a:pt x="11648" y="1500"/>
                      </a:lnTo>
                      <a:lnTo>
                        <a:pt x="11798" y="1650"/>
                      </a:lnTo>
                      <a:lnTo>
                        <a:pt x="11798" y="1800"/>
                      </a:lnTo>
                      <a:lnTo>
                        <a:pt x="11848" y="1800"/>
                      </a:lnTo>
                      <a:cubicBezTo>
                        <a:pt x="11898" y="1850"/>
                        <a:pt x="11948" y="1850"/>
                        <a:pt x="11948" y="1900"/>
                      </a:cubicBezTo>
                      <a:lnTo>
                        <a:pt x="11948" y="1950"/>
                      </a:lnTo>
                      <a:lnTo>
                        <a:pt x="11998" y="1950"/>
                      </a:lnTo>
                      <a:lnTo>
                        <a:pt x="12098" y="2100"/>
                      </a:lnTo>
                      <a:lnTo>
                        <a:pt x="12198" y="2300"/>
                      </a:lnTo>
                      <a:cubicBezTo>
                        <a:pt x="12198" y="2300"/>
                        <a:pt x="12248" y="2350"/>
                        <a:pt x="12248" y="2350"/>
                      </a:cubicBezTo>
                      <a:lnTo>
                        <a:pt x="12248" y="2400"/>
                      </a:lnTo>
                      <a:lnTo>
                        <a:pt x="12298" y="2400"/>
                      </a:lnTo>
                      <a:lnTo>
                        <a:pt x="12398" y="2500"/>
                      </a:lnTo>
                      <a:lnTo>
                        <a:pt x="12398" y="2550"/>
                      </a:lnTo>
                      <a:lnTo>
                        <a:pt x="12448" y="2550"/>
                      </a:lnTo>
                      <a:lnTo>
                        <a:pt x="12548" y="2700"/>
                      </a:lnTo>
                      <a:lnTo>
                        <a:pt x="12648" y="2900"/>
                      </a:lnTo>
                      <a:cubicBezTo>
                        <a:pt x="12648" y="2900"/>
                        <a:pt x="12698" y="2950"/>
                        <a:pt x="12698" y="2950"/>
                      </a:cubicBezTo>
                      <a:lnTo>
                        <a:pt x="12748" y="3150"/>
                      </a:lnTo>
                      <a:lnTo>
                        <a:pt x="12848" y="3300"/>
                      </a:lnTo>
                      <a:lnTo>
                        <a:pt x="12898" y="3450"/>
                      </a:lnTo>
                      <a:lnTo>
                        <a:pt x="12998" y="3600"/>
                      </a:lnTo>
                      <a:lnTo>
                        <a:pt x="13048" y="3750"/>
                      </a:lnTo>
                      <a:lnTo>
                        <a:pt x="13148" y="3900"/>
                      </a:lnTo>
                      <a:lnTo>
                        <a:pt x="13248" y="4100"/>
                      </a:lnTo>
                      <a:cubicBezTo>
                        <a:pt x="13248" y="4100"/>
                        <a:pt x="13298" y="4150"/>
                        <a:pt x="13298" y="4200"/>
                      </a:cubicBezTo>
                      <a:lnTo>
                        <a:pt x="13448" y="4450"/>
                      </a:lnTo>
                      <a:lnTo>
                        <a:pt x="13498" y="4650"/>
                      </a:lnTo>
                      <a:lnTo>
                        <a:pt x="13598" y="4800"/>
                      </a:lnTo>
                      <a:lnTo>
                        <a:pt x="13648" y="4950"/>
                      </a:lnTo>
                      <a:cubicBezTo>
                        <a:pt x="13698" y="5000"/>
                        <a:pt x="13748" y="5050"/>
                        <a:pt x="13748" y="5100"/>
                      </a:cubicBezTo>
                      <a:lnTo>
                        <a:pt x="13848" y="5600"/>
                      </a:lnTo>
                      <a:cubicBezTo>
                        <a:pt x="13848" y="5600"/>
                        <a:pt x="13898" y="5650"/>
                        <a:pt x="13898" y="5700"/>
                      </a:cubicBezTo>
                      <a:lnTo>
                        <a:pt x="13998" y="5899"/>
                      </a:lnTo>
                      <a:cubicBezTo>
                        <a:pt x="13998" y="5899"/>
                        <a:pt x="14048" y="5949"/>
                        <a:pt x="14048" y="5999"/>
                      </a:cubicBezTo>
                      <a:lnTo>
                        <a:pt x="14148" y="6349"/>
                      </a:lnTo>
                      <a:cubicBezTo>
                        <a:pt x="14148" y="6349"/>
                        <a:pt x="14198" y="6399"/>
                        <a:pt x="14198" y="6449"/>
                      </a:cubicBezTo>
                      <a:lnTo>
                        <a:pt x="14298" y="6799"/>
                      </a:lnTo>
                      <a:cubicBezTo>
                        <a:pt x="14298" y="6799"/>
                        <a:pt x="14348" y="6849"/>
                        <a:pt x="14348" y="6899"/>
                      </a:cubicBezTo>
                      <a:cubicBezTo>
                        <a:pt x="14348" y="7049"/>
                        <a:pt x="14398" y="7199"/>
                        <a:pt x="14398" y="7349"/>
                      </a:cubicBezTo>
                      <a:lnTo>
                        <a:pt x="14498" y="7499"/>
                      </a:lnTo>
                      <a:lnTo>
                        <a:pt x="14498" y="8099"/>
                      </a:lnTo>
                      <a:lnTo>
                        <a:pt x="14598" y="8299"/>
                      </a:lnTo>
                      <a:cubicBezTo>
                        <a:pt x="14648" y="8299"/>
                        <a:pt x="14648" y="8349"/>
                        <a:pt x="14648" y="8399"/>
                      </a:cubicBezTo>
                      <a:lnTo>
                        <a:pt x="14798" y="9049"/>
                      </a:lnTo>
                      <a:cubicBezTo>
                        <a:pt x="14798" y="9049"/>
                        <a:pt x="14798" y="9049"/>
                        <a:pt x="14798" y="9099"/>
                      </a:cubicBezTo>
                      <a:lnTo>
                        <a:pt x="14898" y="9449"/>
                      </a:lnTo>
                      <a:cubicBezTo>
                        <a:pt x="14948" y="9499"/>
                        <a:pt x="14948" y="9549"/>
                        <a:pt x="14948" y="9599"/>
                      </a:cubicBezTo>
                      <a:lnTo>
                        <a:pt x="15048" y="10049"/>
                      </a:lnTo>
                      <a:cubicBezTo>
                        <a:pt x="15098" y="10099"/>
                        <a:pt x="15098" y="10149"/>
                        <a:pt x="15098" y="10149"/>
                      </a:cubicBezTo>
                      <a:lnTo>
                        <a:pt x="15198" y="10699"/>
                      </a:lnTo>
                      <a:cubicBezTo>
                        <a:pt x="15248" y="10699"/>
                        <a:pt x="15248" y="10749"/>
                        <a:pt x="15248" y="10799"/>
                      </a:cubicBezTo>
                      <a:lnTo>
                        <a:pt x="15248" y="11349"/>
                      </a:lnTo>
                      <a:lnTo>
                        <a:pt x="14348" y="11848"/>
                      </a:lnTo>
                      <a:lnTo>
                        <a:pt x="13748" y="11998"/>
                      </a:lnTo>
                      <a:lnTo>
                        <a:pt x="13298" y="12248"/>
                      </a:lnTo>
                      <a:lnTo>
                        <a:pt x="12648" y="12448"/>
                      </a:lnTo>
                      <a:lnTo>
                        <a:pt x="11948" y="12898"/>
                      </a:lnTo>
                      <a:lnTo>
                        <a:pt x="10748" y="13648"/>
                      </a:lnTo>
                      <a:lnTo>
                        <a:pt x="10298" y="13798"/>
                      </a:lnTo>
                      <a:lnTo>
                        <a:pt x="9998" y="13948"/>
                      </a:lnTo>
                      <a:lnTo>
                        <a:pt x="9549" y="14098"/>
                      </a:lnTo>
                      <a:lnTo>
                        <a:pt x="8949" y="14398"/>
                      </a:lnTo>
                      <a:lnTo>
                        <a:pt x="8499" y="14548"/>
                      </a:lnTo>
                      <a:lnTo>
                        <a:pt x="8049" y="14698"/>
                      </a:lnTo>
                      <a:lnTo>
                        <a:pt x="7049" y="15198"/>
                      </a:lnTo>
                      <a:lnTo>
                        <a:pt x="6849" y="15448"/>
                      </a:lnTo>
                      <a:lnTo>
                        <a:pt x="6199" y="15748"/>
                      </a:lnTo>
                      <a:lnTo>
                        <a:pt x="5749" y="15898"/>
                      </a:lnTo>
                      <a:lnTo>
                        <a:pt x="5299" y="16298"/>
                      </a:lnTo>
                      <a:cubicBezTo>
                        <a:pt x="5215" y="16465"/>
                        <a:pt x="5069" y="16492"/>
                        <a:pt x="4913" y="16492"/>
                      </a:cubicBezTo>
                      <a:cubicBezTo>
                        <a:pt x="4838" y="16492"/>
                        <a:pt x="4761" y="16486"/>
                        <a:pt x="4688" y="16486"/>
                      </a:cubicBezTo>
                      <a:cubicBezTo>
                        <a:pt x="4640" y="16486"/>
                        <a:pt x="4593" y="16489"/>
                        <a:pt x="4549" y="16498"/>
                      </a:cubicBezTo>
                      <a:lnTo>
                        <a:pt x="4399" y="16598"/>
                      </a:lnTo>
                      <a:lnTo>
                        <a:pt x="3999" y="16798"/>
                      </a:lnTo>
                      <a:lnTo>
                        <a:pt x="3500" y="16948"/>
                      </a:lnTo>
                      <a:lnTo>
                        <a:pt x="3350" y="17048"/>
                      </a:lnTo>
                      <a:cubicBezTo>
                        <a:pt x="3230" y="17227"/>
                        <a:pt x="3092" y="17263"/>
                        <a:pt x="2936" y="17263"/>
                      </a:cubicBezTo>
                      <a:cubicBezTo>
                        <a:pt x="2832" y="17263"/>
                        <a:pt x="2720" y="17247"/>
                        <a:pt x="2600" y="17247"/>
                      </a:cubicBezTo>
                      <a:lnTo>
                        <a:pt x="2150" y="17397"/>
                      </a:lnTo>
                      <a:lnTo>
                        <a:pt x="1850" y="17497"/>
                      </a:lnTo>
                      <a:lnTo>
                        <a:pt x="1400" y="17697"/>
                      </a:lnTo>
                      <a:lnTo>
                        <a:pt x="1300" y="17697"/>
                      </a:lnTo>
                      <a:lnTo>
                        <a:pt x="950" y="17847"/>
                      </a:lnTo>
                      <a:lnTo>
                        <a:pt x="550" y="17997"/>
                      </a:lnTo>
                      <a:lnTo>
                        <a:pt x="200" y="18147"/>
                      </a:lnTo>
                      <a:lnTo>
                        <a:pt x="0" y="18297"/>
                      </a:lnTo>
                      <a:lnTo>
                        <a:pt x="0" y="18447"/>
                      </a:lnTo>
                      <a:lnTo>
                        <a:pt x="250" y="18497"/>
                      </a:lnTo>
                      <a:lnTo>
                        <a:pt x="950" y="18397"/>
                      </a:lnTo>
                      <a:lnTo>
                        <a:pt x="1400" y="18197"/>
                      </a:lnTo>
                      <a:cubicBezTo>
                        <a:pt x="1400" y="17947"/>
                        <a:pt x="1650" y="17947"/>
                        <a:pt x="1800" y="17897"/>
                      </a:cubicBezTo>
                      <a:cubicBezTo>
                        <a:pt x="2350" y="17697"/>
                        <a:pt x="2900" y="17547"/>
                        <a:pt x="3500" y="17347"/>
                      </a:cubicBezTo>
                      <a:lnTo>
                        <a:pt x="3950" y="17347"/>
                      </a:lnTo>
                      <a:lnTo>
                        <a:pt x="4149" y="17247"/>
                      </a:lnTo>
                      <a:lnTo>
                        <a:pt x="4349" y="17097"/>
                      </a:lnTo>
                      <a:cubicBezTo>
                        <a:pt x="4438" y="16950"/>
                        <a:pt x="4544" y="16907"/>
                        <a:pt x="4658" y="16907"/>
                      </a:cubicBezTo>
                      <a:cubicBezTo>
                        <a:pt x="4736" y="16907"/>
                        <a:pt x="4818" y="16927"/>
                        <a:pt x="4899" y="16948"/>
                      </a:cubicBezTo>
                      <a:lnTo>
                        <a:pt x="5449" y="16598"/>
                      </a:lnTo>
                      <a:lnTo>
                        <a:pt x="5749" y="16448"/>
                      </a:lnTo>
                      <a:lnTo>
                        <a:pt x="5849" y="16348"/>
                      </a:lnTo>
                      <a:lnTo>
                        <a:pt x="6199" y="16148"/>
                      </a:lnTo>
                      <a:cubicBezTo>
                        <a:pt x="6949" y="15598"/>
                        <a:pt x="7799" y="15198"/>
                        <a:pt x="8699" y="15048"/>
                      </a:cubicBezTo>
                      <a:lnTo>
                        <a:pt x="8949" y="14898"/>
                      </a:lnTo>
                      <a:cubicBezTo>
                        <a:pt x="9399" y="14498"/>
                        <a:pt x="9948" y="14248"/>
                        <a:pt x="10548" y="14248"/>
                      </a:cubicBezTo>
                      <a:lnTo>
                        <a:pt x="10798" y="14048"/>
                      </a:lnTo>
                      <a:lnTo>
                        <a:pt x="11198" y="13848"/>
                      </a:lnTo>
                      <a:lnTo>
                        <a:pt x="11398" y="13748"/>
                      </a:lnTo>
                      <a:lnTo>
                        <a:pt x="12248" y="13248"/>
                      </a:lnTo>
                      <a:lnTo>
                        <a:pt x="12448" y="13148"/>
                      </a:lnTo>
                      <a:cubicBezTo>
                        <a:pt x="12498" y="13148"/>
                        <a:pt x="12548" y="13098"/>
                        <a:pt x="12548" y="13048"/>
                      </a:cubicBezTo>
                      <a:cubicBezTo>
                        <a:pt x="12817" y="12734"/>
                        <a:pt x="13248" y="12541"/>
                        <a:pt x="13659" y="12541"/>
                      </a:cubicBezTo>
                      <a:cubicBezTo>
                        <a:pt x="13705" y="12541"/>
                        <a:pt x="13752" y="12543"/>
                        <a:pt x="13798" y="12548"/>
                      </a:cubicBezTo>
                      <a:lnTo>
                        <a:pt x="13998" y="12448"/>
                      </a:lnTo>
                      <a:cubicBezTo>
                        <a:pt x="14048" y="12448"/>
                        <a:pt x="14098" y="12448"/>
                        <a:pt x="14098" y="12398"/>
                      </a:cubicBezTo>
                      <a:cubicBezTo>
                        <a:pt x="14524" y="12161"/>
                        <a:pt x="14906" y="11745"/>
                        <a:pt x="15456" y="11745"/>
                      </a:cubicBezTo>
                      <a:cubicBezTo>
                        <a:pt x="15486" y="11745"/>
                        <a:pt x="15516" y="11746"/>
                        <a:pt x="15547" y="11748"/>
                      </a:cubicBezTo>
                      <a:lnTo>
                        <a:pt x="15747" y="11598"/>
                      </a:lnTo>
                      <a:lnTo>
                        <a:pt x="16047" y="11498"/>
                      </a:lnTo>
                      <a:lnTo>
                        <a:pt x="16197" y="11399"/>
                      </a:lnTo>
                      <a:lnTo>
                        <a:pt x="16447" y="11299"/>
                      </a:lnTo>
                      <a:lnTo>
                        <a:pt x="16647" y="11199"/>
                      </a:lnTo>
                      <a:lnTo>
                        <a:pt x="17197" y="10599"/>
                      </a:lnTo>
                      <a:lnTo>
                        <a:pt x="16497" y="10599"/>
                      </a:lnTo>
                      <a:lnTo>
                        <a:pt x="16047" y="10949"/>
                      </a:lnTo>
                      <a:cubicBezTo>
                        <a:pt x="15957" y="11009"/>
                        <a:pt x="15848" y="11161"/>
                        <a:pt x="15754" y="11161"/>
                      </a:cubicBezTo>
                      <a:cubicBezTo>
                        <a:pt x="15692" y="11161"/>
                        <a:pt x="15637" y="11096"/>
                        <a:pt x="15597" y="10899"/>
                      </a:cubicBezTo>
                      <a:lnTo>
                        <a:pt x="15597" y="10499"/>
                      </a:lnTo>
                      <a:lnTo>
                        <a:pt x="15497" y="10249"/>
                      </a:lnTo>
                      <a:lnTo>
                        <a:pt x="15447" y="10049"/>
                      </a:lnTo>
                      <a:lnTo>
                        <a:pt x="15348" y="9799"/>
                      </a:lnTo>
                      <a:lnTo>
                        <a:pt x="15398" y="9749"/>
                      </a:lnTo>
                      <a:lnTo>
                        <a:pt x="15348" y="9699"/>
                      </a:lnTo>
                      <a:lnTo>
                        <a:pt x="15348" y="9399"/>
                      </a:lnTo>
                      <a:lnTo>
                        <a:pt x="15348" y="9149"/>
                      </a:lnTo>
                      <a:lnTo>
                        <a:pt x="15248" y="8899"/>
                      </a:lnTo>
                      <a:lnTo>
                        <a:pt x="15198" y="8349"/>
                      </a:lnTo>
                      <a:lnTo>
                        <a:pt x="15048" y="7899"/>
                      </a:lnTo>
                      <a:lnTo>
                        <a:pt x="15048" y="7649"/>
                      </a:lnTo>
                      <a:lnTo>
                        <a:pt x="14948" y="7349"/>
                      </a:lnTo>
                      <a:cubicBezTo>
                        <a:pt x="14998" y="7299"/>
                        <a:pt x="14998" y="7299"/>
                        <a:pt x="14948" y="7249"/>
                      </a:cubicBezTo>
                      <a:lnTo>
                        <a:pt x="14948" y="6999"/>
                      </a:lnTo>
                      <a:cubicBezTo>
                        <a:pt x="14948" y="6949"/>
                        <a:pt x="14948" y="6899"/>
                        <a:pt x="14948" y="6899"/>
                      </a:cubicBezTo>
                      <a:lnTo>
                        <a:pt x="14798" y="6399"/>
                      </a:lnTo>
                      <a:cubicBezTo>
                        <a:pt x="14848" y="6349"/>
                        <a:pt x="14848" y="6299"/>
                        <a:pt x="14898" y="6299"/>
                      </a:cubicBezTo>
                      <a:lnTo>
                        <a:pt x="14198" y="4500"/>
                      </a:lnTo>
                      <a:lnTo>
                        <a:pt x="13898" y="3950"/>
                      </a:lnTo>
                      <a:lnTo>
                        <a:pt x="13898" y="3900"/>
                      </a:lnTo>
                      <a:lnTo>
                        <a:pt x="13748" y="3650"/>
                      </a:lnTo>
                      <a:lnTo>
                        <a:pt x="13598" y="3150"/>
                      </a:lnTo>
                      <a:lnTo>
                        <a:pt x="13448" y="2950"/>
                      </a:lnTo>
                      <a:lnTo>
                        <a:pt x="13148" y="2450"/>
                      </a:lnTo>
                      <a:lnTo>
                        <a:pt x="12848" y="1500"/>
                      </a:lnTo>
                      <a:lnTo>
                        <a:pt x="12548" y="950"/>
                      </a:lnTo>
                      <a:lnTo>
                        <a:pt x="12548" y="900"/>
                      </a:lnTo>
                      <a:lnTo>
                        <a:pt x="12498" y="900"/>
                      </a:lnTo>
                      <a:lnTo>
                        <a:pt x="12248" y="650"/>
                      </a:lnTo>
                      <a:lnTo>
                        <a:pt x="12198" y="450"/>
                      </a:lnTo>
                      <a:lnTo>
                        <a:pt x="11948" y="101"/>
                      </a:lnTo>
                      <a:lnTo>
                        <a:pt x="11948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24"/>
                <p:cNvSpPr/>
                <p:nvPr/>
              </p:nvSpPr>
              <p:spPr>
                <a:xfrm>
                  <a:off x="5801775" y="3080794"/>
                  <a:ext cx="167980" cy="880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9" h="4409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50" y="451"/>
                        <a:pt x="1000" y="1001"/>
                        <a:pt x="1400" y="1601"/>
                      </a:cubicBezTo>
                      <a:cubicBezTo>
                        <a:pt x="2050" y="2650"/>
                        <a:pt x="2750" y="3700"/>
                        <a:pt x="3300" y="4800"/>
                      </a:cubicBezTo>
                      <a:cubicBezTo>
                        <a:pt x="3800" y="5900"/>
                        <a:pt x="4200" y="7000"/>
                        <a:pt x="4600" y="8149"/>
                      </a:cubicBezTo>
                      <a:cubicBezTo>
                        <a:pt x="4899" y="8949"/>
                        <a:pt x="5199" y="9799"/>
                        <a:pt x="5449" y="10699"/>
                      </a:cubicBezTo>
                      <a:cubicBezTo>
                        <a:pt x="5849" y="12149"/>
                        <a:pt x="6249" y="13598"/>
                        <a:pt x="6599" y="15048"/>
                      </a:cubicBezTo>
                      <a:cubicBezTo>
                        <a:pt x="6849" y="15948"/>
                        <a:pt x="7099" y="16798"/>
                        <a:pt x="7299" y="17698"/>
                      </a:cubicBezTo>
                      <a:cubicBezTo>
                        <a:pt x="7499" y="18947"/>
                        <a:pt x="7649" y="20197"/>
                        <a:pt x="7849" y="21447"/>
                      </a:cubicBezTo>
                      <a:cubicBezTo>
                        <a:pt x="8199" y="23297"/>
                        <a:pt x="8249" y="25146"/>
                        <a:pt x="7999" y="26946"/>
                      </a:cubicBezTo>
                      <a:cubicBezTo>
                        <a:pt x="7949" y="27446"/>
                        <a:pt x="7899" y="27946"/>
                        <a:pt x="7849" y="28446"/>
                      </a:cubicBezTo>
                      <a:cubicBezTo>
                        <a:pt x="7749" y="29396"/>
                        <a:pt x="7599" y="30395"/>
                        <a:pt x="7449" y="31345"/>
                      </a:cubicBezTo>
                      <a:cubicBezTo>
                        <a:pt x="7349" y="32095"/>
                        <a:pt x="7149" y="32845"/>
                        <a:pt x="6949" y="33595"/>
                      </a:cubicBezTo>
                      <a:cubicBezTo>
                        <a:pt x="6799" y="34645"/>
                        <a:pt x="6549" y="35695"/>
                        <a:pt x="6249" y="36694"/>
                      </a:cubicBezTo>
                      <a:cubicBezTo>
                        <a:pt x="5599" y="38144"/>
                        <a:pt x="5099" y="39644"/>
                        <a:pt x="4550" y="41144"/>
                      </a:cubicBezTo>
                      <a:cubicBezTo>
                        <a:pt x="4250" y="41893"/>
                        <a:pt x="3950" y="42693"/>
                        <a:pt x="3700" y="43493"/>
                      </a:cubicBezTo>
                      <a:cubicBezTo>
                        <a:pt x="3600" y="43693"/>
                        <a:pt x="3500" y="43893"/>
                        <a:pt x="3450" y="44093"/>
                      </a:cubicBezTo>
                      <a:cubicBezTo>
                        <a:pt x="3700" y="44093"/>
                        <a:pt x="3850" y="44043"/>
                        <a:pt x="3850" y="43743"/>
                      </a:cubicBezTo>
                      <a:cubicBezTo>
                        <a:pt x="4000" y="42893"/>
                        <a:pt x="4250" y="42093"/>
                        <a:pt x="4699" y="41343"/>
                      </a:cubicBezTo>
                      <a:cubicBezTo>
                        <a:pt x="5049" y="40644"/>
                        <a:pt x="5349" y="39944"/>
                        <a:pt x="5649" y="39194"/>
                      </a:cubicBezTo>
                      <a:cubicBezTo>
                        <a:pt x="5899" y="38544"/>
                        <a:pt x="6049" y="37844"/>
                        <a:pt x="6249" y="37144"/>
                      </a:cubicBezTo>
                      <a:cubicBezTo>
                        <a:pt x="6599" y="36444"/>
                        <a:pt x="6799" y="35744"/>
                        <a:pt x="6949" y="34995"/>
                      </a:cubicBezTo>
                      <a:cubicBezTo>
                        <a:pt x="6949" y="33695"/>
                        <a:pt x="7549" y="32595"/>
                        <a:pt x="7699" y="31345"/>
                      </a:cubicBezTo>
                      <a:cubicBezTo>
                        <a:pt x="7749" y="30495"/>
                        <a:pt x="7949" y="29696"/>
                        <a:pt x="8049" y="28846"/>
                      </a:cubicBezTo>
                      <a:cubicBezTo>
                        <a:pt x="8099" y="28196"/>
                        <a:pt x="8149" y="27496"/>
                        <a:pt x="8249" y="26846"/>
                      </a:cubicBezTo>
                      <a:cubicBezTo>
                        <a:pt x="8399" y="25546"/>
                        <a:pt x="8399" y="24247"/>
                        <a:pt x="8249" y="22997"/>
                      </a:cubicBezTo>
                      <a:cubicBezTo>
                        <a:pt x="8099" y="22247"/>
                        <a:pt x="7999" y="21547"/>
                        <a:pt x="7899" y="20847"/>
                      </a:cubicBezTo>
                      <a:cubicBezTo>
                        <a:pt x="7749" y="19897"/>
                        <a:pt x="7649" y="18897"/>
                        <a:pt x="7449" y="17898"/>
                      </a:cubicBezTo>
                      <a:cubicBezTo>
                        <a:pt x="7199" y="16698"/>
                        <a:pt x="6899" y="15498"/>
                        <a:pt x="6549" y="14248"/>
                      </a:cubicBezTo>
                      <a:cubicBezTo>
                        <a:pt x="6149" y="12749"/>
                        <a:pt x="5799" y="11249"/>
                        <a:pt x="5349" y="9799"/>
                      </a:cubicBezTo>
                      <a:cubicBezTo>
                        <a:pt x="4899" y="8249"/>
                        <a:pt x="4350" y="6750"/>
                        <a:pt x="3700" y="5350"/>
                      </a:cubicBezTo>
                      <a:cubicBezTo>
                        <a:pt x="3350" y="4650"/>
                        <a:pt x="3050" y="3950"/>
                        <a:pt x="2700" y="3300"/>
                      </a:cubicBezTo>
                      <a:cubicBezTo>
                        <a:pt x="2150" y="2400"/>
                        <a:pt x="1600" y="1551"/>
                        <a:pt x="1050" y="701"/>
                      </a:cubicBezTo>
                      <a:cubicBezTo>
                        <a:pt x="850" y="301"/>
                        <a:pt x="4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" name="Google Shape;695;p24"/>
                <p:cNvSpPr/>
                <p:nvPr/>
              </p:nvSpPr>
              <p:spPr>
                <a:xfrm>
                  <a:off x="4992915" y="1832732"/>
                  <a:ext cx="117000" cy="256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0" h="12849" extrusionOk="0">
                      <a:moveTo>
                        <a:pt x="100" y="1"/>
                      </a:moveTo>
                      <a:lnTo>
                        <a:pt x="0" y="101"/>
                      </a:lnTo>
                      <a:lnTo>
                        <a:pt x="0" y="751"/>
                      </a:lnTo>
                      <a:lnTo>
                        <a:pt x="100" y="851"/>
                      </a:lnTo>
                      <a:lnTo>
                        <a:pt x="200" y="1051"/>
                      </a:lnTo>
                      <a:cubicBezTo>
                        <a:pt x="200" y="1051"/>
                        <a:pt x="250" y="1101"/>
                        <a:pt x="250" y="1101"/>
                      </a:cubicBezTo>
                      <a:lnTo>
                        <a:pt x="250" y="1151"/>
                      </a:lnTo>
                      <a:lnTo>
                        <a:pt x="300" y="1151"/>
                      </a:lnTo>
                      <a:lnTo>
                        <a:pt x="400" y="1301"/>
                      </a:lnTo>
                      <a:lnTo>
                        <a:pt x="500" y="1451"/>
                      </a:lnTo>
                      <a:lnTo>
                        <a:pt x="750" y="1751"/>
                      </a:lnTo>
                      <a:cubicBezTo>
                        <a:pt x="800" y="1801"/>
                        <a:pt x="800" y="1851"/>
                        <a:pt x="800" y="1901"/>
                      </a:cubicBezTo>
                      <a:lnTo>
                        <a:pt x="900" y="2051"/>
                      </a:lnTo>
                      <a:cubicBezTo>
                        <a:pt x="950" y="2101"/>
                        <a:pt x="950" y="2101"/>
                        <a:pt x="950" y="2151"/>
                      </a:cubicBezTo>
                      <a:lnTo>
                        <a:pt x="950" y="2201"/>
                      </a:lnTo>
                      <a:lnTo>
                        <a:pt x="1000" y="2201"/>
                      </a:lnTo>
                      <a:lnTo>
                        <a:pt x="1100" y="2301"/>
                      </a:lnTo>
                      <a:lnTo>
                        <a:pt x="1150" y="2351"/>
                      </a:lnTo>
                      <a:lnTo>
                        <a:pt x="1250" y="2501"/>
                      </a:lnTo>
                      <a:lnTo>
                        <a:pt x="1350" y="2651"/>
                      </a:lnTo>
                      <a:cubicBezTo>
                        <a:pt x="1700" y="2651"/>
                        <a:pt x="1700" y="2850"/>
                        <a:pt x="1700" y="3100"/>
                      </a:cubicBezTo>
                      <a:lnTo>
                        <a:pt x="1800" y="3250"/>
                      </a:lnTo>
                      <a:lnTo>
                        <a:pt x="1850" y="3400"/>
                      </a:lnTo>
                      <a:lnTo>
                        <a:pt x="1950" y="3700"/>
                      </a:lnTo>
                      <a:cubicBezTo>
                        <a:pt x="2000" y="3750"/>
                        <a:pt x="2000" y="3800"/>
                        <a:pt x="2000" y="3800"/>
                      </a:cubicBezTo>
                      <a:lnTo>
                        <a:pt x="2250" y="4300"/>
                      </a:lnTo>
                      <a:cubicBezTo>
                        <a:pt x="2300" y="4350"/>
                        <a:pt x="2300" y="4350"/>
                        <a:pt x="2300" y="4400"/>
                      </a:cubicBezTo>
                      <a:lnTo>
                        <a:pt x="2350" y="4450"/>
                      </a:lnTo>
                      <a:lnTo>
                        <a:pt x="2450" y="4600"/>
                      </a:lnTo>
                      <a:lnTo>
                        <a:pt x="2550" y="4750"/>
                      </a:lnTo>
                      <a:lnTo>
                        <a:pt x="2600" y="4900"/>
                      </a:lnTo>
                      <a:lnTo>
                        <a:pt x="2650" y="5250"/>
                      </a:lnTo>
                      <a:cubicBezTo>
                        <a:pt x="2700" y="5250"/>
                        <a:pt x="2700" y="5300"/>
                        <a:pt x="2700" y="5350"/>
                      </a:cubicBezTo>
                      <a:lnTo>
                        <a:pt x="2800" y="5500"/>
                      </a:lnTo>
                      <a:lnTo>
                        <a:pt x="2850" y="5650"/>
                      </a:lnTo>
                      <a:lnTo>
                        <a:pt x="2950" y="5950"/>
                      </a:lnTo>
                      <a:lnTo>
                        <a:pt x="3000" y="6100"/>
                      </a:lnTo>
                      <a:lnTo>
                        <a:pt x="3150" y="6600"/>
                      </a:lnTo>
                      <a:cubicBezTo>
                        <a:pt x="3150" y="6600"/>
                        <a:pt x="3150" y="6650"/>
                        <a:pt x="3150" y="6700"/>
                      </a:cubicBezTo>
                      <a:lnTo>
                        <a:pt x="3300" y="7050"/>
                      </a:lnTo>
                      <a:cubicBezTo>
                        <a:pt x="3300" y="7050"/>
                        <a:pt x="3300" y="7100"/>
                        <a:pt x="3350" y="7150"/>
                      </a:cubicBezTo>
                      <a:lnTo>
                        <a:pt x="3400" y="7300"/>
                      </a:lnTo>
                      <a:lnTo>
                        <a:pt x="3450" y="7450"/>
                      </a:lnTo>
                      <a:cubicBezTo>
                        <a:pt x="3400" y="7850"/>
                        <a:pt x="3500" y="8200"/>
                        <a:pt x="3750" y="8549"/>
                      </a:cubicBezTo>
                      <a:cubicBezTo>
                        <a:pt x="3750" y="8549"/>
                        <a:pt x="3750" y="8599"/>
                        <a:pt x="3800" y="8649"/>
                      </a:cubicBezTo>
                      <a:lnTo>
                        <a:pt x="3900" y="8999"/>
                      </a:lnTo>
                      <a:cubicBezTo>
                        <a:pt x="3900" y="8999"/>
                        <a:pt x="3900" y="9049"/>
                        <a:pt x="3950" y="9049"/>
                      </a:cubicBezTo>
                      <a:lnTo>
                        <a:pt x="3950" y="9099"/>
                      </a:lnTo>
                      <a:lnTo>
                        <a:pt x="4050" y="9249"/>
                      </a:lnTo>
                      <a:lnTo>
                        <a:pt x="4150" y="9399"/>
                      </a:lnTo>
                      <a:lnTo>
                        <a:pt x="4200" y="9549"/>
                      </a:lnTo>
                      <a:lnTo>
                        <a:pt x="4300" y="9849"/>
                      </a:lnTo>
                      <a:cubicBezTo>
                        <a:pt x="4350" y="9899"/>
                        <a:pt x="4350" y="9949"/>
                        <a:pt x="4400" y="9949"/>
                      </a:cubicBezTo>
                      <a:lnTo>
                        <a:pt x="4450" y="10299"/>
                      </a:lnTo>
                      <a:cubicBezTo>
                        <a:pt x="4500" y="10349"/>
                        <a:pt x="4500" y="10399"/>
                        <a:pt x="4550" y="10449"/>
                      </a:cubicBezTo>
                      <a:lnTo>
                        <a:pt x="4600" y="10749"/>
                      </a:lnTo>
                      <a:cubicBezTo>
                        <a:pt x="4700" y="11049"/>
                        <a:pt x="4550" y="11049"/>
                        <a:pt x="4400" y="11049"/>
                      </a:cubicBezTo>
                      <a:lnTo>
                        <a:pt x="4150" y="11199"/>
                      </a:lnTo>
                      <a:cubicBezTo>
                        <a:pt x="4100" y="11199"/>
                        <a:pt x="4050" y="11249"/>
                        <a:pt x="4050" y="11299"/>
                      </a:cubicBezTo>
                      <a:cubicBezTo>
                        <a:pt x="3990" y="11479"/>
                        <a:pt x="3876" y="11515"/>
                        <a:pt x="3751" y="11515"/>
                      </a:cubicBezTo>
                      <a:cubicBezTo>
                        <a:pt x="3668" y="11515"/>
                        <a:pt x="3580" y="11499"/>
                        <a:pt x="3500" y="11499"/>
                      </a:cubicBezTo>
                      <a:lnTo>
                        <a:pt x="3050" y="11749"/>
                      </a:lnTo>
                      <a:lnTo>
                        <a:pt x="2600" y="11949"/>
                      </a:lnTo>
                      <a:lnTo>
                        <a:pt x="2150" y="12199"/>
                      </a:lnTo>
                      <a:lnTo>
                        <a:pt x="1550" y="12399"/>
                      </a:lnTo>
                      <a:lnTo>
                        <a:pt x="1200" y="12699"/>
                      </a:lnTo>
                      <a:cubicBezTo>
                        <a:pt x="1250" y="12749"/>
                        <a:pt x="1250" y="12799"/>
                        <a:pt x="1200" y="12799"/>
                      </a:cubicBezTo>
                      <a:lnTo>
                        <a:pt x="1600" y="12849"/>
                      </a:lnTo>
                      <a:lnTo>
                        <a:pt x="1850" y="12849"/>
                      </a:lnTo>
                      <a:lnTo>
                        <a:pt x="2300" y="12699"/>
                      </a:lnTo>
                      <a:cubicBezTo>
                        <a:pt x="2350" y="12699"/>
                        <a:pt x="2400" y="12649"/>
                        <a:pt x="2400" y="12599"/>
                      </a:cubicBezTo>
                      <a:lnTo>
                        <a:pt x="2800" y="12349"/>
                      </a:lnTo>
                      <a:lnTo>
                        <a:pt x="2850" y="12299"/>
                      </a:lnTo>
                      <a:lnTo>
                        <a:pt x="3250" y="12149"/>
                      </a:lnTo>
                      <a:cubicBezTo>
                        <a:pt x="3300" y="12149"/>
                        <a:pt x="3350" y="12149"/>
                        <a:pt x="3350" y="12099"/>
                      </a:cubicBezTo>
                      <a:cubicBezTo>
                        <a:pt x="3587" y="11861"/>
                        <a:pt x="3918" y="11718"/>
                        <a:pt x="4244" y="11718"/>
                      </a:cubicBezTo>
                      <a:cubicBezTo>
                        <a:pt x="4330" y="11718"/>
                        <a:pt x="4416" y="11728"/>
                        <a:pt x="4500" y="11749"/>
                      </a:cubicBezTo>
                      <a:cubicBezTo>
                        <a:pt x="4500" y="11449"/>
                        <a:pt x="4700" y="11449"/>
                        <a:pt x="4950" y="11449"/>
                      </a:cubicBezTo>
                      <a:lnTo>
                        <a:pt x="5549" y="11149"/>
                      </a:lnTo>
                      <a:lnTo>
                        <a:pt x="5749" y="10999"/>
                      </a:lnTo>
                      <a:cubicBezTo>
                        <a:pt x="5799" y="10999"/>
                        <a:pt x="5849" y="10999"/>
                        <a:pt x="5849" y="10949"/>
                      </a:cubicBezTo>
                      <a:lnTo>
                        <a:pt x="5849" y="10799"/>
                      </a:lnTo>
                      <a:lnTo>
                        <a:pt x="5449" y="10499"/>
                      </a:lnTo>
                      <a:lnTo>
                        <a:pt x="5149" y="10249"/>
                      </a:lnTo>
                      <a:cubicBezTo>
                        <a:pt x="5149" y="10249"/>
                        <a:pt x="5199" y="10199"/>
                        <a:pt x="5199" y="10199"/>
                      </a:cubicBezTo>
                      <a:lnTo>
                        <a:pt x="5149" y="10049"/>
                      </a:lnTo>
                      <a:cubicBezTo>
                        <a:pt x="5099" y="10049"/>
                        <a:pt x="5099" y="9999"/>
                        <a:pt x="5099" y="9949"/>
                      </a:cubicBezTo>
                      <a:cubicBezTo>
                        <a:pt x="5050" y="9949"/>
                        <a:pt x="5000" y="9949"/>
                        <a:pt x="4950" y="9899"/>
                      </a:cubicBezTo>
                      <a:lnTo>
                        <a:pt x="4850" y="9649"/>
                      </a:lnTo>
                      <a:lnTo>
                        <a:pt x="4500" y="8150"/>
                      </a:lnTo>
                      <a:cubicBezTo>
                        <a:pt x="4450" y="8150"/>
                        <a:pt x="4400" y="8150"/>
                        <a:pt x="4350" y="8100"/>
                      </a:cubicBezTo>
                      <a:cubicBezTo>
                        <a:pt x="4350" y="8000"/>
                        <a:pt x="4300" y="7950"/>
                        <a:pt x="4250" y="7850"/>
                      </a:cubicBezTo>
                      <a:lnTo>
                        <a:pt x="4050" y="7200"/>
                      </a:lnTo>
                      <a:lnTo>
                        <a:pt x="3950" y="6950"/>
                      </a:lnTo>
                      <a:lnTo>
                        <a:pt x="3900" y="6600"/>
                      </a:lnTo>
                      <a:lnTo>
                        <a:pt x="3750" y="6150"/>
                      </a:lnTo>
                      <a:cubicBezTo>
                        <a:pt x="3400" y="5200"/>
                        <a:pt x="3050" y="4250"/>
                        <a:pt x="2700" y="3300"/>
                      </a:cubicBezTo>
                      <a:lnTo>
                        <a:pt x="2550" y="3200"/>
                      </a:lnTo>
                      <a:cubicBezTo>
                        <a:pt x="2400" y="2900"/>
                        <a:pt x="2250" y="2551"/>
                        <a:pt x="2100" y="2251"/>
                      </a:cubicBezTo>
                      <a:lnTo>
                        <a:pt x="2000" y="2101"/>
                      </a:lnTo>
                      <a:lnTo>
                        <a:pt x="1850" y="1851"/>
                      </a:lnTo>
                      <a:lnTo>
                        <a:pt x="1800" y="1651"/>
                      </a:lnTo>
                      <a:lnTo>
                        <a:pt x="1550" y="1401"/>
                      </a:lnTo>
                      <a:cubicBezTo>
                        <a:pt x="1550" y="1351"/>
                        <a:pt x="1550" y="1301"/>
                        <a:pt x="1550" y="1251"/>
                      </a:cubicBezTo>
                      <a:cubicBezTo>
                        <a:pt x="1550" y="1201"/>
                        <a:pt x="1500" y="1201"/>
                        <a:pt x="1500" y="1201"/>
                      </a:cubicBezTo>
                      <a:lnTo>
                        <a:pt x="1350" y="1051"/>
                      </a:lnTo>
                      <a:lnTo>
                        <a:pt x="1050" y="651"/>
                      </a:lnTo>
                      <a:cubicBezTo>
                        <a:pt x="1050" y="601"/>
                        <a:pt x="1050" y="551"/>
                        <a:pt x="1050" y="501"/>
                      </a:cubicBezTo>
                      <a:cubicBezTo>
                        <a:pt x="1050" y="501"/>
                        <a:pt x="1000" y="451"/>
                        <a:pt x="1000" y="451"/>
                      </a:cubicBezTo>
                      <a:lnTo>
                        <a:pt x="850" y="201"/>
                      </a:lnTo>
                      <a:cubicBezTo>
                        <a:pt x="850" y="151"/>
                        <a:pt x="800" y="151"/>
                        <a:pt x="750" y="151"/>
                      </a:cubicBez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24"/>
                <p:cNvSpPr/>
                <p:nvPr/>
              </p:nvSpPr>
              <p:spPr>
                <a:xfrm>
                  <a:off x="4657975" y="2310994"/>
                  <a:ext cx="510920" cy="14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6" h="7500" extrusionOk="0">
                      <a:moveTo>
                        <a:pt x="0" y="1"/>
                      </a:moveTo>
                      <a:cubicBezTo>
                        <a:pt x="100" y="101"/>
                        <a:pt x="200" y="301"/>
                        <a:pt x="350" y="301"/>
                      </a:cubicBezTo>
                      <a:cubicBezTo>
                        <a:pt x="1650" y="301"/>
                        <a:pt x="2850" y="901"/>
                        <a:pt x="4100" y="1151"/>
                      </a:cubicBezTo>
                      <a:cubicBezTo>
                        <a:pt x="5549" y="1550"/>
                        <a:pt x="6999" y="2000"/>
                        <a:pt x="8449" y="2400"/>
                      </a:cubicBezTo>
                      <a:cubicBezTo>
                        <a:pt x="8699" y="2450"/>
                        <a:pt x="8949" y="2500"/>
                        <a:pt x="9149" y="2550"/>
                      </a:cubicBezTo>
                      <a:cubicBezTo>
                        <a:pt x="10349" y="2950"/>
                        <a:pt x="11498" y="3450"/>
                        <a:pt x="12698" y="3700"/>
                      </a:cubicBezTo>
                      <a:cubicBezTo>
                        <a:pt x="14048" y="4050"/>
                        <a:pt x="15398" y="4450"/>
                        <a:pt x="16697" y="4950"/>
                      </a:cubicBezTo>
                      <a:cubicBezTo>
                        <a:pt x="16847" y="5000"/>
                        <a:pt x="16947" y="5050"/>
                        <a:pt x="17047" y="5100"/>
                      </a:cubicBezTo>
                      <a:cubicBezTo>
                        <a:pt x="17747" y="5250"/>
                        <a:pt x="18447" y="5400"/>
                        <a:pt x="19097" y="5600"/>
                      </a:cubicBezTo>
                      <a:cubicBezTo>
                        <a:pt x="20497" y="6050"/>
                        <a:pt x="21946" y="6550"/>
                        <a:pt x="23346" y="6999"/>
                      </a:cubicBezTo>
                      <a:cubicBezTo>
                        <a:pt x="24096" y="7199"/>
                        <a:pt x="24796" y="7349"/>
                        <a:pt x="25546" y="7499"/>
                      </a:cubicBezTo>
                      <a:cubicBezTo>
                        <a:pt x="25446" y="7449"/>
                        <a:pt x="25396" y="7349"/>
                        <a:pt x="25296" y="7349"/>
                      </a:cubicBezTo>
                      <a:cubicBezTo>
                        <a:pt x="23996" y="6949"/>
                        <a:pt x="22696" y="6600"/>
                        <a:pt x="21397" y="6200"/>
                      </a:cubicBezTo>
                      <a:cubicBezTo>
                        <a:pt x="19597" y="5650"/>
                        <a:pt x="17797" y="5050"/>
                        <a:pt x="16048" y="4500"/>
                      </a:cubicBezTo>
                      <a:cubicBezTo>
                        <a:pt x="15448" y="4300"/>
                        <a:pt x="14898" y="4100"/>
                        <a:pt x="14348" y="3950"/>
                      </a:cubicBezTo>
                      <a:cubicBezTo>
                        <a:pt x="13148" y="3600"/>
                        <a:pt x="11898" y="3250"/>
                        <a:pt x="10698" y="2850"/>
                      </a:cubicBezTo>
                      <a:cubicBezTo>
                        <a:pt x="10049" y="2650"/>
                        <a:pt x="9349" y="2400"/>
                        <a:pt x="8649" y="2200"/>
                      </a:cubicBezTo>
                      <a:cubicBezTo>
                        <a:pt x="7199" y="1800"/>
                        <a:pt x="5749" y="1400"/>
                        <a:pt x="4300" y="1051"/>
                      </a:cubicBezTo>
                      <a:cubicBezTo>
                        <a:pt x="3200" y="651"/>
                        <a:pt x="2100" y="401"/>
                        <a:pt x="950" y="151"/>
                      </a:cubicBezTo>
                      <a:cubicBezTo>
                        <a:pt x="600" y="151"/>
                        <a:pt x="30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24"/>
                <p:cNvSpPr/>
                <p:nvPr/>
              </p:nvSpPr>
              <p:spPr>
                <a:xfrm>
                  <a:off x="5677795" y="1602110"/>
                  <a:ext cx="413940" cy="71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7" h="3604" extrusionOk="0">
                      <a:moveTo>
                        <a:pt x="20497" y="0"/>
                      </a:moveTo>
                      <a:cubicBezTo>
                        <a:pt x="19247" y="350"/>
                        <a:pt x="17997" y="700"/>
                        <a:pt x="16747" y="1000"/>
                      </a:cubicBezTo>
                      <a:cubicBezTo>
                        <a:pt x="15848" y="1250"/>
                        <a:pt x="14898" y="1400"/>
                        <a:pt x="13998" y="1600"/>
                      </a:cubicBezTo>
                      <a:cubicBezTo>
                        <a:pt x="13448" y="1700"/>
                        <a:pt x="12898" y="1750"/>
                        <a:pt x="12348" y="1850"/>
                      </a:cubicBezTo>
                      <a:cubicBezTo>
                        <a:pt x="11298" y="2050"/>
                        <a:pt x="10199" y="2300"/>
                        <a:pt x="9099" y="2500"/>
                      </a:cubicBezTo>
                      <a:cubicBezTo>
                        <a:pt x="7799" y="2700"/>
                        <a:pt x="6499" y="2850"/>
                        <a:pt x="5199" y="3049"/>
                      </a:cubicBezTo>
                      <a:cubicBezTo>
                        <a:pt x="4400" y="3199"/>
                        <a:pt x="3650" y="3349"/>
                        <a:pt x="2850" y="3399"/>
                      </a:cubicBezTo>
                      <a:cubicBezTo>
                        <a:pt x="2100" y="3399"/>
                        <a:pt x="1350" y="3299"/>
                        <a:pt x="650" y="3199"/>
                      </a:cubicBezTo>
                      <a:cubicBezTo>
                        <a:pt x="550" y="3149"/>
                        <a:pt x="450" y="3000"/>
                        <a:pt x="400" y="2950"/>
                      </a:cubicBezTo>
                      <a:lnTo>
                        <a:pt x="0" y="3099"/>
                      </a:lnTo>
                      <a:lnTo>
                        <a:pt x="0" y="3399"/>
                      </a:lnTo>
                      <a:cubicBezTo>
                        <a:pt x="450" y="3449"/>
                        <a:pt x="900" y="3499"/>
                        <a:pt x="1350" y="3549"/>
                      </a:cubicBezTo>
                      <a:cubicBezTo>
                        <a:pt x="1656" y="3588"/>
                        <a:pt x="1961" y="3604"/>
                        <a:pt x="2270" y="3604"/>
                      </a:cubicBezTo>
                      <a:cubicBezTo>
                        <a:pt x="2768" y="3604"/>
                        <a:pt x="3274" y="3561"/>
                        <a:pt x="3800" y="3499"/>
                      </a:cubicBezTo>
                      <a:cubicBezTo>
                        <a:pt x="4900" y="3349"/>
                        <a:pt x="6049" y="3149"/>
                        <a:pt x="7149" y="2950"/>
                      </a:cubicBezTo>
                      <a:cubicBezTo>
                        <a:pt x="8549" y="2700"/>
                        <a:pt x="9899" y="2500"/>
                        <a:pt x="11248" y="2250"/>
                      </a:cubicBezTo>
                      <a:cubicBezTo>
                        <a:pt x="12148" y="2100"/>
                        <a:pt x="12998" y="1950"/>
                        <a:pt x="13898" y="1750"/>
                      </a:cubicBezTo>
                      <a:cubicBezTo>
                        <a:pt x="14848" y="1600"/>
                        <a:pt x="15848" y="1400"/>
                        <a:pt x="16797" y="1200"/>
                      </a:cubicBezTo>
                      <a:cubicBezTo>
                        <a:pt x="17247" y="1100"/>
                        <a:pt x="17647" y="1000"/>
                        <a:pt x="18047" y="900"/>
                      </a:cubicBezTo>
                      <a:cubicBezTo>
                        <a:pt x="18597" y="750"/>
                        <a:pt x="19147" y="600"/>
                        <a:pt x="19697" y="400"/>
                      </a:cubicBezTo>
                      <a:cubicBezTo>
                        <a:pt x="20047" y="250"/>
                        <a:pt x="20447" y="350"/>
                        <a:pt x="20697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24"/>
                <p:cNvSpPr/>
                <p:nvPr/>
              </p:nvSpPr>
              <p:spPr>
                <a:xfrm>
                  <a:off x="6676615" y="2662450"/>
                  <a:ext cx="369960" cy="84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8" h="4250" extrusionOk="0">
                      <a:moveTo>
                        <a:pt x="18497" y="1"/>
                      </a:moveTo>
                      <a:cubicBezTo>
                        <a:pt x="17998" y="1"/>
                        <a:pt x="17448" y="101"/>
                        <a:pt x="16998" y="251"/>
                      </a:cubicBezTo>
                      <a:cubicBezTo>
                        <a:pt x="16398" y="451"/>
                        <a:pt x="15848" y="600"/>
                        <a:pt x="15298" y="750"/>
                      </a:cubicBezTo>
                      <a:cubicBezTo>
                        <a:pt x="14248" y="1050"/>
                        <a:pt x="13248" y="1400"/>
                        <a:pt x="12249" y="1650"/>
                      </a:cubicBezTo>
                      <a:cubicBezTo>
                        <a:pt x="11349" y="1950"/>
                        <a:pt x="10449" y="2200"/>
                        <a:pt x="9499" y="2400"/>
                      </a:cubicBezTo>
                      <a:cubicBezTo>
                        <a:pt x="8449" y="2650"/>
                        <a:pt x="7299" y="2800"/>
                        <a:pt x="6250" y="3050"/>
                      </a:cubicBezTo>
                      <a:cubicBezTo>
                        <a:pt x="4850" y="3350"/>
                        <a:pt x="3400" y="3650"/>
                        <a:pt x="2000" y="3800"/>
                      </a:cubicBezTo>
                      <a:cubicBezTo>
                        <a:pt x="1300" y="3900"/>
                        <a:pt x="651" y="4050"/>
                        <a:pt x="1" y="4250"/>
                      </a:cubicBezTo>
                      <a:lnTo>
                        <a:pt x="601" y="4250"/>
                      </a:lnTo>
                      <a:cubicBezTo>
                        <a:pt x="1350" y="4100"/>
                        <a:pt x="2150" y="4000"/>
                        <a:pt x="2950" y="3850"/>
                      </a:cubicBezTo>
                      <a:cubicBezTo>
                        <a:pt x="4100" y="3650"/>
                        <a:pt x="5200" y="3450"/>
                        <a:pt x="6350" y="3200"/>
                      </a:cubicBezTo>
                      <a:cubicBezTo>
                        <a:pt x="7249" y="3050"/>
                        <a:pt x="8149" y="2750"/>
                        <a:pt x="9049" y="2650"/>
                      </a:cubicBezTo>
                      <a:cubicBezTo>
                        <a:pt x="10249" y="2500"/>
                        <a:pt x="11449" y="2150"/>
                        <a:pt x="12598" y="1750"/>
                      </a:cubicBezTo>
                      <a:cubicBezTo>
                        <a:pt x="13648" y="1350"/>
                        <a:pt x="14798" y="1100"/>
                        <a:pt x="15898" y="1000"/>
                      </a:cubicBezTo>
                      <a:cubicBezTo>
                        <a:pt x="16398" y="650"/>
                        <a:pt x="16948" y="451"/>
                        <a:pt x="17498" y="351"/>
                      </a:cubicBezTo>
                      <a:cubicBezTo>
                        <a:pt x="17848" y="251"/>
                        <a:pt x="18247" y="301"/>
                        <a:pt x="18497" y="1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24"/>
                <p:cNvSpPr/>
                <p:nvPr/>
              </p:nvSpPr>
              <p:spPr>
                <a:xfrm>
                  <a:off x="5315855" y="2814221"/>
                  <a:ext cx="355960" cy="157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98" h="7899" extrusionOk="0">
                      <a:moveTo>
                        <a:pt x="1" y="0"/>
                      </a:moveTo>
                      <a:cubicBezTo>
                        <a:pt x="600" y="250"/>
                        <a:pt x="1250" y="500"/>
                        <a:pt x="1850" y="800"/>
                      </a:cubicBezTo>
                      <a:cubicBezTo>
                        <a:pt x="2950" y="1500"/>
                        <a:pt x="4050" y="2050"/>
                        <a:pt x="5250" y="2450"/>
                      </a:cubicBezTo>
                      <a:cubicBezTo>
                        <a:pt x="6050" y="2650"/>
                        <a:pt x="6799" y="3000"/>
                        <a:pt x="7549" y="3300"/>
                      </a:cubicBezTo>
                      <a:cubicBezTo>
                        <a:pt x="8749" y="3750"/>
                        <a:pt x="9949" y="4199"/>
                        <a:pt x="11099" y="4699"/>
                      </a:cubicBezTo>
                      <a:cubicBezTo>
                        <a:pt x="11948" y="4999"/>
                        <a:pt x="12748" y="5349"/>
                        <a:pt x="13548" y="5799"/>
                      </a:cubicBezTo>
                      <a:cubicBezTo>
                        <a:pt x="14898" y="6649"/>
                        <a:pt x="16298" y="7349"/>
                        <a:pt x="17797" y="7899"/>
                      </a:cubicBezTo>
                      <a:cubicBezTo>
                        <a:pt x="17597" y="7499"/>
                        <a:pt x="17198" y="7499"/>
                        <a:pt x="16898" y="7299"/>
                      </a:cubicBezTo>
                      <a:cubicBezTo>
                        <a:pt x="15948" y="6899"/>
                        <a:pt x="15048" y="6449"/>
                        <a:pt x="14148" y="5949"/>
                      </a:cubicBezTo>
                      <a:cubicBezTo>
                        <a:pt x="14048" y="5899"/>
                        <a:pt x="13998" y="5699"/>
                        <a:pt x="13898" y="5549"/>
                      </a:cubicBezTo>
                      <a:cubicBezTo>
                        <a:pt x="13398" y="5399"/>
                        <a:pt x="12898" y="5199"/>
                        <a:pt x="12448" y="5049"/>
                      </a:cubicBezTo>
                      <a:cubicBezTo>
                        <a:pt x="11599" y="4699"/>
                        <a:pt x="10749" y="4399"/>
                        <a:pt x="9949" y="4100"/>
                      </a:cubicBezTo>
                      <a:cubicBezTo>
                        <a:pt x="8299" y="3450"/>
                        <a:pt x="6699" y="2800"/>
                        <a:pt x="5100" y="2200"/>
                      </a:cubicBezTo>
                      <a:cubicBezTo>
                        <a:pt x="4000" y="1800"/>
                        <a:pt x="3000" y="1300"/>
                        <a:pt x="2050" y="700"/>
                      </a:cubicBezTo>
                      <a:cubicBezTo>
                        <a:pt x="1450" y="250"/>
                        <a:pt x="70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24"/>
                <p:cNvSpPr/>
                <p:nvPr/>
              </p:nvSpPr>
              <p:spPr>
                <a:xfrm>
                  <a:off x="6046735" y="3058844"/>
                  <a:ext cx="286960" cy="13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48" h="6649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0" y="100"/>
                        <a:pt x="50" y="250"/>
                        <a:pt x="150" y="250"/>
                      </a:cubicBezTo>
                      <a:cubicBezTo>
                        <a:pt x="500" y="500"/>
                        <a:pt x="900" y="700"/>
                        <a:pt x="1250" y="950"/>
                      </a:cubicBezTo>
                      <a:cubicBezTo>
                        <a:pt x="1800" y="1300"/>
                        <a:pt x="2350" y="1600"/>
                        <a:pt x="2950" y="1800"/>
                      </a:cubicBezTo>
                      <a:cubicBezTo>
                        <a:pt x="3550" y="2000"/>
                        <a:pt x="4099" y="2200"/>
                        <a:pt x="4649" y="2450"/>
                      </a:cubicBezTo>
                      <a:cubicBezTo>
                        <a:pt x="5049" y="2600"/>
                        <a:pt x="5399" y="2850"/>
                        <a:pt x="5799" y="3050"/>
                      </a:cubicBezTo>
                      <a:cubicBezTo>
                        <a:pt x="6649" y="3499"/>
                        <a:pt x="7499" y="3899"/>
                        <a:pt x="8399" y="4299"/>
                      </a:cubicBezTo>
                      <a:cubicBezTo>
                        <a:pt x="9748" y="4749"/>
                        <a:pt x="11098" y="5299"/>
                        <a:pt x="12348" y="5999"/>
                      </a:cubicBezTo>
                      <a:cubicBezTo>
                        <a:pt x="12948" y="6349"/>
                        <a:pt x="13648" y="6599"/>
                        <a:pt x="14348" y="6649"/>
                      </a:cubicBezTo>
                      <a:cubicBezTo>
                        <a:pt x="14198" y="6549"/>
                        <a:pt x="14098" y="6449"/>
                        <a:pt x="13948" y="6399"/>
                      </a:cubicBezTo>
                      <a:lnTo>
                        <a:pt x="11848" y="5449"/>
                      </a:lnTo>
                      <a:cubicBezTo>
                        <a:pt x="11198" y="5099"/>
                        <a:pt x="10498" y="4799"/>
                        <a:pt x="9798" y="4549"/>
                      </a:cubicBezTo>
                      <a:cubicBezTo>
                        <a:pt x="8349" y="4149"/>
                        <a:pt x="6999" y="3549"/>
                        <a:pt x="5699" y="2750"/>
                      </a:cubicBezTo>
                      <a:cubicBezTo>
                        <a:pt x="5399" y="2550"/>
                        <a:pt x="5049" y="2400"/>
                        <a:pt x="4699" y="2250"/>
                      </a:cubicBezTo>
                      <a:cubicBezTo>
                        <a:pt x="3450" y="1850"/>
                        <a:pt x="2250" y="1300"/>
                        <a:pt x="1150" y="600"/>
                      </a:cubicBezTo>
                      <a:cubicBezTo>
                        <a:pt x="750" y="350"/>
                        <a:pt x="400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24"/>
                <p:cNvSpPr/>
                <p:nvPr/>
              </p:nvSpPr>
              <p:spPr>
                <a:xfrm>
                  <a:off x="5512815" y="1672992"/>
                  <a:ext cx="162000" cy="11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0" h="5850" extrusionOk="0">
                      <a:moveTo>
                        <a:pt x="8099" y="0"/>
                      </a:moveTo>
                      <a:cubicBezTo>
                        <a:pt x="7999" y="50"/>
                        <a:pt x="7849" y="50"/>
                        <a:pt x="7849" y="150"/>
                      </a:cubicBezTo>
                      <a:cubicBezTo>
                        <a:pt x="7799" y="400"/>
                        <a:pt x="7699" y="450"/>
                        <a:pt x="7500" y="500"/>
                      </a:cubicBezTo>
                      <a:cubicBezTo>
                        <a:pt x="7250" y="500"/>
                        <a:pt x="7000" y="600"/>
                        <a:pt x="6850" y="800"/>
                      </a:cubicBezTo>
                      <a:cubicBezTo>
                        <a:pt x="6450" y="1400"/>
                        <a:pt x="5900" y="1850"/>
                        <a:pt x="5250" y="2100"/>
                      </a:cubicBezTo>
                      <a:cubicBezTo>
                        <a:pt x="4750" y="2450"/>
                        <a:pt x="4200" y="2750"/>
                        <a:pt x="3750" y="3150"/>
                      </a:cubicBezTo>
                      <a:cubicBezTo>
                        <a:pt x="3000" y="3850"/>
                        <a:pt x="2200" y="4450"/>
                        <a:pt x="1351" y="4950"/>
                      </a:cubicBezTo>
                      <a:lnTo>
                        <a:pt x="1101" y="5149"/>
                      </a:lnTo>
                      <a:lnTo>
                        <a:pt x="1001" y="4800"/>
                      </a:lnTo>
                      <a:lnTo>
                        <a:pt x="651" y="4300"/>
                      </a:lnTo>
                      <a:lnTo>
                        <a:pt x="851" y="5050"/>
                      </a:lnTo>
                      <a:lnTo>
                        <a:pt x="501" y="5100"/>
                      </a:lnTo>
                      <a:cubicBezTo>
                        <a:pt x="701" y="5349"/>
                        <a:pt x="901" y="5549"/>
                        <a:pt x="401" y="5649"/>
                      </a:cubicBezTo>
                      <a:cubicBezTo>
                        <a:pt x="251" y="5699"/>
                        <a:pt x="101" y="5749"/>
                        <a:pt x="1" y="5849"/>
                      </a:cubicBezTo>
                      <a:lnTo>
                        <a:pt x="651" y="5849"/>
                      </a:lnTo>
                      <a:lnTo>
                        <a:pt x="901" y="5799"/>
                      </a:lnTo>
                      <a:cubicBezTo>
                        <a:pt x="951" y="5249"/>
                        <a:pt x="1351" y="5249"/>
                        <a:pt x="1751" y="5249"/>
                      </a:cubicBezTo>
                      <a:lnTo>
                        <a:pt x="1950" y="5050"/>
                      </a:lnTo>
                      <a:lnTo>
                        <a:pt x="2150" y="4800"/>
                      </a:lnTo>
                      <a:cubicBezTo>
                        <a:pt x="2750" y="4300"/>
                        <a:pt x="3400" y="3900"/>
                        <a:pt x="4100" y="3550"/>
                      </a:cubicBezTo>
                      <a:cubicBezTo>
                        <a:pt x="4650" y="3250"/>
                        <a:pt x="5150" y="2900"/>
                        <a:pt x="5650" y="2550"/>
                      </a:cubicBezTo>
                      <a:cubicBezTo>
                        <a:pt x="6250" y="2150"/>
                        <a:pt x="6850" y="1750"/>
                        <a:pt x="7450" y="1350"/>
                      </a:cubicBezTo>
                      <a:cubicBezTo>
                        <a:pt x="7550" y="1250"/>
                        <a:pt x="7699" y="1200"/>
                        <a:pt x="7849" y="1150"/>
                      </a:cubicBezTo>
                      <a:lnTo>
                        <a:pt x="7899" y="900"/>
                      </a:lnTo>
                      <a:lnTo>
                        <a:pt x="7949" y="600"/>
                      </a:lnTo>
                      <a:lnTo>
                        <a:pt x="8099" y="0"/>
                      </a:lnTo>
                      <a:close/>
                    </a:path>
                  </a:pathLst>
                </a:custGeom>
                <a:solidFill>
                  <a:srgbClr val="23212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24"/>
                <p:cNvSpPr/>
                <p:nvPr/>
              </p:nvSpPr>
              <p:spPr>
                <a:xfrm>
                  <a:off x="7064555" y="2604550"/>
                  <a:ext cx="175980" cy="6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9" h="3200" extrusionOk="0">
                      <a:moveTo>
                        <a:pt x="8799" y="0"/>
                      </a:moveTo>
                      <a:lnTo>
                        <a:pt x="7599" y="250"/>
                      </a:lnTo>
                      <a:lnTo>
                        <a:pt x="6249" y="450"/>
                      </a:lnTo>
                      <a:cubicBezTo>
                        <a:pt x="5919" y="739"/>
                        <a:pt x="5521" y="926"/>
                        <a:pt x="5110" y="926"/>
                      </a:cubicBezTo>
                      <a:cubicBezTo>
                        <a:pt x="5024" y="926"/>
                        <a:pt x="4937" y="917"/>
                        <a:pt x="4849" y="900"/>
                      </a:cubicBezTo>
                      <a:cubicBezTo>
                        <a:pt x="4749" y="900"/>
                        <a:pt x="4749" y="900"/>
                        <a:pt x="4749" y="950"/>
                      </a:cubicBezTo>
                      <a:cubicBezTo>
                        <a:pt x="4714" y="1163"/>
                        <a:pt x="4603" y="1225"/>
                        <a:pt x="4488" y="1225"/>
                      </a:cubicBezTo>
                      <a:cubicBezTo>
                        <a:pt x="4441" y="1225"/>
                        <a:pt x="4393" y="1214"/>
                        <a:pt x="4350" y="1200"/>
                      </a:cubicBezTo>
                      <a:cubicBezTo>
                        <a:pt x="4300" y="1500"/>
                        <a:pt x="4050" y="1450"/>
                        <a:pt x="3850" y="1550"/>
                      </a:cubicBezTo>
                      <a:cubicBezTo>
                        <a:pt x="3350" y="1800"/>
                        <a:pt x="2850" y="2000"/>
                        <a:pt x="2400" y="2250"/>
                      </a:cubicBezTo>
                      <a:cubicBezTo>
                        <a:pt x="2200" y="2350"/>
                        <a:pt x="2050" y="2400"/>
                        <a:pt x="1900" y="2500"/>
                      </a:cubicBezTo>
                      <a:cubicBezTo>
                        <a:pt x="1250" y="2750"/>
                        <a:pt x="650" y="2950"/>
                        <a:pt x="0" y="3200"/>
                      </a:cubicBezTo>
                      <a:cubicBezTo>
                        <a:pt x="200" y="3200"/>
                        <a:pt x="400" y="3150"/>
                        <a:pt x="650" y="3100"/>
                      </a:cubicBezTo>
                      <a:cubicBezTo>
                        <a:pt x="2250" y="2550"/>
                        <a:pt x="3900" y="1900"/>
                        <a:pt x="5499" y="1400"/>
                      </a:cubicBezTo>
                      <a:cubicBezTo>
                        <a:pt x="6349" y="1100"/>
                        <a:pt x="7199" y="900"/>
                        <a:pt x="8099" y="750"/>
                      </a:cubicBezTo>
                      <a:cubicBezTo>
                        <a:pt x="8599" y="650"/>
                        <a:pt x="8699" y="650"/>
                        <a:pt x="8799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24"/>
                <p:cNvSpPr/>
                <p:nvPr/>
              </p:nvSpPr>
              <p:spPr>
                <a:xfrm>
                  <a:off x="6388675" y="3080794"/>
                  <a:ext cx="384940" cy="38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7" h="1951" extrusionOk="0">
                      <a:moveTo>
                        <a:pt x="0" y="1"/>
                      </a:moveTo>
                      <a:cubicBezTo>
                        <a:pt x="300" y="151"/>
                        <a:pt x="600" y="251"/>
                        <a:pt x="900" y="301"/>
                      </a:cubicBezTo>
                      <a:cubicBezTo>
                        <a:pt x="2250" y="501"/>
                        <a:pt x="3600" y="701"/>
                        <a:pt x="4899" y="901"/>
                      </a:cubicBezTo>
                      <a:cubicBezTo>
                        <a:pt x="5699" y="1001"/>
                        <a:pt x="6499" y="1151"/>
                        <a:pt x="7249" y="1201"/>
                      </a:cubicBezTo>
                      <a:cubicBezTo>
                        <a:pt x="8549" y="1351"/>
                        <a:pt x="9848" y="1401"/>
                        <a:pt x="11098" y="1501"/>
                      </a:cubicBezTo>
                      <a:cubicBezTo>
                        <a:pt x="11598" y="1551"/>
                        <a:pt x="12048" y="1601"/>
                        <a:pt x="12498" y="1651"/>
                      </a:cubicBezTo>
                      <a:cubicBezTo>
                        <a:pt x="13198" y="1751"/>
                        <a:pt x="13948" y="1801"/>
                        <a:pt x="14648" y="1851"/>
                      </a:cubicBezTo>
                      <a:lnTo>
                        <a:pt x="17397" y="1851"/>
                      </a:lnTo>
                      <a:cubicBezTo>
                        <a:pt x="17997" y="1901"/>
                        <a:pt x="18647" y="1901"/>
                        <a:pt x="19247" y="1951"/>
                      </a:cubicBezTo>
                      <a:cubicBezTo>
                        <a:pt x="18614" y="1684"/>
                        <a:pt x="17958" y="1662"/>
                        <a:pt x="17295" y="1662"/>
                      </a:cubicBezTo>
                      <a:cubicBezTo>
                        <a:pt x="17163" y="1662"/>
                        <a:pt x="17030" y="1663"/>
                        <a:pt x="16897" y="1663"/>
                      </a:cubicBezTo>
                      <a:cubicBezTo>
                        <a:pt x="16697" y="1663"/>
                        <a:pt x="16497" y="1661"/>
                        <a:pt x="16297" y="1651"/>
                      </a:cubicBezTo>
                      <a:cubicBezTo>
                        <a:pt x="16114" y="1617"/>
                        <a:pt x="15931" y="1606"/>
                        <a:pt x="15749" y="1606"/>
                      </a:cubicBezTo>
                      <a:cubicBezTo>
                        <a:pt x="15386" y="1606"/>
                        <a:pt x="15031" y="1651"/>
                        <a:pt x="14698" y="1651"/>
                      </a:cubicBezTo>
                      <a:cubicBezTo>
                        <a:pt x="13498" y="1551"/>
                        <a:pt x="12348" y="1401"/>
                        <a:pt x="11148" y="1301"/>
                      </a:cubicBezTo>
                      <a:cubicBezTo>
                        <a:pt x="9898" y="1201"/>
                        <a:pt x="8699" y="1101"/>
                        <a:pt x="7449" y="1001"/>
                      </a:cubicBezTo>
                      <a:cubicBezTo>
                        <a:pt x="6749" y="951"/>
                        <a:pt x="6099" y="801"/>
                        <a:pt x="5449" y="751"/>
                      </a:cubicBezTo>
                      <a:cubicBezTo>
                        <a:pt x="4549" y="651"/>
                        <a:pt x="3700" y="551"/>
                        <a:pt x="2800" y="451"/>
                      </a:cubicBezTo>
                      <a:cubicBezTo>
                        <a:pt x="1850" y="301"/>
                        <a:pt x="950" y="151"/>
                        <a:pt x="0" y="1"/>
                      </a:cubicBez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24"/>
                <p:cNvSpPr/>
                <p:nvPr/>
              </p:nvSpPr>
              <p:spPr>
                <a:xfrm>
                  <a:off x="5449835" y="1695961"/>
                  <a:ext cx="219980" cy="147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99" h="7399" extrusionOk="0">
                      <a:moveTo>
                        <a:pt x="10998" y="0"/>
                      </a:moveTo>
                      <a:lnTo>
                        <a:pt x="10998" y="0"/>
                      </a:lnTo>
                      <a:cubicBezTo>
                        <a:pt x="10848" y="50"/>
                        <a:pt x="10699" y="100"/>
                        <a:pt x="10599" y="200"/>
                      </a:cubicBezTo>
                      <a:cubicBezTo>
                        <a:pt x="9999" y="600"/>
                        <a:pt x="9399" y="1000"/>
                        <a:pt x="8799" y="1400"/>
                      </a:cubicBezTo>
                      <a:cubicBezTo>
                        <a:pt x="8299" y="1750"/>
                        <a:pt x="7799" y="2100"/>
                        <a:pt x="7249" y="2350"/>
                      </a:cubicBezTo>
                      <a:cubicBezTo>
                        <a:pt x="6549" y="2750"/>
                        <a:pt x="5899" y="3150"/>
                        <a:pt x="5299" y="3650"/>
                      </a:cubicBezTo>
                      <a:lnTo>
                        <a:pt x="5099" y="3900"/>
                      </a:lnTo>
                      <a:lnTo>
                        <a:pt x="4900" y="4099"/>
                      </a:lnTo>
                      <a:lnTo>
                        <a:pt x="4050" y="4549"/>
                      </a:lnTo>
                      <a:lnTo>
                        <a:pt x="3850" y="4649"/>
                      </a:lnTo>
                      <a:cubicBezTo>
                        <a:pt x="3769" y="4730"/>
                        <a:pt x="3689" y="4781"/>
                        <a:pt x="3609" y="4781"/>
                      </a:cubicBezTo>
                      <a:cubicBezTo>
                        <a:pt x="3539" y="4781"/>
                        <a:pt x="3470" y="4742"/>
                        <a:pt x="3400" y="4649"/>
                      </a:cubicBezTo>
                      <a:lnTo>
                        <a:pt x="3150" y="4649"/>
                      </a:lnTo>
                      <a:lnTo>
                        <a:pt x="3200" y="4749"/>
                      </a:lnTo>
                      <a:cubicBezTo>
                        <a:pt x="3300" y="5049"/>
                        <a:pt x="3050" y="5099"/>
                        <a:pt x="2850" y="5099"/>
                      </a:cubicBezTo>
                      <a:cubicBezTo>
                        <a:pt x="2350" y="5549"/>
                        <a:pt x="1800" y="5849"/>
                        <a:pt x="1200" y="6149"/>
                      </a:cubicBezTo>
                      <a:cubicBezTo>
                        <a:pt x="900" y="6399"/>
                        <a:pt x="650" y="6699"/>
                        <a:pt x="350" y="6999"/>
                      </a:cubicBezTo>
                      <a:cubicBezTo>
                        <a:pt x="200" y="7099"/>
                        <a:pt x="0" y="7149"/>
                        <a:pt x="50" y="7399"/>
                      </a:cubicBezTo>
                      <a:cubicBezTo>
                        <a:pt x="350" y="7249"/>
                        <a:pt x="650" y="7049"/>
                        <a:pt x="900" y="6849"/>
                      </a:cubicBezTo>
                      <a:cubicBezTo>
                        <a:pt x="1650" y="6199"/>
                        <a:pt x="2450" y="5649"/>
                        <a:pt x="3300" y="5249"/>
                      </a:cubicBezTo>
                      <a:cubicBezTo>
                        <a:pt x="4100" y="4899"/>
                        <a:pt x="4800" y="4449"/>
                        <a:pt x="5449" y="3850"/>
                      </a:cubicBezTo>
                      <a:cubicBezTo>
                        <a:pt x="5849" y="3450"/>
                        <a:pt x="6299" y="3100"/>
                        <a:pt x="6849" y="2750"/>
                      </a:cubicBezTo>
                      <a:cubicBezTo>
                        <a:pt x="7349" y="2450"/>
                        <a:pt x="7899" y="2150"/>
                        <a:pt x="8449" y="1850"/>
                      </a:cubicBezTo>
                      <a:cubicBezTo>
                        <a:pt x="8749" y="1650"/>
                        <a:pt x="9049" y="1450"/>
                        <a:pt x="9299" y="1250"/>
                      </a:cubicBezTo>
                      <a:cubicBezTo>
                        <a:pt x="9899" y="900"/>
                        <a:pt x="10449" y="450"/>
                        <a:pt x="10998" y="0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24"/>
                <p:cNvSpPr/>
                <p:nvPr/>
              </p:nvSpPr>
              <p:spPr>
                <a:xfrm>
                  <a:off x="5947755" y="2790254"/>
                  <a:ext cx="359940" cy="23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7" h="1201" extrusionOk="0">
                      <a:moveTo>
                        <a:pt x="0" y="0"/>
                      </a:moveTo>
                      <a:cubicBezTo>
                        <a:pt x="150" y="50"/>
                        <a:pt x="350" y="100"/>
                        <a:pt x="550" y="150"/>
                      </a:cubicBezTo>
                      <a:cubicBezTo>
                        <a:pt x="1350" y="300"/>
                        <a:pt x="2150" y="400"/>
                        <a:pt x="2950" y="550"/>
                      </a:cubicBezTo>
                      <a:cubicBezTo>
                        <a:pt x="3949" y="700"/>
                        <a:pt x="4999" y="900"/>
                        <a:pt x="5949" y="950"/>
                      </a:cubicBezTo>
                      <a:cubicBezTo>
                        <a:pt x="6266" y="967"/>
                        <a:pt x="6582" y="973"/>
                        <a:pt x="6899" y="973"/>
                      </a:cubicBezTo>
                      <a:cubicBezTo>
                        <a:pt x="7532" y="973"/>
                        <a:pt x="8165" y="950"/>
                        <a:pt x="8798" y="950"/>
                      </a:cubicBezTo>
                      <a:cubicBezTo>
                        <a:pt x="9148" y="950"/>
                        <a:pt x="9548" y="1000"/>
                        <a:pt x="9898" y="1000"/>
                      </a:cubicBezTo>
                      <a:cubicBezTo>
                        <a:pt x="10698" y="1100"/>
                        <a:pt x="11548" y="1200"/>
                        <a:pt x="12348" y="1200"/>
                      </a:cubicBezTo>
                      <a:cubicBezTo>
                        <a:pt x="13848" y="1150"/>
                        <a:pt x="15347" y="1100"/>
                        <a:pt x="16847" y="1050"/>
                      </a:cubicBezTo>
                      <a:lnTo>
                        <a:pt x="17997" y="1000"/>
                      </a:lnTo>
                      <a:cubicBezTo>
                        <a:pt x="17897" y="950"/>
                        <a:pt x="17797" y="900"/>
                        <a:pt x="17697" y="900"/>
                      </a:cubicBezTo>
                      <a:cubicBezTo>
                        <a:pt x="16497" y="950"/>
                        <a:pt x="15297" y="1000"/>
                        <a:pt x="14148" y="1000"/>
                      </a:cubicBezTo>
                      <a:cubicBezTo>
                        <a:pt x="13358" y="1000"/>
                        <a:pt x="12569" y="1070"/>
                        <a:pt x="11787" y="1070"/>
                      </a:cubicBezTo>
                      <a:cubicBezTo>
                        <a:pt x="11083" y="1070"/>
                        <a:pt x="10385" y="1013"/>
                        <a:pt x="9698" y="800"/>
                      </a:cubicBezTo>
                      <a:cubicBezTo>
                        <a:pt x="9598" y="750"/>
                        <a:pt x="9498" y="750"/>
                        <a:pt x="9398" y="750"/>
                      </a:cubicBezTo>
                      <a:cubicBezTo>
                        <a:pt x="8871" y="809"/>
                        <a:pt x="8327" y="833"/>
                        <a:pt x="7786" y="833"/>
                      </a:cubicBezTo>
                      <a:cubicBezTo>
                        <a:pt x="7403" y="833"/>
                        <a:pt x="7022" y="821"/>
                        <a:pt x="6649" y="800"/>
                      </a:cubicBezTo>
                      <a:cubicBezTo>
                        <a:pt x="5549" y="750"/>
                        <a:pt x="4399" y="650"/>
                        <a:pt x="3299" y="400"/>
                      </a:cubicBezTo>
                      <a:cubicBezTo>
                        <a:pt x="2200" y="150"/>
                        <a:pt x="110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24"/>
                <p:cNvSpPr/>
                <p:nvPr/>
              </p:nvSpPr>
              <p:spPr>
                <a:xfrm>
                  <a:off x="6049735" y="1559169"/>
                  <a:ext cx="277960" cy="70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8" h="3550" extrusionOk="0">
                      <a:moveTo>
                        <a:pt x="13898" y="0"/>
                      </a:moveTo>
                      <a:cubicBezTo>
                        <a:pt x="12548" y="200"/>
                        <a:pt x="11248" y="450"/>
                        <a:pt x="9898" y="550"/>
                      </a:cubicBezTo>
                      <a:cubicBezTo>
                        <a:pt x="8749" y="750"/>
                        <a:pt x="7599" y="1100"/>
                        <a:pt x="6499" y="1550"/>
                      </a:cubicBezTo>
                      <a:cubicBezTo>
                        <a:pt x="5599" y="1900"/>
                        <a:pt x="4649" y="2300"/>
                        <a:pt x="3749" y="2600"/>
                      </a:cubicBezTo>
                      <a:cubicBezTo>
                        <a:pt x="3400" y="2750"/>
                        <a:pt x="3050" y="2800"/>
                        <a:pt x="2700" y="2850"/>
                      </a:cubicBezTo>
                      <a:cubicBezTo>
                        <a:pt x="1850" y="3000"/>
                        <a:pt x="1000" y="3150"/>
                        <a:pt x="150" y="3350"/>
                      </a:cubicBezTo>
                      <a:cubicBezTo>
                        <a:pt x="100" y="3350"/>
                        <a:pt x="50" y="3500"/>
                        <a:pt x="0" y="3550"/>
                      </a:cubicBezTo>
                      <a:cubicBezTo>
                        <a:pt x="350" y="3450"/>
                        <a:pt x="650" y="3350"/>
                        <a:pt x="1000" y="3300"/>
                      </a:cubicBezTo>
                      <a:cubicBezTo>
                        <a:pt x="1800" y="3150"/>
                        <a:pt x="2600" y="3150"/>
                        <a:pt x="3350" y="2900"/>
                      </a:cubicBezTo>
                      <a:cubicBezTo>
                        <a:pt x="4449" y="2550"/>
                        <a:pt x="5549" y="2100"/>
                        <a:pt x="6599" y="1700"/>
                      </a:cubicBezTo>
                      <a:cubicBezTo>
                        <a:pt x="7249" y="1400"/>
                        <a:pt x="7949" y="1150"/>
                        <a:pt x="8649" y="1000"/>
                      </a:cubicBezTo>
                      <a:cubicBezTo>
                        <a:pt x="9948" y="700"/>
                        <a:pt x="11298" y="550"/>
                        <a:pt x="12648" y="350"/>
                      </a:cubicBezTo>
                      <a:cubicBezTo>
                        <a:pt x="13048" y="250"/>
                        <a:pt x="13448" y="150"/>
                        <a:pt x="13898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24"/>
                <p:cNvSpPr/>
                <p:nvPr/>
              </p:nvSpPr>
              <p:spPr>
                <a:xfrm>
                  <a:off x="5179875" y="1938587"/>
                  <a:ext cx="106000" cy="66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0" h="3350" extrusionOk="0">
                      <a:moveTo>
                        <a:pt x="5050" y="0"/>
                      </a:moveTo>
                      <a:cubicBezTo>
                        <a:pt x="4800" y="200"/>
                        <a:pt x="4500" y="400"/>
                        <a:pt x="4200" y="550"/>
                      </a:cubicBezTo>
                      <a:cubicBezTo>
                        <a:pt x="3150" y="1200"/>
                        <a:pt x="2200" y="2050"/>
                        <a:pt x="1051" y="2500"/>
                      </a:cubicBezTo>
                      <a:cubicBezTo>
                        <a:pt x="651" y="2700"/>
                        <a:pt x="301" y="2900"/>
                        <a:pt x="1" y="3149"/>
                      </a:cubicBezTo>
                      <a:lnTo>
                        <a:pt x="301" y="3349"/>
                      </a:lnTo>
                      <a:cubicBezTo>
                        <a:pt x="751" y="3099"/>
                        <a:pt x="1251" y="2900"/>
                        <a:pt x="1700" y="2650"/>
                      </a:cubicBezTo>
                      <a:cubicBezTo>
                        <a:pt x="3000" y="2000"/>
                        <a:pt x="4200" y="1150"/>
                        <a:pt x="5300" y="200"/>
                      </a:cubicBezTo>
                      <a:lnTo>
                        <a:pt x="505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24"/>
                <p:cNvSpPr/>
                <p:nvPr/>
              </p:nvSpPr>
              <p:spPr>
                <a:xfrm>
                  <a:off x="5653795" y="1557172"/>
                  <a:ext cx="30020" cy="89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4500" extrusionOk="0">
                      <a:moveTo>
                        <a:pt x="1" y="0"/>
                      </a:moveTo>
                      <a:lnTo>
                        <a:pt x="201" y="800"/>
                      </a:lnTo>
                      <a:cubicBezTo>
                        <a:pt x="251" y="800"/>
                        <a:pt x="251" y="850"/>
                        <a:pt x="251" y="900"/>
                      </a:cubicBezTo>
                      <a:lnTo>
                        <a:pt x="351" y="1100"/>
                      </a:lnTo>
                      <a:cubicBezTo>
                        <a:pt x="401" y="1100"/>
                        <a:pt x="401" y="1150"/>
                        <a:pt x="401" y="1200"/>
                      </a:cubicBezTo>
                      <a:lnTo>
                        <a:pt x="501" y="1700"/>
                      </a:lnTo>
                      <a:cubicBezTo>
                        <a:pt x="551" y="1700"/>
                        <a:pt x="551" y="1750"/>
                        <a:pt x="551" y="1750"/>
                      </a:cubicBezTo>
                      <a:lnTo>
                        <a:pt x="650" y="2450"/>
                      </a:lnTo>
                      <a:cubicBezTo>
                        <a:pt x="700" y="2450"/>
                        <a:pt x="700" y="2500"/>
                        <a:pt x="700" y="2550"/>
                      </a:cubicBezTo>
                      <a:lnTo>
                        <a:pt x="800" y="3150"/>
                      </a:lnTo>
                      <a:cubicBezTo>
                        <a:pt x="850" y="3200"/>
                        <a:pt x="850" y="3250"/>
                        <a:pt x="850" y="3300"/>
                      </a:cubicBezTo>
                      <a:lnTo>
                        <a:pt x="950" y="3900"/>
                      </a:lnTo>
                      <a:cubicBezTo>
                        <a:pt x="1000" y="3950"/>
                        <a:pt x="1000" y="4000"/>
                        <a:pt x="1000" y="4050"/>
                      </a:cubicBezTo>
                      <a:lnTo>
                        <a:pt x="1100" y="4500"/>
                      </a:lnTo>
                      <a:lnTo>
                        <a:pt x="1500" y="4500"/>
                      </a:lnTo>
                      <a:lnTo>
                        <a:pt x="1500" y="4350"/>
                      </a:lnTo>
                      <a:lnTo>
                        <a:pt x="1500" y="3850"/>
                      </a:lnTo>
                      <a:cubicBezTo>
                        <a:pt x="1350" y="3800"/>
                        <a:pt x="1250" y="3750"/>
                        <a:pt x="1400" y="3600"/>
                      </a:cubicBezTo>
                      <a:lnTo>
                        <a:pt x="1350" y="3100"/>
                      </a:lnTo>
                      <a:cubicBezTo>
                        <a:pt x="1200" y="3050"/>
                        <a:pt x="1100" y="3000"/>
                        <a:pt x="1250" y="2850"/>
                      </a:cubicBezTo>
                      <a:lnTo>
                        <a:pt x="1250" y="2050"/>
                      </a:lnTo>
                      <a:cubicBezTo>
                        <a:pt x="1100" y="2000"/>
                        <a:pt x="1000" y="1950"/>
                        <a:pt x="1150" y="1800"/>
                      </a:cubicBezTo>
                      <a:lnTo>
                        <a:pt x="1050" y="1150"/>
                      </a:lnTo>
                      <a:lnTo>
                        <a:pt x="950" y="1100"/>
                      </a:lnTo>
                      <a:lnTo>
                        <a:pt x="950" y="1050"/>
                      </a:lnTo>
                      <a:lnTo>
                        <a:pt x="800" y="600"/>
                      </a:lnTo>
                      <a:lnTo>
                        <a:pt x="700" y="450"/>
                      </a:lnTo>
                      <a:lnTo>
                        <a:pt x="551" y="300"/>
                      </a:lnTo>
                      <a:lnTo>
                        <a:pt x="401" y="0"/>
                      </a:ln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24"/>
                <p:cNvSpPr/>
                <p:nvPr/>
              </p:nvSpPr>
              <p:spPr>
                <a:xfrm>
                  <a:off x="3644155" y="2457033"/>
                  <a:ext cx="216980" cy="20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9" h="1038" extrusionOk="0">
                      <a:moveTo>
                        <a:pt x="8242" y="320"/>
                      </a:moveTo>
                      <a:lnTo>
                        <a:pt x="8242" y="320"/>
                      </a:lnTo>
                      <a:cubicBezTo>
                        <a:pt x="8161" y="327"/>
                        <a:pt x="8081" y="334"/>
                        <a:pt x="8001" y="341"/>
                      </a:cubicBezTo>
                      <a:lnTo>
                        <a:pt x="8001" y="341"/>
                      </a:lnTo>
                      <a:cubicBezTo>
                        <a:pt x="8033" y="340"/>
                        <a:pt x="8066" y="339"/>
                        <a:pt x="8099" y="337"/>
                      </a:cubicBezTo>
                      <a:cubicBezTo>
                        <a:pt x="8147" y="332"/>
                        <a:pt x="8195" y="326"/>
                        <a:pt x="8242" y="320"/>
                      </a:cubicBezTo>
                      <a:close/>
                      <a:moveTo>
                        <a:pt x="9940" y="0"/>
                      </a:moveTo>
                      <a:cubicBezTo>
                        <a:pt x="9743" y="0"/>
                        <a:pt x="9546" y="28"/>
                        <a:pt x="9349" y="87"/>
                      </a:cubicBezTo>
                      <a:cubicBezTo>
                        <a:pt x="8991" y="177"/>
                        <a:pt x="8634" y="266"/>
                        <a:pt x="8242" y="320"/>
                      </a:cubicBezTo>
                      <a:lnTo>
                        <a:pt x="8242" y="320"/>
                      </a:lnTo>
                      <a:cubicBezTo>
                        <a:pt x="8627" y="286"/>
                        <a:pt x="9013" y="258"/>
                        <a:pt x="9399" y="237"/>
                      </a:cubicBezTo>
                      <a:cubicBezTo>
                        <a:pt x="9587" y="214"/>
                        <a:pt x="9786" y="168"/>
                        <a:pt x="9981" y="168"/>
                      </a:cubicBezTo>
                      <a:cubicBezTo>
                        <a:pt x="10200" y="168"/>
                        <a:pt x="10413" y="226"/>
                        <a:pt x="10598" y="437"/>
                      </a:cubicBezTo>
                      <a:lnTo>
                        <a:pt x="10848" y="187"/>
                      </a:lnTo>
                      <a:cubicBezTo>
                        <a:pt x="10546" y="66"/>
                        <a:pt x="10243" y="0"/>
                        <a:pt x="9940" y="0"/>
                      </a:cubicBezTo>
                      <a:close/>
                      <a:moveTo>
                        <a:pt x="8001" y="341"/>
                      </a:moveTo>
                      <a:cubicBezTo>
                        <a:pt x="6734" y="390"/>
                        <a:pt x="5467" y="439"/>
                        <a:pt x="4199" y="487"/>
                      </a:cubicBezTo>
                      <a:cubicBezTo>
                        <a:pt x="3450" y="537"/>
                        <a:pt x="2600" y="587"/>
                        <a:pt x="1950" y="637"/>
                      </a:cubicBezTo>
                      <a:cubicBezTo>
                        <a:pt x="1300" y="737"/>
                        <a:pt x="650" y="887"/>
                        <a:pt x="0" y="1037"/>
                      </a:cubicBezTo>
                      <a:lnTo>
                        <a:pt x="500" y="1037"/>
                      </a:lnTo>
                      <a:lnTo>
                        <a:pt x="6549" y="487"/>
                      </a:lnTo>
                      <a:cubicBezTo>
                        <a:pt x="7033" y="436"/>
                        <a:pt x="7517" y="385"/>
                        <a:pt x="8001" y="34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24"/>
                <p:cNvSpPr/>
                <p:nvPr/>
              </p:nvSpPr>
              <p:spPr>
                <a:xfrm>
                  <a:off x="4030075" y="2440575"/>
                  <a:ext cx="170000" cy="2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0" h="1323" extrusionOk="0">
                      <a:moveTo>
                        <a:pt x="8199" y="0"/>
                      </a:moveTo>
                      <a:cubicBezTo>
                        <a:pt x="7999" y="0"/>
                        <a:pt x="7799" y="112"/>
                        <a:pt x="7599" y="112"/>
                      </a:cubicBezTo>
                      <a:cubicBezTo>
                        <a:pt x="5500" y="262"/>
                        <a:pt x="3400" y="411"/>
                        <a:pt x="1351" y="561"/>
                      </a:cubicBezTo>
                      <a:cubicBezTo>
                        <a:pt x="951" y="561"/>
                        <a:pt x="701" y="661"/>
                        <a:pt x="651" y="1061"/>
                      </a:cubicBezTo>
                      <a:cubicBezTo>
                        <a:pt x="436" y="932"/>
                        <a:pt x="406" y="581"/>
                        <a:pt x="147" y="581"/>
                      </a:cubicBezTo>
                      <a:cubicBezTo>
                        <a:pt x="105" y="581"/>
                        <a:pt x="57" y="591"/>
                        <a:pt x="1" y="611"/>
                      </a:cubicBezTo>
                      <a:lnTo>
                        <a:pt x="351" y="1261"/>
                      </a:lnTo>
                      <a:cubicBezTo>
                        <a:pt x="422" y="1304"/>
                        <a:pt x="484" y="1322"/>
                        <a:pt x="540" y="1322"/>
                      </a:cubicBezTo>
                      <a:cubicBezTo>
                        <a:pt x="682" y="1322"/>
                        <a:pt x="779" y="1205"/>
                        <a:pt x="851" y="1061"/>
                      </a:cubicBezTo>
                      <a:cubicBezTo>
                        <a:pt x="938" y="844"/>
                        <a:pt x="1101" y="702"/>
                        <a:pt x="1306" y="702"/>
                      </a:cubicBezTo>
                      <a:cubicBezTo>
                        <a:pt x="1337" y="702"/>
                        <a:pt x="1368" y="705"/>
                        <a:pt x="1401" y="711"/>
                      </a:cubicBezTo>
                      <a:cubicBezTo>
                        <a:pt x="3050" y="561"/>
                        <a:pt x="4700" y="411"/>
                        <a:pt x="6300" y="312"/>
                      </a:cubicBezTo>
                      <a:lnTo>
                        <a:pt x="8499" y="112"/>
                      </a:lnTo>
                      <a:cubicBezTo>
                        <a:pt x="8399" y="28"/>
                        <a:pt x="8299" y="0"/>
                        <a:pt x="8199" y="0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24"/>
                <p:cNvSpPr/>
                <p:nvPr/>
              </p:nvSpPr>
              <p:spPr>
                <a:xfrm>
                  <a:off x="5170875" y="2461766"/>
                  <a:ext cx="135000" cy="5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" h="280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01" y="150"/>
                        <a:pt x="551" y="300"/>
                        <a:pt x="851" y="450"/>
                      </a:cubicBezTo>
                      <a:cubicBezTo>
                        <a:pt x="1551" y="850"/>
                        <a:pt x="2300" y="1150"/>
                        <a:pt x="3100" y="1300"/>
                      </a:cubicBezTo>
                      <a:cubicBezTo>
                        <a:pt x="3250" y="1350"/>
                        <a:pt x="3350" y="1400"/>
                        <a:pt x="3450" y="1450"/>
                      </a:cubicBezTo>
                      <a:cubicBezTo>
                        <a:pt x="3800" y="1650"/>
                        <a:pt x="4200" y="1850"/>
                        <a:pt x="4600" y="2050"/>
                      </a:cubicBezTo>
                      <a:cubicBezTo>
                        <a:pt x="5150" y="2150"/>
                        <a:pt x="5700" y="2350"/>
                        <a:pt x="6150" y="2700"/>
                      </a:cubicBezTo>
                      <a:cubicBezTo>
                        <a:pt x="6300" y="2800"/>
                        <a:pt x="6550" y="2800"/>
                        <a:pt x="6750" y="2800"/>
                      </a:cubicBezTo>
                      <a:cubicBezTo>
                        <a:pt x="6200" y="2350"/>
                        <a:pt x="5550" y="2050"/>
                        <a:pt x="4900" y="1850"/>
                      </a:cubicBezTo>
                      <a:cubicBezTo>
                        <a:pt x="4450" y="1700"/>
                        <a:pt x="4000" y="1450"/>
                        <a:pt x="3550" y="1250"/>
                      </a:cubicBezTo>
                      <a:cubicBezTo>
                        <a:pt x="3450" y="1200"/>
                        <a:pt x="3350" y="1150"/>
                        <a:pt x="3250" y="1150"/>
                      </a:cubicBezTo>
                      <a:cubicBezTo>
                        <a:pt x="2400" y="950"/>
                        <a:pt x="1601" y="650"/>
                        <a:pt x="901" y="250"/>
                      </a:cubicBezTo>
                      <a:cubicBezTo>
                        <a:pt x="601" y="100"/>
                        <a:pt x="30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24"/>
                <p:cNvSpPr/>
                <p:nvPr/>
              </p:nvSpPr>
              <p:spPr>
                <a:xfrm>
                  <a:off x="5744775" y="2943024"/>
                  <a:ext cx="45020" cy="65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1" h="3300" extrusionOk="0">
                      <a:moveTo>
                        <a:pt x="1751" y="0"/>
                      </a:moveTo>
                      <a:cubicBezTo>
                        <a:pt x="1301" y="750"/>
                        <a:pt x="801" y="1500"/>
                        <a:pt x="351" y="2250"/>
                      </a:cubicBezTo>
                      <a:cubicBezTo>
                        <a:pt x="301" y="2350"/>
                        <a:pt x="101" y="2350"/>
                        <a:pt x="1" y="2400"/>
                      </a:cubicBezTo>
                      <a:cubicBezTo>
                        <a:pt x="101" y="2550"/>
                        <a:pt x="351" y="2650"/>
                        <a:pt x="401" y="2850"/>
                      </a:cubicBezTo>
                      <a:cubicBezTo>
                        <a:pt x="501" y="3200"/>
                        <a:pt x="701" y="3300"/>
                        <a:pt x="1001" y="3300"/>
                      </a:cubicBezTo>
                      <a:lnTo>
                        <a:pt x="651" y="2950"/>
                      </a:lnTo>
                      <a:cubicBezTo>
                        <a:pt x="1201" y="1950"/>
                        <a:pt x="1701" y="1100"/>
                        <a:pt x="2250" y="200"/>
                      </a:cubicBezTo>
                      <a:lnTo>
                        <a:pt x="2250" y="200"/>
                      </a:lnTo>
                      <a:lnTo>
                        <a:pt x="1751" y="450"/>
                      </a:lnTo>
                      <a:lnTo>
                        <a:pt x="17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24"/>
                <p:cNvSpPr/>
                <p:nvPr/>
              </p:nvSpPr>
              <p:spPr>
                <a:xfrm>
                  <a:off x="5280855" y="1901638"/>
                  <a:ext cx="64020" cy="4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1" h="2050" extrusionOk="0">
                      <a:moveTo>
                        <a:pt x="2900" y="0"/>
                      </a:moveTo>
                      <a:cubicBezTo>
                        <a:pt x="1801" y="400"/>
                        <a:pt x="851" y="1050"/>
                        <a:pt x="1" y="1850"/>
                      </a:cubicBezTo>
                      <a:lnTo>
                        <a:pt x="251" y="2050"/>
                      </a:lnTo>
                      <a:cubicBezTo>
                        <a:pt x="651" y="1900"/>
                        <a:pt x="1101" y="1700"/>
                        <a:pt x="1451" y="1450"/>
                      </a:cubicBezTo>
                      <a:cubicBezTo>
                        <a:pt x="2051" y="1050"/>
                        <a:pt x="2600" y="600"/>
                        <a:pt x="3200" y="200"/>
                      </a:cubicBezTo>
                      <a:lnTo>
                        <a:pt x="2900" y="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24"/>
                <p:cNvSpPr/>
                <p:nvPr/>
              </p:nvSpPr>
              <p:spPr>
                <a:xfrm>
                  <a:off x="5367855" y="1818772"/>
                  <a:ext cx="106000" cy="6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0" h="3200" extrusionOk="0">
                      <a:moveTo>
                        <a:pt x="5299" y="0"/>
                      </a:moveTo>
                      <a:lnTo>
                        <a:pt x="3799" y="900"/>
                      </a:lnTo>
                      <a:lnTo>
                        <a:pt x="3350" y="1100"/>
                      </a:lnTo>
                      <a:lnTo>
                        <a:pt x="2900" y="1400"/>
                      </a:lnTo>
                      <a:cubicBezTo>
                        <a:pt x="1900" y="1900"/>
                        <a:pt x="900" y="2500"/>
                        <a:pt x="0" y="3150"/>
                      </a:cubicBezTo>
                      <a:lnTo>
                        <a:pt x="550" y="3200"/>
                      </a:lnTo>
                      <a:lnTo>
                        <a:pt x="950" y="2900"/>
                      </a:lnTo>
                      <a:cubicBezTo>
                        <a:pt x="1700" y="2500"/>
                        <a:pt x="2400" y="2100"/>
                        <a:pt x="3150" y="1750"/>
                      </a:cubicBezTo>
                      <a:cubicBezTo>
                        <a:pt x="3451" y="1621"/>
                        <a:pt x="3641" y="1270"/>
                        <a:pt x="3974" y="1270"/>
                      </a:cubicBezTo>
                      <a:cubicBezTo>
                        <a:pt x="4029" y="1270"/>
                        <a:pt x="4087" y="1279"/>
                        <a:pt x="4149" y="1300"/>
                      </a:cubicBezTo>
                      <a:cubicBezTo>
                        <a:pt x="4049" y="1050"/>
                        <a:pt x="4299" y="1000"/>
                        <a:pt x="4449" y="900"/>
                      </a:cubicBezTo>
                      <a:cubicBezTo>
                        <a:pt x="4749" y="600"/>
                        <a:pt x="4999" y="300"/>
                        <a:pt x="5299" y="0"/>
                      </a:cubicBezTo>
                      <a:close/>
                    </a:path>
                  </a:pathLst>
                </a:custGeom>
                <a:solidFill>
                  <a:srgbClr val="23212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24"/>
                <p:cNvSpPr/>
                <p:nvPr/>
              </p:nvSpPr>
              <p:spPr>
                <a:xfrm>
                  <a:off x="3860115" y="2451780"/>
                  <a:ext cx="140000" cy="28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0" h="1451" extrusionOk="0">
                      <a:moveTo>
                        <a:pt x="6999" y="0"/>
                      </a:moveTo>
                      <a:cubicBezTo>
                        <a:pt x="5699" y="50"/>
                        <a:pt x="4400" y="150"/>
                        <a:pt x="3050" y="150"/>
                      </a:cubicBezTo>
                      <a:lnTo>
                        <a:pt x="550" y="150"/>
                      </a:lnTo>
                      <a:cubicBezTo>
                        <a:pt x="495" y="150"/>
                        <a:pt x="437" y="148"/>
                        <a:pt x="380" y="148"/>
                      </a:cubicBezTo>
                      <a:cubicBezTo>
                        <a:pt x="182" y="148"/>
                        <a:pt x="0" y="178"/>
                        <a:pt x="0" y="450"/>
                      </a:cubicBezTo>
                      <a:cubicBezTo>
                        <a:pt x="100" y="400"/>
                        <a:pt x="250" y="300"/>
                        <a:pt x="400" y="300"/>
                      </a:cubicBezTo>
                      <a:lnTo>
                        <a:pt x="4000" y="300"/>
                      </a:lnTo>
                      <a:lnTo>
                        <a:pt x="4000" y="1450"/>
                      </a:lnTo>
                      <a:cubicBezTo>
                        <a:pt x="4549" y="1400"/>
                        <a:pt x="4500" y="1050"/>
                        <a:pt x="4500" y="750"/>
                      </a:cubicBezTo>
                      <a:lnTo>
                        <a:pt x="4500" y="750"/>
                      </a:lnTo>
                      <a:lnTo>
                        <a:pt x="4200" y="1100"/>
                      </a:lnTo>
                      <a:cubicBezTo>
                        <a:pt x="4150" y="750"/>
                        <a:pt x="4100" y="450"/>
                        <a:pt x="4549" y="450"/>
                      </a:cubicBezTo>
                      <a:cubicBezTo>
                        <a:pt x="4899" y="300"/>
                        <a:pt x="5199" y="250"/>
                        <a:pt x="5549" y="150"/>
                      </a:cubicBezTo>
                      <a:cubicBezTo>
                        <a:pt x="5999" y="100"/>
                        <a:pt x="6499" y="100"/>
                        <a:pt x="6999" y="100"/>
                      </a:cubicBezTo>
                      <a:cubicBezTo>
                        <a:pt x="6999" y="100"/>
                        <a:pt x="6999" y="50"/>
                        <a:pt x="6999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24"/>
                <p:cNvSpPr/>
                <p:nvPr/>
              </p:nvSpPr>
              <p:spPr>
                <a:xfrm>
                  <a:off x="6093715" y="1559748"/>
                  <a:ext cx="148000" cy="41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0" h="2072" extrusionOk="0">
                      <a:moveTo>
                        <a:pt x="7038" y="1"/>
                      </a:moveTo>
                      <a:cubicBezTo>
                        <a:pt x="6740" y="1"/>
                        <a:pt x="6432" y="36"/>
                        <a:pt x="6150" y="71"/>
                      </a:cubicBezTo>
                      <a:cubicBezTo>
                        <a:pt x="5450" y="221"/>
                        <a:pt x="4750" y="471"/>
                        <a:pt x="4100" y="771"/>
                      </a:cubicBezTo>
                      <a:cubicBezTo>
                        <a:pt x="3350" y="1121"/>
                        <a:pt x="2500" y="1371"/>
                        <a:pt x="1700" y="1521"/>
                      </a:cubicBezTo>
                      <a:cubicBezTo>
                        <a:pt x="1101" y="1671"/>
                        <a:pt x="551" y="1871"/>
                        <a:pt x="1" y="2071"/>
                      </a:cubicBezTo>
                      <a:cubicBezTo>
                        <a:pt x="251" y="2021"/>
                        <a:pt x="501" y="1971"/>
                        <a:pt x="701" y="1921"/>
                      </a:cubicBezTo>
                      <a:cubicBezTo>
                        <a:pt x="1101" y="1821"/>
                        <a:pt x="1500" y="1721"/>
                        <a:pt x="1900" y="1621"/>
                      </a:cubicBezTo>
                      <a:cubicBezTo>
                        <a:pt x="2700" y="1521"/>
                        <a:pt x="3500" y="1271"/>
                        <a:pt x="4300" y="921"/>
                      </a:cubicBezTo>
                      <a:cubicBezTo>
                        <a:pt x="5100" y="471"/>
                        <a:pt x="6000" y="271"/>
                        <a:pt x="6950" y="271"/>
                      </a:cubicBezTo>
                      <a:cubicBezTo>
                        <a:pt x="7150" y="271"/>
                        <a:pt x="7349" y="271"/>
                        <a:pt x="7399" y="21"/>
                      </a:cubicBezTo>
                      <a:cubicBezTo>
                        <a:pt x="7282" y="7"/>
                        <a:pt x="7161" y="1"/>
                        <a:pt x="7038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24"/>
                <p:cNvSpPr/>
                <p:nvPr/>
              </p:nvSpPr>
              <p:spPr>
                <a:xfrm>
                  <a:off x="3303215" y="2480740"/>
                  <a:ext cx="19998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9" h="701" extrusionOk="0">
                      <a:moveTo>
                        <a:pt x="9998" y="0"/>
                      </a:moveTo>
                      <a:lnTo>
                        <a:pt x="9998" y="0"/>
                      </a:lnTo>
                      <a:cubicBezTo>
                        <a:pt x="9299" y="50"/>
                        <a:pt x="8599" y="50"/>
                        <a:pt x="7949" y="50"/>
                      </a:cubicBezTo>
                      <a:cubicBezTo>
                        <a:pt x="6949" y="150"/>
                        <a:pt x="5899" y="300"/>
                        <a:pt x="4899" y="350"/>
                      </a:cubicBezTo>
                      <a:cubicBezTo>
                        <a:pt x="3500" y="400"/>
                        <a:pt x="2100" y="450"/>
                        <a:pt x="700" y="500"/>
                      </a:cubicBezTo>
                      <a:cubicBezTo>
                        <a:pt x="450" y="550"/>
                        <a:pt x="200" y="600"/>
                        <a:pt x="0" y="700"/>
                      </a:cubicBezTo>
                      <a:cubicBezTo>
                        <a:pt x="2450" y="550"/>
                        <a:pt x="4949" y="450"/>
                        <a:pt x="7399" y="300"/>
                      </a:cubicBezTo>
                      <a:cubicBezTo>
                        <a:pt x="8249" y="250"/>
                        <a:pt x="9099" y="100"/>
                        <a:pt x="9998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24"/>
                <p:cNvSpPr/>
                <p:nvPr/>
              </p:nvSpPr>
              <p:spPr>
                <a:xfrm>
                  <a:off x="5932755" y="3001923"/>
                  <a:ext cx="114000" cy="59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0" h="2976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50" y="301"/>
                        <a:pt x="700" y="550"/>
                        <a:pt x="1050" y="750"/>
                      </a:cubicBezTo>
                      <a:cubicBezTo>
                        <a:pt x="1650" y="950"/>
                        <a:pt x="2250" y="1200"/>
                        <a:pt x="2800" y="1550"/>
                      </a:cubicBezTo>
                      <a:cubicBezTo>
                        <a:pt x="3550" y="2050"/>
                        <a:pt x="4349" y="2500"/>
                        <a:pt x="5149" y="2900"/>
                      </a:cubicBezTo>
                      <a:cubicBezTo>
                        <a:pt x="5224" y="2950"/>
                        <a:pt x="5324" y="2975"/>
                        <a:pt x="5424" y="2975"/>
                      </a:cubicBezTo>
                      <a:cubicBezTo>
                        <a:pt x="5524" y="2975"/>
                        <a:pt x="5624" y="2950"/>
                        <a:pt x="5699" y="2900"/>
                      </a:cubicBezTo>
                      <a:cubicBezTo>
                        <a:pt x="4699" y="2550"/>
                        <a:pt x="3799" y="2000"/>
                        <a:pt x="2950" y="1350"/>
                      </a:cubicBezTo>
                      <a:cubicBezTo>
                        <a:pt x="2900" y="1300"/>
                        <a:pt x="2850" y="1250"/>
                        <a:pt x="2750" y="1250"/>
                      </a:cubicBezTo>
                      <a:cubicBezTo>
                        <a:pt x="1800" y="950"/>
                        <a:pt x="900" y="500"/>
                        <a:pt x="0" y="1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24"/>
                <p:cNvSpPr/>
                <p:nvPr/>
              </p:nvSpPr>
              <p:spPr>
                <a:xfrm>
                  <a:off x="5601815" y="1336516"/>
                  <a:ext cx="100000" cy="81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0" h="4100" extrusionOk="0">
                      <a:moveTo>
                        <a:pt x="4999" y="0"/>
                      </a:moveTo>
                      <a:lnTo>
                        <a:pt x="4999" y="0"/>
                      </a:lnTo>
                      <a:cubicBezTo>
                        <a:pt x="4249" y="550"/>
                        <a:pt x="3449" y="1050"/>
                        <a:pt x="2750" y="1650"/>
                      </a:cubicBezTo>
                      <a:cubicBezTo>
                        <a:pt x="2500" y="1850"/>
                        <a:pt x="2350" y="2050"/>
                        <a:pt x="2150" y="2300"/>
                      </a:cubicBezTo>
                      <a:cubicBezTo>
                        <a:pt x="2050" y="2450"/>
                        <a:pt x="1900" y="2550"/>
                        <a:pt x="1700" y="2650"/>
                      </a:cubicBezTo>
                      <a:cubicBezTo>
                        <a:pt x="1050" y="2950"/>
                        <a:pt x="450" y="3450"/>
                        <a:pt x="0" y="4100"/>
                      </a:cubicBezTo>
                      <a:cubicBezTo>
                        <a:pt x="750" y="3750"/>
                        <a:pt x="1250" y="2950"/>
                        <a:pt x="2100" y="2700"/>
                      </a:cubicBezTo>
                      <a:cubicBezTo>
                        <a:pt x="2200" y="2650"/>
                        <a:pt x="2250" y="2450"/>
                        <a:pt x="2350" y="2350"/>
                      </a:cubicBezTo>
                      <a:cubicBezTo>
                        <a:pt x="2750" y="2000"/>
                        <a:pt x="3150" y="1650"/>
                        <a:pt x="3599" y="1300"/>
                      </a:cubicBezTo>
                      <a:cubicBezTo>
                        <a:pt x="4099" y="950"/>
                        <a:pt x="4599" y="500"/>
                        <a:pt x="4999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24"/>
                <p:cNvSpPr/>
                <p:nvPr/>
              </p:nvSpPr>
              <p:spPr>
                <a:xfrm>
                  <a:off x="6994555" y="2649468"/>
                  <a:ext cx="11700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0" h="1651" extrusionOk="0">
                      <a:moveTo>
                        <a:pt x="4950" y="1"/>
                      </a:moveTo>
                      <a:cubicBezTo>
                        <a:pt x="4750" y="321"/>
                        <a:pt x="4454" y="353"/>
                        <a:pt x="4139" y="353"/>
                      </a:cubicBezTo>
                      <a:cubicBezTo>
                        <a:pt x="4060" y="353"/>
                        <a:pt x="3980" y="351"/>
                        <a:pt x="3900" y="351"/>
                      </a:cubicBezTo>
                      <a:cubicBezTo>
                        <a:pt x="3800" y="451"/>
                        <a:pt x="3700" y="601"/>
                        <a:pt x="3550" y="601"/>
                      </a:cubicBezTo>
                      <a:cubicBezTo>
                        <a:pt x="3400" y="626"/>
                        <a:pt x="3263" y="638"/>
                        <a:pt x="3125" y="638"/>
                      </a:cubicBezTo>
                      <a:cubicBezTo>
                        <a:pt x="2988" y="638"/>
                        <a:pt x="2850" y="626"/>
                        <a:pt x="2700" y="601"/>
                      </a:cubicBezTo>
                      <a:cubicBezTo>
                        <a:pt x="2650" y="601"/>
                        <a:pt x="2600" y="651"/>
                        <a:pt x="2550" y="701"/>
                      </a:cubicBezTo>
                      <a:cubicBezTo>
                        <a:pt x="2350" y="1051"/>
                        <a:pt x="1901" y="951"/>
                        <a:pt x="1601" y="1051"/>
                      </a:cubicBezTo>
                      <a:cubicBezTo>
                        <a:pt x="1051" y="1151"/>
                        <a:pt x="501" y="1350"/>
                        <a:pt x="1" y="1650"/>
                      </a:cubicBezTo>
                      <a:cubicBezTo>
                        <a:pt x="601" y="1550"/>
                        <a:pt x="1251" y="1400"/>
                        <a:pt x="1751" y="1300"/>
                      </a:cubicBezTo>
                      <a:cubicBezTo>
                        <a:pt x="2250" y="1200"/>
                        <a:pt x="2750" y="1151"/>
                        <a:pt x="3300" y="1051"/>
                      </a:cubicBezTo>
                      <a:lnTo>
                        <a:pt x="3450" y="951"/>
                      </a:lnTo>
                      <a:cubicBezTo>
                        <a:pt x="4100" y="751"/>
                        <a:pt x="4700" y="501"/>
                        <a:pt x="5350" y="301"/>
                      </a:cubicBezTo>
                      <a:cubicBezTo>
                        <a:pt x="5500" y="201"/>
                        <a:pt x="5700" y="101"/>
                        <a:pt x="5850" y="1"/>
                      </a:cubicBez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24"/>
                <p:cNvSpPr/>
                <p:nvPr/>
              </p:nvSpPr>
              <p:spPr>
                <a:xfrm>
                  <a:off x="5825775" y="2960599"/>
                  <a:ext cx="108000" cy="42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" h="2120" extrusionOk="0">
                      <a:moveTo>
                        <a:pt x="490" y="0"/>
                      </a:moveTo>
                      <a:cubicBezTo>
                        <a:pt x="346" y="0"/>
                        <a:pt x="210" y="47"/>
                        <a:pt x="100" y="120"/>
                      </a:cubicBezTo>
                      <a:cubicBezTo>
                        <a:pt x="0" y="120"/>
                        <a:pt x="0" y="320"/>
                        <a:pt x="0" y="470"/>
                      </a:cubicBezTo>
                      <a:cubicBezTo>
                        <a:pt x="109" y="289"/>
                        <a:pt x="296" y="160"/>
                        <a:pt x="505" y="160"/>
                      </a:cubicBezTo>
                      <a:cubicBezTo>
                        <a:pt x="585" y="160"/>
                        <a:pt x="667" y="179"/>
                        <a:pt x="750" y="220"/>
                      </a:cubicBezTo>
                      <a:cubicBezTo>
                        <a:pt x="1300" y="420"/>
                        <a:pt x="1850" y="620"/>
                        <a:pt x="2400" y="870"/>
                      </a:cubicBezTo>
                      <a:cubicBezTo>
                        <a:pt x="3300" y="1420"/>
                        <a:pt x="4349" y="1820"/>
                        <a:pt x="5399" y="2120"/>
                      </a:cubicBezTo>
                      <a:cubicBezTo>
                        <a:pt x="5349" y="2020"/>
                        <a:pt x="5249" y="1870"/>
                        <a:pt x="5149" y="1820"/>
                      </a:cubicBezTo>
                      <a:cubicBezTo>
                        <a:pt x="4199" y="1520"/>
                        <a:pt x="3250" y="1120"/>
                        <a:pt x="2400" y="620"/>
                      </a:cubicBezTo>
                      <a:cubicBezTo>
                        <a:pt x="1800" y="370"/>
                        <a:pt x="1250" y="170"/>
                        <a:pt x="650" y="20"/>
                      </a:cubicBezTo>
                      <a:cubicBezTo>
                        <a:pt x="596" y="7"/>
                        <a:pt x="543" y="0"/>
                        <a:pt x="490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24"/>
                <p:cNvSpPr/>
                <p:nvPr/>
              </p:nvSpPr>
              <p:spPr>
                <a:xfrm>
                  <a:off x="5099895" y="2001480"/>
                  <a:ext cx="86000" cy="45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2301" extrusionOk="0">
                      <a:moveTo>
                        <a:pt x="3950" y="0"/>
                      </a:moveTo>
                      <a:lnTo>
                        <a:pt x="3550" y="200"/>
                      </a:lnTo>
                      <a:cubicBezTo>
                        <a:pt x="2850" y="550"/>
                        <a:pt x="2100" y="850"/>
                        <a:pt x="1400" y="1250"/>
                      </a:cubicBezTo>
                      <a:cubicBezTo>
                        <a:pt x="1200" y="1350"/>
                        <a:pt x="1000" y="1600"/>
                        <a:pt x="800" y="1700"/>
                      </a:cubicBezTo>
                      <a:cubicBezTo>
                        <a:pt x="550" y="1800"/>
                        <a:pt x="250" y="1900"/>
                        <a:pt x="0" y="2000"/>
                      </a:cubicBezTo>
                      <a:lnTo>
                        <a:pt x="400" y="2300"/>
                      </a:lnTo>
                      <a:lnTo>
                        <a:pt x="1100" y="2050"/>
                      </a:lnTo>
                      <a:cubicBezTo>
                        <a:pt x="1100" y="2050"/>
                        <a:pt x="1150" y="2050"/>
                        <a:pt x="1150" y="2000"/>
                      </a:cubicBezTo>
                      <a:cubicBezTo>
                        <a:pt x="1200" y="1700"/>
                        <a:pt x="1400" y="1700"/>
                        <a:pt x="1600" y="1700"/>
                      </a:cubicBezTo>
                      <a:lnTo>
                        <a:pt x="1800" y="1550"/>
                      </a:lnTo>
                      <a:lnTo>
                        <a:pt x="2000" y="1450"/>
                      </a:lnTo>
                      <a:cubicBezTo>
                        <a:pt x="2000" y="1450"/>
                        <a:pt x="2050" y="1450"/>
                        <a:pt x="2050" y="1400"/>
                      </a:cubicBezTo>
                      <a:cubicBezTo>
                        <a:pt x="2400" y="1100"/>
                        <a:pt x="2850" y="900"/>
                        <a:pt x="3300" y="850"/>
                      </a:cubicBezTo>
                      <a:cubicBezTo>
                        <a:pt x="3350" y="850"/>
                        <a:pt x="3400" y="850"/>
                        <a:pt x="3400" y="800"/>
                      </a:cubicBezTo>
                      <a:lnTo>
                        <a:pt x="3700" y="650"/>
                      </a:lnTo>
                      <a:cubicBezTo>
                        <a:pt x="3700" y="350"/>
                        <a:pt x="3950" y="350"/>
                        <a:pt x="4150" y="350"/>
                      </a:cubicBezTo>
                      <a:lnTo>
                        <a:pt x="4300" y="200"/>
                      </a:lnTo>
                      <a:lnTo>
                        <a:pt x="4000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24"/>
                <p:cNvSpPr/>
                <p:nvPr/>
              </p:nvSpPr>
              <p:spPr>
                <a:xfrm>
                  <a:off x="6361675" y="3206601"/>
                  <a:ext cx="89000" cy="54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0" h="2751" extrusionOk="0">
                      <a:moveTo>
                        <a:pt x="0" y="1"/>
                      </a:moveTo>
                      <a:cubicBezTo>
                        <a:pt x="100" y="401"/>
                        <a:pt x="500" y="501"/>
                        <a:pt x="800" y="701"/>
                      </a:cubicBezTo>
                      <a:cubicBezTo>
                        <a:pt x="1500" y="1101"/>
                        <a:pt x="2250" y="1500"/>
                        <a:pt x="2950" y="1950"/>
                      </a:cubicBezTo>
                      <a:cubicBezTo>
                        <a:pt x="3050" y="2000"/>
                        <a:pt x="3100" y="2150"/>
                        <a:pt x="3150" y="2250"/>
                      </a:cubicBezTo>
                      <a:lnTo>
                        <a:pt x="4450" y="2750"/>
                      </a:lnTo>
                      <a:lnTo>
                        <a:pt x="4450" y="2700"/>
                      </a:lnTo>
                      <a:cubicBezTo>
                        <a:pt x="4400" y="2650"/>
                        <a:pt x="4400" y="2550"/>
                        <a:pt x="4300" y="2500"/>
                      </a:cubicBezTo>
                      <a:cubicBezTo>
                        <a:pt x="2850" y="1650"/>
                        <a:pt x="1450" y="851"/>
                        <a:pt x="0" y="1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24"/>
                <p:cNvSpPr/>
                <p:nvPr/>
              </p:nvSpPr>
              <p:spPr>
                <a:xfrm>
                  <a:off x="5003915" y="1730893"/>
                  <a:ext cx="95000" cy="52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0" h="2651" extrusionOk="0">
                      <a:moveTo>
                        <a:pt x="4749" y="1"/>
                      </a:moveTo>
                      <a:cubicBezTo>
                        <a:pt x="4649" y="51"/>
                        <a:pt x="4500" y="101"/>
                        <a:pt x="4400" y="151"/>
                      </a:cubicBezTo>
                      <a:lnTo>
                        <a:pt x="50" y="2600"/>
                      </a:lnTo>
                      <a:cubicBezTo>
                        <a:pt x="0" y="2600"/>
                        <a:pt x="0" y="2650"/>
                        <a:pt x="0" y="2650"/>
                      </a:cubicBezTo>
                      <a:cubicBezTo>
                        <a:pt x="300" y="2600"/>
                        <a:pt x="600" y="2500"/>
                        <a:pt x="850" y="2400"/>
                      </a:cubicBezTo>
                      <a:cubicBezTo>
                        <a:pt x="1950" y="1751"/>
                        <a:pt x="3050" y="1101"/>
                        <a:pt x="4150" y="501"/>
                      </a:cubicBezTo>
                      <a:cubicBezTo>
                        <a:pt x="4350" y="351"/>
                        <a:pt x="4549" y="151"/>
                        <a:pt x="4749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24"/>
                <p:cNvSpPr/>
                <p:nvPr/>
              </p:nvSpPr>
              <p:spPr>
                <a:xfrm>
                  <a:off x="6243695" y="1536201"/>
                  <a:ext cx="109000" cy="2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0" h="1151" extrusionOk="0">
                      <a:moveTo>
                        <a:pt x="5449" y="1"/>
                      </a:moveTo>
                      <a:lnTo>
                        <a:pt x="5449" y="1"/>
                      </a:lnTo>
                      <a:cubicBezTo>
                        <a:pt x="4950" y="51"/>
                        <a:pt x="4500" y="151"/>
                        <a:pt x="4000" y="301"/>
                      </a:cubicBezTo>
                      <a:cubicBezTo>
                        <a:pt x="2950" y="601"/>
                        <a:pt x="1900" y="750"/>
                        <a:pt x="800" y="850"/>
                      </a:cubicBezTo>
                      <a:cubicBezTo>
                        <a:pt x="500" y="900"/>
                        <a:pt x="250" y="1000"/>
                        <a:pt x="0" y="1150"/>
                      </a:cubicBezTo>
                      <a:cubicBezTo>
                        <a:pt x="350" y="1050"/>
                        <a:pt x="700" y="1050"/>
                        <a:pt x="1000" y="1000"/>
                      </a:cubicBezTo>
                      <a:cubicBezTo>
                        <a:pt x="2450" y="900"/>
                        <a:pt x="3850" y="651"/>
                        <a:pt x="5250" y="251"/>
                      </a:cubicBezTo>
                      <a:cubicBezTo>
                        <a:pt x="5300" y="201"/>
                        <a:pt x="5399" y="51"/>
                        <a:pt x="5449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24"/>
                <p:cNvSpPr/>
                <p:nvPr/>
              </p:nvSpPr>
              <p:spPr>
                <a:xfrm>
                  <a:off x="5191875" y="2760215"/>
                  <a:ext cx="102000" cy="44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0" h="2205" extrusionOk="0">
                      <a:moveTo>
                        <a:pt x="104" y="0"/>
                      </a:moveTo>
                      <a:cubicBezTo>
                        <a:pt x="70" y="0"/>
                        <a:pt x="35" y="2"/>
                        <a:pt x="1" y="5"/>
                      </a:cubicBezTo>
                      <a:cubicBezTo>
                        <a:pt x="1500" y="855"/>
                        <a:pt x="3050" y="1554"/>
                        <a:pt x="4650" y="2154"/>
                      </a:cubicBezTo>
                      <a:cubicBezTo>
                        <a:pt x="4800" y="2154"/>
                        <a:pt x="4950" y="2204"/>
                        <a:pt x="5100" y="2204"/>
                      </a:cubicBezTo>
                      <a:cubicBezTo>
                        <a:pt x="4550" y="1954"/>
                        <a:pt x="4050" y="1654"/>
                        <a:pt x="3450" y="1404"/>
                      </a:cubicBezTo>
                      <a:cubicBezTo>
                        <a:pt x="2800" y="1105"/>
                        <a:pt x="2200" y="805"/>
                        <a:pt x="1550" y="555"/>
                      </a:cubicBezTo>
                      <a:cubicBezTo>
                        <a:pt x="1079" y="366"/>
                        <a:pt x="653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24"/>
                <p:cNvSpPr/>
                <p:nvPr/>
              </p:nvSpPr>
              <p:spPr>
                <a:xfrm>
                  <a:off x="4419015" y="2468757"/>
                  <a:ext cx="116000" cy="23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0" h="120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0" y="100"/>
                        <a:pt x="250" y="150"/>
                        <a:pt x="400" y="200"/>
                      </a:cubicBezTo>
                      <a:cubicBezTo>
                        <a:pt x="1200" y="400"/>
                        <a:pt x="2000" y="550"/>
                        <a:pt x="2800" y="600"/>
                      </a:cubicBezTo>
                      <a:cubicBezTo>
                        <a:pt x="3800" y="750"/>
                        <a:pt x="4800" y="950"/>
                        <a:pt x="5799" y="1200"/>
                      </a:cubicBezTo>
                      <a:cubicBezTo>
                        <a:pt x="5799" y="1150"/>
                        <a:pt x="5749" y="1000"/>
                        <a:pt x="5699" y="1000"/>
                      </a:cubicBezTo>
                      <a:cubicBezTo>
                        <a:pt x="5150" y="900"/>
                        <a:pt x="4600" y="750"/>
                        <a:pt x="4050" y="650"/>
                      </a:cubicBezTo>
                      <a:cubicBezTo>
                        <a:pt x="2700" y="400"/>
                        <a:pt x="1300" y="400"/>
                        <a:pt x="0" y="0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24"/>
                <p:cNvSpPr/>
                <p:nvPr/>
              </p:nvSpPr>
              <p:spPr>
                <a:xfrm>
                  <a:off x="3620155" y="4172111"/>
                  <a:ext cx="78000" cy="46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" h="235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50" y="500"/>
                        <a:pt x="800" y="950"/>
                        <a:pt x="1250" y="1300"/>
                      </a:cubicBezTo>
                      <a:cubicBezTo>
                        <a:pt x="2050" y="1800"/>
                        <a:pt x="2800" y="2350"/>
                        <a:pt x="3800" y="2350"/>
                      </a:cubicBezTo>
                      <a:lnTo>
                        <a:pt x="3900" y="2350"/>
                      </a:lnTo>
                      <a:cubicBezTo>
                        <a:pt x="3750" y="2050"/>
                        <a:pt x="3500" y="2100"/>
                        <a:pt x="3300" y="2050"/>
                      </a:cubicBezTo>
                      <a:cubicBezTo>
                        <a:pt x="3050" y="2050"/>
                        <a:pt x="2850" y="2000"/>
                        <a:pt x="2650" y="1900"/>
                      </a:cubicBezTo>
                      <a:cubicBezTo>
                        <a:pt x="1850" y="1350"/>
                        <a:pt x="950" y="1000"/>
                        <a:pt x="300" y="200"/>
                      </a:cubicBezTo>
                      <a:cubicBezTo>
                        <a:pt x="250" y="100"/>
                        <a:pt x="10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24"/>
                <p:cNvSpPr/>
                <p:nvPr/>
              </p:nvSpPr>
              <p:spPr>
                <a:xfrm>
                  <a:off x="4595975" y="2513675"/>
                  <a:ext cx="39020" cy="38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1951" extrusionOk="0">
                      <a:moveTo>
                        <a:pt x="1" y="1"/>
                      </a:moveTo>
                      <a:lnTo>
                        <a:pt x="1601" y="451"/>
                      </a:lnTo>
                      <a:cubicBezTo>
                        <a:pt x="1601" y="1001"/>
                        <a:pt x="901" y="1301"/>
                        <a:pt x="1201" y="1951"/>
                      </a:cubicBezTo>
                      <a:cubicBezTo>
                        <a:pt x="1351" y="1851"/>
                        <a:pt x="1551" y="1801"/>
                        <a:pt x="1601" y="1701"/>
                      </a:cubicBezTo>
                      <a:cubicBezTo>
                        <a:pt x="1751" y="1501"/>
                        <a:pt x="1851" y="1301"/>
                        <a:pt x="1951" y="1051"/>
                      </a:cubicBezTo>
                      <a:lnTo>
                        <a:pt x="1651" y="1001"/>
                      </a:lnTo>
                      <a:lnTo>
                        <a:pt x="1901" y="801"/>
                      </a:lnTo>
                      <a:cubicBezTo>
                        <a:pt x="1807" y="380"/>
                        <a:pt x="1407" y="46"/>
                        <a:pt x="987" y="46"/>
                      </a:cubicBezTo>
                      <a:cubicBezTo>
                        <a:pt x="958" y="46"/>
                        <a:pt x="930" y="48"/>
                        <a:pt x="901" y="51"/>
                      </a:cubicBezTo>
                      <a:cubicBezTo>
                        <a:pt x="601" y="51"/>
                        <a:pt x="30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24"/>
                <p:cNvSpPr/>
                <p:nvPr/>
              </p:nvSpPr>
              <p:spPr>
                <a:xfrm>
                  <a:off x="5850755" y="3958446"/>
                  <a:ext cx="38020" cy="41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" h="2085" extrusionOk="0">
                      <a:moveTo>
                        <a:pt x="1901" y="0"/>
                      </a:moveTo>
                      <a:lnTo>
                        <a:pt x="1901" y="0"/>
                      </a:lnTo>
                      <a:cubicBezTo>
                        <a:pt x="1801" y="100"/>
                        <a:pt x="1651" y="150"/>
                        <a:pt x="1601" y="300"/>
                      </a:cubicBezTo>
                      <a:cubicBezTo>
                        <a:pt x="1401" y="800"/>
                        <a:pt x="1201" y="1300"/>
                        <a:pt x="1001" y="1800"/>
                      </a:cubicBezTo>
                      <a:lnTo>
                        <a:pt x="251" y="1750"/>
                      </a:lnTo>
                      <a:cubicBezTo>
                        <a:pt x="451" y="1450"/>
                        <a:pt x="601" y="1200"/>
                        <a:pt x="701" y="900"/>
                      </a:cubicBezTo>
                      <a:cubicBezTo>
                        <a:pt x="801" y="700"/>
                        <a:pt x="851" y="450"/>
                        <a:pt x="951" y="250"/>
                      </a:cubicBezTo>
                      <a:lnTo>
                        <a:pt x="951" y="250"/>
                      </a:lnTo>
                      <a:cubicBezTo>
                        <a:pt x="701" y="600"/>
                        <a:pt x="401" y="950"/>
                        <a:pt x="151" y="1300"/>
                      </a:cubicBezTo>
                      <a:cubicBezTo>
                        <a:pt x="1" y="1500"/>
                        <a:pt x="51" y="1850"/>
                        <a:pt x="351" y="2000"/>
                      </a:cubicBezTo>
                      <a:cubicBezTo>
                        <a:pt x="445" y="2056"/>
                        <a:pt x="552" y="2084"/>
                        <a:pt x="658" y="2084"/>
                      </a:cubicBezTo>
                      <a:cubicBezTo>
                        <a:pt x="835" y="2084"/>
                        <a:pt x="1007" y="2006"/>
                        <a:pt x="1101" y="1850"/>
                      </a:cubicBezTo>
                      <a:cubicBezTo>
                        <a:pt x="1151" y="1700"/>
                        <a:pt x="1251" y="1600"/>
                        <a:pt x="1251" y="1500"/>
                      </a:cubicBezTo>
                      <a:cubicBezTo>
                        <a:pt x="1501" y="1000"/>
                        <a:pt x="1701" y="500"/>
                        <a:pt x="19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24"/>
                <p:cNvSpPr/>
                <p:nvPr/>
              </p:nvSpPr>
              <p:spPr>
                <a:xfrm>
                  <a:off x="3509175" y="2474968"/>
                  <a:ext cx="92000" cy="20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0" h="1005" extrusionOk="0">
                      <a:moveTo>
                        <a:pt x="3066" y="1"/>
                      </a:moveTo>
                      <a:cubicBezTo>
                        <a:pt x="2030" y="1"/>
                        <a:pt x="1001" y="104"/>
                        <a:pt x="0" y="289"/>
                      </a:cubicBezTo>
                      <a:cubicBezTo>
                        <a:pt x="900" y="239"/>
                        <a:pt x="1800" y="239"/>
                        <a:pt x="2700" y="189"/>
                      </a:cubicBezTo>
                      <a:cubicBezTo>
                        <a:pt x="2850" y="173"/>
                        <a:pt x="3005" y="167"/>
                        <a:pt x="3165" y="167"/>
                      </a:cubicBezTo>
                      <a:cubicBezTo>
                        <a:pt x="3483" y="167"/>
                        <a:pt x="3816" y="189"/>
                        <a:pt x="4150" y="189"/>
                      </a:cubicBezTo>
                      <a:cubicBezTo>
                        <a:pt x="4150" y="439"/>
                        <a:pt x="4150" y="639"/>
                        <a:pt x="4150" y="839"/>
                      </a:cubicBezTo>
                      <a:cubicBezTo>
                        <a:pt x="4179" y="956"/>
                        <a:pt x="4225" y="1005"/>
                        <a:pt x="4319" y="1005"/>
                      </a:cubicBezTo>
                      <a:cubicBezTo>
                        <a:pt x="4385" y="1005"/>
                        <a:pt x="4475" y="981"/>
                        <a:pt x="4600" y="939"/>
                      </a:cubicBezTo>
                      <a:cubicBezTo>
                        <a:pt x="4150" y="839"/>
                        <a:pt x="4550" y="289"/>
                        <a:pt x="4150" y="39"/>
                      </a:cubicBezTo>
                      <a:cubicBezTo>
                        <a:pt x="3788" y="13"/>
                        <a:pt x="3426" y="1"/>
                        <a:pt x="3066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24"/>
                <p:cNvSpPr/>
                <p:nvPr/>
              </p:nvSpPr>
              <p:spPr>
                <a:xfrm>
                  <a:off x="6313675" y="2802238"/>
                  <a:ext cx="11100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401" extrusionOk="0">
                      <a:moveTo>
                        <a:pt x="2400" y="0"/>
                      </a:moveTo>
                      <a:cubicBezTo>
                        <a:pt x="1601" y="100"/>
                        <a:pt x="801" y="250"/>
                        <a:pt x="1" y="400"/>
                      </a:cubicBezTo>
                      <a:lnTo>
                        <a:pt x="1900" y="250"/>
                      </a:lnTo>
                      <a:cubicBezTo>
                        <a:pt x="2250" y="200"/>
                        <a:pt x="2600" y="200"/>
                        <a:pt x="2950" y="200"/>
                      </a:cubicBezTo>
                      <a:cubicBezTo>
                        <a:pt x="3255" y="254"/>
                        <a:pt x="3567" y="282"/>
                        <a:pt x="3880" y="282"/>
                      </a:cubicBezTo>
                      <a:cubicBezTo>
                        <a:pt x="4440" y="282"/>
                        <a:pt x="5005" y="193"/>
                        <a:pt x="5550" y="0"/>
                      </a:cubicBezTo>
                      <a:lnTo>
                        <a:pt x="5550" y="0"/>
                      </a:lnTo>
                      <a:cubicBezTo>
                        <a:pt x="4950" y="50"/>
                        <a:pt x="4350" y="150"/>
                        <a:pt x="3800" y="150"/>
                      </a:cubicBezTo>
                      <a:cubicBezTo>
                        <a:pt x="3300" y="150"/>
                        <a:pt x="2850" y="0"/>
                        <a:pt x="24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24"/>
                <p:cNvSpPr/>
                <p:nvPr/>
              </p:nvSpPr>
              <p:spPr>
                <a:xfrm>
                  <a:off x="4865935" y="2619509"/>
                  <a:ext cx="8000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" h="1651" extrusionOk="0">
                      <a:moveTo>
                        <a:pt x="0" y="1"/>
                      </a:moveTo>
                      <a:cubicBezTo>
                        <a:pt x="1250" y="701"/>
                        <a:pt x="2600" y="1251"/>
                        <a:pt x="4000" y="1651"/>
                      </a:cubicBezTo>
                      <a:cubicBezTo>
                        <a:pt x="3900" y="1551"/>
                        <a:pt x="3800" y="1401"/>
                        <a:pt x="3700" y="1351"/>
                      </a:cubicBezTo>
                      <a:cubicBezTo>
                        <a:pt x="2700" y="951"/>
                        <a:pt x="1700" y="551"/>
                        <a:pt x="700" y="151"/>
                      </a:cubicBezTo>
                      <a:cubicBezTo>
                        <a:pt x="450" y="101"/>
                        <a:pt x="2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24"/>
                <p:cNvSpPr/>
                <p:nvPr/>
              </p:nvSpPr>
              <p:spPr>
                <a:xfrm>
                  <a:off x="5748775" y="3017901"/>
                  <a:ext cx="52020" cy="6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1" h="3150" extrusionOk="0">
                      <a:moveTo>
                        <a:pt x="1" y="0"/>
                      </a:moveTo>
                      <a:lnTo>
                        <a:pt x="801" y="1050"/>
                      </a:lnTo>
                      <a:cubicBezTo>
                        <a:pt x="1301" y="1800"/>
                        <a:pt x="1900" y="2500"/>
                        <a:pt x="2600" y="3150"/>
                      </a:cubicBezTo>
                      <a:cubicBezTo>
                        <a:pt x="2550" y="2950"/>
                        <a:pt x="2500" y="2800"/>
                        <a:pt x="2400" y="2700"/>
                      </a:cubicBezTo>
                      <a:cubicBezTo>
                        <a:pt x="1850" y="2050"/>
                        <a:pt x="1351" y="1400"/>
                        <a:pt x="901" y="700"/>
                      </a:cubicBezTo>
                      <a:cubicBezTo>
                        <a:pt x="751" y="350"/>
                        <a:pt x="40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24"/>
                <p:cNvSpPr/>
                <p:nvPr/>
              </p:nvSpPr>
              <p:spPr>
                <a:xfrm>
                  <a:off x="6424655" y="3251539"/>
                  <a:ext cx="60020" cy="35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1801" extrusionOk="0">
                      <a:moveTo>
                        <a:pt x="1" y="0"/>
                      </a:moveTo>
                      <a:lnTo>
                        <a:pt x="58" y="22"/>
                      </a:lnTo>
                      <a:lnTo>
                        <a:pt x="58" y="22"/>
                      </a:lnTo>
                      <a:cubicBezTo>
                        <a:pt x="56" y="15"/>
                        <a:pt x="53" y="8"/>
                        <a:pt x="51" y="0"/>
                      </a:cubicBezTo>
                      <a:close/>
                      <a:moveTo>
                        <a:pt x="58" y="22"/>
                      </a:moveTo>
                      <a:lnTo>
                        <a:pt x="58" y="22"/>
                      </a:lnTo>
                      <a:cubicBezTo>
                        <a:pt x="106" y="160"/>
                        <a:pt x="153" y="255"/>
                        <a:pt x="201" y="350"/>
                      </a:cubicBezTo>
                      <a:lnTo>
                        <a:pt x="351" y="500"/>
                      </a:lnTo>
                      <a:lnTo>
                        <a:pt x="701" y="700"/>
                      </a:lnTo>
                      <a:lnTo>
                        <a:pt x="901" y="900"/>
                      </a:lnTo>
                      <a:cubicBezTo>
                        <a:pt x="938" y="909"/>
                        <a:pt x="976" y="912"/>
                        <a:pt x="1015" y="912"/>
                      </a:cubicBezTo>
                      <a:cubicBezTo>
                        <a:pt x="1058" y="912"/>
                        <a:pt x="1101" y="909"/>
                        <a:pt x="1144" y="909"/>
                      </a:cubicBezTo>
                      <a:cubicBezTo>
                        <a:pt x="1272" y="909"/>
                        <a:pt x="1389" y="936"/>
                        <a:pt x="1451" y="1150"/>
                      </a:cubicBezTo>
                      <a:lnTo>
                        <a:pt x="1551" y="1250"/>
                      </a:lnTo>
                      <a:lnTo>
                        <a:pt x="1901" y="1450"/>
                      </a:lnTo>
                      <a:cubicBezTo>
                        <a:pt x="1901" y="1500"/>
                        <a:pt x="1951" y="1500"/>
                        <a:pt x="2001" y="1500"/>
                      </a:cubicBezTo>
                      <a:lnTo>
                        <a:pt x="2300" y="1650"/>
                      </a:lnTo>
                      <a:lnTo>
                        <a:pt x="2600" y="1800"/>
                      </a:lnTo>
                      <a:lnTo>
                        <a:pt x="3000" y="1800"/>
                      </a:lnTo>
                      <a:cubicBezTo>
                        <a:pt x="2900" y="1650"/>
                        <a:pt x="2750" y="1500"/>
                        <a:pt x="2650" y="1400"/>
                      </a:cubicBezTo>
                      <a:cubicBezTo>
                        <a:pt x="2200" y="1100"/>
                        <a:pt x="1751" y="800"/>
                        <a:pt x="1301" y="500"/>
                      </a:cubicBezTo>
                      <a:lnTo>
                        <a:pt x="58" y="22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24"/>
                <p:cNvSpPr/>
                <p:nvPr/>
              </p:nvSpPr>
              <p:spPr>
                <a:xfrm>
                  <a:off x="4570995" y="2292020"/>
                  <a:ext cx="87000" cy="22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0" h="1116" extrusionOk="0">
                      <a:moveTo>
                        <a:pt x="0" y="1"/>
                      </a:moveTo>
                      <a:cubicBezTo>
                        <a:pt x="0" y="251"/>
                        <a:pt x="100" y="301"/>
                        <a:pt x="300" y="351"/>
                      </a:cubicBezTo>
                      <a:cubicBezTo>
                        <a:pt x="1050" y="551"/>
                        <a:pt x="1800" y="801"/>
                        <a:pt x="2600" y="901"/>
                      </a:cubicBezTo>
                      <a:cubicBezTo>
                        <a:pt x="2958" y="966"/>
                        <a:pt x="3337" y="1116"/>
                        <a:pt x="3724" y="1116"/>
                      </a:cubicBezTo>
                      <a:cubicBezTo>
                        <a:pt x="3931" y="1116"/>
                        <a:pt x="4140" y="1073"/>
                        <a:pt x="4349" y="951"/>
                      </a:cubicBezTo>
                      <a:cubicBezTo>
                        <a:pt x="3100" y="701"/>
                        <a:pt x="1800" y="451"/>
                        <a:pt x="500" y="201"/>
                      </a:cubicBezTo>
                      <a:cubicBezTo>
                        <a:pt x="350" y="151"/>
                        <a:pt x="200" y="101"/>
                        <a:pt x="50" y="1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24"/>
                <p:cNvSpPr/>
                <p:nvPr/>
              </p:nvSpPr>
              <p:spPr>
                <a:xfrm>
                  <a:off x="4585975" y="2253094"/>
                  <a:ext cx="93020" cy="32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1" h="1650" extrusionOk="0">
                      <a:moveTo>
                        <a:pt x="4550" y="0"/>
                      </a:moveTo>
                      <a:cubicBezTo>
                        <a:pt x="4000" y="200"/>
                        <a:pt x="3450" y="450"/>
                        <a:pt x="2900" y="650"/>
                      </a:cubicBezTo>
                      <a:cubicBezTo>
                        <a:pt x="1951" y="1050"/>
                        <a:pt x="1001" y="1350"/>
                        <a:pt x="1" y="1650"/>
                      </a:cubicBezTo>
                      <a:cubicBezTo>
                        <a:pt x="1001" y="1400"/>
                        <a:pt x="1951" y="1150"/>
                        <a:pt x="2900" y="800"/>
                      </a:cubicBezTo>
                      <a:cubicBezTo>
                        <a:pt x="3500" y="650"/>
                        <a:pt x="4050" y="400"/>
                        <a:pt x="4650" y="200"/>
                      </a:cubicBezTo>
                      <a:cubicBezTo>
                        <a:pt x="4600" y="150"/>
                        <a:pt x="4600" y="50"/>
                        <a:pt x="4550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24"/>
                <p:cNvSpPr/>
                <p:nvPr/>
              </p:nvSpPr>
              <p:spPr>
                <a:xfrm>
                  <a:off x="6175715" y="3031781"/>
                  <a:ext cx="65000" cy="20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0" h="1006" extrusionOk="0">
                      <a:moveTo>
                        <a:pt x="125" y="0"/>
                      </a:moveTo>
                      <a:cubicBezTo>
                        <a:pt x="84" y="0"/>
                        <a:pt x="43" y="2"/>
                        <a:pt x="0" y="5"/>
                      </a:cubicBezTo>
                      <a:cubicBezTo>
                        <a:pt x="700" y="455"/>
                        <a:pt x="1450" y="755"/>
                        <a:pt x="2200" y="1005"/>
                      </a:cubicBezTo>
                      <a:lnTo>
                        <a:pt x="3249" y="955"/>
                      </a:lnTo>
                      <a:lnTo>
                        <a:pt x="1650" y="505"/>
                      </a:lnTo>
                      <a:cubicBezTo>
                        <a:pt x="1136" y="318"/>
                        <a:pt x="709" y="0"/>
                        <a:pt x="125" y="0"/>
                      </a:cubicBez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24"/>
                <p:cNvSpPr/>
                <p:nvPr/>
              </p:nvSpPr>
              <p:spPr>
                <a:xfrm>
                  <a:off x="6811595" y="3125732"/>
                  <a:ext cx="107000" cy="20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0" h="105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0" y="50"/>
                        <a:pt x="200" y="100"/>
                        <a:pt x="300" y="150"/>
                      </a:cubicBezTo>
                      <a:lnTo>
                        <a:pt x="4000" y="750"/>
                      </a:lnTo>
                      <a:cubicBezTo>
                        <a:pt x="4450" y="850"/>
                        <a:pt x="4900" y="950"/>
                        <a:pt x="5350" y="1050"/>
                      </a:cubicBezTo>
                      <a:cubicBezTo>
                        <a:pt x="5000" y="900"/>
                        <a:pt x="4600" y="750"/>
                        <a:pt x="4200" y="650"/>
                      </a:cubicBezTo>
                      <a:cubicBezTo>
                        <a:pt x="3250" y="450"/>
                        <a:pt x="2300" y="300"/>
                        <a:pt x="1350" y="150"/>
                      </a:cubicBezTo>
                      <a:cubicBezTo>
                        <a:pt x="900" y="100"/>
                        <a:pt x="4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24"/>
                <p:cNvSpPr/>
                <p:nvPr/>
              </p:nvSpPr>
              <p:spPr>
                <a:xfrm>
                  <a:off x="4427015" y="2069367"/>
                  <a:ext cx="72000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0" h="1701" extrusionOk="0">
                      <a:moveTo>
                        <a:pt x="3600" y="1"/>
                      </a:moveTo>
                      <a:lnTo>
                        <a:pt x="3600" y="1"/>
                      </a:lnTo>
                      <a:cubicBezTo>
                        <a:pt x="3400" y="51"/>
                        <a:pt x="3200" y="101"/>
                        <a:pt x="3000" y="201"/>
                      </a:cubicBezTo>
                      <a:cubicBezTo>
                        <a:pt x="2000" y="701"/>
                        <a:pt x="1000" y="1201"/>
                        <a:pt x="0" y="1701"/>
                      </a:cubicBezTo>
                      <a:cubicBezTo>
                        <a:pt x="250" y="1701"/>
                        <a:pt x="500" y="1651"/>
                        <a:pt x="800" y="1551"/>
                      </a:cubicBezTo>
                      <a:cubicBezTo>
                        <a:pt x="1450" y="1301"/>
                        <a:pt x="2050" y="951"/>
                        <a:pt x="2650" y="601"/>
                      </a:cubicBezTo>
                      <a:cubicBezTo>
                        <a:pt x="3000" y="401"/>
                        <a:pt x="3450" y="401"/>
                        <a:pt x="36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24"/>
                <p:cNvSpPr/>
                <p:nvPr/>
              </p:nvSpPr>
              <p:spPr>
                <a:xfrm>
                  <a:off x="5869755" y="1114861"/>
                  <a:ext cx="44020" cy="5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" h="2750" extrusionOk="0">
                      <a:moveTo>
                        <a:pt x="2200" y="0"/>
                      </a:moveTo>
                      <a:lnTo>
                        <a:pt x="2200" y="0"/>
                      </a:lnTo>
                      <a:cubicBezTo>
                        <a:pt x="1450" y="900"/>
                        <a:pt x="701" y="1800"/>
                        <a:pt x="1" y="2750"/>
                      </a:cubicBezTo>
                      <a:cubicBezTo>
                        <a:pt x="51" y="2700"/>
                        <a:pt x="201" y="2750"/>
                        <a:pt x="251" y="2650"/>
                      </a:cubicBezTo>
                      <a:cubicBezTo>
                        <a:pt x="851" y="2000"/>
                        <a:pt x="1450" y="1300"/>
                        <a:pt x="2050" y="600"/>
                      </a:cubicBezTo>
                      <a:cubicBezTo>
                        <a:pt x="2150" y="400"/>
                        <a:pt x="2200" y="200"/>
                        <a:pt x="22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24"/>
                <p:cNvSpPr/>
                <p:nvPr/>
              </p:nvSpPr>
              <p:spPr>
                <a:xfrm>
                  <a:off x="5386835" y="1844117"/>
                  <a:ext cx="64020" cy="3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1" h="1631" extrusionOk="0">
                      <a:moveTo>
                        <a:pt x="3025" y="1"/>
                      </a:moveTo>
                      <a:cubicBezTo>
                        <a:pt x="2692" y="1"/>
                        <a:pt x="2502" y="352"/>
                        <a:pt x="2201" y="481"/>
                      </a:cubicBezTo>
                      <a:cubicBezTo>
                        <a:pt x="1451" y="831"/>
                        <a:pt x="751" y="1231"/>
                        <a:pt x="1" y="1631"/>
                      </a:cubicBezTo>
                      <a:cubicBezTo>
                        <a:pt x="151" y="1631"/>
                        <a:pt x="351" y="1581"/>
                        <a:pt x="501" y="1531"/>
                      </a:cubicBezTo>
                      <a:cubicBezTo>
                        <a:pt x="1401" y="1031"/>
                        <a:pt x="2301" y="531"/>
                        <a:pt x="3200" y="31"/>
                      </a:cubicBezTo>
                      <a:cubicBezTo>
                        <a:pt x="3138" y="10"/>
                        <a:pt x="3080" y="1"/>
                        <a:pt x="3025" y="1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24"/>
                <p:cNvSpPr/>
                <p:nvPr/>
              </p:nvSpPr>
              <p:spPr>
                <a:xfrm>
                  <a:off x="5392835" y="1516228"/>
                  <a:ext cx="57020" cy="31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1581" extrusionOk="0">
                      <a:moveTo>
                        <a:pt x="2850" y="1"/>
                      </a:moveTo>
                      <a:lnTo>
                        <a:pt x="2850" y="1"/>
                      </a:lnTo>
                      <a:cubicBezTo>
                        <a:pt x="1801" y="301"/>
                        <a:pt x="851" y="851"/>
                        <a:pt x="1" y="1551"/>
                      </a:cubicBezTo>
                      <a:cubicBezTo>
                        <a:pt x="57" y="1571"/>
                        <a:pt x="108" y="1581"/>
                        <a:pt x="155" y="1581"/>
                      </a:cubicBezTo>
                      <a:cubicBezTo>
                        <a:pt x="446" y="1581"/>
                        <a:pt x="593" y="1230"/>
                        <a:pt x="851" y="1101"/>
                      </a:cubicBezTo>
                      <a:cubicBezTo>
                        <a:pt x="1451" y="801"/>
                        <a:pt x="2051" y="501"/>
                        <a:pt x="2700" y="201"/>
                      </a:cubicBezTo>
                      <a:cubicBezTo>
                        <a:pt x="2750" y="151"/>
                        <a:pt x="2800" y="51"/>
                        <a:pt x="28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24"/>
                <p:cNvSpPr/>
                <p:nvPr/>
              </p:nvSpPr>
              <p:spPr>
                <a:xfrm>
                  <a:off x="3002255" y="2510040"/>
                  <a:ext cx="91000" cy="8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" h="433" extrusionOk="0">
                      <a:moveTo>
                        <a:pt x="4101" y="0"/>
                      </a:moveTo>
                      <a:cubicBezTo>
                        <a:pt x="3990" y="0"/>
                        <a:pt x="3874" y="12"/>
                        <a:pt x="3750" y="33"/>
                      </a:cubicBezTo>
                      <a:cubicBezTo>
                        <a:pt x="2800" y="283"/>
                        <a:pt x="1800" y="133"/>
                        <a:pt x="851" y="233"/>
                      </a:cubicBezTo>
                      <a:cubicBezTo>
                        <a:pt x="551" y="283"/>
                        <a:pt x="301" y="383"/>
                        <a:pt x="1" y="433"/>
                      </a:cubicBezTo>
                      <a:lnTo>
                        <a:pt x="1201" y="383"/>
                      </a:lnTo>
                      <a:lnTo>
                        <a:pt x="4550" y="83"/>
                      </a:lnTo>
                      <a:cubicBezTo>
                        <a:pt x="4404" y="24"/>
                        <a:pt x="4257" y="0"/>
                        <a:pt x="4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24"/>
                <p:cNvSpPr/>
                <p:nvPr/>
              </p:nvSpPr>
              <p:spPr>
                <a:xfrm>
                  <a:off x="4347035" y="2459769"/>
                  <a:ext cx="72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0" h="45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50" y="100"/>
                        <a:pt x="850" y="200"/>
                        <a:pt x="1300" y="250"/>
                      </a:cubicBezTo>
                      <a:cubicBezTo>
                        <a:pt x="2050" y="350"/>
                        <a:pt x="2800" y="400"/>
                        <a:pt x="3599" y="450"/>
                      </a:cubicBezTo>
                      <a:cubicBezTo>
                        <a:pt x="3449" y="350"/>
                        <a:pt x="3349" y="200"/>
                        <a:pt x="3249" y="200"/>
                      </a:cubicBezTo>
                      <a:cubicBezTo>
                        <a:pt x="2600" y="150"/>
                        <a:pt x="1950" y="100"/>
                        <a:pt x="1250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24"/>
                <p:cNvSpPr/>
                <p:nvPr/>
              </p:nvSpPr>
              <p:spPr>
                <a:xfrm>
                  <a:off x="5901755" y="1097884"/>
                  <a:ext cx="41020" cy="52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" h="2651" extrusionOk="0">
                      <a:moveTo>
                        <a:pt x="2050" y="1"/>
                      </a:moveTo>
                      <a:lnTo>
                        <a:pt x="2050" y="1"/>
                      </a:lnTo>
                      <a:cubicBezTo>
                        <a:pt x="1600" y="550"/>
                        <a:pt x="1100" y="1050"/>
                        <a:pt x="650" y="1650"/>
                      </a:cubicBezTo>
                      <a:cubicBezTo>
                        <a:pt x="450" y="1950"/>
                        <a:pt x="0" y="2150"/>
                        <a:pt x="50" y="2650"/>
                      </a:cubicBezTo>
                      <a:lnTo>
                        <a:pt x="20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24"/>
                <p:cNvSpPr/>
                <p:nvPr/>
              </p:nvSpPr>
              <p:spPr>
                <a:xfrm>
                  <a:off x="4507995" y="2033436"/>
                  <a:ext cx="57020" cy="29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1468" extrusionOk="0">
                      <a:moveTo>
                        <a:pt x="2850" y="0"/>
                      </a:moveTo>
                      <a:lnTo>
                        <a:pt x="1" y="1450"/>
                      </a:lnTo>
                      <a:cubicBezTo>
                        <a:pt x="72" y="1462"/>
                        <a:pt x="139" y="1467"/>
                        <a:pt x="203" y="1467"/>
                      </a:cubicBezTo>
                      <a:cubicBezTo>
                        <a:pt x="675" y="1467"/>
                        <a:pt x="960" y="1164"/>
                        <a:pt x="1400" y="900"/>
                      </a:cubicBezTo>
                      <a:cubicBezTo>
                        <a:pt x="1850" y="600"/>
                        <a:pt x="2500" y="550"/>
                        <a:pt x="28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24"/>
                <p:cNvSpPr/>
                <p:nvPr/>
              </p:nvSpPr>
              <p:spPr>
                <a:xfrm>
                  <a:off x="3095235" y="2502710"/>
                  <a:ext cx="80020" cy="7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" h="400" extrusionOk="0">
                      <a:moveTo>
                        <a:pt x="2551" y="0"/>
                      </a:moveTo>
                      <a:cubicBezTo>
                        <a:pt x="1851" y="50"/>
                        <a:pt x="1201" y="100"/>
                        <a:pt x="551" y="150"/>
                      </a:cubicBezTo>
                      <a:cubicBezTo>
                        <a:pt x="351" y="200"/>
                        <a:pt x="201" y="300"/>
                        <a:pt x="1" y="400"/>
                      </a:cubicBezTo>
                      <a:cubicBezTo>
                        <a:pt x="401" y="400"/>
                        <a:pt x="801" y="350"/>
                        <a:pt x="1201" y="300"/>
                      </a:cubicBezTo>
                      <a:cubicBezTo>
                        <a:pt x="2151" y="100"/>
                        <a:pt x="3100" y="350"/>
                        <a:pt x="40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24"/>
                <p:cNvSpPr/>
                <p:nvPr/>
              </p:nvSpPr>
              <p:spPr>
                <a:xfrm>
                  <a:off x="5305855" y="2517669"/>
                  <a:ext cx="55020" cy="24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" h="121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1" y="101"/>
                        <a:pt x="51" y="201"/>
                        <a:pt x="151" y="251"/>
                      </a:cubicBezTo>
                      <a:cubicBezTo>
                        <a:pt x="601" y="501"/>
                        <a:pt x="1100" y="701"/>
                        <a:pt x="1550" y="901"/>
                      </a:cubicBezTo>
                      <a:cubicBezTo>
                        <a:pt x="1842" y="1109"/>
                        <a:pt x="2168" y="1213"/>
                        <a:pt x="2529" y="1213"/>
                      </a:cubicBezTo>
                      <a:cubicBezTo>
                        <a:pt x="2602" y="1213"/>
                        <a:pt x="2675" y="1209"/>
                        <a:pt x="2750" y="1201"/>
                      </a:cubicBezTo>
                      <a:cubicBezTo>
                        <a:pt x="2300" y="1001"/>
                        <a:pt x="1950" y="801"/>
                        <a:pt x="1500" y="601"/>
                      </a:cubicBezTo>
                      <a:cubicBezTo>
                        <a:pt x="1000" y="401"/>
                        <a:pt x="501" y="201"/>
                        <a:pt x="1" y="1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24"/>
                <p:cNvSpPr/>
                <p:nvPr/>
              </p:nvSpPr>
              <p:spPr>
                <a:xfrm>
                  <a:off x="7093555" y="2629495"/>
                  <a:ext cx="57000" cy="19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1001" extrusionOk="0">
                      <a:moveTo>
                        <a:pt x="2850" y="1"/>
                      </a:moveTo>
                      <a:lnTo>
                        <a:pt x="0" y="1001"/>
                      </a:lnTo>
                      <a:lnTo>
                        <a:pt x="900" y="1001"/>
                      </a:lnTo>
                      <a:cubicBezTo>
                        <a:pt x="1400" y="801"/>
                        <a:pt x="1900" y="551"/>
                        <a:pt x="2350" y="351"/>
                      </a:cubicBezTo>
                      <a:cubicBezTo>
                        <a:pt x="2550" y="251"/>
                        <a:pt x="2850" y="301"/>
                        <a:pt x="2850" y="1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24"/>
                <p:cNvSpPr/>
                <p:nvPr/>
              </p:nvSpPr>
              <p:spPr>
                <a:xfrm>
                  <a:off x="6994555" y="2670439"/>
                  <a:ext cx="66020" cy="1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1" h="901" extrusionOk="0">
                      <a:moveTo>
                        <a:pt x="3300" y="1"/>
                      </a:moveTo>
                      <a:lnTo>
                        <a:pt x="3300" y="1"/>
                      </a:lnTo>
                      <a:cubicBezTo>
                        <a:pt x="2800" y="101"/>
                        <a:pt x="2400" y="150"/>
                        <a:pt x="1801" y="250"/>
                      </a:cubicBezTo>
                      <a:cubicBezTo>
                        <a:pt x="1201" y="350"/>
                        <a:pt x="601" y="500"/>
                        <a:pt x="1" y="600"/>
                      </a:cubicBezTo>
                      <a:lnTo>
                        <a:pt x="1" y="900"/>
                      </a:lnTo>
                      <a:cubicBezTo>
                        <a:pt x="701" y="700"/>
                        <a:pt x="1351" y="500"/>
                        <a:pt x="2051" y="350"/>
                      </a:cubicBezTo>
                      <a:cubicBezTo>
                        <a:pt x="2500" y="350"/>
                        <a:pt x="2900" y="200"/>
                        <a:pt x="33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24"/>
                <p:cNvSpPr/>
                <p:nvPr/>
              </p:nvSpPr>
              <p:spPr>
                <a:xfrm>
                  <a:off x="4633975" y="1964531"/>
                  <a:ext cx="54020" cy="28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1451" extrusionOk="0">
                      <a:moveTo>
                        <a:pt x="2700" y="1"/>
                      </a:moveTo>
                      <a:cubicBezTo>
                        <a:pt x="1750" y="401"/>
                        <a:pt x="850" y="851"/>
                        <a:pt x="1" y="1451"/>
                      </a:cubicBezTo>
                      <a:cubicBezTo>
                        <a:pt x="1000" y="1151"/>
                        <a:pt x="1900" y="651"/>
                        <a:pt x="27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24"/>
                <p:cNvSpPr/>
                <p:nvPr/>
              </p:nvSpPr>
              <p:spPr>
                <a:xfrm>
                  <a:off x="5338855" y="1881665"/>
                  <a:ext cx="40000" cy="24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1251" extrusionOk="0">
                      <a:moveTo>
                        <a:pt x="1450" y="1"/>
                      </a:moveTo>
                      <a:lnTo>
                        <a:pt x="0" y="1050"/>
                      </a:lnTo>
                      <a:lnTo>
                        <a:pt x="300" y="1250"/>
                      </a:lnTo>
                      <a:cubicBezTo>
                        <a:pt x="900" y="950"/>
                        <a:pt x="1500" y="550"/>
                        <a:pt x="2000" y="51"/>
                      </a:cubicBezTo>
                      <a:lnTo>
                        <a:pt x="1450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24"/>
                <p:cNvSpPr/>
                <p:nvPr/>
              </p:nvSpPr>
              <p:spPr>
                <a:xfrm>
                  <a:off x="6592635" y="2766287"/>
                  <a:ext cx="6400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0" h="551" extrusionOk="0">
                      <a:moveTo>
                        <a:pt x="3200" y="1"/>
                      </a:moveTo>
                      <a:lnTo>
                        <a:pt x="3200" y="1"/>
                      </a:lnTo>
                      <a:cubicBezTo>
                        <a:pt x="2250" y="101"/>
                        <a:pt x="1300" y="251"/>
                        <a:pt x="400" y="351"/>
                      </a:cubicBezTo>
                      <a:cubicBezTo>
                        <a:pt x="250" y="351"/>
                        <a:pt x="150" y="501"/>
                        <a:pt x="0" y="551"/>
                      </a:cubicBezTo>
                      <a:cubicBezTo>
                        <a:pt x="500" y="501"/>
                        <a:pt x="950" y="501"/>
                        <a:pt x="1450" y="401"/>
                      </a:cubicBezTo>
                      <a:cubicBezTo>
                        <a:pt x="2050" y="301"/>
                        <a:pt x="2600" y="151"/>
                        <a:pt x="32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24"/>
                <p:cNvSpPr/>
                <p:nvPr/>
              </p:nvSpPr>
              <p:spPr>
                <a:xfrm>
                  <a:off x="6877575" y="2703394"/>
                  <a:ext cx="67020" cy="1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" h="851" extrusionOk="0">
                      <a:moveTo>
                        <a:pt x="3350" y="0"/>
                      </a:moveTo>
                      <a:lnTo>
                        <a:pt x="3350" y="0"/>
                      </a:lnTo>
                      <a:cubicBezTo>
                        <a:pt x="2201" y="150"/>
                        <a:pt x="1101" y="450"/>
                        <a:pt x="1" y="850"/>
                      </a:cubicBezTo>
                      <a:lnTo>
                        <a:pt x="33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24"/>
                <p:cNvSpPr/>
                <p:nvPr/>
              </p:nvSpPr>
              <p:spPr>
                <a:xfrm>
                  <a:off x="5756775" y="1355490"/>
                  <a:ext cx="33020" cy="24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1251" extrusionOk="0">
                      <a:moveTo>
                        <a:pt x="1300" y="0"/>
                      </a:moveTo>
                      <a:lnTo>
                        <a:pt x="1" y="1250"/>
                      </a:lnTo>
                      <a:cubicBezTo>
                        <a:pt x="601" y="1150"/>
                        <a:pt x="1200" y="900"/>
                        <a:pt x="1650" y="450"/>
                      </a:cubicBezTo>
                      <a:cubicBezTo>
                        <a:pt x="1350" y="450"/>
                        <a:pt x="1300" y="200"/>
                        <a:pt x="1300" y="0"/>
                      </a:cubicBez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24"/>
                <p:cNvSpPr/>
                <p:nvPr/>
              </p:nvSpPr>
              <p:spPr>
                <a:xfrm>
                  <a:off x="5879755" y="2776273"/>
                  <a:ext cx="65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1" h="651" extrusionOk="0">
                      <a:moveTo>
                        <a:pt x="551" y="1"/>
                      </a:moveTo>
                      <a:cubicBezTo>
                        <a:pt x="351" y="1"/>
                        <a:pt x="151" y="1"/>
                        <a:pt x="1" y="101"/>
                      </a:cubicBezTo>
                      <a:cubicBezTo>
                        <a:pt x="701" y="251"/>
                        <a:pt x="1450" y="401"/>
                        <a:pt x="2150" y="550"/>
                      </a:cubicBezTo>
                      <a:cubicBezTo>
                        <a:pt x="2500" y="600"/>
                        <a:pt x="2900" y="600"/>
                        <a:pt x="3250" y="650"/>
                      </a:cubicBezTo>
                      <a:cubicBezTo>
                        <a:pt x="2350" y="401"/>
                        <a:pt x="1450" y="201"/>
                        <a:pt x="55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24"/>
                <p:cNvSpPr/>
                <p:nvPr/>
              </p:nvSpPr>
              <p:spPr>
                <a:xfrm>
                  <a:off x="4800955" y="1874675"/>
                  <a:ext cx="49000" cy="25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0" h="1301" extrusionOk="0">
                      <a:moveTo>
                        <a:pt x="2450" y="1"/>
                      </a:moveTo>
                      <a:lnTo>
                        <a:pt x="0" y="1300"/>
                      </a:lnTo>
                      <a:cubicBezTo>
                        <a:pt x="150" y="1300"/>
                        <a:pt x="300" y="1300"/>
                        <a:pt x="450" y="1250"/>
                      </a:cubicBezTo>
                      <a:cubicBezTo>
                        <a:pt x="1050" y="900"/>
                        <a:pt x="1700" y="551"/>
                        <a:pt x="2300" y="201"/>
                      </a:cubicBezTo>
                      <a:cubicBezTo>
                        <a:pt x="2400" y="201"/>
                        <a:pt x="2400" y="51"/>
                        <a:pt x="24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24"/>
                <p:cNvSpPr/>
                <p:nvPr/>
              </p:nvSpPr>
              <p:spPr>
                <a:xfrm>
                  <a:off x="5702795" y="1297569"/>
                  <a:ext cx="41000" cy="3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0" h="1851" extrusionOk="0">
                      <a:moveTo>
                        <a:pt x="2050" y="1"/>
                      </a:moveTo>
                      <a:cubicBezTo>
                        <a:pt x="1200" y="451"/>
                        <a:pt x="500" y="1101"/>
                        <a:pt x="0" y="1850"/>
                      </a:cubicBezTo>
                      <a:cubicBezTo>
                        <a:pt x="150" y="1750"/>
                        <a:pt x="350" y="1650"/>
                        <a:pt x="500" y="1500"/>
                      </a:cubicBezTo>
                      <a:cubicBezTo>
                        <a:pt x="800" y="1051"/>
                        <a:pt x="1250" y="701"/>
                        <a:pt x="1700" y="451"/>
                      </a:cubicBezTo>
                      <a:cubicBezTo>
                        <a:pt x="1850" y="401"/>
                        <a:pt x="1950" y="151"/>
                        <a:pt x="20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24"/>
                <p:cNvSpPr/>
                <p:nvPr/>
              </p:nvSpPr>
              <p:spPr>
                <a:xfrm>
                  <a:off x="5975735" y="1000039"/>
                  <a:ext cx="32020" cy="40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051" extrusionOk="0">
                      <a:moveTo>
                        <a:pt x="1601" y="0"/>
                      </a:moveTo>
                      <a:cubicBezTo>
                        <a:pt x="1351" y="200"/>
                        <a:pt x="1101" y="400"/>
                        <a:pt x="901" y="650"/>
                      </a:cubicBezTo>
                      <a:cubicBezTo>
                        <a:pt x="551" y="1100"/>
                        <a:pt x="301" y="1600"/>
                        <a:pt x="1" y="2050"/>
                      </a:cubicBezTo>
                      <a:cubicBezTo>
                        <a:pt x="151" y="2000"/>
                        <a:pt x="251" y="1900"/>
                        <a:pt x="401" y="1750"/>
                      </a:cubicBezTo>
                      <a:cubicBezTo>
                        <a:pt x="601" y="1500"/>
                        <a:pt x="751" y="1250"/>
                        <a:pt x="951" y="950"/>
                      </a:cubicBezTo>
                      <a:lnTo>
                        <a:pt x="16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24"/>
                <p:cNvSpPr/>
                <p:nvPr/>
              </p:nvSpPr>
              <p:spPr>
                <a:xfrm>
                  <a:off x="3434195" y="4034321"/>
                  <a:ext cx="47000" cy="28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145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0" y="200"/>
                        <a:pt x="200" y="450"/>
                        <a:pt x="400" y="550"/>
                      </a:cubicBezTo>
                      <a:cubicBezTo>
                        <a:pt x="1050" y="900"/>
                        <a:pt x="1750" y="1150"/>
                        <a:pt x="2350" y="1450"/>
                      </a:cubicBezTo>
                      <a:lnTo>
                        <a:pt x="1750" y="10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24"/>
                <p:cNvSpPr/>
                <p:nvPr/>
              </p:nvSpPr>
              <p:spPr>
                <a:xfrm>
                  <a:off x="5057895" y="2700398"/>
                  <a:ext cx="50020" cy="24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" h="1251" extrusionOk="0">
                      <a:moveTo>
                        <a:pt x="1" y="0"/>
                      </a:moveTo>
                      <a:lnTo>
                        <a:pt x="2500" y="1250"/>
                      </a:lnTo>
                      <a:cubicBezTo>
                        <a:pt x="2450" y="1150"/>
                        <a:pt x="2450" y="1000"/>
                        <a:pt x="2350" y="950"/>
                      </a:cubicBezTo>
                      <a:cubicBezTo>
                        <a:pt x="1950" y="700"/>
                        <a:pt x="1501" y="450"/>
                        <a:pt x="1051" y="250"/>
                      </a:cubicBezTo>
                      <a:cubicBezTo>
                        <a:pt x="701" y="150"/>
                        <a:pt x="35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24"/>
                <p:cNvSpPr/>
                <p:nvPr/>
              </p:nvSpPr>
              <p:spPr>
                <a:xfrm>
                  <a:off x="5581815" y="1458328"/>
                  <a:ext cx="38000" cy="31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" h="160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0" y="150"/>
                        <a:pt x="100" y="400"/>
                        <a:pt x="200" y="500"/>
                      </a:cubicBezTo>
                      <a:cubicBezTo>
                        <a:pt x="600" y="850"/>
                        <a:pt x="1000" y="1150"/>
                        <a:pt x="1450" y="1450"/>
                      </a:cubicBezTo>
                      <a:cubicBezTo>
                        <a:pt x="1600" y="1550"/>
                        <a:pt x="1750" y="1600"/>
                        <a:pt x="1900" y="1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24"/>
                <p:cNvSpPr/>
                <p:nvPr/>
              </p:nvSpPr>
              <p:spPr>
                <a:xfrm>
                  <a:off x="5134895" y="2739084"/>
                  <a:ext cx="54000" cy="20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1013" extrusionOk="0">
                      <a:moveTo>
                        <a:pt x="206" y="0"/>
                      </a:moveTo>
                      <a:cubicBezTo>
                        <a:pt x="137" y="0"/>
                        <a:pt x="69" y="4"/>
                        <a:pt x="0" y="13"/>
                      </a:cubicBezTo>
                      <a:lnTo>
                        <a:pt x="2700" y="1013"/>
                      </a:lnTo>
                      <a:cubicBezTo>
                        <a:pt x="2450" y="813"/>
                        <a:pt x="2200" y="613"/>
                        <a:pt x="1900" y="513"/>
                      </a:cubicBezTo>
                      <a:cubicBezTo>
                        <a:pt x="1700" y="363"/>
                        <a:pt x="1350" y="413"/>
                        <a:pt x="1150" y="263"/>
                      </a:cubicBezTo>
                      <a:cubicBezTo>
                        <a:pt x="860" y="97"/>
                        <a:pt x="536" y="0"/>
                        <a:pt x="206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24"/>
                <p:cNvSpPr/>
                <p:nvPr/>
              </p:nvSpPr>
              <p:spPr>
                <a:xfrm>
                  <a:off x="6682615" y="2748312"/>
                  <a:ext cx="67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" h="551" extrusionOk="0">
                      <a:moveTo>
                        <a:pt x="3350" y="1"/>
                      </a:moveTo>
                      <a:cubicBezTo>
                        <a:pt x="2700" y="51"/>
                        <a:pt x="2100" y="151"/>
                        <a:pt x="1450" y="151"/>
                      </a:cubicBezTo>
                      <a:cubicBezTo>
                        <a:pt x="950" y="151"/>
                        <a:pt x="451" y="251"/>
                        <a:pt x="1" y="551"/>
                      </a:cubicBezTo>
                      <a:cubicBezTo>
                        <a:pt x="700" y="451"/>
                        <a:pt x="1350" y="301"/>
                        <a:pt x="2000" y="201"/>
                      </a:cubicBezTo>
                      <a:cubicBezTo>
                        <a:pt x="2080" y="210"/>
                        <a:pt x="2160" y="214"/>
                        <a:pt x="2239" y="214"/>
                      </a:cubicBezTo>
                      <a:cubicBezTo>
                        <a:pt x="2610" y="214"/>
                        <a:pt x="2980" y="124"/>
                        <a:pt x="33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24"/>
                <p:cNvSpPr/>
                <p:nvPr/>
              </p:nvSpPr>
              <p:spPr>
                <a:xfrm>
                  <a:off x="6310675" y="3065815"/>
                  <a:ext cx="65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1" h="701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1" y="51"/>
                        <a:pt x="51" y="101"/>
                        <a:pt x="101" y="151"/>
                      </a:cubicBezTo>
                      <a:cubicBezTo>
                        <a:pt x="1051" y="701"/>
                        <a:pt x="2150" y="651"/>
                        <a:pt x="3200" y="701"/>
                      </a:cubicBezTo>
                      <a:cubicBezTo>
                        <a:pt x="3250" y="701"/>
                        <a:pt x="3250" y="651"/>
                        <a:pt x="3250" y="651"/>
                      </a:cubicBezTo>
                      <a:cubicBezTo>
                        <a:pt x="2700" y="551"/>
                        <a:pt x="2150" y="501"/>
                        <a:pt x="1601" y="401"/>
                      </a:cubicBezTo>
                      <a:cubicBezTo>
                        <a:pt x="1301" y="351"/>
                        <a:pt x="951" y="251"/>
                        <a:pt x="651" y="15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24"/>
                <p:cNvSpPr/>
                <p:nvPr/>
              </p:nvSpPr>
              <p:spPr>
                <a:xfrm>
                  <a:off x="4967915" y="2664447"/>
                  <a:ext cx="53020" cy="23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1201" extrusionOk="0">
                      <a:moveTo>
                        <a:pt x="1" y="1"/>
                      </a:moveTo>
                      <a:cubicBezTo>
                        <a:pt x="251" y="101"/>
                        <a:pt x="551" y="301"/>
                        <a:pt x="800" y="450"/>
                      </a:cubicBezTo>
                      <a:cubicBezTo>
                        <a:pt x="1400" y="700"/>
                        <a:pt x="1950" y="1200"/>
                        <a:pt x="2650" y="1200"/>
                      </a:cubicBezTo>
                      <a:cubicBezTo>
                        <a:pt x="1950" y="850"/>
                        <a:pt x="1300" y="450"/>
                        <a:pt x="601" y="151"/>
                      </a:cubicBezTo>
                      <a:cubicBezTo>
                        <a:pt x="401" y="51"/>
                        <a:pt x="20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4"/>
                <p:cNvSpPr/>
                <p:nvPr/>
              </p:nvSpPr>
              <p:spPr>
                <a:xfrm>
                  <a:off x="7189535" y="2600475"/>
                  <a:ext cx="51000" cy="13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0" h="655" extrusionOk="0">
                      <a:moveTo>
                        <a:pt x="2353" y="0"/>
                      </a:moveTo>
                      <a:cubicBezTo>
                        <a:pt x="2315" y="0"/>
                        <a:pt x="2278" y="4"/>
                        <a:pt x="2250" y="4"/>
                      </a:cubicBezTo>
                      <a:cubicBezTo>
                        <a:pt x="1500" y="204"/>
                        <a:pt x="750" y="454"/>
                        <a:pt x="0" y="654"/>
                      </a:cubicBezTo>
                      <a:lnTo>
                        <a:pt x="1350" y="404"/>
                      </a:lnTo>
                      <a:lnTo>
                        <a:pt x="2550" y="204"/>
                      </a:lnTo>
                      <a:cubicBezTo>
                        <a:pt x="2550" y="26"/>
                        <a:pt x="2448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4"/>
                <p:cNvSpPr/>
                <p:nvPr/>
              </p:nvSpPr>
              <p:spPr>
                <a:xfrm>
                  <a:off x="5980735" y="1634046"/>
                  <a:ext cx="62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" h="701" extrusionOk="0">
                      <a:moveTo>
                        <a:pt x="3100" y="1"/>
                      </a:moveTo>
                      <a:lnTo>
                        <a:pt x="3100" y="1"/>
                      </a:lnTo>
                      <a:cubicBezTo>
                        <a:pt x="2350" y="101"/>
                        <a:pt x="1600" y="251"/>
                        <a:pt x="851" y="401"/>
                      </a:cubicBezTo>
                      <a:cubicBezTo>
                        <a:pt x="551" y="501"/>
                        <a:pt x="301" y="601"/>
                        <a:pt x="1" y="701"/>
                      </a:cubicBezTo>
                      <a:cubicBezTo>
                        <a:pt x="651" y="551"/>
                        <a:pt x="1301" y="451"/>
                        <a:pt x="1950" y="301"/>
                      </a:cubicBezTo>
                      <a:cubicBezTo>
                        <a:pt x="2350" y="201"/>
                        <a:pt x="2700" y="101"/>
                        <a:pt x="31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4"/>
                <p:cNvSpPr/>
                <p:nvPr/>
              </p:nvSpPr>
              <p:spPr>
                <a:xfrm>
                  <a:off x="4699955" y="2231124"/>
                  <a:ext cx="49020" cy="1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1" h="851" extrusionOk="0">
                      <a:moveTo>
                        <a:pt x="2101" y="0"/>
                      </a:moveTo>
                      <a:cubicBezTo>
                        <a:pt x="1551" y="200"/>
                        <a:pt x="1001" y="350"/>
                        <a:pt x="401" y="550"/>
                      </a:cubicBezTo>
                      <a:cubicBezTo>
                        <a:pt x="251" y="600"/>
                        <a:pt x="1" y="600"/>
                        <a:pt x="1" y="850"/>
                      </a:cubicBezTo>
                      <a:cubicBezTo>
                        <a:pt x="301" y="750"/>
                        <a:pt x="551" y="700"/>
                        <a:pt x="851" y="650"/>
                      </a:cubicBezTo>
                      <a:lnTo>
                        <a:pt x="2451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4"/>
                <p:cNvSpPr/>
                <p:nvPr/>
              </p:nvSpPr>
              <p:spPr>
                <a:xfrm>
                  <a:off x="6640615" y="3398317"/>
                  <a:ext cx="45020" cy="29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1" h="1500" extrusionOk="0">
                      <a:moveTo>
                        <a:pt x="1" y="0"/>
                      </a:moveTo>
                      <a:lnTo>
                        <a:pt x="51" y="50"/>
                      </a:lnTo>
                      <a:lnTo>
                        <a:pt x="351" y="450"/>
                      </a:lnTo>
                      <a:lnTo>
                        <a:pt x="401" y="450"/>
                      </a:lnTo>
                      <a:lnTo>
                        <a:pt x="651" y="600"/>
                      </a:lnTo>
                      <a:cubicBezTo>
                        <a:pt x="951" y="600"/>
                        <a:pt x="1251" y="750"/>
                        <a:pt x="1401" y="1050"/>
                      </a:cubicBezTo>
                      <a:lnTo>
                        <a:pt x="1501" y="1200"/>
                      </a:lnTo>
                      <a:lnTo>
                        <a:pt x="1651" y="1350"/>
                      </a:lnTo>
                      <a:lnTo>
                        <a:pt x="2251" y="1500"/>
                      </a:lnTo>
                      <a:cubicBezTo>
                        <a:pt x="2251" y="1000"/>
                        <a:pt x="1751" y="950"/>
                        <a:pt x="1501" y="750"/>
                      </a:cubicBezTo>
                      <a:cubicBezTo>
                        <a:pt x="1101" y="350"/>
                        <a:pt x="551" y="100"/>
                        <a:pt x="1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4"/>
                <p:cNvSpPr/>
                <p:nvPr/>
              </p:nvSpPr>
              <p:spPr>
                <a:xfrm>
                  <a:off x="4777955" y="2583579"/>
                  <a:ext cx="51000" cy="19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0" h="1001" extrusionOk="0">
                      <a:moveTo>
                        <a:pt x="0" y="0"/>
                      </a:moveTo>
                      <a:lnTo>
                        <a:pt x="2550" y="1000"/>
                      </a:lnTo>
                      <a:cubicBezTo>
                        <a:pt x="2200" y="850"/>
                        <a:pt x="1850" y="650"/>
                        <a:pt x="1500" y="500"/>
                      </a:cubicBezTo>
                      <a:cubicBezTo>
                        <a:pt x="1050" y="300"/>
                        <a:pt x="500" y="1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4"/>
                <p:cNvSpPr/>
                <p:nvPr/>
              </p:nvSpPr>
              <p:spPr>
                <a:xfrm>
                  <a:off x="4795955" y="2185187"/>
                  <a:ext cx="50000" cy="20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0" h="1051" extrusionOk="0">
                      <a:moveTo>
                        <a:pt x="2500" y="1"/>
                      </a:moveTo>
                      <a:cubicBezTo>
                        <a:pt x="1600" y="151"/>
                        <a:pt x="750" y="501"/>
                        <a:pt x="0" y="1051"/>
                      </a:cubicBezTo>
                      <a:lnTo>
                        <a:pt x="2500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4"/>
                <p:cNvSpPr/>
                <p:nvPr/>
              </p:nvSpPr>
              <p:spPr>
                <a:xfrm>
                  <a:off x="6454655" y="2789815"/>
                  <a:ext cx="61020" cy="5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1" h="273" extrusionOk="0">
                      <a:moveTo>
                        <a:pt x="1887" y="0"/>
                      </a:moveTo>
                      <a:cubicBezTo>
                        <a:pt x="1695" y="0"/>
                        <a:pt x="1500" y="6"/>
                        <a:pt x="1300" y="22"/>
                      </a:cubicBezTo>
                      <a:cubicBezTo>
                        <a:pt x="900" y="72"/>
                        <a:pt x="451" y="172"/>
                        <a:pt x="1" y="272"/>
                      </a:cubicBezTo>
                      <a:cubicBezTo>
                        <a:pt x="650" y="222"/>
                        <a:pt x="1300" y="222"/>
                        <a:pt x="1950" y="172"/>
                      </a:cubicBezTo>
                      <a:cubicBezTo>
                        <a:pt x="2350" y="172"/>
                        <a:pt x="2700" y="72"/>
                        <a:pt x="3050" y="22"/>
                      </a:cubicBezTo>
                      <a:cubicBezTo>
                        <a:pt x="2650" y="22"/>
                        <a:pt x="2272" y="0"/>
                        <a:pt x="1887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4"/>
                <p:cNvSpPr/>
                <p:nvPr/>
              </p:nvSpPr>
              <p:spPr>
                <a:xfrm>
                  <a:off x="4223055" y="2439657"/>
                  <a:ext cx="55000" cy="6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0" h="316" extrusionOk="0">
                      <a:moveTo>
                        <a:pt x="1153" y="1"/>
                      </a:moveTo>
                      <a:cubicBezTo>
                        <a:pt x="765" y="1"/>
                        <a:pt x="375" y="50"/>
                        <a:pt x="0" y="158"/>
                      </a:cubicBezTo>
                      <a:cubicBezTo>
                        <a:pt x="150" y="158"/>
                        <a:pt x="250" y="208"/>
                        <a:pt x="400" y="208"/>
                      </a:cubicBezTo>
                      <a:cubicBezTo>
                        <a:pt x="458" y="212"/>
                        <a:pt x="516" y="214"/>
                        <a:pt x="574" y="214"/>
                      </a:cubicBezTo>
                      <a:cubicBezTo>
                        <a:pt x="881" y="214"/>
                        <a:pt x="1189" y="157"/>
                        <a:pt x="1497" y="157"/>
                      </a:cubicBezTo>
                      <a:cubicBezTo>
                        <a:pt x="1731" y="157"/>
                        <a:pt x="1965" y="190"/>
                        <a:pt x="2200" y="308"/>
                      </a:cubicBezTo>
                      <a:cubicBezTo>
                        <a:pt x="2211" y="313"/>
                        <a:pt x="2223" y="315"/>
                        <a:pt x="2237" y="315"/>
                      </a:cubicBezTo>
                      <a:cubicBezTo>
                        <a:pt x="2353" y="315"/>
                        <a:pt x="2571" y="147"/>
                        <a:pt x="2750" y="58"/>
                      </a:cubicBezTo>
                      <a:lnTo>
                        <a:pt x="2750" y="58"/>
                      </a:lnTo>
                      <a:cubicBezTo>
                        <a:pt x="2550" y="108"/>
                        <a:pt x="2350" y="108"/>
                        <a:pt x="2150" y="108"/>
                      </a:cubicBezTo>
                      <a:cubicBezTo>
                        <a:pt x="1825" y="38"/>
                        <a:pt x="1489" y="1"/>
                        <a:pt x="1153" y="1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4"/>
                <p:cNvSpPr/>
                <p:nvPr/>
              </p:nvSpPr>
              <p:spPr>
                <a:xfrm>
                  <a:off x="4956915" y="1784818"/>
                  <a:ext cx="46020" cy="2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1" h="1155" extrusionOk="0">
                      <a:moveTo>
                        <a:pt x="2300" y="0"/>
                      </a:moveTo>
                      <a:lnTo>
                        <a:pt x="1" y="1150"/>
                      </a:lnTo>
                      <a:cubicBezTo>
                        <a:pt x="32" y="1153"/>
                        <a:pt x="63" y="1154"/>
                        <a:pt x="93" y="1154"/>
                      </a:cubicBezTo>
                      <a:cubicBezTo>
                        <a:pt x="637" y="1154"/>
                        <a:pt x="974" y="742"/>
                        <a:pt x="1400" y="600"/>
                      </a:cubicBezTo>
                      <a:cubicBezTo>
                        <a:pt x="1750" y="400"/>
                        <a:pt x="2050" y="250"/>
                        <a:pt x="23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4"/>
                <p:cNvSpPr/>
                <p:nvPr/>
              </p:nvSpPr>
              <p:spPr>
                <a:xfrm>
                  <a:off x="5499815" y="1461324"/>
                  <a:ext cx="43020" cy="2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1151" extrusionOk="0">
                      <a:moveTo>
                        <a:pt x="2151" y="0"/>
                      </a:moveTo>
                      <a:lnTo>
                        <a:pt x="1" y="1150"/>
                      </a:lnTo>
                      <a:cubicBezTo>
                        <a:pt x="501" y="1100"/>
                        <a:pt x="1001" y="950"/>
                        <a:pt x="1351" y="600"/>
                      </a:cubicBezTo>
                      <a:cubicBezTo>
                        <a:pt x="1651" y="450"/>
                        <a:pt x="2101" y="450"/>
                        <a:pt x="21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4"/>
                <p:cNvSpPr/>
                <p:nvPr/>
              </p:nvSpPr>
              <p:spPr>
                <a:xfrm>
                  <a:off x="4703955" y="2553620"/>
                  <a:ext cx="47020" cy="1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1" h="851" extrusionOk="0">
                      <a:moveTo>
                        <a:pt x="1" y="1"/>
                      </a:moveTo>
                      <a:lnTo>
                        <a:pt x="2351" y="850"/>
                      </a:lnTo>
                      <a:cubicBezTo>
                        <a:pt x="1651" y="350"/>
                        <a:pt x="8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4"/>
                <p:cNvSpPr/>
                <p:nvPr/>
              </p:nvSpPr>
              <p:spPr>
                <a:xfrm>
                  <a:off x="5670795" y="1684976"/>
                  <a:ext cx="6400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0" h="301" extrusionOk="0">
                      <a:moveTo>
                        <a:pt x="50" y="0"/>
                      </a:moveTo>
                      <a:lnTo>
                        <a:pt x="0" y="300"/>
                      </a:lnTo>
                      <a:cubicBezTo>
                        <a:pt x="600" y="250"/>
                        <a:pt x="1200" y="200"/>
                        <a:pt x="1800" y="150"/>
                      </a:cubicBezTo>
                      <a:lnTo>
                        <a:pt x="3200" y="15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24"/>
                <p:cNvSpPr/>
                <p:nvPr/>
              </p:nvSpPr>
              <p:spPr>
                <a:xfrm>
                  <a:off x="3188235" y="3768727"/>
                  <a:ext cx="30000" cy="39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0" h="200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00" y="601"/>
                        <a:pt x="800" y="1251"/>
                        <a:pt x="1250" y="1850"/>
                      </a:cubicBezTo>
                      <a:cubicBezTo>
                        <a:pt x="1250" y="1950"/>
                        <a:pt x="1400" y="1950"/>
                        <a:pt x="1500" y="2000"/>
                      </a:cubicBezTo>
                      <a:cubicBezTo>
                        <a:pt x="1300" y="1650"/>
                        <a:pt x="1100" y="1300"/>
                        <a:pt x="950" y="901"/>
                      </a:cubicBezTo>
                      <a:cubicBezTo>
                        <a:pt x="800" y="501"/>
                        <a:pt x="450" y="1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24"/>
                <p:cNvSpPr/>
                <p:nvPr/>
              </p:nvSpPr>
              <p:spPr>
                <a:xfrm>
                  <a:off x="3239215" y="2493722"/>
                  <a:ext cx="50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" h="401" extrusionOk="0">
                      <a:moveTo>
                        <a:pt x="2200" y="0"/>
                      </a:moveTo>
                      <a:cubicBezTo>
                        <a:pt x="1450" y="100"/>
                        <a:pt x="751" y="250"/>
                        <a:pt x="1" y="400"/>
                      </a:cubicBezTo>
                      <a:lnTo>
                        <a:pt x="2500" y="100"/>
                      </a:lnTo>
                      <a:cubicBezTo>
                        <a:pt x="2400" y="50"/>
                        <a:pt x="2300" y="0"/>
                        <a:pt x="22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24"/>
                <p:cNvSpPr/>
                <p:nvPr/>
              </p:nvSpPr>
              <p:spPr>
                <a:xfrm>
                  <a:off x="3683135" y="270164"/>
                  <a:ext cx="31020" cy="29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" h="1501" extrusionOk="0">
                      <a:moveTo>
                        <a:pt x="1551" y="1"/>
                      </a:moveTo>
                      <a:cubicBezTo>
                        <a:pt x="851" y="301"/>
                        <a:pt x="301" y="851"/>
                        <a:pt x="1" y="1501"/>
                      </a:cubicBezTo>
                      <a:lnTo>
                        <a:pt x="15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24"/>
                <p:cNvSpPr/>
                <p:nvPr/>
              </p:nvSpPr>
              <p:spPr>
                <a:xfrm>
                  <a:off x="6559635" y="3344391"/>
                  <a:ext cx="35020" cy="20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" h="1051" extrusionOk="0">
                      <a:moveTo>
                        <a:pt x="1" y="1"/>
                      </a:moveTo>
                      <a:lnTo>
                        <a:pt x="1" y="300"/>
                      </a:lnTo>
                      <a:lnTo>
                        <a:pt x="1" y="350"/>
                      </a:lnTo>
                      <a:lnTo>
                        <a:pt x="51" y="350"/>
                      </a:lnTo>
                      <a:lnTo>
                        <a:pt x="351" y="450"/>
                      </a:lnTo>
                      <a:lnTo>
                        <a:pt x="651" y="650"/>
                      </a:lnTo>
                      <a:lnTo>
                        <a:pt x="951" y="850"/>
                      </a:lnTo>
                      <a:lnTo>
                        <a:pt x="1250" y="1050"/>
                      </a:lnTo>
                      <a:lnTo>
                        <a:pt x="1750" y="1050"/>
                      </a:lnTo>
                      <a:cubicBezTo>
                        <a:pt x="1400" y="450"/>
                        <a:pt x="7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24"/>
                <p:cNvSpPr/>
                <p:nvPr/>
              </p:nvSpPr>
              <p:spPr>
                <a:xfrm>
                  <a:off x="3179235" y="2498396"/>
                  <a:ext cx="59000" cy="1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0" h="508" extrusionOk="0">
                      <a:moveTo>
                        <a:pt x="1595" y="0"/>
                      </a:moveTo>
                      <a:cubicBezTo>
                        <a:pt x="1071" y="0"/>
                        <a:pt x="536" y="136"/>
                        <a:pt x="0" y="166"/>
                      </a:cubicBezTo>
                      <a:lnTo>
                        <a:pt x="1350" y="166"/>
                      </a:lnTo>
                      <a:cubicBezTo>
                        <a:pt x="1444" y="139"/>
                        <a:pt x="1541" y="127"/>
                        <a:pt x="1639" y="127"/>
                      </a:cubicBezTo>
                      <a:cubicBezTo>
                        <a:pt x="1907" y="127"/>
                        <a:pt x="2180" y="220"/>
                        <a:pt x="2400" y="366"/>
                      </a:cubicBezTo>
                      <a:cubicBezTo>
                        <a:pt x="2497" y="463"/>
                        <a:pt x="2587" y="508"/>
                        <a:pt x="2666" y="508"/>
                      </a:cubicBezTo>
                      <a:cubicBezTo>
                        <a:pt x="2790" y="508"/>
                        <a:pt x="2889" y="399"/>
                        <a:pt x="2950" y="216"/>
                      </a:cubicBezTo>
                      <a:cubicBezTo>
                        <a:pt x="2870" y="216"/>
                        <a:pt x="2758" y="280"/>
                        <a:pt x="2691" y="280"/>
                      </a:cubicBezTo>
                      <a:cubicBezTo>
                        <a:pt x="2674" y="280"/>
                        <a:pt x="2660" y="276"/>
                        <a:pt x="2650" y="266"/>
                      </a:cubicBezTo>
                      <a:cubicBezTo>
                        <a:pt x="2305" y="63"/>
                        <a:pt x="1953" y="0"/>
                        <a:pt x="1595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24"/>
                <p:cNvSpPr/>
                <p:nvPr/>
              </p:nvSpPr>
              <p:spPr>
                <a:xfrm>
                  <a:off x="5100895" y="1706946"/>
                  <a:ext cx="40020" cy="22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" h="1150" extrusionOk="0">
                      <a:moveTo>
                        <a:pt x="2000" y="0"/>
                      </a:moveTo>
                      <a:lnTo>
                        <a:pt x="0" y="1150"/>
                      </a:lnTo>
                      <a:cubicBezTo>
                        <a:pt x="650" y="850"/>
                        <a:pt x="1250" y="550"/>
                        <a:pt x="1900" y="250"/>
                      </a:cubicBezTo>
                      <a:cubicBezTo>
                        <a:pt x="1950" y="250"/>
                        <a:pt x="1950" y="100"/>
                        <a:pt x="20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24"/>
                <p:cNvSpPr/>
                <p:nvPr/>
              </p:nvSpPr>
              <p:spPr>
                <a:xfrm>
                  <a:off x="2954275" y="2520665"/>
                  <a:ext cx="43000" cy="19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" h="1001" extrusionOk="0">
                      <a:moveTo>
                        <a:pt x="2150" y="1"/>
                      </a:moveTo>
                      <a:lnTo>
                        <a:pt x="0" y="51"/>
                      </a:lnTo>
                      <a:lnTo>
                        <a:pt x="0" y="1001"/>
                      </a:lnTo>
                      <a:lnTo>
                        <a:pt x="100" y="301"/>
                      </a:lnTo>
                      <a:lnTo>
                        <a:pt x="2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24"/>
                <p:cNvSpPr/>
                <p:nvPr/>
              </p:nvSpPr>
              <p:spPr>
                <a:xfrm>
                  <a:off x="5863755" y="3140711"/>
                  <a:ext cx="24020" cy="41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2100" extrusionOk="0">
                      <a:moveTo>
                        <a:pt x="1" y="0"/>
                      </a:moveTo>
                      <a:cubicBezTo>
                        <a:pt x="351" y="650"/>
                        <a:pt x="651" y="1300"/>
                        <a:pt x="1001" y="1950"/>
                      </a:cubicBezTo>
                      <a:cubicBezTo>
                        <a:pt x="1001" y="2000"/>
                        <a:pt x="1151" y="2050"/>
                        <a:pt x="1201" y="210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24"/>
                <p:cNvSpPr/>
                <p:nvPr/>
              </p:nvSpPr>
              <p:spPr>
                <a:xfrm>
                  <a:off x="5897755" y="3883549"/>
                  <a:ext cx="21020" cy="46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2351" extrusionOk="0">
                      <a:moveTo>
                        <a:pt x="1050" y="1"/>
                      </a:moveTo>
                      <a:lnTo>
                        <a:pt x="1050" y="1"/>
                      </a:lnTo>
                      <a:cubicBezTo>
                        <a:pt x="450" y="651"/>
                        <a:pt x="50" y="1450"/>
                        <a:pt x="0" y="2350"/>
                      </a:cubicBezTo>
                      <a:cubicBezTo>
                        <a:pt x="350" y="1550"/>
                        <a:pt x="700" y="801"/>
                        <a:pt x="10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24"/>
                <p:cNvSpPr/>
                <p:nvPr/>
              </p:nvSpPr>
              <p:spPr>
                <a:xfrm>
                  <a:off x="5674795" y="2972962"/>
                  <a:ext cx="39020" cy="2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1151" extrusionOk="0">
                      <a:moveTo>
                        <a:pt x="0" y="1"/>
                      </a:moveTo>
                      <a:lnTo>
                        <a:pt x="1950" y="1151"/>
                      </a:lnTo>
                      <a:cubicBezTo>
                        <a:pt x="1500" y="451"/>
                        <a:pt x="80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24"/>
                <p:cNvSpPr/>
                <p:nvPr/>
              </p:nvSpPr>
              <p:spPr>
                <a:xfrm>
                  <a:off x="3698135" y="4221024"/>
                  <a:ext cx="22020" cy="27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1401" extrusionOk="0">
                      <a:moveTo>
                        <a:pt x="51" y="1"/>
                      </a:moveTo>
                      <a:lnTo>
                        <a:pt x="51" y="1"/>
                      </a:lnTo>
                      <a:cubicBezTo>
                        <a:pt x="1" y="851"/>
                        <a:pt x="251" y="1150"/>
                        <a:pt x="1101" y="1400"/>
                      </a:cubicBezTo>
                      <a:cubicBezTo>
                        <a:pt x="751" y="901"/>
                        <a:pt x="401" y="451"/>
                        <a:pt x="5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24"/>
                <p:cNvSpPr/>
                <p:nvPr/>
              </p:nvSpPr>
              <p:spPr>
                <a:xfrm>
                  <a:off x="6538635" y="2778091"/>
                  <a:ext cx="52020" cy="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1" h="410" extrusionOk="0">
                      <a:moveTo>
                        <a:pt x="2260" y="0"/>
                      </a:moveTo>
                      <a:cubicBezTo>
                        <a:pt x="1485" y="0"/>
                        <a:pt x="743" y="148"/>
                        <a:pt x="1" y="409"/>
                      </a:cubicBezTo>
                      <a:lnTo>
                        <a:pt x="2600" y="10"/>
                      </a:lnTo>
                      <a:cubicBezTo>
                        <a:pt x="2486" y="3"/>
                        <a:pt x="2373" y="0"/>
                        <a:pt x="226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24"/>
                <p:cNvSpPr/>
                <p:nvPr/>
              </p:nvSpPr>
              <p:spPr>
                <a:xfrm>
                  <a:off x="2953275" y="2910069"/>
                  <a:ext cx="12020" cy="38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951" extrusionOk="0">
                      <a:moveTo>
                        <a:pt x="150" y="0"/>
                      </a:moveTo>
                      <a:cubicBezTo>
                        <a:pt x="150" y="400"/>
                        <a:pt x="200" y="750"/>
                        <a:pt x="250" y="1150"/>
                      </a:cubicBezTo>
                      <a:cubicBezTo>
                        <a:pt x="350" y="1450"/>
                        <a:pt x="0" y="1750"/>
                        <a:pt x="350" y="1950"/>
                      </a:cubicBezTo>
                      <a:cubicBezTo>
                        <a:pt x="400" y="1800"/>
                        <a:pt x="400" y="1650"/>
                        <a:pt x="400" y="1550"/>
                      </a:cubicBezTo>
                      <a:cubicBezTo>
                        <a:pt x="300" y="1050"/>
                        <a:pt x="600" y="450"/>
                        <a:pt x="1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24"/>
                <p:cNvSpPr/>
                <p:nvPr/>
              </p:nvSpPr>
              <p:spPr>
                <a:xfrm>
                  <a:off x="5325855" y="1566159"/>
                  <a:ext cx="34020" cy="1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851" extrusionOk="0">
                      <a:moveTo>
                        <a:pt x="1700" y="0"/>
                      </a:moveTo>
                      <a:lnTo>
                        <a:pt x="0" y="850"/>
                      </a:lnTo>
                      <a:cubicBezTo>
                        <a:pt x="650" y="800"/>
                        <a:pt x="1250" y="500"/>
                        <a:pt x="17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24"/>
                <p:cNvSpPr/>
                <p:nvPr/>
              </p:nvSpPr>
              <p:spPr>
                <a:xfrm>
                  <a:off x="4910935" y="1815776"/>
                  <a:ext cx="34000" cy="21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100" extrusionOk="0">
                      <a:moveTo>
                        <a:pt x="1700" y="0"/>
                      </a:moveTo>
                      <a:lnTo>
                        <a:pt x="0" y="1100"/>
                      </a:lnTo>
                      <a:cubicBezTo>
                        <a:pt x="700" y="1000"/>
                        <a:pt x="1300" y="600"/>
                        <a:pt x="17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24"/>
                <p:cNvSpPr/>
                <p:nvPr/>
              </p:nvSpPr>
              <p:spPr>
                <a:xfrm>
                  <a:off x="4707955" y="1937588"/>
                  <a:ext cx="34020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900" extrusionOk="0">
                      <a:moveTo>
                        <a:pt x="1701" y="0"/>
                      </a:moveTo>
                      <a:lnTo>
                        <a:pt x="1" y="900"/>
                      </a:lnTo>
                      <a:cubicBezTo>
                        <a:pt x="251" y="850"/>
                        <a:pt x="551" y="750"/>
                        <a:pt x="751" y="650"/>
                      </a:cubicBezTo>
                      <a:cubicBezTo>
                        <a:pt x="1101" y="450"/>
                        <a:pt x="1601" y="550"/>
                        <a:pt x="17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24"/>
                <p:cNvSpPr/>
                <p:nvPr/>
              </p:nvSpPr>
              <p:spPr>
                <a:xfrm>
                  <a:off x="5818775" y="1667001"/>
                  <a:ext cx="5400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401" extrusionOk="0">
                      <a:moveTo>
                        <a:pt x="2700" y="0"/>
                      </a:moveTo>
                      <a:lnTo>
                        <a:pt x="0" y="400"/>
                      </a:lnTo>
                      <a:cubicBezTo>
                        <a:pt x="900" y="400"/>
                        <a:pt x="1800" y="250"/>
                        <a:pt x="2700" y="0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24"/>
                <p:cNvSpPr/>
                <p:nvPr/>
              </p:nvSpPr>
              <p:spPr>
                <a:xfrm>
                  <a:off x="5918755" y="3841626"/>
                  <a:ext cx="15020" cy="4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2050" extrusionOk="0">
                      <a:moveTo>
                        <a:pt x="750" y="0"/>
                      </a:moveTo>
                      <a:lnTo>
                        <a:pt x="750" y="0"/>
                      </a:lnTo>
                      <a:cubicBezTo>
                        <a:pt x="500" y="550"/>
                        <a:pt x="250" y="1100"/>
                        <a:pt x="50" y="1650"/>
                      </a:cubicBezTo>
                      <a:cubicBezTo>
                        <a:pt x="0" y="1800"/>
                        <a:pt x="0" y="1950"/>
                        <a:pt x="0" y="2050"/>
                      </a:cubicBezTo>
                      <a:cubicBezTo>
                        <a:pt x="250" y="1400"/>
                        <a:pt x="500" y="700"/>
                        <a:pt x="7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24"/>
                <p:cNvSpPr/>
                <p:nvPr/>
              </p:nvSpPr>
              <p:spPr>
                <a:xfrm>
                  <a:off x="5761775" y="1675988"/>
                  <a:ext cx="54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401" extrusionOk="0">
                      <a:moveTo>
                        <a:pt x="1" y="400"/>
                      </a:moveTo>
                      <a:lnTo>
                        <a:pt x="270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24"/>
                <p:cNvSpPr/>
                <p:nvPr/>
              </p:nvSpPr>
              <p:spPr>
                <a:xfrm>
                  <a:off x="5249875" y="1618068"/>
                  <a:ext cx="29000" cy="2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0" h="1151" extrusionOk="0">
                      <a:moveTo>
                        <a:pt x="1450" y="1"/>
                      </a:moveTo>
                      <a:lnTo>
                        <a:pt x="0" y="1151"/>
                      </a:lnTo>
                      <a:cubicBezTo>
                        <a:pt x="450" y="901"/>
                        <a:pt x="900" y="651"/>
                        <a:pt x="1350" y="351"/>
                      </a:cubicBezTo>
                      <a:cubicBezTo>
                        <a:pt x="1450" y="301"/>
                        <a:pt x="1450" y="151"/>
                        <a:pt x="14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24"/>
                <p:cNvSpPr/>
                <p:nvPr/>
              </p:nvSpPr>
              <p:spPr>
                <a:xfrm>
                  <a:off x="5968735" y="1037987"/>
                  <a:ext cx="24020" cy="30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1550" extrusionOk="0">
                      <a:moveTo>
                        <a:pt x="1201" y="0"/>
                      </a:moveTo>
                      <a:cubicBezTo>
                        <a:pt x="651" y="350"/>
                        <a:pt x="251" y="900"/>
                        <a:pt x="1" y="1550"/>
                      </a:cubicBezTo>
                      <a:lnTo>
                        <a:pt x="12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24"/>
                <p:cNvSpPr/>
                <p:nvPr/>
              </p:nvSpPr>
              <p:spPr>
                <a:xfrm>
                  <a:off x="5789775" y="3040869"/>
                  <a:ext cx="25020" cy="27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140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0" y="650"/>
                        <a:pt x="650" y="1150"/>
                        <a:pt x="1250" y="14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24"/>
                <p:cNvSpPr/>
                <p:nvPr/>
              </p:nvSpPr>
              <p:spPr>
                <a:xfrm>
                  <a:off x="4301035" y="2442792"/>
                  <a:ext cx="39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751" extrusionOk="0">
                      <a:moveTo>
                        <a:pt x="0" y="1"/>
                      </a:moveTo>
                      <a:lnTo>
                        <a:pt x="1950" y="750"/>
                      </a:lnTo>
                      <a:cubicBezTo>
                        <a:pt x="1350" y="350"/>
                        <a:pt x="700" y="101"/>
                        <a:pt x="0" y="1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24"/>
                <p:cNvSpPr/>
                <p:nvPr/>
              </p:nvSpPr>
              <p:spPr>
                <a:xfrm>
                  <a:off x="5748775" y="1268629"/>
                  <a:ext cx="25020" cy="23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1200" extrusionOk="0">
                      <a:moveTo>
                        <a:pt x="1251" y="0"/>
                      </a:moveTo>
                      <a:lnTo>
                        <a:pt x="1251" y="0"/>
                      </a:lnTo>
                      <a:cubicBezTo>
                        <a:pt x="801" y="350"/>
                        <a:pt x="301" y="650"/>
                        <a:pt x="1" y="1200"/>
                      </a:cubicBezTo>
                      <a:cubicBezTo>
                        <a:pt x="251" y="1050"/>
                        <a:pt x="501" y="900"/>
                        <a:pt x="701" y="750"/>
                      </a:cubicBezTo>
                      <a:cubicBezTo>
                        <a:pt x="951" y="550"/>
                        <a:pt x="1251" y="400"/>
                        <a:pt x="12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24"/>
                <p:cNvSpPr/>
                <p:nvPr/>
              </p:nvSpPr>
              <p:spPr>
                <a:xfrm>
                  <a:off x="2942275" y="2649468"/>
                  <a:ext cx="10020" cy="35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801" extrusionOk="0">
                      <a:moveTo>
                        <a:pt x="300" y="1"/>
                      </a:moveTo>
                      <a:lnTo>
                        <a:pt x="300" y="1"/>
                      </a:lnTo>
                      <a:cubicBezTo>
                        <a:pt x="0" y="501"/>
                        <a:pt x="500" y="1051"/>
                        <a:pt x="150" y="1550"/>
                      </a:cubicBezTo>
                      <a:cubicBezTo>
                        <a:pt x="150" y="1550"/>
                        <a:pt x="250" y="1750"/>
                        <a:pt x="300" y="1750"/>
                      </a:cubicBezTo>
                      <a:cubicBezTo>
                        <a:pt x="300" y="1800"/>
                        <a:pt x="350" y="1800"/>
                        <a:pt x="350" y="1800"/>
                      </a:cubicBezTo>
                      <a:cubicBezTo>
                        <a:pt x="450" y="1200"/>
                        <a:pt x="450" y="601"/>
                        <a:pt x="3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24"/>
                <p:cNvSpPr/>
                <p:nvPr/>
              </p:nvSpPr>
              <p:spPr>
                <a:xfrm>
                  <a:off x="6967575" y="3161423"/>
                  <a:ext cx="43000" cy="15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" h="763" extrusionOk="0">
                      <a:moveTo>
                        <a:pt x="204" y="1"/>
                      </a:moveTo>
                      <a:cubicBezTo>
                        <a:pt x="135" y="1"/>
                        <a:pt x="67" y="5"/>
                        <a:pt x="0" y="13"/>
                      </a:cubicBezTo>
                      <a:cubicBezTo>
                        <a:pt x="700" y="363"/>
                        <a:pt x="1400" y="613"/>
                        <a:pt x="2150" y="763"/>
                      </a:cubicBezTo>
                      <a:cubicBezTo>
                        <a:pt x="1800" y="613"/>
                        <a:pt x="1500" y="463"/>
                        <a:pt x="1200" y="313"/>
                      </a:cubicBezTo>
                      <a:cubicBezTo>
                        <a:pt x="908" y="105"/>
                        <a:pt x="547" y="1"/>
                        <a:pt x="204" y="1"/>
                      </a:cubicBez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24"/>
                <p:cNvSpPr/>
                <p:nvPr/>
              </p:nvSpPr>
              <p:spPr>
                <a:xfrm>
                  <a:off x="6684615" y="3428256"/>
                  <a:ext cx="32020" cy="1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901" extrusionOk="0">
                      <a:moveTo>
                        <a:pt x="1" y="1"/>
                      </a:moveTo>
                      <a:lnTo>
                        <a:pt x="1" y="201"/>
                      </a:lnTo>
                      <a:lnTo>
                        <a:pt x="301" y="351"/>
                      </a:lnTo>
                      <a:lnTo>
                        <a:pt x="451" y="451"/>
                      </a:lnTo>
                      <a:cubicBezTo>
                        <a:pt x="477" y="445"/>
                        <a:pt x="502" y="443"/>
                        <a:pt x="527" y="443"/>
                      </a:cubicBezTo>
                      <a:cubicBezTo>
                        <a:pt x="741" y="443"/>
                        <a:pt x="906" y="627"/>
                        <a:pt x="950" y="851"/>
                      </a:cubicBezTo>
                      <a:lnTo>
                        <a:pt x="950" y="901"/>
                      </a:lnTo>
                      <a:lnTo>
                        <a:pt x="1600" y="851"/>
                      </a:lnTo>
                      <a:cubicBezTo>
                        <a:pt x="1200" y="351"/>
                        <a:pt x="650" y="101"/>
                        <a:pt x="51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24"/>
                <p:cNvSpPr/>
                <p:nvPr/>
              </p:nvSpPr>
              <p:spPr>
                <a:xfrm>
                  <a:off x="2944275" y="2703394"/>
                  <a:ext cx="4020" cy="32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650" extrusionOk="0">
                      <a:moveTo>
                        <a:pt x="200" y="0"/>
                      </a:moveTo>
                      <a:cubicBezTo>
                        <a:pt x="0" y="550"/>
                        <a:pt x="0" y="1150"/>
                        <a:pt x="200" y="1650"/>
                      </a:cubicBez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24"/>
                <p:cNvSpPr/>
                <p:nvPr/>
              </p:nvSpPr>
              <p:spPr>
                <a:xfrm>
                  <a:off x="4852935" y="2168210"/>
                  <a:ext cx="31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" h="651" extrusionOk="0">
                      <a:moveTo>
                        <a:pt x="1550" y="1"/>
                      </a:moveTo>
                      <a:cubicBezTo>
                        <a:pt x="1000" y="51"/>
                        <a:pt x="401" y="301"/>
                        <a:pt x="1" y="651"/>
                      </a:cubicBezTo>
                      <a:lnTo>
                        <a:pt x="1550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24"/>
                <p:cNvSpPr/>
                <p:nvPr/>
              </p:nvSpPr>
              <p:spPr>
                <a:xfrm>
                  <a:off x="4536995" y="2493722"/>
                  <a:ext cx="35020" cy="12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" h="650" extrusionOk="0">
                      <a:moveTo>
                        <a:pt x="0" y="0"/>
                      </a:moveTo>
                      <a:lnTo>
                        <a:pt x="1750" y="650"/>
                      </a:lnTo>
                      <a:cubicBezTo>
                        <a:pt x="1250" y="250"/>
                        <a:pt x="6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24"/>
                <p:cNvSpPr/>
                <p:nvPr/>
              </p:nvSpPr>
              <p:spPr>
                <a:xfrm>
                  <a:off x="5839755" y="2766247"/>
                  <a:ext cx="36020" cy="11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1" h="553" extrusionOk="0">
                      <a:moveTo>
                        <a:pt x="605" y="1"/>
                      </a:moveTo>
                      <a:cubicBezTo>
                        <a:pt x="372" y="1"/>
                        <a:pt x="132" y="123"/>
                        <a:pt x="1" y="353"/>
                      </a:cubicBezTo>
                      <a:cubicBezTo>
                        <a:pt x="126" y="253"/>
                        <a:pt x="288" y="203"/>
                        <a:pt x="451" y="203"/>
                      </a:cubicBezTo>
                      <a:cubicBezTo>
                        <a:pt x="613" y="203"/>
                        <a:pt x="776" y="253"/>
                        <a:pt x="901" y="353"/>
                      </a:cubicBezTo>
                      <a:cubicBezTo>
                        <a:pt x="1151" y="453"/>
                        <a:pt x="1451" y="503"/>
                        <a:pt x="1801" y="553"/>
                      </a:cubicBezTo>
                      <a:cubicBezTo>
                        <a:pt x="1501" y="403"/>
                        <a:pt x="1201" y="303"/>
                        <a:pt x="951" y="103"/>
                      </a:cubicBezTo>
                      <a:cubicBezTo>
                        <a:pt x="848" y="34"/>
                        <a:pt x="727" y="1"/>
                        <a:pt x="605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24"/>
                <p:cNvSpPr/>
                <p:nvPr/>
              </p:nvSpPr>
              <p:spPr>
                <a:xfrm>
                  <a:off x="6817595" y="2724365"/>
                  <a:ext cx="43020" cy="7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400" extrusionOk="0">
                      <a:moveTo>
                        <a:pt x="2150" y="0"/>
                      </a:moveTo>
                      <a:lnTo>
                        <a:pt x="0" y="400"/>
                      </a:lnTo>
                      <a:cubicBezTo>
                        <a:pt x="750" y="400"/>
                        <a:pt x="1450" y="250"/>
                        <a:pt x="21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24"/>
                <p:cNvSpPr/>
                <p:nvPr/>
              </p:nvSpPr>
              <p:spPr>
                <a:xfrm>
                  <a:off x="6241695" y="3050855"/>
                  <a:ext cx="49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1" h="451" extrusionOk="0">
                      <a:moveTo>
                        <a:pt x="0" y="0"/>
                      </a:moveTo>
                      <a:cubicBezTo>
                        <a:pt x="800" y="350"/>
                        <a:pt x="1600" y="450"/>
                        <a:pt x="2450" y="4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24"/>
                <p:cNvSpPr/>
                <p:nvPr/>
              </p:nvSpPr>
              <p:spPr>
                <a:xfrm>
                  <a:off x="6928575" y="3150698"/>
                  <a:ext cx="39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551" extrusionOk="0">
                      <a:moveTo>
                        <a:pt x="0" y="0"/>
                      </a:moveTo>
                      <a:cubicBezTo>
                        <a:pt x="600" y="350"/>
                        <a:pt x="1250" y="550"/>
                        <a:pt x="1950" y="550"/>
                      </a:cubicBezTo>
                      <a:cubicBezTo>
                        <a:pt x="1350" y="200"/>
                        <a:pt x="70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24"/>
                <p:cNvSpPr/>
                <p:nvPr/>
              </p:nvSpPr>
              <p:spPr>
                <a:xfrm>
                  <a:off x="6334675" y="3192620"/>
                  <a:ext cx="27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" h="701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01" y="451"/>
                        <a:pt x="801" y="701"/>
                        <a:pt x="1350" y="70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24"/>
                <p:cNvSpPr/>
                <p:nvPr/>
              </p:nvSpPr>
              <p:spPr>
                <a:xfrm>
                  <a:off x="3167235" y="3744760"/>
                  <a:ext cx="22020" cy="24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125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0" y="551"/>
                        <a:pt x="550" y="1001"/>
                        <a:pt x="1100" y="125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24"/>
                <p:cNvSpPr/>
                <p:nvPr/>
              </p:nvSpPr>
              <p:spPr>
                <a:xfrm>
                  <a:off x="4771955" y="1901638"/>
                  <a:ext cx="27020" cy="1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" h="851" extrusionOk="0">
                      <a:moveTo>
                        <a:pt x="1350" y="0"/>
                      </a:moveTo>
                      <a:lnTo>
                        <a:pt x="0" y="850"/>
                      </a:lnTo>
                      <a:cubicBezTo>
                        <a:pt x="550" y="750"/>
                        <a:pt x="1050" y="450"/>
                        <a:pt x="13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24"/>
                <p:cNvSpPr/>
                <p:nvPr/>
              </p:nvSpPr>
              <p:spPr>
                <a:xfrm>
                  <a:off x="2997255" y="3291464"/>
                  <a:ext cx="9020" cy="28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451" extrusionOk="0">
                      <a:moveTo>
                        <a:pt x="201" y="1"/>
                      </a:moveTo>
                      <a:cubicBezTo>
                        <a:pt x="1" y="501"/>
                        <a:pt x="101" y="1051"/>
                        <a:pt x="451" y="1451"/>
                      </a:cubicBez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24"/>
                <p:cNvSpPr/>
                <p:nvPr/>
              </p:nvSpPr>
              <p:spPr>
                <a:xfrm>
                  <a:off x="6484655" y="3287230"/>
                  <a:ext cx="23020" cy="15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" h="763" extrusionOk="0">
                      <a:moveTo>
                        <a:pt x="170" y="1"/>
                      </a:moveTo>
                      <a:cubicBezTo>
                        <a:pt x="114" y="1"/>
                        <a:pt x="57" y="5"/>
                        <a:pt x="0" y="13"/>
                      </a:cubicBezTo>
                      <a:lnTo>
                        <a:pt x="0" y="63"/>
                      </a:lnTo>
                      <a:lnTo>
                        <a:pt x="150" y="363"/>
                      </a:lnTo>
                      <a:lnTo>
                        <a:pt x="300" y="463"/>
                      </a:lnTo>
                      <a:lnTo>
                        <a:pt x="600" y="613"/>
                      </a:lnTo>
                      <a:lnTo>
                        <a:pt x="750" y="763"/>
                      </a:lnTo>
                      <a:cubicBezTo>
                        <a:pt x="1050" y="713"/>
                        <a:pt x="1150" y="563"/>
                        <a:pt x="900" y="363"/>
                      </a:cubicBezTo>
                      <a:cubicBezTo>
                        <a:pt x="733" y="112"/>
                        <a:pt x="460" y="1"/>
                        <a:pt x="170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24"/>
                <p:cNvSpPr/>
                <p:nvPr/>
              </p:nvSpPr>
              <p:spPr>
                <a:xfrm>
                  <a:off x="4594975" y="2002479"/>
                  <a:ext cx="27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" h="751" extrusionOk="0">
                      <a:moveTo>
                        <a:pt x="1351" y="0"/>
                      </a:moveTo>
                      <a:lnTo>
                        <a:pt x="1" y="750"/>
                      </a:lnTo>
                      <a:cubicBezTo>
                        <a:pt x="551" y="700"/>
                        <a:pt x="1051" y="450"/>
                        <a:pt x="13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24"/>
                <p:cNvSpPr/>
                <p:nvPr/>
              </p:nvSpPr>
              <p:spPr>
                <a:xfrm>
                  <a:off x="6598635" y="3369357"/>
                  <a:ext cx="30020" cy="1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901" extrusionOk="0">
                      <a:moveTo>
                        <a:pt x="0" y="0"/>
                      </a:moveTo>
                      <a:lnTo>
                        <a:pt x="300" y="450"/>
                      </a:lnTo>
                      <a:lnTo>
                        <a:pt x="450" y="550"/>
                      </a:lnTo>
                      <a:lnTo>
                        <a:pt x="850" y="750"/>
                      </a:lnTo>
                      <a:lnTo>
                        <a:pt x="1500" y="900"/>
                      </a:lnTo>
                      <a:lnTo>
                        <a:pt x="1500" y="850"/>
                      </a:lnTo>
                      <a:cubicBezTo>
                        <a:pt x="1100" y="450"/>
                        <a:pt x="550" y="150"/>
                        <a:pt x="0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24"/>
                <p:cNvSpPr/>
                <p:nvPr/>
              </p:nvSpPr>
              <p:spPr>
                <a:xfrm>
                  <a:off x="6751595" y="2739144"/>
                  <a:ext cx="38020" cy="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" h="410" extrusionOk="0">
                      <a:moveTo>
                        <a:pt x="1639" y="0"/>
                      </a:moveTo>
                      <a:cubicBezTo>
                        <a:pt x="1048" y="0"/>
                        <a:pt x="525" y="148"/>
                        <a:pt x="1" y="410"/>
                      </a:cubicBezTo>
                      <a:lnTo>
                        <a:pt x="1" y="410"/>
                      </a:lnTo>
                      <a:lnTo>
                        <a:pt x="1901" y="10"/>
                      </a:lnTo>
                      <a:cubicBezTo>
                        <a:pt x="1812" y="4"/>
                        <a:pt x="1724" y="0"/>
                        <a:pt x="1639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24"/>
                <p:cNvSpPr/>
                <p:nvPr/>
              </p:nvSpPr>
              <p:spPr>
                <a:xfrm>
                  <a:off x="5553815" y="1437357"/>
                  <a:ext cx="25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551" extrusionOk="0">
                      <a:moveTo>
                        <a:pt x="1250" y="1"/>
                      </a:moveTo>
                      <a:lnTo>
                        <a:pt x="1250" y="1"/>
                      </a:lnTo>
                      <a:cubicBezTo>
                        <a:pt x="1050" y="51"/>
                        <a:pt x="850" y="51"/>
                        <a:pt x="700" y="51"/>
                      </a:cubicBezTo>
                      <a:cubicBezTo>
                        <a:pt x="665" y="45"/>
                        <a:pt x="629" y="43"/>
                        <a:pt x="595" y="43"/>
                      </a:cubicBezTo>
                      <a:cubicBezTo>
                        <a:pt x="292" y="43"/>
                        <a:pt x="45" y="236"/>
                        <a:pt x="0" y="550"/>
                      </a:cubicBezTo>
                      <a:cubicBezTo>
                        <a:pt x="300" y="450"/>
                        <a:pt x="600" y="350"/>
                        <a:pt x="900" y="250"/>
                      </a:cubicBezTo>
                      <a:cubicBezTo>
                        <a:pt x="1050" y="200"/>
                        <a:pt x="1150" y="100"/>
                        <a:pt x="12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24"/>
                <p:cNvSpPr/>
                <p:nvPr/>
              </p:nvSpPr>
              <p:spPr>
                <a:xfrm>
                  <a:off x="2979255" y="1433362"/>
                  <a:ext cx="9020" cy="34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751" extrusionOk="0">
                      <a:moveTo>
                        <a:pt x="451" y="1"/>
                      </a:moveTo>
                      <a:lnTo>
                        <a:pt x="451" y="1"/>
                      </a:lnTo>
                      <a:cubicBezTo>
                        <a:pt x="151" y="550"/>
                        <a:pt x="1" y="1150"/>
                        <a:pt x="151" y="1750"/>
                      </a:cubicBezTo>
                      <a:lnTo>
                        <a:pt x="4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24"/>
                <p:cNvSpPr/>
                <p:nvPr/>
              </p:nvSpPr>
              <p:spPr>
                <a:xfrm>
                  <a:off x="5939755" y="3350383"/>
                  <a:ext cx="9020" cy="26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351" extrusionOk="0">
                      <a:moveTo>
                        <a:pt x="50" y="0"/>
                      </a:moveTo>
                      <a:lnTo>
                        <a:pt x="50" y="0"/>
                      </a:lnTo>
                      <a:cubicBezTo>
                        <a:pt x="0" y="500"/>
                        <a:pt x="150" y="1000"/>
                        <a:pt x="450" y="1350"/>
                      </a:cubicBez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24"/>
                <p:cNvSpPr/>
                <p:nvPr/>
              </p:nvSpPr>
              <p:spPr>
                <a:xfrm>
                  <a:off x="2928275" y="2209154"/>
                  <a:ext cx="9020" cy="29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01" extrusionOk="0">
                      <a:moveTo>
                        <a:pt x="200" y="1"/>
                      </a:moveTo>
                      <a:cubicBezTo>
                        <a:pt x="0" y="501"/>
                        <a:pt x="100" y="1100"/>
                        <a:pt x="450" y="1500"/>
                      </a:cubicBez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24"/>
                <p:cNvSpPr/>
                <p:nvPr/>
              </p:nvSpPr>
              <p:spPr>
                <a:xfrm>
                  <a:off x="5005915" y="2089339"/>
                  <a:ext cx="24020" cy="1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901" extrusionOk="0">
                      <a:moveTo>
                        <a:pt x="950" y="1"/>
                      </a:moveTo>
                      <a:lnTo>
                        <a:pt x="500" y="351"/>
                      </a:lnTo>
                      <a:lnTo>
                        <a:pt x="0" y="901"/>
                      </a:lnTo>
                      <a:cubicBezTo>
                        <a:pt x="400" y="601"/>
                        <a:pt x="800" y="301"/>
                        <a:pt x="1200" y="1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24"/>
                <p:cNvSpPr/>
                <p:nvPr/>
              </p:nvSpPr>
              <p:spPr>
                <a:xfrm>
                  <a:off x="4954915" y="2119018"/>
                  <a:ext cx="29020" cy="12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" h="615" extrusionOk="0">
                      <a:moveTo>
                        <a:pt x="1281" y="0"/>
                      </a:moveTo>
                      <a:cubicBezTo>
                        <a:pt x="772" y="0"/>
                        <a:pt x="407" y="389"/>
                        <a:pt x="1" y="614"/>
                      </a:cubicBezTo>
                      <a:lnTo>
                        <a:pt x="1450" y="14"/>
                      </a:lnTo>
                      <a:cubicBezTo>
                        <a:pt x="1392" y="5"/>
                        <a:pt x="1336" y="0"/>
                        <a:pt x="1281" y="0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24"/>
                <p:cNvSpPr/>
                <p:nvPr/>
              </p:nvSpPr>
              <p:spPr>
                <a:xfrm>
                  <a:off x="4752955" y="2571156"/>
                  <a:ext cx="25020" cy="12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623" extrusionOk="0">
                      <a:moveTo>
                        <a:pt x="221" y="1"/>
                      </a:moveTo>
                      <a:cubicBezTo>
                        <a:pt x="148" y="1"/>
                        <a:pt x="74" y="8"/>
                        <a:pt x="0" y="22"/>
                      </a:cubicBezTo>
                      <a:lnTo>
                        <a:pt x="1250" y="622"/>
                      </a:lnTo>
                      <a:cubicBezTo>
                        <a:pt x="1037" y="239"/>
                        <a:pt x="642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24"/>
                <p:cNvSpPr/>
                <p:nvPr/>
              </p:nvSpPr>
              <p:spPr>
                <a:xfrm>
                  <a:off x="2973275" y="1481296"/>
                  <a:ext cx="8000" cy="26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1350" extrusionOk="0">
                      <a:moveTo>
                        <a:pt x="400" y="0"/>
                      </a:moveTo>
                      <a:lnTo>
                        <a:pt x="400" y="0"/>
                      </a:lnTo>
                      <a:cubicBezTo>
                        <a:pt x="100" y="350"/>
                        <a:pt x="0" y="900"/>
                        <a:pt x="200" y="1350"/>
                      </a:cubicBezTo>
                      <a:lnTo>
                        <a:pt x="4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24"/>
                <p:cNvSpPr/>
                <p:nvPr/>
              </p:nvSpPr>
              <p:spPr>
                <a:xfrm>
                  <a:off x="4884935" y="1838724"/>
                  <a:ext cx="25020" cy="13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658" extrusionOk="0">
                      <a:moveTo>
                        <a:pt x="1250" y="1"/>
                      </a:moveTo>
                      <a:lnTo>
                        <a:pt x="0" y="651"/>
                      </a:lnTo>
                      <a:cubicBezTo>
                        <a:pt x="43" y="655"/>
                        <a:pt x="84" y="657"/>
                        <a:pt x="126" y="657"/>
                      </a:cubicBezTo>
                      <a:cubicBezTo>
                        <a:pt x="575" y="657"/>
                        <a:pt x="976" y="413"/>
                        <a:pt x="12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24"/>
                <p:cNvSpPr/>
                <p:nvPr/>
              </p:nvSpPr>
              <p:spPr>
                <a:xfrm>
                  <a:off x="4923915" y="2134117"/>
                  <a:ext cx="25020" cy="10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509" extrusionOk="0">
                      <a:moveTo>
                        <a:pt x="1112" y="1"/>
                      </a:moveTo>
                      <a:cubicBezTo>
                        <a:pt x="701" y="1"/>
                        <a:pt x="270" y="194"/>
                        <a:pt x="1" y="508"/>
                      </a:cubicBezTo>
                      <a:lnTo>
                        <a:pt x="1251" y="8"/>
                      </a:lnTo>
                      <a:cubicBezTo>
                        <a:pt x="1205" y="3"/>
                        <a:pt x="1158" y="1"/>
                        <a:pt x="1112" y="1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24"/>
                <p:cNvSpPr/>
                <p:nvPr/>
              </p:nvSpPr>
              <p:spPr>
                <a:xfrm>
                  <a:off x="7048555" y="2655460"/>
                  <a:ext cx="2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301" extrusionOk="0">
                      <a:moveTo>
                        <a:pt x="1200" y="1"/>
                      </a:moveTo>
                      <a:lnTo>
                        <a:pt x="1200" y="1"/>
                      </a:lnTo>
                      <a:cubicBezTo>
                        <a:pt x="900" y="51"/>
                        <a:pt x="650" y="51"/>
                        <a:pt x="350" y="51"/>
                      </a:cubicBezTo>
                      <a:cubicBezTo>
                        <a:pt x="200" y="101"/>
                        <a:pt x="100" y="201"/>
                        <a:pt x="0" y="301"/>
                      </a:cubicBezTo>
                      <a:lnTo>
                        <a:pt x="850" y="301"/>
                      </a:lnTo>
                      <a:cubicBezTo>
                        <a:pt x="1000" y="251"/>
                        <a:pt x="1100" y="101"/>
                        <a:pt x="1200" y="1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24"/>
                <p:cNvSpPr/>
                <p:nvPr/>
              </p:nvSpPr>
              <p:spPr>
                <a:xfrm>
                  <a:off x="6353675" y="1524217"/>
                  <a:ext cx="26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" h="551" extrusionOk="0">
                      <a:moveTo>
                        <a:pt x="1300" y="1"/>
                      </a:moveTo>
                      <a:lnTo>
                        <a:pt x="0" y="551"/>
                      </a:lnTo>
                      <a:cubicBezTo>
                        <a:pt x="450" y="501"/>
                        <a:pt x="1000" y="501"/>
                        <a:pt x="13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24"/>
                <p:cNvSpPr/>
                <p:nvPr/>
              </p:nvSpPr>
              <p:spPr>
                <a:xfrm>
                  <a:off x="6009735" y="978069"/>
                  <a:ext cx="19020" cy="20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" h="1051" extrusionOk="0">
                      <a:moveTo>
                        <a:pt x="950" y="1"/>
                      </a:moveTo>
                      <a:lnTo>
                        <a:pt x="0" y="1050"/>
                      </a:lnTo>
                      <a:cubicBezTo>
                        <a:pt x="450" y="850"/>
                        <a:pt x="800" y="451"/>
                        <a:pt x="9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24"/>
                <p:cNvSpPr/>
                <p:nvPr/>
              </p:nvSpPr>
              <p:spPr>
                <a:xfrm>
                  <a:off x="7114535" y="3218584"/>
                  <a:ext cx="32020" cy="13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657" extrusionOk="0">
                      <a:moveTo>
                        <a:pt x="1" y="1"/>
                      </a:moveTo>
                      <a:cubicBezTo>
                        <a:pt x="367" y="413"/>
                        <a:pt x="901" y="657"/>
                        <a:pt x="1449" y="657"/>
                      </a:cubicBezTo>
                      <a:cubicBezTo>
                        <a:pt x="1499" y="657"/>
                        <a:pt x="1550" y="655"/>
                        <a:pt x="1601" y="65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24"/>
                <p:cNvSpPr/>
                <p:nvPr/>
              </p:nvSpPr>
              <p:spPr>
                <a:xfrm>
                  <a:off x="4838935" y="2607546"/>
                  <a:ext cx="26020" cy="10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" h="550" extrusionOk="0">
                      <a:moveTo>
                        <a:pt x="1" y="0"/>
                      </a:moveTo>
                      <a:lnTo>
                        <a:pt x="1301" y="550"/>
                      </a:lnTo>
                      <a:cubicBezTo>
                        <a:pt x="1201" y="450"/>
                        <a:pt x="1101" y="200"/>
                        <a:pt x="951" y="150"/>
                      </a:cubicBezTo>
                      <a:cubicBezTo>
                        <a:pt x="601" y="100"/>
                        <a:pt x="30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24"/>
                <p:cNvSpPr/>
                <p:nvPr/>
              </p:nvSpPr>
              <p:spPr>
                <a:xfrm>
                  <a:off x="3347195" y="663562"/>
                  <a:ext cx="14020" cy="24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251" extrusionOk="0">
                      <a:moveTo>
                        <a:pt x="701" y="0"/>
                      </a:moveTo>
                      <a:lnTo>
                        <a:pt x="701" y="0"/>
                      </a:lnTo>
                      <a:cubicBezTo>
                        <a:pt x="301" y="300"/>
                        <a:pt x="51" y="750"/>
                        <a:pt x="1" y="1250"/>
                      </a:cubicBezTo>
                      <a:lnTo>
                        <a:pt x="7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24"/>
                <p:cNvSpPr/>
                <p:nvPr/>
              </p:nvSpPr>
              <p:spPr>
                <a:xfrm>
                  <a:off x="7161535" y="2613537"/>
                  <a:ext cx="28020" cy="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" h="476" extrusionOk="0">
                      <a:moveTo>
                        <a:pt x="1400" y="0"/>
                      </a:moveTo>
                      <a:lnTo>
                        <a:pt x="0" y="450"/>
                      </a:lnTo>
                      <a:cubicBezTo>
                        <a:pt x="88" y="467"/>
                        <a:pt x="175" y="476"/>
                        <a:pt x="261" y="476"/>
                      </a:cubicBezTo>
                      <a:cubicBezTo>
                        <a:pt x="672" y="476"/>
                        <a:pt x="1070" y="289"/>
                        <a:pt x="1400" y="0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24"/>
                <p:cNvSpPr/>
                <p:nvPr/>
              </p:nvSpPr>
              <p:spPr>
                <a:xfrm>
                  <a:off x="7072555" y="3198612"/>
                  <a:ext cx="2800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50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00" y="351"/>
                        <a:pt x="900" y="501"/>
                        <a:pt x="1400" y="501"/>
                      </a:cubicBezTo>
                      <a:cubicBezTo>
                        <a:pt x="1000" y="201"/>
                        <a:pt x="50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24"/>
                <p:cNvSpPr/>
                <p:nvPr/>
              </p:nvSpPr>
              <p:spPr>
                <a:xfrm>
                  <a:off x="5475835" y="1486289"/>
                  <a:ext cx="22000" cy="12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650" extrusionOk="0">
                      <a:moveTo>
                        <a:pt x="1100" y="0"/>
                      </a:moveTo>
                      <a:lnTo>
                        <a:pt x="0" y="650"/>
                      </a:lnTo>
                      <a:cubicBezTo>
                        <a:pt x="500" y="550"/>
                        <a:pt x="900" y="500"/>
                        <a:pt x="11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24"/>
                <p:cNvSpPr/>
                <p:nvPr/>
              </p:nvSpPr>
              <p:spPr>
                <a:xfrm>
                  <a:off x="3152235" y="3717817"/>
                  <a:ext cx="14020" cy="24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25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0" y="500"/>
                        <a:pt x="300" y="950"/>
                        <a:pt x="700" y="1250"/>
                      </a:cubicBezTo>
                      <a:cubicBezTo>
                        <a:pt x="450" y="850"/>
                        <a:pt x="250" y="40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24"/>
                <p:cNvSpPr/>
                <p:nvPr/>
              </p:nvSpPr>
              <p:spPr>
                <a:xfrm>
                  <a:off x="5140895" y="2018457"/>
                  <a:ext cx="2500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551" extrusionOk="0">
                      <a:moveTo>
                        <a:pt x="1250" y="0"/>
                      </a:moveTo>
                      <a:cubicBezTo>
                        <a:pt x="750" y="50"/>
                        <a:pt x="350" y="250"/>
                        <a:pt x="0" y="550"/>
                      </a:cubicBezTo>
                      <a:lnTo>
                        <a:pt x="125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24"/>
                <p:cNvSpPr/>
                <p:nvPr/>
              </p:nvSpPr>
              <p:spPr>
                <a:xfrm>
                  <a:off x="3527175" y="429924"/>
                  <a:ext cx="17020" cy="1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" h="901" extrusionOk="0">
                      <a:moveTo>
                        <a:pt x="850" y="0"/>
                      </a:moveTo>
                      <a:cubicBezTo>
                        <a:pt x="400" y="150"/>
                        <a:pt x="100" y="500"/>
                        <a:pt x="0" y="900"/>
                      </a:cubicBez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24"/>
                <p:cNvSpPr/>
                <p:nvPr/>
              </p:nvSpPr>
              <p:spPr>
                <a:xfrm>
                  <a:off x="4633975" y="2527216"/>
                  <a:ext cx="30020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423" extrusionOk="0">
                      <a:moveTo>
                        <a:pt x="523" y="1"/>
                      </a:moveTo>
                      <a:cubicBezTo>
                        <a:pt x="345" y="1"/>
                        <a:pt x="167" y="39"/>
                        <a:pt x="1" y="123"/>
                      </a:cubicBezTo>
                      <a:cubicBezTo>
                        <a:pt x="51" y="173"/>
                        <a:pt x="101" y="173"/>
                        <a:pt x="101" y="223"/>
                      </a:cubicBezTo>
                      <a:cubicBezTo>
                        <a:pt x="200" y="183"/>
                        <a:pt x="298" y="167"/>
                        <a:pt x="395" y="167"/>
                      </a:cubicBezTo>
                      <a:cubicBezTo>
                        <a:pt x="780" y="167"/>
                        <a:pt x="1140" y="423"/>
                        <a:pt x="1500" y="423"/>
                      </a:cubicBezTo>
                      <a:cubicBezTo>
                        <a:pt x="1234" y="156"/>
                        <a:pt x="878" y="1"/>
                        <a:pt x="523" y="1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24"/>
                <p:cNvSpPr/>
                <p:nvPr/>
              </p:nvSpPr>
              <p:spPr>
                <a:xfrm>
                  <a:off x="5941755" y="1061934"/>
                  <a:ext cx="18000" cy="1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901" extrusionOk="0">
                      <a:moveTo>
                        <a:pt x="900" y="1"/>
                      </a:moveTo>
                      <a:lnTo>
                        <a:pt x="900" y="1"/>
                      </a:lnTo>
                      <a:cubicBezTo>
                        <a:pt x="600" y="301"/>
                        <a:pt x="300" y="601"/>
                        <a:pt x="0" y="901"/>
                      </a:cubicBezTo>
                      <a:cubicBezTo>
                        <a:pt x="450" y="801"/>
                        <a:pt x="800" y="451"/>
                        <a:pt x="9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24"/>
                <p:cNvSpPr/>
                <p:nvPr/>
              </p:nvSpPr>
              <p:spPr>
                <a:xfrm>
                  <a:off x="5650795" y="1540195"/>
                  <a:ext cx="12020" cy="15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801" extrusionOk="0">
                      <a:moveTo>
                        <a:pt x="301" y="1"/>
                      </a:moveTo>
                      <a:lnTo>
                        <a:pt x="1" y="351"/>
                      </a:lnTo>
                      <a:lnTo>
                        <a:pt x="151" y="800"/>
                      </a:lnTo>
                      <a:lnTo>
                        <a:pt x="601" y="800"/>
                      </a:lnTo>
                      <a:lnTo>
                        <a:pt x="3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24"/>
                <p:cNvSpPr/>
                <p:nvPr/>
              </p:nvSpPr>
              <p:spPr>
                <a:xfrm>
                  <a:off x="7039555" y="3188625"/>
                  <a:ext cx="30020" cy="9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48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20" y="321"/>
                        <a:pt x="736" y="481"/>
                        <a:pt x="1171" y="481"/>
                      </a:cubicBezTo>
                      <a:cubicBezTo>
                        <a:pt x="1280" y="481"/>
                        <a:pt x="1390" y="471"/>
                        <a:pt x="1500" y="45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24"/>
                <p:cNvSpPr/>
                <p:nvPr/>
              </p:nvSpPr>
              <p:spPr>
                <a:xfrm>
                  <a:off x="5934755" y="3811668"/>
                  <a:ext cx="9020" cy="23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201" extrusionOk="0">
                      <a:moveTo>
                        <a:pt x="450" y="0"/>
                      </a:moveTo>
                      <a:cubicBezTo>
                        <a:pt x="150" y="350"/>
                        <a:pt x="0" y="750"/>
                        <a:pt x="0" y="1200"/>
                      </a:cubicBez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24"/>
                <p:cNvSpPr/>
                <p:nvPr/>
              </p:nvSpPr>
              <p:spPr>
                <a:xfrm>
                  <a:off x="5110895" y="2727361"/>
                  <a:ext cx="24020" cy="11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600" extrusionOk="0">
                      <a:moveTo>
                        <a:pt x="0" y="0"/>
                      </a:moveTo>
                      <a:lnTo>
                        <a:pt x="1200" y="600"/>
                      </a:lnTo>
                      <a:cubicBezTo>
                        <a:pt x="1100" y="450"/>
                        <a:pt x="1000" y="250"/>
                        <a:pt x="850" y="200"/>
                      </a:cubicBezTo>
                      <a:cubicBezTo>
                        <a:pt x="550" y="100"/>
                        <a:pt x="30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" name="Google Shape;850;p24"/>
                <p:cNvSpPr/>
                <p:nvPr/>
              </p:nvSpPr>
              <p:spPr>
                <a:xfrm>
                  <a:off x="5181875" y="1667999"/>
                  <a:ext cx="19020" cy="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" h="557" extrusionOk="0">
                      <a:moveTo>
                        <a:pt x="951" y="0"/>
                      </a:moveTo>
                      <a:lnTo>
                        <a:pt x="1" y="550"/>
                      </a:lnTo>
                      <a:cubicBezTo>
                        <a:pt x="35" y="555"/>
                        <a:pt x="69" y="557"/>
                        <a:pt x="104" y="557"/>
                      </a:cubicBezTo>
                      <a:cubicBezTo>
                        <a:pt x="467" y="557"/>
                        <a:pt x="813" y="320"/>
                        <a:pt x="9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" name="Google Shape;851;p24"/>
                <p:cNvSpPr/>
                <p:nvPr/>
              </p:nvSpPr>
              <p:spPr>
                <a:xfrm>
                  <a:off x="3036255" y="3494165"/>
                  <a:ext cx="12020" cy="23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200" extrusionOk="0">
                      <a:moveTo>
                        <a:pt x="200" y="0"/>
                      </a:moveTo>
                      <a:lnTo>
                        <a:pt x="200" y="0"/>
                      </a:lnTo>
                      <a:cubicBezTo>
                        <a:pt x="1" y="550"/>
                        <a:pt x="350" y="850"/>
                        <a:pt x="600" y="1200"/>
                      </a:cubicBez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24"/>
                <p:cNvSpPr/>
                <p:nvPr/>
              </p:nvSpPr>
              <p:spPr>
                <a:xfrm>
                  <a:off x="5030915" y="2691410"/>
                  <a:ext cx="26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451" extrusionOk="0">
                      <a:moveTo>
                        <a:pt x="0" y="0"/>
                      </a:moveTo>
                      <a:lnTo>
                        <a:pt x="1300" y="450"/>
                      </a:lnTo>
                      <a:cubicBezTo>
                        <a:pt x="1250" y="350"/>
                        <a:pt x="1200" y="200"/>
                        <a:pt x="1100" y="200"/>
                      </a:cubicBezTo>
                      <a:cubicBezTo>
                        <a:pt x="700" y="100"/>
                        <a:pt x="3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" name="Google Shape;853;p24"/>
                <p:cNvSpPr/>
                <p:nvPr/>
              </p:nvSpPr>
              <p:spPr>
                <a:xfrm>
                  <a:off x="3064255" y="3575033"/>
                  <a:ext cx="10020" cy="23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20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0" y="400"/>
                        <a:pt x="200" y="750"/>
                        <a:pt x="300" y="1150"/>
                      </a:cubicBezTo>
                      <a:cubicBezTo>
                        <a:pt x="350" y="1200"/>
                        <a:pt x="450" y="1200"/>
                        <a:pt x="500" y="12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24"/>
                <p:cNvSpPr/>
                <p:nvPr/>
              </p:nvSpPr>
              <p:spPr>
                <a:xfrm>
                  <a:off x="6651615" y="2749310"/>
                  <a:ext cx="2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251" extrusionOk="0">
                      <a:moveTo>
                        <a:pt x="1101" y="1"/>
                      </a:moveTo>
                      <a:lnTo>
                        <a:pt x="1" y="251"/>
                      </a:lnTo>
                      <a:lnTo>
                        <a:pt x="801" y="251"/>
                      </a:lnTo>
                      <a:cubicBezTo>
                        <a:pt x="901" y="201"/>
                        <a:pt x="1001" y="101"/>
                        <a:pt x="1101" y="1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24"/>
                <p:cNvSpPr/>
                <p:nvPr/>
              </p:nvSpPr>
              <p:spPr>
                <a:xfrm>
                  <a:off x="5793775" y="1236673"/>
                  <a:ext cx="16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701" extrusionOk="0">
                      <a:moveTo>
                        <a:pt x="800" y="0"/>
                      </a:moveTo>
                      <a:lnTo>
                        <a:pt x="0" y="700"/>
                      </a:lnTo>
                      <a:cubicBezTo>
                        <a:pt x="350" y="600"/>
                        <a:pt x="700" y="450"/>
                        <a:pt x="8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4"/>
                <p:cNvSpPr/>
                <p:nvPr/>
              </p:nvSpPr>
              <p:spPr>
                <a:xfrm>
                  <a:off x="5875755" y="1661009"/>
                  <a:ext cx="3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51" extrusionOk="0">
                      <a:moveTo>
                        <a:pt x="1650" y="1"/>
                      </a:moveTo>
                      <a:lnTo>
                        <a:pt x="1" y="250"/>
                      </a:lnTo>
                      <a:cubicBezTo>
                        <a:pt x="102" y="241"/>
                        <a:pt x="204" y="239"/>
                        <a:pt x="305" y="239"/>
                      </a:cubicBezTo>
                      <a:cubicBezTo>
                        <a:pt x="416" y="239"/>
                        <a:pt x="528" y="242"/>
                        <a:pt x="639" y="242"/>
                      </a:cubicBezTo>
                      <a:cubicBezTo>
                        <a:pt x="976" y="242"/>
                        <a:pt x="1313" y="215"/>
                        <a:pt x="1650" y="1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4405015" y="2103320"/>
                  <a:ext cx="21020" cy="13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657" extrusionOk="0">
                      <a:moveTo>
                        <a:pt x="1050" y="1"/>
                      </a:moveTo>
                      <a:lnTo>
                        <a:pt x="1" y="650"/>
                      </a:lnTo>
                      <a:cubicBezTo>
                        <a:pt x="39" y="655"/>
                        <a:pt x="77" y="657"/>
                        <a:pt x="114" y="657"/>
                      </a:cubicBezTo>
                      <a:cubicBezTo>
                        <a:pt x="524" y="657"/>
                        <a:pt x="913" y="412"/>
                        <a:pt x="10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4"/>
                <p:cNvSpPr/>
                <p:nvPr/>
              </p:nvSpPr>
              <p:spPr>
                <a:xfrm>
                  <a:off x="6328675" y="1553177"/>
                  <a:ext cx="26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" h="251" extrusionOk="0">
                      <a:moveTo>
                        <a:pt x="1" y="250"/>
                      </a:moveTo>
                      <a:lnTo>
                        <a:pt x="13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4"/>
                <p:cNvSpPr/>
                <p:nvPr/>
              </p:nvSpPr>
              <p:spPr>
                <a:xfrm>
                  <a:off x="3410195" y="4009355"/>
                  <a:ext cx="14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751" extrusionOk="0">
                      <a:moveTo>
                        <a:pt x="0" y="1"/>
                      </a:moveTo>
                      <a:cubicBezTo>
                        <a:pt x="50" y="401"/>
                        <a:pt x="350" y="700"/>
                        <a:pt x="700" y="75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4"/>
                <p:cNvSpPr/>
                <p:nvPr/>
              </p:nvSpPr>
              <p:spPr>
                <a:xfrm>
                  <a:off x="5828775" y="1214703"/>
                  <a:ext cx="15000" cy="19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1001" extrusionOk="0">
                      <a:moveTo>
                        <a:pt x="750" y="0"/>
                      </a:moveTo>
                      <a:lnTo>
                        <a:pt x="750" y="0"/>
                      </a:lnTo>
                      <a:cubicBezTo>
                        <a:pt x="350" y="200"/>
                        <a:pt x="50" y="550"/>
                        <a:pt x="0" y="1000"/>
                      </a:cubicBezTo>
                      <a:lnTo>
                        <a:pt x="7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4"/>
                <p:cNvSpPr/>
                <p:nvPr/>
              </p:nvSpPr>
              <p:spPr>
                <a:xfrm>
                  <a:off x="5926755" y="1652021"/>
                  <a:ext cx="2900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0" h="251" extrusionOk="0">
                      <a:moveTo>
                        <a:pt x="1450" y="1"/>
                      </a:moveTo>
                      <a:lnTo>
                        <a:pt x="0" y="251"/>
                      </a:lnTo>
                      <a:cubicBezTo>
                        <a:pt x="93" y="241"/>
                        <a:pt x="187" y="239"/>
                        <a:pt x="281" y="239"/>
                      </a:cubicBezTo>
                      <a:cubicBezTo>
                        <a:pt x="384" y="239"/>
                        <a:pt x="488" y="242"/>
                        <a:pt x="591" y="242"/>
                      </a:cubicBezTo>
                      <a:cubicBezTo>
                        <a:pt x="903" y="242"/>
                        <a:pt x="1205" y="215"/>
                        <a:pt x="1450" y="1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24"/>
                <p:cNvSpPr/>
                <p:nvPr/>
              </p:nvSpPr>
              <p:spPr>
                <a:xfrm>
                  <a:off x="3009255" y="3356375"/>
                  <a:ext cx="6020" cy="20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51" extrusionOk="0">
                      <a:moveTo>
                        <a:pt x="51" y="0"/>
                      </a:moveTo>
                      <a:cubicBezTo>
                        <a:pt x="51" y="400"/>
                        <a:pt x="1" y="750"/>
                        <a:pt x="301" y="105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24"/>
                <p:cNvSpPr/>
                <p:nvPr/>
              </p:nvSpPr>
              <p:spPr>
                <a:xfrm>
                  <a:off x="5845755" y="1196728"/>
                  <a:ext cx="15020" cy="15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801" extrusionOk="0">
                      <a:moveTo>
                        <a:pt x="751" y="1"/>
                      </a:moveTo>
                      <a:cubicBezTo>
                        <a:pt x="351" y="51"/>
                        <a:pt x="51" y="351"/>
                        <a:pt x="1" y="801"/>
                      </a:cubicBezTo>
                      <a:lnTo>
                        <a:pt x="7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864;p24"/>
                <p:cNvSpPr/>
                <p:nvPr/>
              </p:nvSpPr>
              <p:spPr>
                <a:xfrm>
                  <a:off x="7228515" y="3273509"/>
                  <a:ext cx="21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551" extrusionOk="0">
                      <a:moveTo>
                        <a:pt x="1" y="0"/>
                      </a:moveTo>
                      <a:cubicBezTo>
                        <a:pt x="201" y="450"/>
                        <a:pt x="601" y="500"/>
                        <a:pt x="1051" y="5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24"/>
                <p:cNvSpPr/>
                <p:nvPr/>
              </p:nvSpPr>
              <p:spPr>
                <a:xfrm>
                  <a:off x="3341195" y="3941469"/>
                  <a:ext cx="14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70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1" y="350"/>
                        <a:pt x="351" y="650"/>
                        <a:pt x="701" y="70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24"/>
                <p:cNvSpPr/>
                <p:nvPr/>
              </p:nvSpPr>
              <p:spPr>
                <a:xfrm>
                  <a:off x="2949275" y="2568599"/>
                  <a:ext cx="4020" cy="20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51" extrusionOk="0">
                      <a:moveTo>
                        <a:pt x="200" y="0"/>
                      </a:moveTo>
                      <a:cubicBezTo>
                        <a:pt x="0" y="350"/>
                        <a:pt x="0" y="700"/>
                        <a:pt x="200" y="1050"/>
                      </a:cubicBezTo>
                      <a:cubicBezTo>
                        <a:pt x="200" y="700"/>
                        <a:pt x="200" y="350"/>
                        <a:pt x="2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24"/>
                <p:cNvSpPr/>
                <p:nvPr/>
              </p:nvSpPr>
              <p:spPr>
                <a:xfrm>
                  <a:off x="3296215" y="3896531"/>
                  <a:ext cx="14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701" extrusionOk="0">
                      <a:moveTo>
                        <a:pt x="0" y="1"/>
                      </a:moveTo>
                      <a:cubicBezTo>
                        <a:pt x="50" y="351"/>
                        <a:pt x="350" y="650"/>
                        <a:pt x="700" y="70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24"/>
                <p:cNvSpPr/>
                <p:nvPr/>
              </p:nvSpPr>
              <p:spPr>
                <a:xfrm>
                  <a:off x="3386195" y="3986387"/>
                  <a:ext cx="14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70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351"/>
                        <a:pt x="350" y="651"/>
                        <a:pt x="700" y="70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24"/>
                <p:cNvSpPr/>
                <p:nvPr/>
              </p:nvSpPr>
              <p:spPr>
                <a:xfrm>
                  <a:off x="5719795" y="1322435"/>
                  <a:ext cx="17000" cy="14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706" extrusionOk="0">
                      <a:moveTo>
                        <a:pt x="764" y="1"/>
                      </a:moveTo>
                      <a:cubicBezTo>
                        <a:pt x="356" y="1"/>
                        <a:pt x="47" y="331"/>
                        <a:pt x="0" y="705"/>
                      </a:cubicBezTo>
                      <a:lnTo>
                        <a:pt x="850" y="6"/>
                      </a:lnTo>
                      <a:cubicBezTo>
                        <a:pt x="821" y="2"/>
                        <a:pt x="792" y="1"/>
                        <a:pt x="764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24"/>
                <p:cNvSpPr/>
                <p:nvPr/>
              </p:nvSpPr>
              <p:spPr>
                <a:xfrm>
                  <a:off x="3128235" y="3694848"/>
                  <a:ext cx="16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75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1" y="400"/>
                        <a:pt x="401" y="750"/>
                        <a:pt x="801" y="7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24"/>
                <p:cNvSpPr/>
                <p:nvPr/>
              </p:nvSpPr>
              <p:spPr>
                <a:xfrm>
                  <a:off x="7015555" y="3179638"/>
                  <a:ext cx="2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" h="451" extrusionOk="0">
                      <a:moveTo>
                        <a:pt x="1" y="1"/>
                      </a:moveTo>
                      <a:cubicBezTo>
                        <a:pt x="51" y="101"/>
                        <a:pt x="101" y="251"/>
                        <a:pt x="201" y="251"/>
                      </a:cubicBezTo>
                      <a:cubicBezTo>
                        <a:pt x="501" y="351"/>
                        <a:pt x="851" y="401"/>
                        <a:pt x="1150" y="45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24"/>
                <p:cNvSpPr/>
                <p:nvPr/>
              </p:nvSpPr>
              <p:spPr>
                <a:xfrm>
                  <a:off x="5644795" y="1511235"/>
                  <a:ext cx="12020" cy="20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51" extrusionOk="0">
                      <a:moveTo>
                        <a:pt x="1" y="1"/>
                      </a:moveTo>
                      <a:lnTo>
                        <a:pt x="601" y="1051"/>
                      </a:lnTo>
                      <a:cubicBezTo>
                        <a:pt x="551" y="651"/>
                        <a:pt x="351" y="2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24"/>
                <p:cNvSpPr/>
                <p:nvPr/>
              </p:nvSpPr>
              <p:spPr>
                <a:xfrm>
                  <a:off x="3048255" y="3527099"/>
                  <a:ext cx="8020" cy="20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51" extrusionOk="0">
                      <a:moveTo>
                        <a:pt x="50" y="1"/>
                      </a:moveTo>
                      <a:lnTo>
                        <a:pt x="50" y="1"/>
                      </a:lnTo>
                      <a:cubicBezTo>
                        <a:pt x="0" y="401"/>
                        <a:pt x="100" y="801"/>
                        <a:pt x="400" y="1051"/>
                      </a:cubicBezTo>
                      <a:cubicBezTo>
                        <a:pt x="300" y="701"/>
                        <a:pt x="200" y="351"/>
                        <a:pt x="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24"/>
                <p:cNvSpPr/>
                <p:nvPr/>
              </p:nvSpPr>
              <p:spPr>
                <a:xfrm>
                  <a:off x="5221875" y="1647028"/>
                  <a:ext cx="18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" h="551" extrusionOk="0">
                      <a:moveTo>
                        <a:pt x="900" y="1"/>
                      </a:moveTo>
                      <a:lnTo>
                        <a:pt x="0" y="551"/>
                      </a:lnTo>
                      <a:cubicBezTo>
                        <a:pt x="350" y="501"/>
                        <a:pt x="700" y="351"/>
                        <a:pt x="9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24"/>
                <p:cNvSpPr/>
                <p:nvPr/>
              </p:nvSpPr>
              <p:spPr>
                <a:xfrm>
                  <a:off x="3605155" y="2475747"/>
                  <a:ext cx="3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01" extrusionOk="0">
                      <a:moveTo>
                        <a:pt x="200" y="0"/>
                      </a:moveTo>
                      <a:cubicBezTo>
                        <a:pt x="150" y="0"/>
                        <a:pt x="101" y="100"/>
                        <a:pt x="1" y="200"/>
                      </a:cubicBezTo>
                      <a:lnTo>
                        <a:pt x="1600" y="50"/>
                      </a:lnTo>
                      <a:cubicBezTo>
                        <a:pt x="1150" y="50"/>
                        <a:pt x="700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4"/>
                <p:cNvSpPr/>
                <p:nvPr/>
              </p:nvSpPr>
              <p:spPr>
                <a:xfrm>
                  <a:off x="3014255" y="3384336"/>
                  <a:ext cx="6020" cy="22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150" extrusionOk="0">
                      <a:moveTo>
                        <a:pt x="51" y="0"/>
                      </a:moveTo>
                      <a:lnTo>
                        <a:pt x="51" y="0"/>
                      </a:lnTo>
                      <a:cubicBezTo>
                        <a:pt x="1" y="400"/>
                        <a:pt x="101" y="800"/>
                        <a:pt x="301" y="1150"/>
                      </a:cubicBezTo>
                      <a:cubicBezTo>
                        <a:pt x="251" y="750"/>
                        <a:pt x="151" y="350"/>
                        <a:pt x="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24"/>
                <p:cNvSpPr/>
                <p:nvPr/>
              </p:nvSpPr>
              <p:spPr>
                <a:xfrm>
                  <a:off x="3021255" y="3419268"/>
                  <a:ext cx="6020" cy="20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51" extrusionOk="0">
                      <a:moveTo>
                        <a:pt x="101" y="1"/>
                      </a:moveTo>
                      <a:lnTo>
                        <a:pt x="101" y="1"/>
                      </a:lnTo>
                      <a:cubicBezTo>
                        <a:pt x="1" y="401"/>
                        <a:pt x="101" y="751"/>
                        <a:pt x="301" y="1051"/>
                      </a:cubicBez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24"/>
                <p:cNvSpPr/>
                <p:nvPr/>
              </p:nvSpPr>
              <p:spPr>
                <a:xfrm>
                  <a:off x="4752955" y="1917616"/>
                  <a:ext cx="19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" h="601" extrusionOk="0">
                      <a:moveTo>
                        <a:pt x="950" y="0"/>
                      </a:moveTo>
                      <a:lnTo>
                        <a:pt x="0" y="600"/>
                      </a:lnTo>
                      <a:cubicBezTo>
                        <a:pt x="400" y="550"/>
                        <a:pt x="750" y="350"/>
                        <a:pt x="9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24"/>
                <p:cNvSpPr/>
                <p:nvPr/>
              </p:nvSpPr>
              <p:spPr>
                <a:xfrm>
                  <a:off x="6019735" y="990053"/>
                  <a:ext cx="15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751" extrusionOk="0">
                      <a:moveTo>
                        <a:pt x="750" y="0"/>
                      </a:moveTo>
                      <a:cubicBezTo>
                        <a:pt x="250" y="0"/>
                        <a:pt x="150" y="350"/>
                        <a:pt x="0" y="750"/>
                      </a:cubicBezTo>
                      <a:lnTo>
                        <a:pt x="7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24"/>
                <p:cNvSpPr/>
                <p:nvPr/>
              </p:nvSpPr>
              <p:spPr>
                <a:xfrm>
                  <a:off x="6517655" y="3308441"/>
                  <a:ext cx="15000" cy="15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801" extrusionOk="0">
                      <a:moveTo>
                        <a:pt x="0" y="1"/>
                      </a:moveTo>
                      <a:lnTo>
                        <a:pt x="150" y="451"/>
                      </a:lnTo>
                      <a:lnTo>
                        <a:pt x="450" y="701"/>
                      </a:lnTo>
                      <a:lnTo>
                        <a:pt x="650" y="801"/>
                      </a:lnTo>
                      <a:cubicBezTo>
                        <a:pt x="750" y="301"/>
                        <a:pt x="700" y="251"/>
                        <a:pt x="0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24"/>
                <p:cNvSpPr/>
                <p:nvPr/>
              </p:nvSpPr>
              <p:spPr>
                <a:xfrm>
                  <a:off x="3248215" y="789369"/>
                  <a:ext cx="11020" cy="18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951" extrusionOk="0">
                      <a:moveTo>
                        <a:pt x="551" y="0"/>
                      </a:moveTo>
                      <a:lnTo>
                        <a:pt x="551" y="0"/>
                      </a:lnTo>
                      <a:cubicBezTo>
                        <a:pt x="201" y="200"/>
                        <a:pt x="1" y="550"/>
                        <a:pt x="1" y="950"/>
                      </a:cubicBezTo>
                      <a:lnTo>
                        <a:pt x="5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4"/>
                <p:cNvSpPr/>
                <p:nvPr/>
              </p:nvSpPr>
              <p:spPr>
                <a:xfrm>
                  <a:off x="4278035" y="2434564"/>
                  <a:ext cx="20020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363" extrusionOk="0">
                      <a:moveTo>
                        <a:pt x="163" y="0"/>
                      </a:moveTo>
                      <a:cubicBezTo>
                        <a:pt x="35" y="0"/>
                        <a:pt x="1" y="104"/>
                        <a:pt x="1" y="313"/>
                      </a:cubicBezTo>
                      <a:cubicBezTo>
                        <a:pt x="106" y="223"/>
                        <a:pt x="206" y="191"/>
                        <a:pt x="305" y="191"/>
                      </a:cubicBezTo>
                      <a:cubicBezTo>
                        <a:pt x="535" y="191"/>
                        <a:pt x="756" y="363"/>
                        <a:pt x="1000" y="363"/>
                      </a:cubicBezTo>
                      <a:cubicBezTo>
                        <a:pt x="751" y="213"/>
                        <a:pt x="501" y="113"/>
                        <a:pt x="251" y="13"/>
                      </a:cubicBezTo>
                      <a:cubicBezTo>
                        <a:pt x="217" y="4"/>
                        <a:pt x="188" y="0"/>
                        <a:pt x="163" y="0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24"/>
                <p:cNvSpPr/>
                <p:nvPr/>
              </p:nvSpPr>
              <p:spPr>
                <a:xfrm>
                  <a:off x="5059895" y="2065372"/>
                  <a:ext cx="21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451" extrusionOk="0">
                      <a:moveTo>
                        <a:pt x="1051" y="1"/>
                      </a:moveTo>
                      <a:cubicBezTo>
                        <a:pt x="651" y="1"/>
                        <a:pt x="251" y="151"/>
                        <a:pt x="1" y="451"/>
                      </a:cubicBezTo>
                      <a:lnTo>
                        <a:pt x="1051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24"/>
                <p:cNvSpPr/>
                <p:nvPr/>
              </p:nvSpPr>
              <p:spPr>
                <a:xfrm>
                  <a:off x="5674795" y="1364477"/>
                  <a:ext cx="15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51" extrusionOk="0">
                      <a:moveTo>
                        <a:pt x="750" y="0"/>
                      </a:moveTo>
                      <a:lnTo>
                        <a:pt x="750" y="0"/>
                      </a:lnTo>
                      <a:cubicBezTo>
                        <a:pt x="400" y="50"/>
                        <a:pt x="100" y="300"/>
                        <a:pt x="0" y="650"/>
                      </a:cubicBezTo>
                      <a:lnTo>
                        <a:pt x="7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24"/>
                <p:cNvSpPr/>
                <p:nvPr/>
              </p:nvSpPr>
              <p:spPr>
                <a:xfrm>
                  <a:off x="6970575" y="2688215"/>
                  <a:ext cx="24000" cy="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" h="411" extrusionOk="0">
                      <a:moveTo>
                        <a:pt x="1031" y="1"/>
                      </a:moveTo>
                      <a:cubicBezTo>
                        <a:pt x="649" y="1"/>
                        <a:pt x="306" y="148"/>
                        <a:pt x="0" y="410"/>
                      </a:cubicBezTo>
                      <a:lnTo>
                        <a:pt x="1200" y="10"/>
                      </a:lnTo>
                      <a:cubicBezTo>
                        <a:pt x="1143" y="4"/>
                        <a:pt x="1086" y="1"/>
                        <a:pt x="103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24"/>
                <p:cNvSpPr/>
                <p:nvPr/>
              </p:nvSpPr>
              <p:spPr>
                <a:xfrm>
                  <a:off x="2927275" y="2152252"/>
                  <a:ext cx="6020" cy="2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450" extrusionOk="0">
                      <a:moveTo>
                        <a:pt x="0" y="0"/>
                      </a:moveTo>
                      <a:lnTo>
                        <a:pt x="50" y="1450"/>
                      </a:lnTo>
                      <a:cubicBezTo>
                        <a:pt x="300" y="950"/>
                        <a:pt x="50" y="50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24"/>
                <p:cNvSpPr/>
                <p:nvPr/>
              </p:nvSpPr>
              <p:spPr>
                <a:xfrm>
                  <a:off x="2918275" y="1988498"/>
                  <a:ext cx="6020" cy="1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851" extrusionOk="0">
                      <a:moveTo>
                        <a:pt x="300" y="1"/>
                      </a:moveTo>
                      <a:cubicBezTo>
                        <a:pt x="101" y="251"/>
                        <a:pt x="1" y="550"/>
                        <a:pt x="300" y="850"/>
                      </a:cubicBezTo>
                      <a:lnTo>
                        <a:pt x="3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24"/>
                <p:cNvSpPr/>
                <p:nvPr/>
              </p:nvSpPr>
              <p:spPr>
                <a:xfrm>
                  <a:off x="5820775" y="1207713"/>
                  <a:ext cx="13020" cy="15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801" extrusionOk="0">
                      <a:moveTo>
                        <a:pt x="650" y="1"/>
                      </a:moveTo>
                      <a:lnTo>
                        <a:pt x="0" y="800"/>
                      </a:lnTo>
                      <a:cubicBezTo>
                        <a:pt x="550" y="750"/>
                        <a:pt x="550" y="350"/>
                        <a:pt x="6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24"/>
                <p:cNvSpPr/>
                <p:nvPr/>
              </p:nvSpPr>
              <p:spPr>
                <a:xfrm>
                  <a:off x="6790595" y="2732573"/>
                  <a:ext cx="25020" cy="5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289" extrusionOk="0">
                      <a:moveTo>
                        <a:pt x="903" y="1"/>
                      </a:moveTo>
                      <a:cubicBezTo>
                        <a:pt x="575" y="1"/>
                        <a:pt x="260" y="104"/>
                        <a:pt x="1" y="289"/>
                      </a:cubicBezTo>
                      <a:lnTo>
                        <a:pt x="1250" y="39"/>
                      </a:lnTo>
                      <a:cubicBezTo>
                        <a:pt x="1134" y="13"/>
                        <a:pt x="1018" y="1"/>
                        <a:pt x="903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24"/>
                <p:cNvSpPr/>
                <p:nvPr/>
              </p:nvSpPr>
              <p:spPr>
                <a:xfrm>
                  <a:off x="5676795" y="1652021"/>
                  <a:ext cx="9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601" extrusionOk="0">
                      <a:moveTo>
                        <a:pt x="0" y="1"/>
                      </a:moveTo>
                      <a:lnTo>
                        <a:pt x="0" y="301"/>
                      </a:lnTo>
                      <a:cubicBezTo>
                        <a:pt x="0" y="401"/>
                        <a:pt x="50" y="501"/>
                        <a:pt x="50" y="600"/>
                      </a:cubicBezTo>
                      <a:lnTo>
                        <a:pt x="450" y="451"/>
                      </a:lnTo>
                      <a:lnTo>
                        <a:pt x="450" y="1"/>
                      </a:ln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891;p24"/>
                <p:cNvSpPr/>
                <p:nvPr/>
              </p:nvSpPr>
              <p:spPr>
                <a:xfrm>
                  <a:off x="6628635" y="3386333"/>
                  <a:ext cx="1200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" h="601" extrusionOk="0">
                      <a:moveTo>
                        <a:pt x="0" y="0"/>
                      </a:moveTo>
                      <a:lnTo>
                        <a:pt x="0" y="300"/>
                      </a:lnTo>
                      <a:lnTo>
                        <a:pt x="300" y="600"/>
                      </a:lnTo>
                      <a:lnTo>
                        <a:pt x="600" y="600"/>
                      </a:lnTo>
                      <a:cubicBezTo>
                        <a:pt x="600" y="300"/>
                        <a:pt x="3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24"/>
                <p:cNvSpPr/>
                <p:nvPr/>
              </p:nvSpPr>
              <p:spPr>
                <a:xfrm>
                  <a:off x="5202875" y="1658013"/>
                  <a:ext cx="19020" cy="9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" h="459" extrusionOk="0">
                      <a:moveTo>
                        <a:pt x="950" y="1"/>
                      </a:moveTo>
                      <a:lnTo>
                        <a:pt x="1" y="450"/>
                      </a:lnTo>
                      <a:cubicBezTo>
                        <a:pt x="42" y="456"/>
                        <a:pt x="83" y="458"/>
                        <a:pt x="123" y="458"/>
                      </a:cubicBezTo>
                      <a:cubicBezTo>
                        <a:pt x="471" y="458"/>
                        <a:pt x="771" y="270"/>
                        <a:pt x="9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24"/>
                <p:cNvSpPr/>
                <p:nvPr/>
              </p:nvSpPr>
              <p:spPr>
                <a:xfrm>
                  <a:off x="7072555" y="2649468"/>
                  <a:ext cx="21000" cy="6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" h="304" extrusionOk="0">
                      <a:moveTo>
                        <a:pt x="1050" y="1"/>
                      </a:moveTo>
                      <a:lnTo>
                        <a:pt x="0" y="301"/>
                      </a:lnTo>
                      <a:cubicBezTo>
                        <a:pt x="89" y="301"/>
                        <a:pt x="178" y="303"/>
                        <a:pt x="265" y="303"/>
                      </a:cubicBezTo>
                      <a:cubicBezTo>
                        <a:pt x="570" y="303"/>
                        <a:pt x="856" y="273"/>
                        <a:pt x="1050" y="1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24"/>
                <p:cNvSpPr/>
                <p:nvPr/>
              </p:nvSpPr>
              <p:spPr>
                <a:xfrm>
                  <a:off x="6946575" y="2697262"/>
                  <a:ext cx="21020" cy="5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258" extrusionOk="0">
                      <a:moveTo>
                        <a:pt x="550" y="0"/>
                      </a:moveTo>
                      <a:cubicBezTo>
                        <a:pt x="353" y="0"/>
                        <a:pt x="162" y="41"/>
                        <a:pt x="0" y="257"/>
                      </a:cubicBezTo>
                      <a:lnTo>
                        <a:pt x="1050" y="7"/>
                      </a:lnTo>
                      <a:lnTo>
                        <a:pt x="1050" y="7"/>
                      </a:lnTo>
                      <a:cubicBezTo>
                        <a:pt x="1005" y="14"/>
                        <a:pt x="960" y="16"/>
                        <a:pt x="914" y="16"/>
                      </a:cubicBezTo>
                      <a:cubicBezTo>
                        <a:pt x="794" y="16"/>
                        <a:pt x="671" y="0"/>
                        <a:pt x="5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24"/>
                <p:cNvSpPr/>
                <p:nvPr/>
              </p:nvSpPr>
              <p:spPr>
                <a:xfrm>
                  <a:off x="3184235" y="909184"/>
                  <a:ext cx="8020" cy="19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01" extrusionOk="0">
                      <a:moveTo>
                        <a:pt x="400" y="0"/>
                      </a:moveTo>
                      <a:cubicBezTo>
                        <a:pt x="100" y="250"/>
                        <a:pt x="0" y="650"/>
                        <a:pt x="100" y="1000"/>
                      </a:cubicBezTo>
                      <a:lnTo>
                        <a:pt x="4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24"/>
                <p:cNvSpPr/>
                <p:nvPr/>
              </p:nvSpPr>
              <p:spPr>
                <a:xfrm>
                  <a:off x="4566995" y="2022451"/>
                  <a:ext cx="1800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501" extrusionOk="0">
                      <a:moveTo>
                        <a:pt x="900" y="0"/>
                      </a:moveTo>
                      <a:lnTo>
                        <a:pt x="0" y="500"/>
                      </a:lnTo>
                      <a:cubicBezTo>
                        <a:pt x="350" y="500"/>
                        <a:pt x="750" y="450"/>
                        <a:pt x="9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24"/>
                <p:cNvSpPr/>
                <p:nvPr/>
              </p:nvSpPr>
              <p:spPr>
                <a:xfrm>
                  <a:off x="6532635" y="3326416"/>
                  <a:ext cx="12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501" extrusionOk="0">
                      <a:moveTo>
                        <a:pt x="1" y="1"/>
                      </a:moveTo>
                      <a:lnTo>
                        <a:pt x="601" y="501"/>
                      </a:lnTo>
                      <a:lnTo>
                        <a:pt x="601" y="1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24"/>
                <p:cNvSpPr/>
                <p:nvPr/>
              </p:nvSpPr>
              <p:spPr>
                <a:xfrm>
                  <a:off x="3606155" y="4160128"/>
                  <a:ext cx="12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551" extrusionOk="0">
                      <a:moveTo>
                        <a:pt x="1" y="0"/>
                      </a:moveTo>
                      <a:cubicBezTo>
                        <a:pt x="1" y="300"/>
                        <a:pt x="300" y="550"/>
                        <a:pt x="600" y="5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24"/>
                <p:cNvSpPr/>
                <p:nvPr/>
              </p:nvSpPr>
              <p:spPr>
                <a:xfrm>
                  <a:off x="3566155" y="4127173"/>
                  <a:ext cx="13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51" extrusionOk="0">
                      <a:moveTo>
                        <a:pt x="1" y="1"/>
                      </a:moveTo>
                      <a:cubicBezTo>
                        <a:pt x="51" y="300"/>
                        <a:pt x="351" y="550"/>
                        <a:pt x="651" y="550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24"/>
                <p:cNvSpPr/>
                <p:nvPr/>
              </p:nvSpPr>
              <p:spPr>
                <a:xfrm>
                  <a:off x="5834775" y="1193732"/>
                  <a:ext cx="1000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651" extrusionOk="0">
                      <a:moveTo>
                        <a:pt x="500" y="1"/>
                      </a:moveTo>
                      <a:lnTo>
                        <a:pt x="0" y="651"/>
                      </a:lnTo>
                      <a:cubicBezTo>
                        <a:pt x="300" y="601"/>
                        <a:pt x="500" y="351"/>
                        <a:pt x="5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24"/>
                <p:cNvSpPr/>
                <p:nvPr/>
              </p:nvSpPr>
              <p:spPr>
                <a:xfrm>
                  <a:off x="5924755" y="1087898"/>
                  <a:ext cx="11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651" extrusionOk="0">
                      <a:moveTo>
                        <a:pt x="550" y="1"/>
                      </a:moveTo>
                      <a:lnTo>
                        <a:pt x="0" y="651"/>
                      </a:lnTo>
                      <a:cubicBezTo>
                        <a:pt x="300" y="601"/>
                        <a:pt x="550" y="351"/>
                        <a:pt x="5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24"/>
                <p:cNvSpPr/>
                <p:nvPr/>
              </p:nvSpPr>
              <p:spPr>
                <a:xfrm>
                  <a:off x="3275215" y="3875560"/>
                  <a:ext cx="11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551" extrusionOk="0">
                      <a:moveTo>
                        <a:pt x="0" y="1"/>
                      </a:moveTo>
                      <a:cubicBezTo>
                        <a:pt x="0" y="301"/>
                        <a:pt x="250" y="551"/>
                        <a:pt x="550" y="55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24"/>
                <p:cNvSpPr/>
                <p:nvPr/>
              </p:nvSpPr>
              <p:spPr>
                <a:xfrm>
                  <a:off x="3221215" y="3812666"/>
                  <a:ext cx="12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551" extrusionOk="0">
                      <a:moveTo>
                        <a:pt x="1" y="0"/>
                      </a:moveTo>
                      <a:cubicBezTo>
                        <a:pt x="51" y="300"/>
                        <a:pt x="301" y="550"/>
                        <a:pt x="601" y="5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24"/>
                <p:cNvSpPr/>
                <p:nvPr/>
              </p:nvSpPr>
              <p:spPr>
                <a:xfrm>
                  <a:off x="2928275" y="1864688"/>
                  <a:ext cx="6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751" extrusionOk="0">
                      <a:moveTo>
                        <a:pt x="300" y="1"/>
                      </a:moveTo>
                      <a:cubicBezTo>
                        <a:pt x="0" y="201"/>
                        <a:pt x="100" y="501"/>
                        <a:pt x="250" y="751"/>
                      </a:cubicBezTo>
                      <a:lnTo>
                        <a:pt x="3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24"/>
                <p:cNvSpPr/>
                <p:nvPr/>
              </p:nvSpPr>
              <p:spPr>
                <a:xfrm>
                  <a:off x="6427655" y="2796246"/>
                  <a:ext cx="2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251" extrusionOk="0">
                      <a:moveTo>
                        <a:pt x="1" y="250"/>
                      </a:moveTo>
                      <a:lnTo>
                        <a:pt x="1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906;p24"/>
                <p:cNvSpPr/>
                <p:nvPr/>
              </p:nvSpPr>
              <p:spPr>
                <a:xfrm>
                  <a:off x="3491175" y="4073267"/>
                  <a:ext cx="13020" cy="10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50" extrusionOk="0">
                      <a:moveTo>
                        <a:pt x="1" y="0"/>
                      </a:moveTo>
                      <a:cubicBezTo>
                        <a:pt x="51" y="300"/>
                        <a:pt x="300" y="550"/>
                        <a:pt x="650" y="5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24"/>
                <p:cNvSpPr/>
                <p:nvPr/>
              </p:nvSpPr>
              <p:spPr>
                <a:xfrm>
                  <a:off x="4900935" y="2149257"/>
                  <a:ext cx="17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" h="451" extrusionOk="0">
                      <a:moveTo>
                        <a:pt x="0" y="450"/>
                      </a:moveTo>
                      <a:lnTo>
                        <a:pt x="85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908;p24"/>
                <p:cNvSpPr/>
                <p:nvPr/>
              </p:nvSpPr>
              <p:spPr>
                <a:xfrm>
                  <a:off x="2984255" y="3209597"/>
                  <a:ext cx="7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751" extrusionOk="0">
                      <a:moveTo>
                        <a:pt x="251" y="1"/>
                      </a:moveTo>
                      <a:lnTo>
                        <a:pt x="251" y="1"/>
                      </a:lnTo>
                      <a:cubicBezTo>
                        <a:pt x="151" y="301"/>
                        <a:pt x="1" y="551"/>
                        <a:pt x="351" y="751"/>
                      </a:cubicBez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9" name="Google Shape;909;p24"/>
                <p:cNvSpPr/>
                <p:nvPr/>
              </p:nvSpPr>
              <p:spPr>
                <a:xfrm>
                  <a:off x="3365195" y="3965416"/>
                  <a:ext cx="11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551" extrusionOk="0">
                      <a:moveTo>
                        <a:pt x="1" y="1"/>
                      </a:moveTo>
                      <a:cubicBezTo>
                        <a:pt x="1" y="301"/>
                        <a:pt x="251" y="551"/>
                        <a:pt x="551" y="55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0" name="Google Shape;910;p24"/>
                <p:cNvSpPr/>
                <p:nvPr/>
              </p:nvSpPr>
              <p:spPr>
                <a:xfrm>
                  <a:off x="5968735" y="3506148"/>
                  <a:ext cx="7020" cy="14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750" extrusionOk="0">
                      <a:moveTo>
                        <a:pt x="251" y="0"/>
                      </a:moveTo>
                      <a:lnTo>
                        <a:pt x="251" y="0"/>
                      </a:lnTo>
                      <a:cubicBezTo>
                        <a:pt x="151" y="300"/>
                        <a:pt x="1" y="550"/>
                        <a:pt x="351" y="750"/>
                      </a:cubicBezTo>
                      <a:cubicBezTo>
                        <a:pt x="351" y="500"/>
                        <a:pt x="301" y="250"/>
                        <a:pt x="2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1" name="Google Shape;911;p24"/>
                <p:cNvSpPr/>
                <p:nvPr/>
              </p:nvSpPr>
              <p:spPr>
                <a:xfrm>
                  <a:off x="3020255" y="1271605"/>
                  <a:ext cx="9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751" extrusionOk="0">
                      <a:moveTo>
                        <a:pt x="451" y="1"/>
                      </a:moveTo>
                      <a:lnTo>
                        <a:pt x="451" y="1"/>
                      </a:lnTo>
                      <a:cubicBezTo>
                        <a:pt x="51" y="101"/>
                        <a:pt x="1" y="401"/>
                        <a:pt x="101" y="751"/>
                      </a:cubicBezTo>
                      <a:lnTo>
                        <a:pt x="4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2" name="Google Shape;912;p24"/>
                <p:cNvSpPr/>
                <p:nvPr/>
              </p:nvSpPr>
              <p:spPr>
                <a:xfrm>
                  <a:off x="2945275" y="1711939"/>
                  <a:ext cx="9020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900" extrusionOk="0">
                      <a:moveTo>
                        <a:pt x="450" y="0"/>
                      </a:moveTo>
                      <a:cubicBezTo>
                        <a:pt x="300" y="300"/>
                        <a:pt x="0" y="550"/>
                        <a:pt x="300" y="900"/>
                      </a:cubicBez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913;p24"/>
                <p:cNvSpPr/>
                <p:nvPr/>
              </p:nvSpPr>
              <p:spPr>
                <a:xfrm>
                  <a:off x="5948755" y="3769725"/>
                  <a:ext cx="5000" cy="23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201" extrusionOk="0">
                      <a:moveTo>
                        <a:pt x="0" y="1201"/>
                      </a:move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24"/>
                <p:cNvSpPr/>
                <p:nvPr/>
              </p:nvSpPr>
              <p:spPr>
                <a:xfrm>
                  <a:off x="5899755" y="3221580"/>
                  <a:ext cx="9020" cy="1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901" extrusionOk="0">
                      <a:moveTo>
                        <a:pt x="100" y="1"/>
                      </a:moveTo>
                      <a:lnTo>
                        <a:pt x="100" y="1"/>
                      </a:lnTo>
                      <a:cubicBezTo>
                        <a:pt x="0" y="351"/>
                        <a:pt x="150" y="750"/>
                        <a:pt x="450" y="900"/>
                      </a:cubicBez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24"/>
                <p:cNvSpPr/>
                <p:nvPr/>
              </p:nvSpPr>
              <p:spPr>
                <a:xfrm>
                  <a:off x="2956275" y="1652021"/>
                  <a:ext cx="4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751" extrusionOk="0">
                      <a:moveTo>
                        <a:pt x="200" y="1"/>
                      </a:moveTo>
                      <a:lnTo>
                        <a:pt x="200" y="1"/>
                      </a:lnTo>
                      <a:cubicBezTo>
                        <a:pt x="0" y="201"/>
                        <a:pt x="0" y="501"/>
                        <a:pt x="150" y="750"/>
                      </a:cubicBez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24"/>
                <p:cNvSpPr/>
                <p:nvPr/>
              </p:nvSpPr>
              <p:spPr>
                <a:xfrm>
                  <a:off x="3033255" y="1244662"/>
                  <a:ext cx="7020" cy="18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951" extrusionOk="0">
                      <a:moveTo>
                        <a:pt x="350" y="0"/>
                      </a:moveTo>
                      <a:cubicBezTo>
                        <a:pt x="250" y="100"/>
                        <a:pt x="151" y="200"/>
                        <a:pt x="101" y="350"/>
                      </a:cubicBezTo>
                      <a:cubicBezTo>
                        <a:pt x="51" y="550"/>
                        <a:pt x="51" y="750"/>
                        <a:pt x="1" y="950"/>
                      </a:cubicBezTo>
                      <a:lnTo>
                        <a:pt x="3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24"/>
                <p:cNvSpPr/>
                <p:nvPr/>
              </p:nvSpPr>
              <p:spPr>
                <a:xfrm>
                  <a:off x="5976735" y="3572038"/>
                  <a:ext cx="4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751" extrusionOk="0">
                      <a:moveTo>
                        <a:pt x="201" y="0"/>
                      </a:moveTo>
                      <a:cubicBezTo>
                        <a:pt x="1" y="200"/>
                        <a:pt x="1" y="500"/>
                        <a:pt x="151" y="750"/>
                      </a:cubicBezTo>
                      <a:lnTo>
                        <a:pt x="2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24"/>
                <p:cNvSpPr/>
                <p:nvPr/>
              </p:nvSpPr>
              <p:spPr>
                <a:xfrm>
                  <a:off x="6652615" y="3410280"/>
                  <a:ext cx="15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451" extrusionOk="0">
                      <a:moveTo>
                        <a:pt x="1" y="1"/>
                      </a:moveTo>
                      <a:lnTo>
                        <a:pt x="751" y="451"/>
                      </a:lnTo>
                      <a:cubicBezTo>
                        <a:pt x="601" y="201"/>
                        <a:pt x="30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24"/>
                <p:cNvSpPr/>
                <p:nvPr/>
              </p:nvSpPr>
              <p:spPr>
                <a:xfrm>
                  <a:off x="5947755" y="3383337"/>
                  <a:ext cx="700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751" extrusionOk="0">
                      <a:moveTo>
                        <a:pt x="100" y="0"/>
                      </a:moveTo>
                      <a:lnTo>
                        <a:pt x="100" y="0"/>
                      </a:lnTo>
                      <a:cubicBezTo>
                        <a:pt x="0" y="300"/>
                        <a:pt x="100" y="600"/>
                        <a:pt x="350" y="750"/>
                      </a:cubicBezTo>
                      <a:cubicBezTo>
                        <a:pt x="250" y="500"/>
                        <a:pt x="200" y="250"/>
                        <a:pt x="1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24"/>
                <p:cNvSpPr/>
                <p:nvPr/>
              </p:nvSpPr>
              <p:spPr>
                <a:xfrm>
                  <a:off x="4951915" y="2655460"/>
                  <a:ext cx="15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401" extrusionOk="0">
                      <a:moveTo>
                        <a:pt x="1" y="1"/>
                      </a:moveTo>
                      <a:lnTo>
                        <a:pt x="751" y="401"/>
                      </a:lnTo>
                      <a:cubicBezTo>
                        <a:pt x="651" y="51"/>
                        <a:pt x="3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24"/>
                <p:cNvSpPr/>
                <p:nvPr/>
              </p:nvSpPr>
              <p:spPr>
                <a:xfrm>
                  <a:off x="5838755" y="3100766"/>
                  <a:ext cx="11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751" extrusionOk="0">
                      <a:moveTo>
                        <a:pt x="101" y="1"/>
                      </a:moveTo>
                      <a:lnTo>
                        <a:pt x="101" y="1"/>
                      </a:lnTo>
                      <a:cubicBezTo>
                        <a:pt x="1" y="351"/>
                        <a:pt x="201" y="651"/>
                        <a:pt x="551" y="751"/>
                      </a:cubicBezTo>
                      <a:cubicBezTo>
                        <a:pt x="401" y="501"/>
                        <a:pt x="251" y="251"/>
                        <a:pt x="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24"/>
                <p:cNvSpPr/>
                <p:nvPr/>
              </p:nvSpPr>
              <p:spPr>
                <a:xfrm>
                  <a:off x="2972275" y="3092777"/>
                  <a:ext cx="800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751" extrusionOk="0">
                      <a:moveTo>
                        <a:pt x="250" y="1"/>
                      </a:moveTo>
                      <a:lnTo>
                        <a:pt x="250" y="1"/>
                      </a:lnTo>
                      <a:cubicBezTo>
                        <a:pt x="150" y="301"/>
                        <a:pt x="0" y="551"/>
                        <a:pt x="400" y="751"/>
                      </a:cubicBez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24"/>
                <p:cNvSpPr/>
                <p:nvPr/>
              </p:nvSpPr>
              <p:spPr>
                <a:xfrm>
                  <a:off x="2922275" y="2041425"/>
                  <a:ext cx="5020" cy="14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750" extrusionOk="0">
                      <a:moveTo>
                        <a:pt x="50" y="0"/>
                      </a:moveTo>
                      <a:lnTo>
                        <a:pt x="0" y="750"/>
                      </a:lnTo>
                      <a:cubicBezTo>
                        <a:pt x="200" y="550"/>
                        <a:pt x="250" y="250"/>
                        <a:pt x="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24"/>
                <p:cNvSpPr/>
                <p:nvPr/>
              </p:nvSpPr>
              <p:spPr>
                <a:xfrm>
                  <a:off x="3722135" y="261915"/>
                  <a:ext cx="17020" cy="5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" h="264" extrusionOk="0">
                      <a:moveTo>
                        <a:pt x="513" y="1"/>
                      </a:moveTo>
                      <a:cubicBezTo>
                        <a:pt x="316" y="1"/>
                        <a:pt x="128" y="41"/>
                        <a:pt x="1" y="264"/>
                      </a:cubicBezTo>
                      <a:lnTo>
                        <a:pt x="850" y="14"/>
                      </a:lnTo>
                      <a:cubicBezTo>
                        <a:pt x="741" y="14"/>
                        <a:pt x="626" y="1"/>
                        <a:pt x="513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24"/>
                <p:cNvSpPr/>
                <p:nvPr/>
              </p:nvSpPr>
              <p:spPr>
                <a:xfrm>
                  <a:off x="5915755" y="3267517"/>
                  <a:ext cx="9020" cy="1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851" extrusionOk="0">
                      <a:moveTo>
                        <a:pt x="200" y="0"/>
                      </a:moveTo>
                      <a:lnTo>
                        <a:pt x="200" y="0"/>
                      </a:lnTo>
                      <a:cubicBezTo>
                        <a:pt x="0" y="300"/>
                        <a:pt x="150" y="650"/>
                        <a:pt x="450" y="850"/>
                      </a:cubicBezTo>
                      <a:cubicBezTo>
                        <a:pt x="350" y="550"/>
                        <a:pt x="250" y="250"/>
                        <a:pt x="2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4"/>
                <p:cNvSpPr/>
                <p:nvPr/>
              </p:nvSpPr>
              <p:spPr>
                <a:xfrm>
                  <a:off x="4676975" y="2252095"/>
                  <a:ext cx="14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251" extrusionOk="0">
                      <a:moveTo>
                        <a:pt x="0" y="0"/>
                      </a:moveTo>
                      <a:lnTo>
                        <a:pt x="0" y="50"/>
                      </a:lnTo>
                      <a:cubicBezTo>
                        <a:pt x="50" y="100"/>
                        <a:pt x="50" y="200"/>
                        <a:pt x="100" y="250"/>
                      </a:cubicBezTo>
                      <a:lnTo>
                        <a:pt x="70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4"/>
                <p:cNvSpPr/>
                <p:nvPr/>
              </p:nvSpPr>
              <p:spPr>
                <a:xfrm>
                  <a:off x="6381675" y="1516228"/>
                  <a:ext cx="16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51" extrusionOk="0">
                      <a:moveTo>
                        <a:pt x="800" y="1"/>
                      </a:moveTo>
                      <a:cubicBezTo>
                        <a:pt x="500" y="51"/>
                        <a:pt x="200" y="1"/>
                        <a:pt x="0" y="351"/>
                      </a:cubicBezTo>
                      <a:lnTo>
                        <a:pt x="800" y="201"/>
                      </a:lnTo>
                      <a:lnTo>
                        <a:pt x="8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24"/>
                <p:cNvSpPr/>
                <p:nvPr/>
              </p:nvSpPr>
              <p:spPr>
                <a:xfrm>
                  <a:off x="3942095" y="2460768"/>
                  <a:ext cx="10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51" extrusionOk="0">
                      <a:moveTo>
                        <a:pt x="500" y="0"/>
                      </a:moveTo>
                      <a:cubicBezTo>
                        <a:pt x="1" y="0"/>
                        <a:pt x="101" y="350"/>
                        <a:pt x="101" y="650"/>
                      </a:cubicBezTo>
                      <a:lnTo>
                        <a:pt x="401" y="300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24"/>
                <p:cNvSpPr/>
                <p:nvPr/>
              </p:nvSpPr>
              <p:spPr>
                <a:xfrm>
                  <a:off x="3176235" y="948110"/>
                  <a:ext cx="6020" cy="15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801" extrusionOk="0">
                      <a:moveTo>
                        <a:pt x="0" y="801"/>
                      </a:moveTo>
                      <a:lnTo>
                        <a:pt x="3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24"/>
                <p:cNvSpPr/>
                <p:nvPr/>
              </p:nvSpPr>
              <p:spPr>
                <a:xfrm>
                  <a:off x="3147235" y="1002036"/>
                  <a:ext cx="6020" cy="1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851" extrusionOk="0">
                      <a:moveTo>
                        <a:pt x="1" y="850"/>
                      </a:move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24"/>
                <p:cNvSpPr/>
                <p:nvPr/>
              </p:nvSpPr>
              <p:spPr>
                <a:xfrm>
                  <a:off x="5953735" y="3742763"/>
                  <a:ext cx="6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751" extrusionOk="0">
                      <a:moveTo>
                        <a:pt x="301" y="1"/>
                      </a:moveTo>
                      <a:lnTo>
                        <a:pt x="301" y="1"/>
                      </a:lnTo>
                      <a:cubicBezTo>
                        <a:pt x="101" y="151"/>
                        <a:pt x="1" y="451"/>
                        <a:pt x="101" y="751"/>
                      </a:cubicBezTo>
                      <a:lnTo>
                        <a:pt x="3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24"/>
                <p:cNvSpPr/>
                <p:nvPr/>
              </p:nvSpPr>
              <p:spPr>
                <a:xfrm>
                  <a:off x="2949275" y="2809228"/>
                  <a:ext cx="1020" cy="1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851" extrusionOk="0">
                      <a:moveTo>
                        <a:pt x="50" y="8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24"/>
                <p:cNvSpPr/>
                <p:nvPr/>
              </p:nvSpPr>
              <p:spPr>
                <a:xfrm>
                  <a:off x="5544815" y="1448342"/>
                  <a:ext cx="10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601" extrusionOk="0">
                      <a:moveTo>
                        <a:pt x="500" y="0"/>
                      </a:moveTo>
                      <a:lnTo>
                        <a:pt x="1" y="600"/>
                      </a:lnTo>
                      <a:cubicBezTo>
                        <a:pt x="450" y="600"/>
                        <a:pt x="500" y="350"/>
                        <a:pt x="5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24"/>
                <p:cNvSpPr/>
                <p:nvPr/>
              </p:nvSpPr>
              <p:spPr>
                <a:xfrm>
                  <a:off x="6658615" y="2759956"/>
                  <a:ext cx="21020" cy="5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268" extrusionOk="0">
                      <a:moveTo>
                        <a:pt x="809" y="0"/>
                      </a:moveTo>
                      <a:cubicBezTo>
                        <a:pt x="526" y="0"/>
                        <a:pt x="233" y="74"/>
                        <a:pt x="1" y="268"/>
                      </a:cubicBezTo>
                      <a:lnTo>
                        <a:pt x="1051" y="18"/>
                      </a:lnTo>
                      <a:cubicBezTo>
                        <a:pt x="972" y="6"/>
                        <a:pt x="891" y="0"/>
                        <a:pt x="809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24"/>
                <p:cNvSpPr/>
                <p:nvPr/>
              </p:nvSpPr>
              <p:spPr>
                <a:xfrm>
                  <a:off x="5608795" y="1424375"/>
                  <a:ext cx="13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601" extrusionOk="0">
                      <a:moveTo>
                        <a:pt x="651" y="1"/>
                      </a:moveTo>
                      <a:cubicBezTo>
                        <a:pt x="301" y="1"/>
                        <a:pt x="1" y="251"/>
                        <a:pt x="1" y="601"/>
                      </a:cubicBezTo>
                      <a:lnTo>
                        <a:pt x="6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24"/>
                <p:cNvSpPr/>
                <p:nvPr/>
              </p:nvSpPr>
              <p:spPr>
                <a:xfrm>
                  <a:off x="5890755" y="3197613"/>
                  <a:ext cx="9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751" extrusionOk="0">
                      <a:moveTo>
                        <a:pt x="101" y="1"/>
                      </a:moveTo>
                      <a:cubicBezTo>
                        <a:pt x="1" y="351"/>
                        <a:pt x="51" y="651"/>
                        <a:pt x="450" y="751"/>
                      </a:cubicBez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24"/>
                <p:cNvSpPr/>
                <p:nvPr/>
              </p:nvSpPr>
              <p:spPr>
                <a:xfrm>
                  <a:off x="2999255" y="1343506"/>
                  <a:ext cx="7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751" extrusionOk="0">
                      <a:moveTo>
                        <a:pt x="351" y="0"/>
                      </a:moveTo>
                      <a:lnTo>
                        <a:pt x="351" y="0"/>
                      </a:lnTo>
                      <a:cubicBezTo>
                        <a:pt x="101" y="150"/>
                        <a:pt x="1" y="450"/>
                        <a:pt x="101" y="750"/>
                      </a:cubicBezTo>
                      <a:lnTo>
                        <a:pt x="3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24"/>
                <p:cNvSpPr/>
                <p:nvPr/>
              </p:nvSpPr>
              <p:spPr>
                <a:xfrm>
                  <a:off x="3032255" y="3473194"/>
                  <a:ext cx="7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751" extrusionOk="0">
                      <a:moveTo>
                        <a:pt x="101" y="0"/>
                      </a:moveTo>
                      <a:lnTo>
                        <a:pt x="101" y="0"/>
                      </a:lnTo>
                      <a:cubicBezTo>
                        <a:pt x="1" y="300"/>
                        <a:pt x="101" y="600"/>
                        <a:pt x="350" y="750"/>
                      </a:cubicBez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24"/>
                <p:cNvSpPr/>
                <p:nvPr/>
              </p:nvSpPr>
              <p:spPr>
                <a:xfrm>
                  <a:off x="5764775" y="1283589"/>
                  <a:ext cx="12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51" extrusionOk="0">
                      <a:moveTo>
                        <a:pt x="601" y="1"/>
                      </a:moveTo>
                      <a:cubicBezTo>
                        <a:pt x="251" y="51"/>
                        <a:pt x="151" y="401"/>
                        <a:pt x="1" y="651"/>
                      </a:cubicBezTo>
                      <a:cubicBezTo>
                        <a:pt x="201" y="401"/>
                        <a:pt x="401" y="201"/>
                        <a:pt x="6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24"/>
                <p:cNvSpPr/>
                <p:nvPr/>
              </p:nvSpPr>
              <p:spPr>
                <a:xfrm>
                  <a:off x="5716795" y="2996929"/>
                  <a:ext cx="1200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" h="351" extrusionOk="0">
                      <a:moveTo>
                        <a:pt x="0" y="1"/>
                      </a:moveTo>
                      <a:lnTo>
                        <a:pt x="600" y="351"/>
                      </a:lnTo>
                      <a:cubicBezTo>
                        <a:pt x="500" y="1"/>
                        <a:pt x="2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24"/>
                <p:cNvSpPr/>
                <p:nvPr/>
              </p:nvSpPr>
              <p:spPr>
                <a:xfrm>
                  <a:off x="2919275" y="2023450"/>
                  <a:ext cx="5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01" extrusionOk="0">
                      <a:moveTo>
                        <a:pt x="250" y="0"/>
                      </a:moveTo>
                      <a:lnTo>
                        <a:pt x="250" y="0"/>
                      </a:lnTo>
                      <a:cubicBezTo>
                        <a:pt x="51" y="100"/>
                        <a:pt x="1" y="400"/>
                        <a:pt x="200" y="600"/>
                      </a:cubicBez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24"/>
                <p:cNvSpPr/>
                <p:nvPr/>
              </p:nvSpPr>
              <p:spPr>
                <a:xfrm>
                  <a:off x="3245215" y="3838631"/>
                  <a:ext cx="8020" cy="11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60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1" y="250"/>
                        <a:pt x="101" y="500"/>
                        <a:pt x="401" y="60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24"/>
                <p:cNvSpPr/>
                <p:nvPr/>
              </p:nvSpPr>
              <p:spPr>
                <a:xfrm>
                  <a:off x="5734775" y="1684976"/>
                  <a:ext cx="2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101" extrusionOk="0">
                      <a:moveTo>
                        <a:pt x="1" y="100"/>
                      </a:moveTo>
                      <a:lnTo>
                        <a:pt x="1201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24"/>
                <p:cNvSpPr/>
                <p:nvPr/>
              </p:nvSpPr>
              <p:spPr>
                <a:xfrm>
                  <a:off x="7102535" y="3210595"/>
                  <a:ext cx="12020" cy="8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13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43" y="295"/>
                        <a:pt x="227" y="413"/>
                        <a:pt x="463" y="413"/>
                      </a:cubicBezTo>
                      <a:cubicBezTo>
                        <a:pt x="507" y="413"/>
                        <a:pt x="553" y="409"/>
                        <a:pt x="601" y="40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24"/>
                <p:cNvSpPr/>
                <p:nvPr/>
              </p:nvSpPr>
              <p:spPr>
                <a:xfrm>
                  <a:off x="6292695" y="3059843"/>
                  <a:ext cx="17000" cy="6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" h="312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267"/>
                        <a:pt x="333" y="311"/>
                        <a:pt x="541" y="311"/>
                      </a:cubicBezTo>
                      <a:cubicBezTo>
                        <a:pt x="644" y="311"/>
                        <a:pt x="750" y="300"/>
                        <a:pt x="850" y="3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24"/>
                <p:cNvSpPr/>
                <p:nvPr/>
              </p:nvSpPr>
              <p:spPr>
                <a:xfrm>
                  <a:off x="2949275" y="2856143"/>
                  <a:ext cx="5020" cy="1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901" extrusionOk="0">
                      <a:moveTo>
                        <a:pt x="200" y="1"/>
                      </a:moveTo>
                      <a:cubicBezTo>
                        <a:pt x="0" y="301"/>
                        <a:pt x="50" y="651"/>
                        <a:pt x="250" y="901"/>
                      </a:cubicBez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4"/>
                <p:cNvSpPr/>
                <p:nvPr/>
              </p:nvSpPr>
              <p:spPr>
                <a:xfrm>
                  <a:off x="5966735" y="1041981"/>
                  <a:ext cx="8020" cy="10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550" extrusionOk="0">
                      <a:moveTo>
                        <a:pt x="401" y="0"/>
                      </a:moveTo>
                      <a:lnTo>
                        <a:pt x="1" y="550"/>
                      </a:lnTo>
                      <a:cubicBezTo>
                        <a:pt x="301" y="500"/>
                        <a:pt x="351" y="250"/>
                        <a:pt x="4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4"/>
                <p:cNvSpPr/>
                <p:nvPr/>
              </p:nvSpPr>
              <p:spPr>
                <a:xfrm>
                  <a:off x="5166875" y="1680981"/>
                  <a:ext cx="13020" cy="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60" extrusionOk="0">
                      <a:moveTo>
                        <a:pt x="651" y="0"/>
                      </a:moveTo>
                      <a:lnTo>
                        <a:pt x="1" y="350"/>
                      </a:lnTo>
                      <a:cubicBezTo>
                        <a:pt x="40" y="357"/>
                        <a:pt x="78" y="360"/>
                        <a:pt x="114" y="360"/>
                      </a:cubicBezTo>
                      <a:cubicBezTo>
                        <a:pt x="363" y="360"/>
                        <a:pt x="564" y="218"/>
                        <a:pt x="6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4"/>
                <p:cNvSpPr/>
                <p:nvPr/>
              </p:nvSpPr>
              <p:spPr>
                <a:xfrm>
                  <a:off x="6544635" y="3329292"/>
                  <a:ext cx="9940" cy="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457" extrusionOk="0">
                      <a:moveTo>
                        <a:pt x="66" y="0"/>
                      </a:moveTo>
                      <a:cubicBezTo>
                        <a:pt x="44" y="0"/>
                        <a:pt x="23" y="2"/>
                        <a:pt x="1" y="7"/>
                      </a:cubicBezTo>
                      <a:lnTo>
                        <a:pt x="1" y="357"/>
                      </a:lnTo>
                      <a:lnTo>
                        <a:pt x="151" y="457"/>
                      </a:lnTo>
                      <a:lnTo>
                        <a:pt x="451" y="457"/>
                      </a:lnTo>
                      <a:cubicBezTo>
                        <a:pt x="496" y="228"/>
                        <a:pt x="292" y="0"/>
                        <a:pt x="66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4"/>
                <p:cNvSpPr/>
                <p:nvPr/>
              </p:nvSpPr>
              <p:spPr>
                <a:xfrm>
                  <a:off x="2946275" y="2832196"/>
                  <a:ext cx="7020" cy="11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600" extrusionOk="0">
                      <a:moveTo>
                        <a:pt x="200" y="0"/>
                      </a:moveTo>
                      <a:lnTo>
                        <a:pt x="200" y="0"/>
                      </a:lnTo>
                      <a:cubicBezTo>
                        <a:pt x="0" y="250"/>
                        <a:pt x="250" y="400"/>
                        <a:pt x="350" y="600"/>
                      </a:cubicBez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4"/>
                <p:cNvSpPr/>
                <p:nvPr/>
              </p:nvSpPr>
              <p:spPr>
                <a:xfrm>
                  <a:off x="4621975" y="1994490"/>
                  <a:ext cx="12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01" extrusionOk="0">
                      <a:moveTo>
                        <a:pt x="601" y="1"/>
                      </a:moveTo>
                      <a:lnTo>
                        <a:pt x="1" y="400"/>
                      </a:lnTo>
                      <a:cubicBezTo>
                        <a:pt x="251" y="350"/>
                        <a:pt x="551" y="300"/>
                        <a:pt x="6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24"/>
                <p:cNvSpPr/>
                <p:nvPr/>
              </p:nvSpPr>
              <p:spPr>
                <a:xfrm>
                  <a:off x="4570995" y="2286887"/>
                  <a:ext cx="13000" cy="5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258" extrusionOk="0">
                      <a:moveTo>
                        <a:pt x="317" y="1"/>
                      </a:moveTo>
                      <a:cubicBezTo>
                        <a:pt x="181" y="1"/>
                        <a:pt x="54" y="42"/>
                        <a:pt x="0" y="258"/>
                      </a:cubicBezTo>
                      <a:lnTo>
                        <a:pt x="50" y="258"/>
                      </a:lnTo>
                      <a:lnTo>
                        <a:pt x="650" y="8"/>
                      </a:lnTo>
                      <a:lnTo>
                        <a:pt x="650" y="8"/>
                      </a:lnTo>
                      <a:cubicBezTo>
                        <a:pt x="624" y="14"/>
                        <a:pt x="596" y="17"/>
                        <a:pt x="567" y="17"/>
                      </a:cubicBezTo>
                      <a:cubicBezTo>
                        <a:pt x="490" y="17"/>
                        <a:pt x="402" y="1"/>
                        <a:pt x="317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24"/>
                <p:cNvSpPr/>
                <p:nvPr/>
              </p:nvSpPr>
              <p:spPr>
                <a:xfrm>
                  <a:off x="3659155" y="307113"/>
                  <a:ext cx="1600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251" extrusionOk="0">
                      <a:moveTo>
                        <a:pt x="0" y="251"/>
                      </a:moveTo>
                      <a:lnTo>
                        <a:pt x="8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24"/>
                <p:cNvSpPr/>
                <p:nvPr/>
              </p:nvSpPr>
              <p:spPr>
                <a:xfrm>
                  <a:off x="5956735" y="1649025"/>
                  <a:ext cx="2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101" extrusionOk="0">
                      <a:moveTo>
                        <a:pt x="1" y="101"/>
                      </a:moveTo>
                      <a:lnTo>
                        <a:pt x="1201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24"/>
                <p:cNvSpPr/>
                <p:nvPr/>
              </p:nvSpPr>
              <p:spPr>
                <a:xfrm>
                  <a:off x="3003255" y="3332408"/>
                  <a:ext cx="6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751" extrusionOk="0">
                      <a:moveTo>
                        <a:pt x="201" y="1"/>
                      </a:moveTo>
                      <a:cubicBezTo>
                        <a:pt x="1" y="251"/>
                        <a:pt x="51" y="551"/>
                        <a:pt x="301" y="750"/>
                      </a:cubicBez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4"/>
                <p:cNvSpPr/>
                <p:nvPr/>
              </p:nvSpPr>
              <p:spPr>
                <a:xfrm>
                  <a:off x="3203235" y="882221"/>
                  <a:ext cx="700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601" extrusionOk="0">
                      <a:moveTo>
                        <a:pt x="0" y="600"/>
                      </a:moveTo>
                      <a:lnTo>
                        <a:pt x="3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24"/>
                <p:cNvSpPr/>
                <p:nvPr/>
              </p:nvSpPr>
              <p:spPr>
                <a:xfrm>
                  <a:off x="3110235" y="1070921"/>
                  <a:ext cx="8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651" extrusionOk="0">
                      <a:moveTo>
                        <a:pt x="401" y="1"/>
                      </a:moveTo>
                      <a:lnTo>
                        <a:pt x="401" y="1"/>
                      </a:lnTo>
                      <a:cubicBezTo>
                        <a:pt x="51" y="101"/>
                        <a:pt x="1" y="351"/>
                        <a:pt x="1" y="651"/>
                      </a:cubicBezTo>
                      <a:lnTo>
                        <a:pt x="4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24"/>
                <p:cNvSpPr/>
                <p:nvPr/>
              </p:nvSpPr>
              <p:spPr>
                <a:xfrm>
                  <a:off x="3113235" y="3669883"/>
                  <a:ext cx="8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651" extrusionOk="0">
                      <a:moveTo>
                        <a:pt x="1" y="1"/>
                      </a:moveTo>
                      <a:cubicBezTo>
                        <a:pt x="1" y="301"/>
                        <a:pt x="51" y="551"/>
                        <a:pt x="401" y="650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24"/>
                <p:cNvSpPr/>
                <p:nvPr/>
              </p:nvSpPr>
              <p:spPr>
                <a:xfrm>
                  <a:off x="6615635" y="3384336"/>
                  <a:ext cx="13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01" extrusionOk="0">
                      <a:moveTo>
                        <a:pt x="0" y="0"/>
                      </a:moveTo>
                      <a:lnTo>
                        <a:pt x="650" y="400"/>
                      </a:lnTo>
                      <a:lnTo>
                        <a:pt x="650" y="1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24"/>
                <p:cNvSpPr/>
                <p:nvPr/>
              </p:nvSpPr>
              <p:spPr>
                <a:xfrm>
                  <a:off x="3047255" y="1186742"/>
                  <a:ext cx="12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501" extrusionOk="0">
                      <a:moveTo>
                        <a:pt x="600" y="51"/>
                      </a:moveTo>
                      <a:cubicBezTo>
                        <a:pt x="400" y="151"/>
                        <a:pt x="0" y="1"/>
                        <a:pt x="100" y="501"/>
                      </a:cubicBezTo>
                      <a:lnTo>
                        <a:pt x="600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24"/>
                <p:cNvSpPr/>
                <p:nvPr/>
              </p:nvSpPr>
              <p:spPr>
                <a:xfrm>
                  <a:off x="6634635" y="3398317"/>
                  <a:ext cx="12000" cy="7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" h="400" extrusionOk="0">
                      <a:moveTo>
                        <a:pt x="0" y="0"/>
                      </a:moveTo>
                      <a:lnTo>
                        <a:pt x="600" y="400"/>
                      </a:ln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24"/>
                <p:cNvSpPr/>
                <p:nvPr/>
              </p:nvSpPr>
              <p:spPr>
                <a:xfrm>
                  <a:off x="6507655" y="3308441"/>
                  <a:ext cx="1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51" extrusionOk="0">
                      <a:moveTo>
                        <a:pt x="0" y="1"/>
                      </a:moveTo>
                      <a:lnTo>
                        <a:pt x="650" y="451"/>
                      </a:lnTo>
                      <a:lnTo>
                        <a:pt x="500" y="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24"/>
                <p:cNvSpPr/>
                <p:nvPr/>
              </p:nvSpPr>
              <p:spPr>
                <a:xfrm>
                  <a:off x="5812775" y="1241666"/>
                  <a:ext cx="11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501" extrusionOk="0">
                      <a:moveTo>
                        <a:pt x="550" y="0"/>
                      </a:moveTo>
                      <a:lnTo>
                        <a:pt x="550" y="0"/>
                      </a:lnTo>
                      <a:cubicBezTo>
                        <a:pt x="300" y="100"/>
                        <a:pt x="0" y="100"/>
                        <a:pt x="0" y="500"/>
                      </a:cubicBezTo>
                      <a:lnTo>
                        <a:pt x="5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24"/>
                <p:cNvSpPr/>
                <p:nvPr/>
              </p:nvSpPr>
              <p:spPr>
                <a:xfrm>
                  <a:off x="3025255" y="3455218"/>
                  <a:ext cx="8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601" extrusionOk="0">
                      <a:moveTo>
                        <a:pt x="151" y="1"/>
                      </a:moveTo>
                      <a:lnTo>
                        <a:pt x="151" y="1"/>
                      </a:lnTo>
                      <a:cubicBezTo>
                        <a:pt x="1" y="300"/>
                        <a:pt x="151" y="450"/>
                        <a:pt x="401" y="600"/>
                      </a:cubicBez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24"/>
                <p:cNvSpPr/>
                <p:nvPr/>
              </p:nvSpPr>
              <p:spPr>
                <a:xfrm>
                  <a:off x="5289855" y="1600113"/>
                  <a:ext cx="13020" cy="9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00" extrusionOk="0">
                      <a:moveTo>
                        <a:pt x="651" y="0"/>
                      </a:moveTo>
                      <a:lnTo>
                        <a:pt x="1" y="500"/>
                      </a:lnTo>
                      <a:cubicBezTo>
                        <a:pt x="301" y="500"/>
                        <a:pt x="551" y="300"/>
                        <a:pt x="6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24"/>
                <p:cNvSpPr/>
                <p:nvPr/>
              </p:nvSpPr>
              <p:spPr>
                <a:xfrm>
                  <a:off x="2968175" y="1535202"/>
                  <a:ext cx="41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751" extrusionOk="0">
                      <a:moveTo>
                        <a:pt x="205" y="1"/>
                      </a:moveTo>
                      <a:cubicBezTo>
                        <a:pt x="0" y="137"/>
                        <a:pt x="122" y="320"/>
                        <a:pt x="172" y="502"/>
                      </a:cubicBezTo>
                      <a:lnTo>
                        <a:pt x="172" y="502"/>
                      </a:lnTo>
                      <a:lnTo>
                        <a:pt x="205" y="1"/>
                      </a:lnTo>
                      <a:close/>
                      <a:moveTo>
                        <a:pt x="172" y="502"/>
                      </a:moveTo>
                      <a:lnTo>
                        <a:pt x="155" y="751"/>
                      </a:lnTo>
                      <a:cubicBezTo>
                        <a:pt x="203" y="671"/>
                        <a:pt x="195" y="587"/>
                        <a:pt x="172" y="502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24"/>
                <p:cNvSpPr/>
                <p:nvPr/>
              </p:nvSpPr>
              <p:spPr>
                <a:xfrm>
                  <a:off x="5694795" y="1352334"/>
                  <a:ext cx="10020" cy="8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09" extrusionOk="0">
                      <a:moveTo>
                        <a:pt x="424" y="1"/>
                      </a:moveTo>
                      <a:cubicBezTo>
                        <a:pt x="210" y="1"/>
                        <a:pt x="45" y="184"/>
                        <a:pt x="0" y="408"/>
                      </a:cubicBezTo>
                      <a:lnTo>
                        <a:pt x="500" y="8"/>
                      </a:lnTo>
                      <a:cubicBezTo>
                        <a:pt x="474" y="3"/>
                        <a:pt x="449" y="1"/>
                        <a:pt x="424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24"/>
                <p:cNvSpPr/>
                <p:nvPr/>
              </p:nvSpPr>
              <p:spPr>
                <a:xfrm>
                  <a:off x="4849935" y="1865687"/>
                  <a:ext cx="12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01" extrusionOk="0">
                      <a:moveTo>
                        <a:pt x="601" y="1"/>
                      </a:moveTo>
                      <a:lnTo>
                        <a:pt x="1" y="401"/>
                      </a:lnTo>
                      <a:cubicBezTo>
                        <a:pt x="301" y="401"/>
                        <a:pt x="551" y="351"/>
                        <a:pt x="6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24"/>
                <p:cNvSpPr/>
                <p:nvPr/>
              </p:nvSpPr>
              <p:spPr>
                <a:xfrm>
                  <a:off x="5461835" y="1501249"/>
                  <a:ext cx="12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351" extrusionOk="0">
                      <a:moveTo>
                        <a:pt x="600" y="1"/>
                      </a:moveTo>
                      <a:lnTo>
                        <a:pt x="0" y="351"/>
                      </a:lnTo>
                      <a:cubicBezTo>
                        <a:pt x="250" y="351"/>
                        <a:pt x="500" y="201"/>
                        <a:pt x="6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24"/>
                <p:cNvSpPr/>
                <p:nvPr/>
              </p:nvSpPr>
              <p:spPr>
                <a:xfrm>
                  <a:off x="3857115" y="160335"/>
                  <a:ext cx="11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401" extrusionOk="0">
                      <a:moveTo>
                        <a:pt x="550" y="1"/>
                      </a:moveTo>
                      <a:cubicBezTo>
                        <a:pt x="250" y="1"/>
                        <a:pt x="0" y="101"/>
                        <a:pt x="0" y="401"/>
                      </a:cubicBezTo>
                      <a:lnTo>
                        <a:pt x="5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24"/>
                <p:cNvSpPr/>
                <p:nvPr/>
              </p:nvSpPr>
              <p:spPr>
                <a:xfrm>
                  <a:off x="5107895" y="2042424"/>
                  <a:ext cx="13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01" extrusionOk="0">
                      <a:moveTo>
                        <a:pt x="650" y="0"/>
                      </a:moveTo>
                      <a:lnTo>
                        <a:pt x="0" y="250"/>
                      </a:lnTo>
                      <a:lnTo>
                        <a:pt x="0" y="400"/>
                      </a:lnTo>
                      <a:lnTo>
                        <a:pt x="65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24"/>
                <p:cNvSpPr/>
                <p:nvPr/>
              </p:nvSpPr>
              <p:spPr>
                <a:xfrm>
                  <a:off x="7342495" y="3356375"/>
                  <a:ext cx="13020" cy="6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25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1" y="270"/>
                        <a:pt x="151" y="324"/>
                        <a:pt x="307" y="324"/>
                      </a:cubicBezTo>
                      <a:cubicBezTo>
                        <a:pt x="411" y="324"/>
                        <a:pt x="531" y="300"/>
                        <a:pt x="651" y="30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24"/>
                <p:cNvSpPr/>
                <p:nvPr/>
              </p:nvSpPr>
              <p:spPr>
                <a:xfrm>
                  <a:off x="7312515" y="3327414"/>
                  <a:ext cx="10000" cy="7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377" extrusionOk="0">
                      <a:moveTo>
                        <a:pt x="0" y="1"/>
                      </a:moveTo>
                      <a:cubicBezTo>
                        <a:pt x="0" y="206"/>
                        <a:pt x="168" y="377"/>
                        <a:pt x="366" y="377"/>
                      </a:cubicBezTo>
                      <a:cubicBezTo>
                        <a:pt x="410" y="377"/>
                        <a:pt x="455" y="369"/>
                        <a:pt x="500" y="35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24"/>
                <p:cNvSpPr/>
                <p:nvPr/>
              </p:nvSpPr>
              <p:spPr>
                <a:xfrm>
                  <a:off x="7249515" y="3284493"/>
                  <a:ext cx="10020" cy="8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26" extrusionOk="0">
                      <a:moveTo>
                        <a:pt x="1" y="0"/>
                      </a:moveTo>
                      <a:cubicBezTo>
                        <a:pt x="1" y="247"/>
                        <a:pt x="102" y="426"/>
                        <a:pt x="333" y="426"/>
                      </a:cubicBezTo>
                      <a:cubicBezTo>
                        <a:pt x="383" y="426"/>
                        <a:pt x="439" y="418"/>
                        <a:pt x="501" y="40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24"/>
                <p:cNvSpPr/>
                <p:nvPr/>
              </p:nvSpPr>
              <p:spPr>
                <a:xfrm>
                  <a:off x="3596155" y="370026"/>
                  <a:ext cx="8020" cy="7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400" extrusionOk="0">
                      <a:moveTo>
                        <a:pt x="1" y="400"/>
                      </a:moveTo>
                      <a:lnTo>
                        <a:pt x="4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24"/>
                <p:cNvSpPr/>
                <p:nvPr/>
              </p:nvSpPr>
              <p:spPr>
                <a:xfrm>
                  <a:off x="3550175" y="411949"/>
                  <a:ext cx="9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451" extrusionOk="0">
                      <a:moveTo>
                        <a:pt x="450" y="1"/>
                      </a:moveTo>
                      <a:cubicBezTo>
                        <a:pt x="200" y="1"/>
                        <a:pt x="0" y="201"/>
                        <a:pt x="50" y="451"/>
                      </a:cubicBezTo>
                      <a:lnTo>
                        <a:pt x="4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24"/>
                <p:cNvSpPr/>
                <p:nvPr/>
              </p:nvSpPr>
              <p:spPr>
                <a:xfrm>
                  <a:off x="5945755" y="3134720"/>
                  <a:ext cx="8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451" extrusionOk="0">
                      <a:moveTo>
                        <a:pt x="0" y="0"/>
                      </a:moveTo>
                      <a:lnTo>
                        <a:pt x="400" y="450"/>
                      </a:lnTo>
                      <a:cubicBezTo>
                        <a:pt x="400" y="200"/>
                        <a:pt x="2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24"/>
                <p:cNvSpPr/>
                <p:nvPr/>
              </p:nvSpPr>
              <p:spPr>
                <a:xfrm>
                  <a:off x="3472175" y="492817"/>
                  <a:ext cx="9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451" extrusionOk="0">
                      <a:moveTo>
                        <a:pt x="451" y="1"/>
                      </a:moveTo>
                      <a:cubicBezTo>
                        <a:pt x="201" y="1"/>
                        <a:pt x="1" y="201"/>
                        <a:pt x="51" y="451"/>
                      </a:cubicBezTo>
                      <a:lnTo>
                        <a:pt x="4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24"/>
                <p:cNvSpPr/>
                <p:nvPr/>
              </p:nvSpPr>
              <p:spPr>
                <a:xfrm>
                  <a:off x="5855755" y="3126731"/>
                  <a:ext cx="8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701" extrusionOk="0">
                      <a:moveTo>
                        <a:pt x="1" y="0"/>
                      </a:moveTo>
                      <a:cubicBezTo>
                        <a:pt x="1" y="350"/>
                        <a:pt x="101" y="600"/>
                        <a:pt x="401" y="70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24"/>
                <p:cNvSpPr/>
                <p:nvPr/>
              </p:nvSpPr>
              <p:spPr>
                <a:xfrm>
                  <a:off x="3457175" y="510793"/>
                  <a:ext cx="9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451" extrusionOk="0">
                      <a:moveTo>
                        <a:pt x="451" y="1"/>
                      </a:moveTo>
                      <a:cubicBezTo>
                        <a:pt x="201" y="1"/>
                        <a:pt x="1" y="251"/>
                        <a:pt x="51" y="451"/>
                      </a:cubicBezTo>
                      <a:lnTo>
                        <a:pt x="4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4"/>
                <p:cNvSpPr/>
                <p:nvPr/>
              </p:nvSpPr>
              <p:spPr>
                <a:xfrm>
                  <a:off x="3332195" y="699513"/>
                  <a:ext cx="9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451" extrusionOk="0">
                      <a:moveTo>
                        <a:pt x="451" y="0"/>
                      </a:moveTo>
                      <a:cubicBezTo>
                        <a:pt x="201" y="0"/>
                        <a:pt x="1" y="250"/>
                        <a:pt x="51" y="450"/>
                      </a:cubicBezTo>
                      <a:lnTo>
                        <a:pt x="4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24"/>
                <p:cNvSpPr/>
                <p:nvPr/>
              </p:nvSpPr>
              <p:spPr>
                <a:xfrm>
                  <a:off x="3265215" y="768398"/>
                  <a:ext cx="9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501" extrusionOk="0">
                      <a:moveTo>
                        <a:pt x="450" y="0"/>
                      </a:moveTo>
                      <a:cubicBezTo>
                        <a:pt x="200" y="0"/>
                        <a:pt x="0" y="250"/>
                        <a:pt x="50" y="500"/>
                      </a:cubicBez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24"/>
                <p:cNvSpPr/>
                <p:nvPr/>
              </p:nvSpPr>
              <p:spPr>
                <a:xfrm>
                  <a:off x="6790595" y="3123735"/>
                  <a:ext cx="1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" h="101" extrusionOk="0">
                      <a:moveTo>
                        <a:pt x="1" y="0"/>
                      </a:moveTo>
                      <a:lnTo>
                        <a:pt x="951" y="10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24"/>
                <p:cNvSpPr/>
                <p:nvPr/>
              </p:nvSpPr>
              <p:spPr>
                <a:xfrm>
                  <a:off x="5996735" y="1020011"/>
                  <a:ext cx="10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51" extrusionOk="0">
                      <a:moveTo>
                        <a:pt x="1" y="550"/>
                      </a:moveTo>
                      <a:lnTo>
                        <a:pt x="5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24"/>
                <p:cNvSpPr/>
                <p:nvPr/>
              </p:nvSpPr>
              <p:spPr>
                <a:xfrm>
                  <a:off x="6517655" y="2787258"/>
                  <a:ext cx="19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" h="101" extrusionOk="0">
                      <a:moveTo>
                        <a:pt x="0" y="100"/>
                      </a:moveTo>
                      <a:lnTo>
                        <a:pt x="9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24"/>
                <p:cNvSpPr/>
                <p:nvPr/>
              </p:nvSpPr>
              <p:spPr>
                <a:xfrm>
                  <a:off x="4688975" y="2547568"/>
                  <a:ext cx="14000" cy="6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304" extrusionOk="0">
                      <a:moveTo>
                        <a:pt x="346" y="1"/>
                      </a:moveTo>
                      <a:cubicBezTo>
                        <a:pt x="266" y="1"/>
                        <a:pt x="182" y="12"/>
                        <a:pt x="102" y="12"/>
                      </a:cubicBezTo>
                      <a:cubicBezTo>
                        <a:pt x="67" y="12"/>
                        <a:pt x="33" y="10"/>
                        <a:pt x="0" y="4"/>
                      </a:cubicBezTo>
                      <a:lnTo>
                        <a:pt x="0" y="4"/>
                      </a:lnTo>
                      <a:lnTo>
                        <a:pt x="700" y="304"/>
                      </a:lnTo>
                      <a:cubicBezTo>
                        <a:pt x="642" y="45"/>
                        <a:pt x="502" y="1"/>
                        <a:pt x="346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24"/>
                <p:cNvSpPr/>
                <p:nvPr/>
              </p:nvSpPr>
              <p:spPr>
                <a:xfrm>
                  <a:off x="2963275" y="1559169"/>
                  <a:ext cx="7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751" extrusionOk="0">
                      <a:moveTo>
                        <a:pt x="350" y="0"/>
                      </a:moveTo>
                      <a:lnTo>
                        <a:pt x="350" y="0"/>
                      </a:lnTo>
                      <a:cubicBezTo>
                        <a:pt x="0" y="200"/>
                        <a:pt x="150" y="500"/>
                        <a:pt x="250" y="750"/>
                      </a:cubicBezTo>
                      <a:lnTo>
                        <a:pt x="3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24"/>
                <p:cNvSpPr/>
                <p:nvPr/>
              </p:nvSpPr>
              <p:spPr>
                <a:xfrm>
                  <a:off x="5361855" y="1559169"/>
                  <a:ext cx="13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01" extrusionOk="0">
                      <a:moveTo>
                        <a:pt x="650" y="0"/>
                      </a:moveTo>
                      <a:lnTo>
                        <a:pt x="0" y="300"/>
                      </a:lnTo>
                      <a:cubicBezTo>
                        <a:pt x="300" y="300"/>
                        <a:pt x="550" y="300"/>
                        <a:pt x="6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24"/>
                <p:cNvSpPr/>
                <p:nvPr/>
              </p:nvSpPr>
              <p:spPr>
                <a:xfrm>
                  <a:off x="5154875" y="1688970"/>
                  <a:ext cx="10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01" extrusionOk="0">
                      <a:moveTo>
                        <a:pt x="501" y="0"/>
                      </a:moveTo>
                      <a:lnTo>
                        <a:pt x="1" y="400"/>
                      </a:lnTo>
                      <a:cubicBezTo>
                        <a:pt x="251" y="400"/>
                        <a:pt x="451" y="300"/>
                        <a:pt x="5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24"/>
                <p:cNvSpPr/>
                <p:nvPr/>
              </p:nvSpPr>
              <p:spPr>
                <a:xfrm>
                  <a:off x="5142895" y="1697958"/>
                  <a:ext cx="10000" cy="8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408" extrusionOk="0">
                      <a:moveTo>
                        <a:pt x="500" y="0"/>
                      </a:moveTo>
                      <a:lnTo>
                        <a:pt x="0" y="400"/>
                      </a:lnTo>
                      <a:cubicBezTo>
                        <a:pt x="26" y="405"/>
                        <a:pt x="52" y="408"/>
                        <a:pt x="78" y="408"/>
                      </a:cubicBezTo>
                      <a:cubicBezTo>
                        <a:pt x="299" y="408"/>
                        <a:pt x="500" y="224"/>
                        <a:pt x="5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24"/>
                <p:cNvSpPr/>
                <p:nvPr/>
              </p:nvSpPr>
              <p:spPr>
                <a:xfrm>
                  <a:off x="3733135" y="4263965"/>
                  <a:ext cx="9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451" extrusionOk="0">
                      <a:moveTo>
                        <a:pt x="50" y="0"/>
                      </a:moveTo>
                      <a:cubicBezTo>
                        <a:pt x="0" y="200"/>
                        <a:pt x="200" y="450"/>
                        <a:pt x="450" y="450"/>
                      </a:cubicBez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24"/>
                <p:cNvSpPr/>
                <p:nvPr/>
              </p:nvSpPr>
              <p:spPr>
                <a:xfrm>
                  <a:off x="3581155" y="4139157"/>
                  <a:ext cx="9020" cy="8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409" extrusionOk="0">
                      <a:moveTo>
                        <a:pt x="1" y="0"/>
                      </a:moveTo>
                      <a:cubicBezTo>
                        <a:pt x="1" y="224"/>
                        <a:pt x="201" y="408"/>
                        <a:pt x="387" y="408"/>
                      </a:cubicBezTo>
                      <a:cubicBezTo>
                        <a:pt x="408" y="408"/>
                        <a:pt x="430" y="406"/>
                        <a:pt x="451" y="40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24"/>
                <p:cNvSpPr/>
                <p:nvPr/>
              </p:nvSpPr>
              <p:spPr>
                <a:xfrm>
                  <a:off x="3536175" y="4106202"/>
                  <a:ext cx="10020" cy="8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09" extrusionOk="0">
                      <a:moveTo>
                        <a:pt x="0" y="1"/>
                      </a:moveTo>
                      <a:cubicBezTo>
                        <a:pt x="0" y="225"/>
                        <a:pt x="201" y="408"/>
                        <a:pt x="422" y="408"/>
                      </a:cubicBezTo>
                      <a:cubicBezTo>
                        <a:pt x="448" y="408"/>
                        <a:pt x="474" y="406"/>
                        <a:pt x="500" y="40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24"/>
                <p:cNvSpPr/>
                <p:nvPr/>
              </p:nvSpPr>
              <p:spPr>
                <a:xfrm>
                  <a:off x="3506175" y="4085231"/>
                  <a:ext cx="10020" cy="8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09" extrusionOk="0">
                      <a:moveTo>
                        <a:pt x="0" y="1"/>
                      </a:moveTo>
                      <a:cubicBezTo>
                        <a:pt x="0" y="225"/>
                        <a:pt x="201" y="409"/>
                        <a:pt x="422" y="409"/>
                      </a:cubicBezTo>
                      <a:cubicBezTo>
                        <a:pt x="448" y="409"/>
                        <a:pt x="474" y="406"/>
                        <a:pt x="500" y="40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24"/>
                <p:cNvSpPr/>
                <p:nvPr/>
              </p:nvSpPr>
              <p:spPr>
                <a:xfrm>
                  <a:off x="3323195" y="3923494"/>
                  <a:ext cx="8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401" extrusionOk="0">
                      <a:moveTo>
                        <a:pt x="1" y="0"/>
                      </a:moveTo>
                      <a:cubicBezTo>
                        <a:pt x="1" y="200"/>
                        <a:pt x="201" y="400"/>
                        <a:pt x="401" y="40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24"/>
                <p:cNvSpPr/>
                <p:nvPr/>
              </p:nvSpPr>
              <p:spPr>
                <a:xfrm>
                  <a:off x="3253215" y="3852591"/>
                  <a:ext cx="9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501" extrusionOk="0">
                      <a:moveTo>
                        <a:pt x="51" y="1"/>
                      </a:moveTo>
                      <a:cubicBezTo>
                        <a:pt x="1" y="251"/>
                        <a:pt x="201" y="501"/>
                        <a:pt x="451" y="501"/>
                      </a:cubicBez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24"/>
                <p:cNvSpPr/>
                <p:nvPr/>
              </p:nvSpPr>
              <p:spPr>
                <a:xfrm>
                  <a:off x="3081255" y="3622967"/>
                  <a:ext cx="7020" cy="11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600" extrusionOk="0">
                      <a:moveTo>
                        <a:pt x="100" y="0"/>
                      </a:moveTo>
                      <a:cubicBezTo>
                        <a:pt x="0" y="300"/>
                        <a:pt x="50" y="500"/>
                        <a:pt x="350" y="600"/>
                      </a:cubicBez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24"/>
                <p:cNvSpPr/>
                <p:nvPr/>
              </p:nvSpPr>
              <p:spPr>
                <a:xfrm>
                  <a:off x="3055255" y="3554062"/>
                  <a:ext cx="7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601" extrusionOk="0">
                      <a:moveTo>
                        <a:pt x="150" y="1"/>
                      </a:moveTo>
                      <a:lnTo>
                        <a:pt x="150" y="1"/>
                      </a:lnTo>
                      <a:cubicBezTo>
                        <a:pt x="0" y="301"/>
                        <a:pt x="200" y="451"/>
                        <a:pt x="350" y="601"/>
                      </a:cubicBez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24"/>
                <p:cNvSpPr/>
                <p:nvPr/>
              </p:nvSpPr>
              <p:spPr>
                <a:xfrm>
                  <a:off x="6694615" y="3437083"/>
                  <a:ext cx="9020" cy="8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409" extrusionOk="0">
                      <a:moveTo>
                        <a:pt x="77" y="1"/>
                      </a:moveTo>
                      <a:cubicBezTo>
                        <a:pt x="52" y="1"/>
                        <a:pt x="27" y="3"/>
                        <a:pt x="0" y="9"/>
                      </a:cubicBezTo>
                      <a:lnTo>
                        <a:pt x="450" y="409"/>
                      </a:lnTo>
                      <a:cubicBezTo>
                        <a:pt x="450" y="185"/>
                        <a:pt x="290" y="1"/>
                        <a:pt x="77" y="1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24"/>
                <p:cNvSpPr/>
                <p:nvPr/>
              </p:nvSpPr>
              <p:spPr>
                <a:xfrm>
                  <a:off x="2926275" y="1945557"/>
                  <a:ext cx="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601" extrusionOk="0">
                      <a:moveTo>
                        <a:pt x="0" y="6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24"/>
                <p:cNvSpPr/>
                <p:nvPr/>
              </p:nvSpPr>
              <p:spPr>
                <a:xfrm>
                  <a:off x="2988255" y="1400408"/>
                  <a:ext cx="6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601" extrusionOk="0">
                      <a:moveTo>
                        <a:pt x="301" y="1"/>
                      </a:moveTo>
                      <a:lnTo>
                        <a:pt x="301" y="1"/>
                      </a:lnTo>
                      <a:cubicBezTo>
                        <a:pt x="1" y="151"/>
                        <a:pt x="51" y="351"/>
                        <a:pt x="251" y="601"/>
                      </a:cubicBezTo>
                      <a:lnTo>
                        <a:pt x="3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24"/>
                <p:cNvSpPr/>
                <p:nvPr/>
              </p:nvSpPr>
              <p:spPr>
                <a:xfrm>
                  <a:off x="5675795" y="1645031"/>
                  <a:ext cx="9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351" extrusionOk="0">
                      <a:moveTo>
                        <a:pt x="0" y="1"/>
                      </a:moveTo>
                      <a:lnTo>
                        <a:pt x="0" y="351"/>
                      </a:lnTo>
                      <a:lnTo>
                        <a:pt x="450" y="351"/>
                      </a:lnTo>
                      <a:lnTo>
                        <a:pt x="450" y="1"/>
                      </a:lnTo>
                      <a:close/>
                    </a:path>
                  </a:pathLst>
                </a:custGeom>
                <a:solidFill>
                  <a:srgbClr val="23212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24"/>
                <p:cNvSpPr/>
                <p:nvPr/>
              </p:nvSpPr>
              <p:spPr>
                <a:xfrm>
                  <a:off x="6010735" y="1005032"/>
                  <a:ext cx="9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501" extrusionOk="0">
                      <a:moveTo>
                        <a:pt x="450" y="0"/>
                      </a:moveTo>
                      <a:cubicBezTo>
                        <a:pt x="150" y="50"/>
                        <a:pt x="100" y="250"/>
                        <a:pt x="0" y="500"/>
                      </a:cubicBez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24"/>
                <p:cNvSpPr/>
                <p:nvPr/>
              </p:nvSpPr>
              <p:spPr>
                <a:xfrm>
                  <a:off x="6531635" y="3323300"/>
                  <a:ext cx="13020" cy="6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07" extrusionOk="0">
                      <a:moveTo>
                        <a:pt x="365" y="0"/>
                      </a:moveTo>
                      <a:cubicBezTo>
                        <a:pt x="251" y="0"/>
                        <a:pt x="120" y="59"/>
                        <a:pt x="1" y="107"/>
                      </a:cubicBezTo>
                      <a:lnTo>
                        <a:pt x="51" y="157"/>
                      </a:lnTo>
                      <a:lnTo>
                        <a:pt x="651" y="307"/>
                      </a:lnTo>
                      <a:cubicBezTo>
                        <a:pt x="598" y="71"/>
                        <a:pt x="491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24"/>
                <p:cNvSpPr/>
                <p:nvPr/>
              </p:nvSpPr>
              <p:spPr>
                <a:xfrm>
                  <a:off x="5089895" y="2053409"/>
                  <a:ext cx="13020" cy="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00" extrusionOk="0">
                      <a:moveTo>
                        <a:pt x="1" y="300"/>
                      </a:moveTo>
                      <a:lnTo>
                        <a:pt x="65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24"/>
                <p:cNvSpPr/>
                <p:nvPr/>
              </p:nvSpPr>
              <p:spPr>
                <a:xfrm>
                  <a:off x="6476655" y="3287489"/>
                  <a:ext cx="11020" cy="6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350" extrusionOk="0">
                      <a:moveTo>
                        <a:pt x="0" y="0"/>
                      </a:moveTo>
                      <a:lnTo>
                        <a:pt x="550" y="350"/>
                      </a:lnTo>
                      <a:lnTo>
                        <a:pt x="550" y="350"/>
                      </a:lnTo>
                      <a:lnTo>
                        <a:pt x="400" y="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24"/>
                <p:cNvSpPr/>
                <p:nvPr/>
              </p:nvSpPr>
              <p:spPr>
                <a:xfrm>
                  <a:off x="3003255" y="1325531"/>
                  <a:ext cx="8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601" extrusionOk="0">
                      <a:moveTo>
                        <a:pt x="401" y="1"/>
                      </a:moveTo>
                      <a:cubicBezTo>
                        <a:pt x="151" y="150"/>
                        <a:pt x="1" y="300"/>
                        <a:pt x="201" y="600"/>
                      </a:cubicBezTo>
                      <a:lnTo>
                        <a:pt x="4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24"/>
                <p:cNvSpPr/>
                <p:nvPr/>
              </p:nvSpPr>
              <p:spPr>
                <a:xfrm>
                  <a:off x="7213515" y="3266518"/>
                  <a:ext cx="12020" cy="6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325" extrusionOk="0">
                      <a:moveTo>
                        <a:pt x="1" y="0"/>
                      </a:moveTo>
                      <a:cubicBezTo>
                        <a:pt x="31" y="270"/>
                        <a:pt x="169" y="324"/>
                        <a:pt x="318" y="324"/>
                      </a:cubicBezTo>
                      <a:cubicBezTo>
                        <a:pt x="417" y="324"/>
                        <a:pt x="521" y="300"/>
                        <a:pt x="601" y="30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24"/>
                <p:cNvSpPr/>
                <p:nvPr/>
              </p:nvSpPr>
              <p:spPr>
                <a:xfrm>
                  <a:off x="2989255" y="3239555"/>
                  <a:ext cx="5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51" extrusionOk="0">
                      <a:moveTo>
                        <a:pt x="151" y="0"/>
                      </a:moveTo>
                      <a:lnTo>
                        <a:pt x="151" y="0"/>
                      </a:lnTo>
                      <a:cubicBezTo>
                        <a:pt x="1" y="200"/>
                        <a:pt x="1" y="350"/>
                        <a:pt x="251" y="450"/>
                      </a:cubicBez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24"/>
                <p:cNvSpPr/>
                <p:nvPr/>
              </p:nvSpPr>
              <p:spPr>
                <a:xfrm>
                  <a:off x="6415655" y="3251539"/>
                  <a:ext cx="12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351" extrusionOk="0">
                      <a:moveTo>
                        <a:pt x="1" y="0"/>
                      </a:moveTo>
                      <a:lnTo>
                        <a:pt x="601" y="350"/>
                      </a:lnTo>
                      <a:cubicBezTo>
                        <a:pt x="551" y="200"/>
                        <a:pt x="501" y="100"/>
                        <a:pt x="451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24"/>
                <p:cNvSpPr/>
                <p:nvPr/>
              </p:nvSpPr>
              <p:spPr>
                <a:xfrm>
                  <a:off x="5966735" y="3477188"/>
                  <a:ext cx="6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701" extrusionOk="0">
                      <a:moveTo>
                        <a:pt x="101" y="0"/>
                      </a:moveTo>
                      <a:cubicBezTo>
                        <a:pt x="101" y="250"/>
                        <a:pt x="1" y="550"/>
                        <a:pt x="301" y="700"/>
                      </a:cubicBezTo>
                      <a:cubicBezTo>
                        <a:pt x="251" y="500"/>
                        <a:pt x="151" y="25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24"/>
                <p:cNvSpPr/>
                <p:nvPr/>
              </p:nvSpPr>
              <p:spPr>
                <a:xfrm>
                  <a:off x="3013255" y="1292576"/>
                  <a:ext cx="7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701" extrusionOk="0">
                      <a:moveTo>
                        <a:pt x="351" y="1"/>
                      </a:moveTo>
                      <a:lnTo>
                        <a:pt x="351" y="1"/>
                      </a:lnTo>
                      <a:cubicBezTo>
                        <a:pt x="1" y="151"/>
                        <a:pt x="51" y="401"/>
                        <a:pt x="51" y="701"/>
                      </a:cubicBezTo>
                      <a:lnTo>
                        <a:pt x="3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24"/>
                <p:cNvSpPr/>
                <p:nvPr/>
              </p:nvSpPr>
              <p:spPr>
                <a:xfrm>
                  <a:off x="5080895" y="2059380"/>
                  <a:ext cx="9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301" extrusionOk="0">
                      <a:moveTo>
                        <a:pt x="451" y="1"/>
                      </a:moveTo>
                      <a:cubicBezTo>
                        <a:pt x="251" y="1"/>
                        <a:pt x="1" y="1"/>
                        <a:pt x="1" y="301"/>
                      </a:cubicBezTo>
                      <a:lnTo>
                        <a:pt x="451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24"/>
                <p:cNvSpPr/>
                <p:nvPr/>
              </p:nvSpPr>
              <p:spPr>
                <a:xfrm>
                  <a:off x="5782775" y="1271605"/>
                  <a:ext cx="10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351" extrusionOk="0">
                      <a:moveTo>
                        <a:pt x="500" y="1"/>
                      </a:moveTo>
                      <a:cubicBezTo>
                        <a:pt x="250" y="1"/>
                        <a:pt x="0" y="1"/>
                        <a:pt x="0" y="351"/>
                      </a:cubicBezTo>
                      <a:lnTo>
                        <a:pt x="5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24"/>
                <p:cNvSpPr/>
                <p:nvPr/>
              </p:nvSpPr>
              <p:spPr>
                <a:xfrm>
                  <a:off x="4584975" y="2017458"/>
                  <a:ext cx="10020" cy="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286" extrusionOk="0">
                      <a:moveTo>
                        <a:pt x="501" y="0"/>
                      </a:moveTo>
                      <a:lnTo>
                        <a:pt x="1" y="250"/>
                      </a:lnTo>
                      <a:cubicBezTo>
                        <a:pt x="89" y="268"/>
                        <a:pt x="171" y="286"/>
                        <a:pt x="243" y="286"/>
                      </a:cubicBezTo>
                      <a:cubicBezTo>
                        <a:pt x="374" y="286"/>
                        <a:pt x="469" y="227"/>
                        <a:pt x="5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24"/>
                <p:cNvSpPr/>
                <p:nvPr/>
              </p:nvSpPr>
              <p:spPr>
                <a:xfrm>
                  <a:off x="7267715" y="3301450"/>
                  <a:ext cx="9820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" h="353" extrusionOk="0">
                      <a:moveTo>
                        <a:pt x="40" y="1"/>
                      </a:moveTo>
                      <a:lnTo>
                        <a:pt x="40" y="1"/>
                      </a:lnTo>
                      <a:cubicBezTo>
                        <a:pt x="0" y="321"/>
                        <a:pt x="152" y="353"/>
                        <a:pt x="343" y="353"/>
                      </a:cubicBezTo>
                      <a:cubicBezTo>
                        <a:pt x="390" y="353"/>
                        <a:pt x="440" y="351"/>
                        <a:pt x="490" y="351"/>
                      </a:cubicBezTo>
                      <a:lnTo>
                        <a:pt x="40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24"/>
                <p:cNvSpPr/>
                <p:nvPr/>
              </p:nvSpPr>
              <p:spPr>
                <a:xfrm>
                  <a:off x="6673615" y="3425260"/>
                  <a:ext cx="12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301" extrusionOk="0">
                      <a:moveTo>
                        <a:pt x="1" y="1"/>
                      </a:moveTo>
                      <a:lnTo>
                        <a:pt x="601" y="301"/>
                      </a:lnTo>
                      <a:lnTo>
                        <a:pt x="601" y="1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24"/>
                <p:cNvSpPr/>
                <p:nvPr/>
              </p:nvSpPr>
              <p:spPr>
                <a:xfrm>
                  <a:off x="5122895" y="2035433"/>
                  <a:ext cx="9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301" extrusionOk="0">
                      <a:moveTo>
                        <a:pt x="450" y="0"/>
                      </a:moveTo>
                      <a:cubicBezTo>
                        <a:pt x="250" y="0"/>
                        <a:pt x="50" y="0"/>
                        <a:pt x="0" y="300"/>
                      </a:cubicBez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24"/>
                <p:cNvSpPr/>
                <p:nvPr/>
              </p:nvSpPr>
              <p:spPr>
                <a:xfrm>
                  <a:off x="6440655" y="3269195"/>
                  <a:ext cx="11020" cy="4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217" extrusionOk="0">
                      <a:moveTo>
                        <a:pt x="252" y="0"/>
                      </a:moveTo>
                      <a:cubicBezTo>
                        <a:pt x="169" y="0"/>
                        <a:pt x="81" y="16"/>
                        <a:pt x="1" y="16"/>
                      </a:cubicBezTo>
                      <a:lnTo>
                        <a:pt x="551" y="216"/>
                      </a:lnTo>
                      <a:cubicBezTo>
                        <a:pt x="491" y="36"/>
                        <a:pt x="377" y="0"/>
                        <a:pt x="252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24"/>
                <p:cNvSpPr/>
                <p:nvPr/>
              </p:nvSpPr>
              <p:spPr>
                <a:xfrm>
                  <a:off x="6402675" y="3245547"/>
                  <a:ext cx="1000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201" extrusionOk="0">
                      <a:moveTo>
                        <a:pt x="0" y="0"/>
                      </a:moveTo>
                      <a:lnTo>
                        <a:pt x="500" y="20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24"/>
                <p:cNvSpPr/>
                <p:nvPr/>
              </p:nvSpPr>
              <p:spPr>
                <a:xfrm>
                  <a:off x="7168535" y="3240554"/>
                  <a:ext cx="11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351" extrusionOk="0">
                      <a:moveTo>
                        <a:pt x="0" y="0"/>
                      </a:moveTo>
                      <a:cubicBezTo>
                        <a:pt x="50" y="350"/>
                        <a:pt x="350" y="250"/>
                        <a:pt x="550" y="3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24"/>
                <p:cNvSpPr/>
                <p:nvPr/>
              </p:nvSpPr>
              <p:spPr>
                <a:xfrm>
                  <a:off x="4695955" y="1955543"/>
                  <a:ext cx="10020" cy="4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227" extrusionOk="0">
                      <a:moveTo>
                        <a:pt x="501" y="1"/>
                      </a:moveTo>
                      <a:lnTo>
                        <a:pt x="1" y="201"/>
                      </a:lnTo>
                      <a:cubicBezTo>
                        <a:pt x="78" y="216"/>
                        <a:pt x="151" y="227"/>
                        <a:pt x="215" y="227"/>
                      </a:cubicBezTo>
                      <a:cubicBezTo>
                        <a:pt x="360" y="227"/>
                        <a:pt x="466" y="174"/>
                        <a:pt x="5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24"/>
                <p:cNvSpPr/>
                <p:nvPr/>
              </p:nvSpPr>
              <p:spPr>
                <a:xfrm>
                  <a:off x="2979255" y="3146703"/>
                  <a:ext cx="5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01" extrusionOk="0">
                      <a:moveTo>
                        <a:pt x="151" y="0"/>
                      </a:moveTo>
                      <a:lnTo>
                        <a:pt x="151" y="0"/>
                      </a:lnTo>
                      <a:cubicBezTo>
                        <a:pt x="51" y="250"/>
                        <a:pt x="1" y="450"/>
                        <a:pt x="251" y="600"/>
                      </a:cubicBez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24"/>
                <p:cNvSpPr/>
                <p:nvPr/>
              </p:nvSpPr>
              <p:spPr>
                <a:xfrm>
                  <a:off x="5908755" y="1658013"/>
                  <a:ext cx="1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" h="151" extrusionOk="0">
                      <a:moveTo>
                        <a:pt x="0" y="151"/>
                      </a:moveTo>
                      <a:lnTo>
                        <a:pt x="850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24"/>
                <p:cNvSpPr/>
                <p:nvPr/>
              </p:nvSpPr>
              <p:spPr>
                <a:xfrm>
                  <a:off x="2938275" y="1824763"/>
                  <a:ext cx="1020" cy="12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650" extrusionOk="0">
                      <a:moveTo>
                        <a:pt x="0" y="650"/>
                      </a:move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24"/>
                <p:cNvSpPr/>
                <p:nvPr/>
              </p:nvSpPr>
              <p:spPr>
                <a:xfrm>
                  <a:off x="5814775" y="3070808"/>
                  <a:ext cx="9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501" extrusionOk="0">
                      <a:moveTo>
                        <a:pt x="50" y="1"/>
                      </a:moveTo>
                      <a:lnTo>
                        <a:pt x="50" y="1"/>
                      </a:lnTo>
                      <a:cubicBezTo>
                        <a:pt x="0" y="251"/>
                        <a:pt x="200" y="501"/>
                        <a:pt x="450" y="501"/>
                      </a:cubicBez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24"/>
                <p:cNvSpPr/>
                <p:nvPr/>
              </p:nvSpPr>
              <p:spPr>
                <a:xfrm>
                  <a:off x="2971275" y="3071806"/>
                  <a:ext cx="5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51" extrusionOk="0">
                      <a:moveTo>
                        <a:pt x="150" y="1"/>
                      </a:moveTo>
                      <a:lnTo>
                        <a:pt x="150" y="1"/>
                      </a:lnTo>
                      <a:cubicBezTo>
                        <a:pt x="0" y="201"/>
                        <a:pt x="0" y="351"/>
                        <a:pt x="250" y="451"/>
                      </a:cubicBez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24"/>
                <p:cNvSpPr/>
                <p:nvPr/>
              </p:nvSpPr>
              <p:spPr>
                <a:xfrm>
                  <a:off x="5304855" y="1593122"/>
                  <a:ext cx="10020" cy="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254" extrusionOk="0">
                      <a:moveTo>
                        <a:pt x="501" y="0"/>
                      </a:moveTo>
                      <a:lnTo>
                        <a:pt x="1" y="250"/>
                      </a:lnTo>
                      <a:cubicBezTo>
                        <a:pt x="51" y="250"/>
                        <a:pt x="104" y="253"/>
                        <a:pt x="156" y="253"/>
                      </a:cubicBezTo>
                      <a:cubicBezTo>
                        <a:pt x="313" y="253"/>
                        <a:pt x="463" y="225"/>
                        <a:pt x="5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24"/>
                <p:cNvSpPr/>
                <p:nvPr/>
              </p:nvSpPr>
              <p:spPr>
                <a:xfrm>
                  <a:off x="6376675" y="1538198"/>
                  <a:ext cx="1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251" extrusionOk="0">
                      <a:moveTo>
                        <a:pt x="0" y="251"/>
                      </a:moveTo>
                      <a:lnTo>
                        <a:pt x="5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24"/>
                <p:cNvSpPr/>
                <p:nvPr/>
              </p:nvSpPr>
              <p:spPr>
                <a:xfrm>
                  <a:off x="4863935" y="1859695"/>
                  <a:ext cx="10020" cy="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254" extrusionOk="0">
                      <a:moveTo>
                        <a:pt x="500" y="1"/>
                      </a:moveTo>
                      <a:lnTo>
                        <a:pt x="1" y="251"/>
                      </a:lnTo>
                      <a:cubicBezTo>
                        <a:pt x="51" y="251"/>
                        <a:pt x="104" y="254"/>
                        <a:pt x="156" y="254"/>
                      </a:cubicBezTo>
                      <a:cubicBezTo>
                        <a:pt x="313" y="254"/>
                        <a:pt x="463" y="226"/>
                        <a:pt x="5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24"/>
                <p:cNvSpPr/>
                <p:nvPr/>
              </p:nvSpPr>
              <p:spPr>
                <a:xfrm>
                  <a:off x="4628975" y="2529653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251" y="1"/>
                      </a:moveTo>
                      <a:lnTo>
                        <a:pt x="1" y="151"/>
                      </a:lnTo>
                      <a:lnTo>
                        <a:pt x="301" y="251"/>
                      </a:lnTo>
                      <a:lnTo>
                        <a:pt x="351" y="101"/>
                      </a:lnTo>
                      <a:cubicBezTo>
                        <a:pt x="351" y="51"/>
                        <a:pt x="301" y="51"/>
                        <a:pt x="25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24"/>
                <p:cNvSpPr/>
                <p:nvPr/>
              </p:nvSpPr>
              <p:spPr>
                <a:xfrm>
                  <a:off x="4669975" y="2538640"/>
                  <a:ext cx="13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01" extrusionOk="0">
                      <a:moveTo>
                        <a:pt x="0" y="1"/>
                      </a:moveTo>
                      <a:lnTo>
                        <a:pt x="650" y="30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24"/>
                <p:cNvSpPr/>
                <p:nvPr/>
              </p:nvSpPr>
              <p:spPr>
                <a:xfrm>
                  <a:off x="2950275" y="2796246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24"/>
                <p:cNvSpPr/>
                <p:nvPr/>
              </p:nvSpPr>
              <p:spPr>
                <a:xfrm>
                  <a:off x="5970735" y="3682865"/>
                  <a:ext cx="2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601" extrusionOk="0">
                      <a:moveTo>
                        <a:pt x="101" y="0"/>
                      </a:moveTo>
                      <a:lnTo>
                        <a:pt x="1" y="600"/>
                      </a:lnTo>
                      <a:cubicBezTo>
                        <a:pt x="51" y="400"/>
                        <a:pt x="101" y="20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24"/>
                <p:cNvSpPr/>
                <p:nvPr/>
              </p:nvSpPr>
              <p:spPr>
                <a:xfrm>
                  <a:off x="5588815" y="1423376"/>
                  <a:ext cx="8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01" extrusionOk="0">
                      <a:moveTo>
                        <a:pt x="400" y="1"/>
                      </a:moveTo>
                      <a:lnTo>
                        <a:pt x="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24"/>
                <p:cNvSpPr/>
                <p:nvPr/>
              </p:nvSpPr>
              <p:spPr>
                <a:xfrm>
                  <a:off x="2986255" y="1415387"/>
                  <a:ext cx="7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601" extrusionOk="0">
                      <a:moveTo>
                        <a:pt x="351" y="1"/>
                      </a:moveTo>
                      <a:cubicBezTo>
                        <a:pt x="201" y="151"/>
                        <a:pt x="1" y="301"/>
                        <a:pt x="151" y="601"/>
                      </a:cubicBezTo>
                      <a:lnTo>
                        <a:pt x="3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24"/>
                <p:cNvSpPr/>
                <p:nvPr/>
              </p:nvSpPr>
              <p:spPr>
                <a:xfrm>
                  <a:off x="5315855" y="1585133"/>
                  <a:ext cx="8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51" extrusionOk="0">
                      <a:moveTo>
                        <a:pt x="400" y="0"/>
                      </a:moveTo>
                      <a:lnTo>
                        <a:pt x="1" y="3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24"/>
                <p:cNvSpPr/>
                <p:nvPr/>
              </p:nvSpPr>
              <p:spPr>
                <a:xfrm>
                  <a:off x="5173875" y="2008470"/>
                  <a:ext cx="9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301" extrusionOk="0">
                      <a:moveTo>
                        <a:pt x="451" y="0"/>
                      </a:moveTo>
                      <a:cubicBezTo>
                        <a:pt x="251" y="0"/>
                        <a:pt x="1" y="0"/>
                        <a:pt x="1" y="300"/>
                      </a:cubicBezTo>
                      <a:lnTo>
                        <a:pt x="451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24"/>
                <p:cNvSpPr/>
                <p:nvPr/>
              </p:nvSpPr>
              <p:spPr>
                <a:xfrm>
                  <a:off x="5782775" y="3030883"/>
                  <a:ext cx="7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501" extrusionOk="0">
                      <a:moveTo>
                        <a:pt x="50" y="0"/>
                      </a:moveTo>
                      <a:lnTo>
                        <a:pt x="50" y="0"/>
                      </a:lnTo>
                      <a:cubicBezTo>
                        <a:pt x="0" y="250"/>
                        <a:pt x="50" y="450"/>
                        <a:pt x="350" y="500"/>
                      </a:cubicBez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24"/>
                <p:cNvSpPr/>
                <p:nvPr/>
              </p:nvSpPr>
              <p:spPr>
                <a:xfrm>
                  <a:off x="4498995" y="2062376"/>
                  <a:ext cx="9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301" extrusionOk="0">
                      <a:moveTo>
                        <a:pt x="451" y="1"/>
                      </a:moveTo>
                      <a:lnTo>
                        <a:pt x="1" y="301"/>
                      </a:lnTo>
                      <a:cubicBezTo>
                        <a:pt x="201" y="301"/>
                        <a:pt x="451" y="301"/>
                        <a:pt x="45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24"/>
                <p:cNvSpPr/>
                <p:nvPr/>
              </p:nvSpPr>
              <p:spPr>
                <a:xfrm>
                  <a:off x="5794775" y="1262637"/>
                  <a:ext cx="7020" cy="7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400" extrusionOk="0">
                      <a:moveTo>
                        <a:pt x="350" y="0"/>
                      </a:moveTo>
                      <a:cubicBezTo>
                        <a:pt x="0" y="0"/>
                        <a:pt x="0" y="200"/>
                        <a:pt x="0" y="400"/>
                      </a:cubicBezTo>
                      <a:lnTo>
                        <a:pt x="3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24"/>
                <p:cNvSpPr/>
                <p:nvPr/>
              </p:nvSpPr>
              <p:spPr>
                <a:xfrm>
                  <a:off x="5732775" y="3005917"/>
                  <a:ext cx="8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51" extrusionOk="0">
                      <a:moveTo>
                        <a:pt x="1" y="1"/>
                      </a:moveTo>
                      <a:lnTo>
                        <a:pt x="4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24"/>
                <p:cNvSpPr/>
                <p:nvPr/>
              </p:nvSpPr>
              <p:spPr>
                <a:xfrm>
                  <a:off x="5800775" y="1256646"/>
                  <a:ext cx="8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01" extrusionOk="0">
                      <a:moveTo>
                        <a:pt x="400" y="0"/>
                      </a:moveTo>
                      <a:cubicBezTo>
                        <a:pt x="200" y="0"/>
                        <a:pt x="0" y="0"/>
                        <a:pt x="0" y="300"/>
                      </a:cubicBezTo>
                      <a:lnTo>
                        <a:pt x="4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24"/>
                <p:cNvSpPr/>
                <p:nvPr/>
              </p:nvSpPr>
              <p:spPr>
                <a:xfrm>
                  <a:off x="5373855" y="1553177"/>
                  <a:ext cx="1000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301" extrusionOk="0">
                      <a:moveTo>
                        <a:pt x="500" y="0"/>
                      </a:moveTo>
                      <a:lnTo>
                        <a:pt x="0" y="3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24"/>
                <p:cNvSpPr/>
                <p:nvPr/>
              </p:nvSpPr>
              <p:spPr>
                <a:xfrm>
                  <a:off x="5782775" y="1253650"/>
                  <a:ext cx="9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301" extrusionOk="0">
                      <a:moveTo>
                        <a:pt x="450" y="0"/>
                      </a:moveTo>
                      <a:lnTo>
                        <a:pt x="0" y="3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24"/>
                <p:cNvSpPr/>
                <p:nvPr/>
              </p:nvSpPr>
              <p:spPr>
                <a:xfrm>
                  <a:off x="5383835" y="1547186"/>
                  <a:ext cx="9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301" extrusionOk="0">
                      <a:moveTo>
                        <a:pt x="451" y="1"/>
                      </a:moveTo>
                      <a:lnTo>
                        <a:pt x="1" y="3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24"/>
                <p:cNvSpPr/>
                <p:nvPr/>
              </p:nvSpPr>
              <p:spPr>
                <a:xfrm>
                  <a:off x="5814775" y="1223691"/>
                  <a:ext cx="8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451" extrusionOk="0">
                      <a:moveTo>
                        <a:pt x="350" y="0"/>
                      </a:moveTo>
                      <a:lnTo>
                        <a:pt x="0" y="450"/>
                      </a:lnTo>
                      <a:cubicBezTo>
                        <a:pt x="200" y="400"/>
                        <a:pt x="400" y="200"/>
                        <a:pt x="3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24"/>
                <p:cNvSpPr/>
                <p:nvPr/>
              </p:nvSpPr>
              <p:spPr>
                <a:xfrm>
                  <a:off x="6862595" y="2721369"/>
                  <a:ext cx="13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101" extrusionOk="0">
                      <a:moveTo>
                        <a:pt x="0" y="100"/>
                      </a:moveTo>
                      <a:lnTo>
                        <a:pt x="6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24"/>
                <p:cNvSpPr/>
                <p:nvPr/>
              </p:nvSpPr>
              <p:spPr>
                <a:xfrm>
                  <a:off x="4758955" y="2221317"/>
                  <a:ext cx="11020" cy="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192" extrusionOk="0">
                      <a:moveTo>
                        <a:pt x="309" y="1"/>
                      </a:moveTo>
                      <a:cubicBezTo>
                        <a:pt x="195" y="1"/>
                        <a:pt x="89" y="44"/>
                        <a:pt x="0" y="191"/>
                      </a:cubicBezTo>
                      <a:lnTo>
                        <a:pt x="550" y="42"/>
                      </a:lnTo>
                      <a:cubicBezTo>
                        <a:pt x="469" y="21"/>
                        <a:pt x="387" y="1"/>
                        <a:pt x="309" y="1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24"/>
                <p:cNvSpPr/>
                <p:nvPr/>
              </p:nvSpPr>
              <p:spPr>
                <a:xfrm>
                  <a:off x="5787775" y="2937032"/>
                  <a:ext cx="7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501" extrusionOk="0">
                      <a:moveTo>
                        <a:pt x="350" y="0"/>
                      </a:moveTo>
                      <a:lnTo>
                        <a:pt x="350" y="0"/>
                      </a:lnTo>
                      <a:cubicBezTo>
                        <a:pt x="0" y="50"/>
                        <a:pt x="50" y="250"/>
                        <a:pt x="100" y="500"/>
                      </a:cubicBezTo>
                      <a:lnTo>
                        <a:pt x="3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24"/>
                <p:cNvSpPr/>
                <p:nvPr/>
              </p:nvSpPr>
              <p:spPr>
                <a:xfrm>
                  <a:off x="7334495" y="3349384"/>
                  <a:ext cx="8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51" extrusionOk="0">
                      <a:moveTo>
                        <a:pt x="1" y="0"/>
                      </a:moveTo>
                      <a:cubicBezTo>
                        <a:pt x="1" y="250"/>
                        <a:pt x="151" y="350"/>
                        <a:pt x="401" y="3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24"/>
                <p:cNvSpPr/>
                <p:nvPr/>
              </p:nvSpPr>
              <p:spPr>
                <a:xfrm>
                  <a:off x="5813775" y="2874119"/>
                  <a:ext cx="8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01" extrusionOk="0">
                      <a:moveTo>
                        <a:pt x="400" y="1"/>
                      </a:moveTo>
                      <a:cubicBezTo>
                        <a:pt x="200" y="1"/>
                        <a:pt x="0" y="51"/>
                        <a:pt x="200" y="301"/>
                      </a:cubicBezTo>
                      <a:lnTo>
                        <a:pt x="4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24"/>
                <p:cNvSpPr/>
                <p:nvPr/>
              </p:nvSpPr>
              <p:spPr>
                <a:xfrm>
                  <a:off x="5832775" y="3091779"/>
                  <a:ext cx="800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501" extrusionOk="0">
                      <a:moveTo>
                        <a:pt x="50" y="1"/>
                      </a:moveTo>
                      <a:cubicBezTo>
                        <a:pt x="0" y="251"/>
                        <a:pt x="150" y="451"/>
                        <a:pt x="400" y="501"/>
                      </a:cubicBez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24"/>
                <p:cNvSpPr/>
                <p:nvPr/>
              </p:nvSpPr>
              <p:spPr>
                <a:xfrm>
                  <a:off x="5896755" y="3074802"/>
                  <a:ext cx="6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51" extrusionOk="0">
                      <a:moveTo>
                        <a:pt x="0" y="1"/>
                      </a:moveTo>
                      <a:lnTo>
                        <a:pt x="300" y="25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24"/>
                <p:cNvSpPr/>
                <p:nvPr/>
              </p:nvSpPr>
              <p:spPr>
                <a:xfrm>
                  <a:off x="2941275" y="1804791"/>
                  <a:ext cx="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51" extrusionOk="0">
                      <a:moveTo>
                        <a:pt x="0" y="4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24"/>
                <p:cNvSpPr/>
                <p:nvPr/>
              </p:nvSpPr>
              <p:spPr>
                <a:xfrm>
                  <a:off x="5830775" y="2841164"/>
                  <a:ext cx="5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451" extrusionOk="0">
                      <a:moveTo>
                        <a:pt x="250" y="1"/>
                      </a:moveTo>
                      <a:lnTo>
                        <a:pt x="250" y="1"/>
                      </a:lnTo>
                      <a:cubicBezTo>
                        <a:pt x="0" y="51"/>
                        <a:pt x="0" y="251"/>
                        <a:pt x="0" y="451"/>
                      </a:cubicBez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24"/>
                <p:cNvSpPr/>
                <p:nvPr/>
              </p:nvSpPr>
              <p:spPr>
                <a:xfrm>
                  <a:off x="3614155" y="346059"/>
                  <a:ext cx="8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51" extrusionOk="0">
                      <a:moveTo>
                        <a:pt x="0" y="250"/>
                      </a:moveTo>
                      <a:lnTo>
                        <a:pt x="4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24"/>
                <p:cNvSpPr/>
                <p:nvPr/>
              </p:nvSpPr>
              <p:spPr>
                <a:xfrm>
                  <a:off x="5888755" y="3062839"/>
                  <a:ext cx="5020" cy="7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00" extrusionOk="0">
                      <a:moveTo>
                        <a:pt x="1" y="0"/>
                      </a:moveTo>
                      <a:lnTo>
                        <a:pt x="251" y="40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24"/>
                <p:cNvSpPr/>
                <p:nvPr/>
              </p:nvSpPr>
              <p:spPr>
                <a:xfrm>
                  <a:off x="5913755" y="1106872"/>
                  <a:ext cx="7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451" extrusionOk="0">
                      <a:moveTo>
                        <a:pt x="300" y="0"/>
                      </a:moveTo>
                      <a:lnTo>
                        <a:pt x="0" y="450"/>
                      </a:lnTo>
                      <a:cubicBezTo>
                        <a:pt x="200" y="400"/>
                        <a:pt x="350" y="200"/>
                        <a:pt x="3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24"/>
                <p:cNvSpPr/>
                <p:nvPr/>
              </p:nvSpPr>
              <p:spPr>
                <a:xfrm>
                  <a:off x="5279855" y="1611078"/>
                  <a:ext cx="8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51" extrusionOk="0">
                      <a:moveTo>
                        <a:pt x="401" y="1"/>
                      </a:moveTo>
                      <a:lnTo>
                        <a:pt x="1" y="251"/>
                      </a:lnTo>
                      <a:cubicBezTo>
                        <a:pt x="151" y="251"/>
                        <a:pt x="351" y="251"/>
                        <a:pt x="4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24"/>
                <p:cNvSpPr/>
                <p:nvPr/>
              </p:nvSpPr>
              <p:spPr>
                <a:xfrm>
                  <a:off x="7294515" y="3318427"/>
                  <a:ext cx="9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51" extrusionOk="0">
                      <a:moveTo>
                        <a:pt x="0" y="1"/>
                      </a:moveTo>
                      <a:cubicBezTo>
                        <a:pt x="0" y="251"/>
                        <a:pt x="250" y="251"/>
                        <a:pt x="450" y="25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24"/>
                <p:cNvSpPr/>
                <p:nvPr/>
              </p:nvSpPr>
              <p:spPr>
                <a:xfrm>
                  <a:off x="5593815" y="1439154"/>
                  <a:ext cx="10020" cy="7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361" extrusionOk="0">
                      <a:moveTo>
                        <a:pt x="406" y="1"/>
                      </a:moveTo>
                      <a:cubicBezTo>
                        <a:pt x="201" y="1"/>
                        <a:pt x="44" y="143"/>
                        <a:pt x="0" y="360"/>
                      </a:cubicBezTo>
                      <a:lnTo>
                        <a:pt x="500" y="10"/>
                      </a:lnTo>
                      <a:cubicBezTo>
                        <a:pt x="468" y="4"/>
                        <a:pt x="436" y="1"/>
                        <a:pt x="406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24"/>
                <p:cNvSpPr/>
                <p:nvPr/>
              </p:nvSpPr>
              <p:spPr>
                <a:xfrm>
                  <a:off x="7150535" y="2623504"/>
                  <a:ext cx="9020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55" extrusionOk="0">
                      <a:moveTo>
                        <a:pt x="450" y="1"/>
                      </a:moveTo>
                      <a:lnTo>
                        <a:pt x="1" y="251"/>
                      </a:lnTo>
                      <a:cubicBezTo>
                        <a:pt x="51" y="251"/>
                        <a:pt x="100" y="254"/>
                        <a:pt x="148" y="254"/>
                      </a:cubicBezTo>
                      <a:cubicBezTo>
                        <a:pt x="291" y="254"/>
                        <a:pt x="413" y="226"/>
                        <a:pt x="450" y="1"/>
                      </a:cubicBezTo>
                      <a:close/>
                    </a:path>
                  </a:pathLst>
                </a:custGeom>
                <a:solidFill>
                  <a:srgbClr val="3B272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24"/>
                <p:cNvSpPr/>
                <p:nvPr/>
              </p:nvSpPr>
              <p:spPr>
                <a:xfrm>
                  <a:off x="3749135" y="250211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0" y="250"/>
                      </a:moveTo>
                      <a:lnTo>
                        <a:pt x="3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24"/>
                <p:cNvSpPr/>
                <p:nvPr/>
              </p:nvSpPr>
              <p:spPr>
                <a:xfrm>
                  <a:off x="5973735" y="3610984"/>
                  <a:ext cx="5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51" extrusionOk="0">
                      <a:moveTo>
                        <a:pt x="251" y="0"/>
                      </a:moveTo>
                      <a:cubicBezTo>
                        <a:pt x="1" y="100"/>
                        <a:pt x="1" y="250"/>
                        <a:pt x="151" y="450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24"/>
                <p:cNvSpPr/>
                <p:nvPr/>
              </p:nvSpPr>
              <p:spPr>
                <a:xfrm>
                  <a:off x="5910755" y="3251539"/>
                  <a:ext cx="7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01" extrusionOk="0">
                      <a:moveTo>
                        <a:pt x="150" y="0"/>
                      </a:moveTo>
                      <a:lnTo>
                        <a:pt x="150" y="0"/>
                      </a:lnTo>
                      <a:cubicBezTo>
                        <a:pt x="0" y="300"/>
                        <a:pt x="200" y="300"/>
                        <a:pt x="350" y="300"/>
                      </a:cubicBez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24"/>
                <p:cNvSpPr/>
                <p:nvPr/>
              </p:nvSpPr>
              <p:spPr>
                <a:xfrm>
                  <a:off x="3449175" y="525772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1" y="301"/>
                      </a:move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24"/>
                <p:cNvSpPr/>
                <p:nvPr/>
              </p:nvSpPr>
              <p:spPr>
                <a:xfrm>
                  <a:off x="6393675" y="3239555"/>
                  <a:ext cx="7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01" extrusionOk="0">
                      <a:moveTo>
                        <a:pt x="0" y="0"/>
                      </a:moveTo>
                      <a:lnTo>
                        <a:pt x="350" y="20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24"/>
                <p:cNvSpPr/>
                <p:nvPr/>
              </p:nvSpPr>
              <p:spPr>
                <a:xfrm>
                  <a:off x="3485175" y="483850"/>
                  <a:ext cx="6020" cy="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00" extrusionOk="0">
                      <a:moveTo>
                        <a:pt x="1" y="300"/>
                      </a:moveTo>
                      <a:lnTo>
                        <a:pt x="3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24"/>
                <p:cNvSpPr/>
                <p:nvPr/>
              </p:nvSpPr>
              <p:spPr>
                <a:xfrm>
                  <a:off x="5049895" y="2075358"/>
                  <a:ext cx="8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51" extrusionOk="0">
                      <a:moveTo>
                        <a:pt x="1" y="151"/>
                      </a:moveTo>
                      <a:lnTo>
                        <a:pt x="401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24"/>
                <p:cNvSpPr/>
                <p:nvPr/>
              </p:nvSpPr>
              <p:spPr>
                <a:xfrm>
                  <a:off x="5040895" y="2079353"/>
                  <a:ext cx="8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51" extrusionOk="0">
                      <a:moveTo>
                        <a:pt x="1" y="251"/>
                      </a:moveTo>
                      <a:lnTo>
                        <a:pt x="401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24"/>
                <p:cNvSpPr/>
                <p:nvPr/>
              </p:nvSpPr>
              <p:spPr>
                <a:xfrm>
                  <a:off x="3581155" y="384986"/>
                  <a:ext cx="6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51" extrusionOk="0">
                      <a:moveTo>
                        <a:pt x="1" y="251"/>
                      </a:moveTo>
                      <a:lnTo>
                        <a:pt x="3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3623155" y="340068"/>
                  <a:ext cx="6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51" extrusionOk="0">
                      <a:moveTo>
                        <a:pt x="0" y="250"/>
                      </a:move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3791115" y="211265"/>
                  <a:ext cx="6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51" extrusionOk="0">
                      <a:moveTo>
                        <a:pt x="1" y="250"/>
                      </a:moveTo>
                      <a:lnTo>
                        <a:pt x="3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3820115" y="193290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1" y="251"/>
                      </a:moveTo>
                      <a:lnTo>
                        <a:pt x="3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24"/>
                <p:cNvSpPr/>
                <p:nvPr/>
              </p:nvSpPr>
              <p:spPr>
                <a:xfrm>
                  <a:off x="2923275" y="2116302"/>
                  <a:ext cx="1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301" extrusionOk="0">
                      <a:moveTo>
                        <a:pt x="50" y="3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24"/>
                <p:cNvSpPr/>
                <p:nvPr/>
              </p:nvSpPr>
              <p:spPr>
                <a:xfrm>
                  <a:off x="3836115" y="181306"/>
                  <a:ext cx="6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51" extrusionOk="0">
                      <a:moveTo>
                        <a:pt x="1" y="251"/>
                      </a:moveTo>
                      <a:lnTo>
                        <a:pt x="3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24"/>
                <p:cNvSpPr/>
                <p:nvPr/>
              </p:nvSpPr>
              <p:spPr>
                <a:xfrm>
                  <a:off x="2980255" y="3122736"/>
                  <a:ext cx="2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301" extrusionOk="0">
                      <a:moveTo>
                        <a:pt x="101" y="3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24"/>
                <p:cNvSpPr/>
                <p:nvPr/>
              </p:nvSpPr>
              <p:spPr>
                <a:xfrm>
                  <a:off x="4945915" y="1812780"/>
                  <a:ext cx="6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01" extrusionOk="0">
                      <a:moveTo>
                        <a:pt x="301" y="0"/>
                      </a:moveTo>
                      <a:lnTo>
                        <a:pt x="1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24"/>
                <p:cNvSpPr/>
                <p:nvPr/>
              </p:nvSpPr>
              <p:spPr>
                <a:xfrm>
                  <a:off x="5641795" y="1400408"/>
                  <a:ext cx="7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01" extrusionOk="0">
                      <a:moveTo>
                        <a:pt x="351" y="1"/>
                      </a:moveTo>
                      <a:cubicBezTo>
                        <a:pt x="151" y="1"/>
                        <a:pt x="1" y="51"/>
                        <a:pt x="1" y="301"/>
                      </a:cubicBezTo>
                      <a:lnTo>
                        <a:pt x="3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24"/>
                <p:cNvSpPr/>
                <p:nvPr/>
              </p:nvSpPr>
              <p:spPr>
                <a:xfrm>
                  <a:off x="5656795" y="1385428"/>
                  <a:ext cx="7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51" extrusionOk="0">
                      <a:moveTo>
                        <a:pt x="351" y="1"/>
                      </a:moveTo>
                      <a:cubicBezTo>
                        <a:pt x="101" y="1"/>
                        <a:pt x="1" y="101"/>
                        <a:pt x="51" y="351"/>
                      </a:cubicBezTo>
                      <a:lnTo>
                        <a:pt x="3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24"/>
                <p:cNvSpPr/>
                <p:nvPr/>
              </p:nvSpPr>
              <p:spPr>
                <a:xfrm>
                  <a:off x="3557155" y="4121181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1" y="1"/>
                      </a:moveTo>
                      <a:cubicBezTo>
                        <a:pt x="1" y="251"/>
                        <a:pt x="151" y="251"/>
                        <a:pt x="351" y="25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24"/>
                <p:cNvSpPr/>
                <p:nvPr/>
              </p:nvSpPr>
              <p:spPr>
                <a:xfrm>
                  <a:off x="2993255" y="1382452"/>
                  <a:ext cx="3020" cy="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00" extrusionOk="0">
                      <a:moveTo>
                        <a:pt x="151" y="0"/>
                      </a:moveTo>
                      <a:cubicBezTo>
                        <a:pt x="1" y="100"/>
                        <a:pt x="1" y="200"/>
                        <a:pt x="151" y="300"/>
                      </a:cubicBez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24"/>
                <p:cNvSpPr/>
                <p:nvPr/>
              </p:nvSpPr>
              <p:spPr>
                <a:xfrm>
                  <a:off x="2928275" y="2183190"/>
                  <a:ext cx="3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01" extrusionOk="0">
                      <a:moveTo>
                        <a:pt x="150" y="401"/>
                      </a:moveTo>
                      <a:cubicBezTo>
                        <a:pt x="100" y="251"/>
                        <a:pt x="50" y="151"/>
                        <a:pt x="0" y="1"/>
                      </a:cubicBezTo>
                      <a:cubicBezTo>
                        <a:pt x="50" y="151"/>
                        <a:pt x="100" y="251"/>
                        <a:pt x="150" y="40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24"/>
                <p:cNvSpPr/>
                <p:nvPr/>
              </p:nvSpPr>
              <p:spPr>
                <a:xfrm>
                  <a:off x="5665795" y="1379457"/>
                  <a:ext cx="6020" cy="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50" extrusionOk="0">
                      <a:moveTo>
                        <a:pt x="0" y="250"/>
                      </a:move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24"/>
                <p:cNvSpPr/>
                <p:nvPr/>
              </p:nvSpPr>
              <p:spPr>
                <a:xfrm>
                  <a:off x="5679795" y="1628054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150" y="1"/>
                      </a:moveTo>
                      <a:lnTo>
                        <a:pt x="150" y="1"/>
                      </a:lnTo>
                      <a:cubicBezTo>
                        <a:pt x="0" y="151"/>
                        <a:pt x="50" y="251"/>
                        <a:pt x="250" y="301"/>
                      </a:cubicBez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24"/>
                <p:cNvSpPr/>
                <p:nvPr/>
              </p:nvSpPr>
              <p:spPr>
                <a:xfrm>
                  <a:off x="5676795" y="1613075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150" y="1"/>
                      </a:moveTo>
                      <a:lnTo>
                        <a:pt x="150" y="1"/>
                      </a:lnTo>
                      <a:cubicBezTo>
                        <a:pt x="0" y="201"/>
                        <a:pt x="100" y="251"/>
                        <a:pt x="250" y="301"/>
                      </a:cubicBez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24"/>
                <p:cNvSpPr/>
                <p:nvPr/>
              </p:nvSpPr>
              <p:spPr>
                <a:xfrm>
                  <a:off x="3548175" y="4115190"/>
                  <a:ext cx="700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51" extrusionOk="0">
                      <a:moveTo>
                        <a:pt x="350" y="2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24"/>
                <p:cNvSpPr/>
                <p:nvPr/>
              </p:nvSpPr>
              <p:spPr>
                <a:xfrm>
                  <a:off x="2996255" y="1367473"/>
                  <a:ext cx="3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51" extrusionOk="0">
                      <a:moveTo>
                        <a:pt x="1" y="550"/>
                      </a:move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24"/>
                <p:cNvSpPr/>
                <p:nvPr/>
              </p:nvSpPr>
              <p:spPr>
                <a:xfrm>
                  <a:off x="4205055" y="2442792"/>
                  <a:ext cx="13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1" extrusionOk="0">
                      <a:moveTo>
                        <a:pt x="0" y="1"/>
                      </a:moveTo>
                      <a:lnTo>
                        <a:pt x="650" y="5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24"/>
                <p:cNvSpPr/>
                <p:nvPr/>
              </p:nvSpPr>
              <p:spPr>
                <a:xfrm>
                  <a:off x="2947275" y="2619509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250" y="1"/>
                      </a:moveTo>
                      <a:lnTo>
                        <a:pt x="250" y="1"/>
                      </a:lnTo>
                      <a:cubicBezTo>
                        <a:pt x="50" y="51"/>
                        <a:pt x="0" y="151"/>
                        <a:pt x="150" y="301"/>
                      </a:cubicBez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24"/>
                <p:cNvSpPr/>
                <p:nvPr/>
              </p:nvSpPr>
              <p:spPr>
                <a:xfrm>
                  <a:off x="4743955" y="1931596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35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24"/>
                <p:cNvSpPr/>
                <p:nvPr/>
              </p:nvSpPr>
              <p:spPr>
                <a:xfrm>
                  <a:off x="5673795" y="1592124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150" y="0"/>
                      </a:moveTo>
                      <a:cubicBezTo>
                        <a:pt x="0" y="200"/>
                        <a:pt x="100" y="250"/>
                        <a:pt x="250" y="300"/>
                      </a:cubicBez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24"/>
                <p:cNvSpPr/>
                <p:nvPr/>
              </p:nvSpPr>
              <p:spPr>
                <a:xfrm>
                  <a:off x="2926275" y="1933594"/>
                  <a:ext cx="2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301" extrusionOk="0">
                      <a:moveTo>
                        <a:pt x="0" y="30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24"/>
                <p:cNvSpPr/>
                <p:nvPr/>
              </p:nvSpPr>
              <p:spPr>
                <a:xfrm>
                  <a:off x="2971275" y="3041868"/>
                  <a:ext cx="2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301" extrusionOk="0">
                      <a:moveTo>
                        <a:pt x="100" y="3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24"/>
                <p:cNvSpPr/>
                <p:nvPr/>
              </p:nvSpPr>
              <p:spPr>
                <a:xfrm>
                  <a:off x="5968735" y="3464206"/>
                  <a:ext cx="1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301" extrusionOk="0">
                      <a:moveTo>
                        <a:pt x="51" y="3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24"/>
                <p:cNvSpPr/>
                <p:nvPr/>
              </p:nvSpPr>
              <p:spPr>
                <a:xfrm>
                  <a:off x="3527175" y="4100210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0" y="1"/>
                      </a:moveTo>
                      <a:cubicBezTo>
                        <a:pt x="0" y="251"/>
                        <a:pt x="150" y="251"/>
                        <a:pt x="350" y="25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24"/>
                <p:cNvSpPr/>
                <p:nvPr/>
              </p:nvSpPr>
              <p:spPr>
                <a:xfrm>
                  <a:off x="5964735" y="3449227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51" y="450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24"/>
                <p:cNvSpPr/>
                <p:nvPr/>
              </p:nvSpPr>
              <p:spPr>
                <a:xfrm>
                  <a:off x="5772775" y="1263636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35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24"/>
                <p:cNvSpPr/>
                <p:nvPr/>
              </p:nvSpPr>
              <p:spPr>
                <a:xfrm>
                  <a:off x="2941275" y="1771836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200" y="1"/>
                      </a:moveTo>
                      <a:lnTo>
                        <a:pt x="200" y="1"/>
                      </a:lnTo>
                      <a:cubicBezTo>
                        <a:pt x="50" y="51"/>
                        <a:pt x="0" y="151"/>
                        <a:pt x="150" y="300"/>
                      </a:cubicBez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24"/>
                <p:cNvSpPr/>
                <p:nvPr/>
              </p:nvSpPr>
              <p:spPr>
                <a:xfrm>
                  <a:off x="2967275" y="3012907"/>
                  <a:ext cx="3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01" extrusionOk="0">
                      <a:moveTo>
                        <a:pt x="150" y="400"/>
                      </a:moveTo>
                      <a:cubicBezTo>
                        <a:pt x="100" y="250"/>
                        <a:pt x="50" y="150"/>
                        <a:pt x="0" y="0"/>
                      </a:cubicBezTo>
                      <a:cubicBezTo>
                        <a:pt x="50" y="150"/>
                        <a:pt x="100" y="250"/>
                        <a:pt x="150" y="40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24"/>
                <p:cNvSpPr/>
                <p:nvPr/>
              </p:nvSpPr>
              <p:spPr>
                <a:xfrm>
                  <a:off x="4788955" y="2206158"/>
                  <a:ext cx="7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01" extrusionOk="0">
                      <a:moveTo>
                        <a:pt x="0" y="201"/>
                      </a:moveTo>
                      <a:lnTo>
                        <a:pt x="350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24"/>
                <p:cNvSpPr/>
                <p:nvPr/>
              </p:nvSpPr>
              <p:spPr>
                <a:xfrm>
                  <a:off x="2932275" y="1843717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250" y="1"/>
                      </a:moveTo>
                      <a:lnTo>
                        <a:pt x="250" y="1"/>
                      </a:lnTo>
                      <a:cubicBezTo>
                        <a:pt x="50" y="51"/>
                        <a:pt x="0" y="151"/>
                        <a:pt x="150" y="301"/>
                      </a:cubicBez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24"/>
                <p:cNvSpPr/>
                <p:nvPr/>
              </p:nvSpPr>
              <p:spPr>
                <a:xfrm>
                  <a:off x="5955735" y="3404289"/>
                  <a:ext cx="2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301" extrusionOk="0">
                      <a:moveTo>
                        <a:pt x="101" y="3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24"/>
                <p:cNvSpPr/>
                <p:nvPr/>
              </p:nvSpPr>
              <p:spPr>
                <a:xfrm>
                  <a:off x="3074255" y="3599000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200" y="3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24"/>
                <p:cNvSpPr/>
                <p:nvPr/>
              </p:nvSpPr>
              <p:spPr>
                <a:xfrm>
                  <a:off x="5844755" y="3008913"/>
                  <a:ext cx="7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01" extrusionOk="0">
                      <a:moveTo>
                        <a:pt x="1" y="1"/>
                      </a:moveTo>
                      <a:lnTo>
                        <a:pt x="351" y="300"/>
                      </a:lnTo>
                      <a:cubicBezTo>
                        <a:pt x="351" y="50"/>
                        <a:pt x="20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24"/>
                <p:cNvSpPr/>
                <p:nvPr/>
              </p:nvSpPr>
              <p:spPr>
                <a:xfrm>
                  <a:off x="3043255" y="1205716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250" y="1"/>
                      </a:moveTo>
                      <a:cubicBezTo>
                        <a:pt x="50" y="51"/>
                        <a:pt x="0" y="151"/>
                        <a:pt x="150" y="301"/>
                      </a:cubicBez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24"/>
                <p:cNvSpPr/>
                <p:nvPr/>
              </p:nvSpPr>
              <p:spPr>
                <a:xfrm>
                  <a:off x="3518175" y="4094219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0" y="1"/>
                      </a:moveTo>
                      <a:cubicBezTo>
                        <a:pt x="0" y="251"/>
                        <a:pt x="150" y="251"/>
                        <a:pt x="350" y="25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24"/>
                <p:cNvSpPr/>
                <p:nvPr/>
              </p:nvSpPr>
              <p:spPr>
                <a:xfrm>
                  <a:off x="5869755" y="1182568"/>
                  <a:ext cx="7020" cy="6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10" extrusionOk="0">
                      <a:moveTo>
                        <a:pt x="245" y="0"/>
                      </a:moveTo>
                      <a:cubicBezTo>
                        <a:pt x="38" y="0"/>
                        <a:pt x="1" y="136"/>
                        <a:pt x="1" y="310"/>
                      </a:cubicBezTo>
                      <a:cubicBezTo>
                        <a:pt x="101" y="210"/>
                        <a:pt x="251" y="110"/>
                        <a:pt x="351" y="10"/>
                      </a:cubicBezTo>
                      <a:cubicBezTo>
                        <a:pt x="311" y="3"/>
                        <a:pt x="276" y="0"/>
                        <a:pt x="245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24"/>
                <p:cNvSpPr/>
                <p:nvPr/>
              </p:nvSpPr>
              <p:spPr>
                <a:xfrm>
                  <a:off x="3062255" y="1178753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0" y="301"/>
                      </a:move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24"/>
                <p:cNvSpPr/>
                <p:nvPr/>
              </p:nvSpPr>
              <p:spPr>
                <a:xfrm>
                  <a:off x="5875755" y="1175757"/>
                  <a:ext cx="7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51" extrusionOk="0">
                      <a:moveTo>
                        <a:pt x="351" y="1"/>
                      </a:moveTo>
                      <a:cubicBezTo>
                        <a:pt x="101" y="1"/>
                        <a:pt x="1" y="101"/>
                        <a:pt x="1" y="351"/>
                      </a:cubicBezTo>
                      <a:lnTo>
                        <a:pt x="3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24"/>
                <p:cNvSpPr/>
                <p:nvPr/>
              </p:nvSpPr>
              <p:spPr>
                <a:xfrm>
                  <a:off x="4780955" y="2212150"/>
                  <a:ext cx="6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51" extrusionOk="0">
                      <a:moveTo>
                        <a:pt x="0" y="151"/>
                      </a:moveTo>
                      <a:lnTo>
                        <a:pt x="300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24"/>
                <p:cNvSpPr/>
                <p:nvPr/>
              </p:nvSpPr>
              <p:spPr>
                <a:xfrm>
                  <a:off x="3074255" y="1160778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0" y="351"/>
                      </a:move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24"/>
                <p:cNvSpPr/>
                <p:nvPr/>
              </p:nvSpPr>
              <p:spPr>
                <a:xfrm>
                  <a:off x="5890755" y="1157802"/>
                  <a:ext cx="7020" cy="7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400" extrusionOk="0">
                      <a:moveTo>
                        <a:pt x="350" y="0"/>
                      </a:moveTo>
                      <a:cubicBezTo>
                        <a:pt x="51" y="0"/>
                        <a:pt x="1" y="200"/>
                        <a:pt x="51" y="400"/>
                      </a:cubicBezTo>
                      <a:lnTo>
                        <a:pt x="3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24"/>
                <p:cNvSpPr/>
                <p:nvPr/>
              </p:nvSpPr>
              <p:spPr>
                <a:xfrm>
                  <a:off x="7354495" y="3362366"/>
                  <a:ext cx="8020" cy="5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68" extrusionOk="0">
                      <a:moveTo>
                        <a:pt x="1" y="0"/>
                      </a:moveTo>
                      <a:cubicBezTo>
                        <a:pt x="1" y="194"/>
                        <a:pt x="91" y="268"/>
                        <a:pt x="248" y="268"/>
                      </a:cubicBezTo>
                      <a:cubicBezTo>
                        <a:pt x="293" y="268"/>
                        <a:pt x="344" y="262"/>
                        <a:pt x="401" y="2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24"/>
                <p:cNvSpPr/>
                <p:nvPr/>
              </p:nvSpPr>
              <p:spPr>
                <a:xfrm>
                  <a:off x="6577635" y="3360369"/>
                  <a:ext cx="6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01" extrusionOk="0">
                      <a:moveTo>
                        <a:pt x="1" y="0"/>
                      </a:moveTo>
                      <a:lnTo>
                        <a:pt x="300" y="20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24"/>
                <p:cNvSpPr/>
                <p:nvPr/>
              </p:nvSpPr>
              <p:spPr>
                <a:xfrm>
                  <a:off x="5896755" y="1151810"/>
                  <a:ext cx="5020" cy="6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0" extrusionOk="0">
                      <a:moveTo>
                        <a:pt x="0" y="350"/>
                      </a:move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24"/>
                <p:cNvSpPr/>
                <p:nvPr/>
              </p:nvSpPr>
              <p:spPr>
                <a:xfrm>
                  <a:off x="3091255" y="1121851"/>
                  <a:ext cx="400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301" extrusionOk="0">
                      <a:moveTo>
                        <a:pt x="200" y="0"/>
                      </a:moveTo>
                      <a:cubicBezTo>
                        <a:pt x="50" y="50"/>
                        <a:pt x="0" y="150"/>
                        <a:pt x="150" y="300"/>
                      </a:cubicBez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24"/>
                <p:cNvSpPr/>
                <p:nvPr/>
              </p:nvSpPr>
              <p:spPr>
                <a:xfrm>
                  <a:off x="3099235" y="1100880"/>
                  <a:ext cx="3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01" extrusionOk="0">
                      <a:moveTo>
                        <a:pt x="1" y="400"/>
                      </a:move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24"/>
                <p:cNvSpPr/>
                <p:nvPr/>
              </p:nvSpPr>
              <p:spPr>
                <a:xfrm>
                  <a:off x="7375495" y="3344391"/>
                  <a:ext cx="7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51" extrusionOk="0">
                      <a:moveTo>
                        <a:pt x="1" y="1"/>
                      </a:moveTo>
                      <a:lnTo>
                        <a:pt x="300" y="350"/>
                      </a:lnTo>
                      <a:cubicBezTo>
                        <a:pt x="350" y="150"/>
                        <a:pt x="2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24"/>
                <p:cNvSpPr/>
                <p:nvPr/>
              </p:nvSpPr>
              <p:spPr>
                <a:xfrm>
                  <a:off x="5886755" y="3943466"/>
                  <a:ext cx="7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01" extrusionOk="0">
                      <a:moveTo>
                        <a:pt x="351" y="0"/>
                      </a:moveTo>
                      <a:lnTo>
                        <a:pt x="351" y="0"/>
                      </a:lnTo>
                      <a:cubicBezTo>
                        <a:pt x="151" y="50"/>
                        <a:pt x="1" y="50"/>
                        <a:pt x="151" y="300"/>
                      </a:cubicBezTo>
                      <a:lnTo>
                        <a:pt x="3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24"/>
                <p:cNvSpPr/>
                <p:nvPr/>
              </p:nvSpPr>
              <p:spPr>
                <a:xfrm>
                  <a:off x="6547635" y="3338399"/>
                  <a:ext cx="7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01" extrusionOk="0">
                      <a:moveTo>
                        <a:pt x="1" y="1"/>
                      </a:moveTo>
                      <a:lnTo>
                        <a:pt x="301" y="301"/>
                      </a:lnTo>
                      <a:lnTo>
                        <a:pt x="351" y="251"/>
                      </a:lnTo>
                      <a:lnTo>
                        <a:pt x="301" y="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24"/>
                <p:cNvSpPr/>
                <p:nvPr/>
              </p:nvSpPr>
              <p:spPr>
                <a:xfrm>
                  <a:off x="5937755" y="1080908"/>
                  <a:ext cx="4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51" extrusionOk="0">
                      <a:moveTo>
                        <a:pt x="20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24"/>
                <p:cNvSpPr/>
                <p:nvPr/>
              </p:nvSpPr>
              <p:spPr>
                <a:xfrm>
                  <a:off x="5959735" y="1073917"/>
                  <a:ext cx="6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01" extrusionOk="0">
                      <a:moveTo>
                        <a:pt x="1" y="301"/>
                      </a:moveTo>
                      <a:lnTo>
                        <a:pt x="3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24"/>
                <p:cNvSpPr/>
                <p:nvPr/>
              </p:nvSpPr>
              <p:spPr>
                <a:xfrm>
                  <a:off x="7324495" y="3336402"/>
                  <a:ext cx="5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51" extrusionOk="0">
                      <a:moveTo>
                        <a:pt x="1" y="1"/>
                      </a:moveTo>
                      <a:lnTo>
                        <a:pt x="251" y="25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24"/>
                <p:cNvSpPr/>
                <p:nvPr/>
              </p:nvSpPr>
              <p:spPr>
                <a:xfrm>
                  <a:off x="3119235" y="1061934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1" y="351"/>
                      </a:move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24"/>
                <p:cNvSpPr/>
                <p:nvPr/>
              </p:nvSpPr>
              <p:spPr>
                <a:xfrm>
                  <a:off x="4573995" y="2508682"/>
                  <a:ext cx="13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101" extrusionOk="0">
                      <a:moveTo>
                        <a:pt x="0" y="1"/>
                      </a:moveTo>
                      <a:lnTo>
                        <a:pt x="650" y="10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24"/>
                <p:cNvSpPr/>
                <p:nvPr/>
              </p:nvSpPr>
              <p:spPr>
                <a:xfrm>
                  <a:off x="5794775" y="2925048"/>
                  <a:ext cx="6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01" extrusionOk="0">
                      <a:moveTo>
                        <a:pt x="300" y="0"/>
                      </a:moveTo>
                      <a:lnTo>
                        <a:pt x="300" y="0"/>
                      </a:lnTo>
                      <a:cubicBezTo>
                        <a:pt x="0" y="50"/>
                        <a:pt x="0" y="200"/>
                        <a:pt x="50" y="400"/>
                      </a:cubicBez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24"/>
                <p:cNvSpPr/>
                <p:nvPr/>
              </p:nvSpPr>
              <p:spPr>
                <a:xfrm>
                  <a:off x="3125235" y="1052946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1" y="351"/>
                      </a:move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24"/>
                <p:cNvSpPr/>
                <p:nvPr/>
              </p:nvSpPr>
              <p:spPr>
                <a:xfrm>
                  <a:off x="2971275" y="1520223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250" y="1"/>
                      </a:moveTo>
                      <a:lnTo>
                        <a:pt x="250" y="1"/>
                      </a:lnTo>
                      <a:cubicBezTo>
                        <a:pt x="100" y="51"/>
                        <a:pt x="0" y="101"/>
                        <a:pt x="150" y="301"/>
                      </a:cubicBez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24"/>
                <p:cNvSpPr/>
                <p:nvPr/>
              </p:nvSpPr>
              <p:spPr>
                <a:xfrm>
                  <a:off x="3158235" y="984061"/>
                  <a:ext cx="4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51" extrusionOk="0">
                      <a:moveTo>
                        <a:pt x="0" y="350"/>
                      </a:move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24"/>
                <p:cNvSpPr/>
                <p:nvPr/>
              </p:nvSpPr>
              <p:spPr>
                <a:xfrm>
                  <a:off x="6034735" y="981065"/>
                  <a:ext cx="6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01" extrusionOk="0">
                      <a:moveTo>
                        <a:pt x="300" y="1"/>
                      </a:moveTo>
                      <a:cubicBezTo>
                        <a:pt x="50" y="1"/>
                        <a:pt x="0" y="201"/>
                        <a:pt x="50" y="401"/>
                      </a:cubicBezTo>
                      <a:lnTo>
                        <a:pt x="3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24"/>
                <p:cNvSpPr/>
                <p:nvPr/>
              </p:nvSpPr>
              <p:spPr>
                <a:xfrm>
                  <a:off x="5805775" y="2898086"/>
                  <a:ext cx="4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51" extrusionOk="0">
                      <a:moveTo>
                        <a:pt x="0" y="450"/>
                      </a:move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24"/>
                <p:cNvSpPr/>
                <p:nvPr/>
              </p:nvSpPr>
              <p:spPr>
                <a:xfrm>
                  <a:off x="6519655" y="3317428"/>
                  <a:ext cx="700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01" extrusionOk="0">
                      <a:moveTo>
                        <a:pt x="0" y="1"/>
                      </a:moveTo>
                      <a:lnTo>
                        <a:pt x="350" y="20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24"/>
                <p:cNvSpPr/>
                <p:nvPr/>
              </p:nvSpPr>
              <p:spPr>
                <a:xfrm>
                  <a:off x="5928755" y="3314432"/>
                  <a:ext cx="7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01" extrusionOk="0">
                      <a:moveTo>
                        <a:pt x="150" y="1"/>
                      </a:moveTo>
                      <a:cubicBezTo>
                        <a:pt x="0" y="301"/>
                        <a:pt x="200" y="301"/>
                        <a:pt x="350" y="301"/>
                      </a:cubicBez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24"/>
                <p:cNvSpPr/>
                <p:nvPr/>
              </p:nvSpPr>
              <p:spPr>
                <a:xfrm>
                  <a:off x="7279515" y="3309439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0" y="1"/>
                      </a:moveTo>
                      <a:lnTo>
                        <a:pt x="350" y="25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24"/>
                <p:cNvSpPr/>
                <p:nvPr/>
              </p:nvSpPr>
              <p:spPr>
                <a:xfrm>
                  <a:off x="3170235" y="966086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0" y="301"/>
                      </a:move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24"/>
                <p:cNvSpPr/>
                <p:nvPr/>
              </p:nvSpPr>
              <p:spPr>
                <a:xfrm>
                  <a:off x="5451835" y="1509238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35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24"/>
                <p:cNvSpPr/>
                <p:nvPr/>
              </p:nvSpPr>
              <p:spPr>
                <a:xfrm>
                  <a:off x="5820775" y="2859139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250" y="1"/>
                      </a:moveTo>
                      <a:cubicBezTo>
                        <a:pt x="100" y="51"/>
                        <a:pt x="0" y="151"/>
                        <a:pt x="150" y="301"/>
                      </a:cubicBez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24"/>
                <p:cNvSpPr/>
                <p:nvPr/>
              </p:nvSpPr>
              <p:spPr>
                <a:xfrm>
                  <a:off x="3184235" y="936127"/>
                  <a:ext cx="1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301" extrusionOk="0">
                      <a:moveTo>
                        <a:pt x="0" y="301"/>
                      </a:move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24"/>
                <p:cNvSpPr/>
                <p:nvPr/>
              </p:nvSpPr>
              <p:spPr>
                <a:xfrm>
                  <a:off x="7261675" y="3295458"/>
                  <a:ext cx="6860" cy="6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14" extrusionOk="0">
                      <a:moveTo>
                        <a:pt x="43" y="1"/>
                      </a:moveTo>
                      <a:cubicBezTo>
                        <a:pt x="1" y="209"/>
                        <a:pt x="63" y="313"/>
                        <a:pt x="230" y="313"/>
                      </a:cubicBezTo>
                      <a:cubicBezTo>
                        <a:pt x="263" y="313"/>
                        <a:pt x="301" y="309"/>
                        <a:pt x="342" y="301"/>
                      </a:cubicBezTo>
                      <a:lnTo>
                        <a:pt x="43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24"/>
                <p:cNvSpPr/>
                <p:nvPr/>
              </p:nvSpPr>
              <p:spPr>
                <a:xfrm>
                  <a:off x="3224215" y="846271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1" y="301"/>
                      </a:move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24"/>
                <p:cNvSpPr/>
                <p:nvPr/>
              </p:nvSpPr>
              <p:spPr>
                <a:xfrm>
                  <a:off x="5922755" y="3293461"/>
                  <a:ext cx="6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01" extrusionOk="0">
                      <a:moveTo>
                        <a:pt x="150" y="1"/>
                      </a:moveTo>
                      <a:lnTo>
                        <a:pt x="150" y="1"/>
                      </a:lnTo>
                      <a:cubicBezTo>
                        <a:pt x="0" y="201"/>
                        <a:pt x="150" y="251"/>
                        <a:pt x="300" y="301"/>
                      </a:cubicBez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24"/>
                <p:cNvSpPr/>
                <p:nvPr/>
              </p:nvSpPr>
              <p:spPr>
                <a:xfrm>
                  <a:off x="3239215" y="819328"/>
                  <a:ext cx="4020" cy="7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00" extrusionOk="0">
                      <a:moveTo>
                        <a:pt x="1" y="400"/>
                      </a:moveTo>
                      <a:lnTo>
                        <a:pt x="2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24"/>
                <p:cNvSpPr/>
                <p:nvPr/>
              </p:nvSpPr>
              <p:spPr>
                <a:xfrm>
                  <a:off x="6453655" y="3275506"/>
                  <a:ext cx="7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01" extrusionOk="0">
                      <a:moveTo>
                        <a:pt x="1" y="0"/>
                      </a:moveTo>
                      <a:lnTo>
                        <a:pt x="351" y="20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24"/>
                <p:cNvSpPr/>
                <p:nvPr/>
              </p:nvSpPr>
              <p:spPr>
                <a:xfrm>
                  <a:off x="2995255" y="3272510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151" y="0"/>
                      </a:moveTo>
                      <a:lnTo>
                        <a:pt x="151" y="0"/>
                      </a:lnTo>
                      <a:cubicBezTo>
                        <a:pt x="1" y="200"/>
                        <a:pt x="101" y="250"/>
                        <a:pt x="251" y="300"/>
                      </a:cubicBez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24"/>
                <p:cNvSpPr/>
                <p:nvPr/>
              </p:nvSpPr>
              <p:spPr>
                <a:xfrm>
                  <a:off x="5958735" y="3727803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251" y="0"/>
                      </a:moveTo>
                      <a:cubicBezTo>
                        <a:pt x="51" y="50"/>
                        <a:pt x="1" y="150"/>
                        <a:pt x="151" y="300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24"/>
                <p:cNvSpPr/>
                <p:nvPr/>
              </p:nvSpPr>
              <p:spPr>
                <a:xfrm>
                  <a:off x="5835775" y="2790254"/>
                  <a:ext cx="600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301" extrusionOk="0">
                      <a:moveTo>
                        <a:pt x="150" y="0"/>
                      </a:moveTo>
                      <a:cubicBezTo>
                        <a:pt x="0" y="250"/>
                        <a:pt x="150" y="250"/>
                        <a:pt x="300" y="300"/>
                      </a:cubicBez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24"/>
                <p:cNvSpPr/>
                <p:nvPr/>
              </p:nvSpPr>
              <p:spPr>
                <a:xfrm>
                  <a:off x="3362195" y="654575"/>
                  <a:ext cx="4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51" extrusionOk="0">
                      <a:moveTo>
                        <a:pt x="1" y="350"/>
                      </a:moveTo>
                      <a:lnTo>
                        <a:pt x="2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24"/>
                <p:cNvSpPr/>
                <p:nvPr/>
              </p:nvSpPr>
              <p:spPr>
                <a:xfrm>
                  <a:off x="3146235" y="3710826"/>
                  <a:ext cx="5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51" extrusionOk="0">
                      <a:moveTo>
                        <a:pt x="250" y="2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24"/>
                <p:cNvSpPr/>
                <p:nvPr/>
              </p:nvSpPr>
              <p:spPr>
                <a:xfrm>
                  <a:off x="3383195" y="624616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0" y="301"/>
                      </a:move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24"/>
                <p:cNvSpPr/>
                <p:nvPr/>
              </p:nvSpPr>
              <p:spPr>
                <a:xfrm>
                  <a:off x="2928275" y="1891651"/>
                  <a:ext cx="3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01" extrusionOk="0">
                      <a:moveTo>
                        <a:pt x="0" y="40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24"/>
                <p:cNvSpPr/>
                <p:nvPr/>
              </p:nvSpPr>
              <p:spPr>
                <a:xfrm>
                  <a:off x="3122235" y="3684862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251" y="3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24"/>
                <p:cNvSpPr/>
                <p:nvPr/>
              </p:nvSpPr>
              <p:spPr>
                <a:xfrm>
                  <a:off x="3392195" y="609636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0" y="351"/>
                      </a:move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24"/>
                <p:cNvSpPr/>
                <p:nvPr/>
              </p:nvSpPr>
              <p:spPr>
                <a:xfrm>
                  <a:off x="5587815" y="1445346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0" y="250"/>
                      </a:moveTo>
                      <a:lnTo>
                        <a:pt x="3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24"/>
                <p:cNvSpPr/>
                <p:nvPr/>
              </p:nvSpPr>
              <p:spPr>
                <a:xfrm>
                  <a:off x="3428195" y="555731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0" y="350"/>
                      </a:move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24"/>
                <p:cNvSpPr/>
                <p:nvPr/>
              </p:nvSpPr>
              <p:spPr>
                <a:xfrm>
                  <a:off x="6429655" y="3261525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1" y="0"/>
                      </a:moveTo>
                      <a:lnTo>
                        <a:pt x="351" y="15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24"/>
                <p:cNvSpPr/>
                <p:nvPr/>
              </p:nvSpPr>
              <p:spPr>
                <a:xfrm>
                  <a:off x="3104235" y="3654903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251" y="3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24"/>
                <p:cNvSpPr/>
                <p:nvPr/>
              </p:nvSpPr>
              <p:spPr>
                <a:xfrm>
                  <a:off x="5973735" y="3655902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24"/>
                <p:cNvSpPr/>
                <p:nvPr/>
              </p:nvSpPr>
              <p:spPr>
                <a:xfrm>
                  <a:off x="3098235" y="3645916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251" y="3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24"/>
                <p:cNvSpPr/>
                <p:nvPr/>
              </p:nvSpPr>
              <p:spPr>
                <a:xfrm>
                  <a:off x="5970735" y="3637927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251" y="1"/>
                      </a:moveTo>
                      <a:cubicBezTo>
                        <a:pt x="51" y="51"/>
                        <a:pt x="1" y="151"/>
                        <a:pt x="151" y="301"/>
                      </a:cubicBez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24"/>
                <p:cNvSpPr/>
                <p:nvPr/>
              </p:nvSpPr>
              <p:spPr>
                <a:xfrm>
                  <a:off x="2992255" y="3260526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151" y="0"/>
                      </a:moveTo>
                      <a:lnTo>
                        <a:pt x="151" y="0"/>
                      </a:lnTo>
                      <a:cubicBezTo>
                        <a:pt x="1" y="150"/>
                        <a:pt x="101" y="250"/>
                        <a:pt x="251" y="300"/>
                      </a:cubicBez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24"/>
                <p:cNvSpPr/>
                <p:nvPr/>
              </p:nvSpPr>
              <p:spPr>
                <a:xfrm>
                  <a:off x="3434195" y="546743"/>
                  <a:ext cx="500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351" extrusionOk="0">
                      <a:moveTo>
                        <a:pt x="0" y="350"/>
                      </a:move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24"/>
                <p:cNvSpPr/>
                <p:nvPr/>
              </p:nvSpPr>
              <p:spPr>
                <a:xfrm>
                  <a:off x="7192535" y="3254535"/>
                  <a:ext cx="7020" cy="5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68" extrusionOk="0">
                      <a:moveTo>
                        <a:pt x="0" y="0"/>
                      </a:moveTo>
                      <a:cubicBezTo>
                        <a:pt x="0" y="194"/>
                        <a:pt x="60" y="268"/>
                        <a:pt x="204" y="268"/>
                      </a:cubicBezTo>
                      <a:cubicBezTo>
                        <a:pt x="245" y="268"/>
                        <a:pt x="294" y="262"/>
                        <a:pt x="350" y="2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24"/>
                <p:cNvSpPr/>
                <p:nvPr/>
              </p:nvSpPr>
              <p:spPr>
                <a:xfrm>
                  <a:off x="3440175" y="537755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1" y="350"/>
                      </a:move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24"/>
                <p:cNvSpPr/>
                <p:nvPr/>
              </p:nvSpPr>
              <p:spPr>
                <a:xfrm>
                  <a:off x="2938275" y="1789812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250" y="0"/>
                      </a:moveTo>
                      <a:lnTo>
                        <a:pt x="250" y="0"/>
                      </a:lnTo>
                      <a:cubicBezTo>
                        <a:pt x="100" y="50"/>
                        <a:pt x="0" y="100"/>
                        <a:pt x="150" y="300"/>
                      </a:cubicBez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24"/>
                <p:cNvSpPr/>
                <p:nvPr/>
              </p:nvSpPr>
              <p:spPr>
                <a:xfrm>
                  <a:off x="5629795" y="1409395"/>
                  <a:ext cx="7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51" extrusionOk="0">
                      <a:moveTo>
                        <a:pt x="351" y="1"/>
                      </a:moveTo>
                      <a:cubicBezTo>
                        <a:pt x="101" y="1"/>
                        <a:pt x="1" y="101"/>
                        <a:pt x="51" y="351"/>
                      </a:cubicBezTo>
                      <a:lnTo>
                        <a:pt x="3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24"/>
                <p:cNvSpPr/>
                <p:nvPr/>
              </p:nvSpPr>
              <p:spPr>
                <a:xfrm>
                  <a:off x="3076255" y="3610984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150" y="0"/>
                      </a:moveTo>
                      <a:cubicBezTo>
                        <a:pt x="0" y="200"/>
                        <a:pt x="100" y="250"/>
                        <a:pt x="250" y="300"/>
                      </a:cubicBez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24"/>
                <p:cNvSpPr/>
                <p:nvPr/>
              </p:nvSpPr>
              <p:spPr>
                <a:xfrm>
                  <a:off x="6778595" y="3120739"/>
                  <a:ext cx="10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01" extrusionOk="0">
                      <a:moveTo>
                        <a:pt x="1" y="1"/>
                      </a:moveTo>
                      <a:lnTo>
                        <a:pt x="501" y="10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24"/>
                <p:cNvSpPr/>
                <p:nvPr/>
              </p:nvSpPr>
              <p:spPr>
                <a:xfrm>
                  <a:off x="6919575" y="3146703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1" y="0"/>
                      </a:moveTo>
                      <a:lnTo>
                        <a:pt x="450" y="15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24"/>
                <p:cNvSpPr/>
                <p:nvPr/>
              </p:nvSpPr>
              <p:spPr>
                <a:xfrm>
                  <a:off x="7159535" y="3236559"/>
                  <a:ext cx="8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51" extrusionOk="0">
                      <a:moveTo>
                        <a:pt x="0" y="0"/>
                      </a:moveTo>
                      <a:lnTo>
                        <a:pt x="400" y="15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24"/>
                <p:cNvSpPr/>
                <p:nvPr/>
              </p:nvSpPr>
              <p:spPr>
                <a:xfrm>
                  <a:off x="6463655" y="3281498"/>
                  <a:ext cx="6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51" extrusionOk="0">
                      <a:moveTo>
                        <a:pt x="1" y="0"/>
                      </a:moveTo>
                      <a:lnTo>
                        <a:pt x="300" y="15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24"/>
                <p:cNvSpPr/>
                <p:nvPr/>
              </p:nvSpPr>
              <p:spPr>
                <a:xfrm>
                  <a:off x="6505655" y="3306443"/>
                  <a:ext cx="1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1" extrusionOk="0">
                      <a:moveTo>
                        <a:pt x="0" y="1"/>
                      </a:moveTo>
                      <a:lnTo>
                        <a:pt x="100" y="101"/>
                      </a:lnTo>
                      <a:lnTo>
                        <a:pt x="600" y="10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24"/>
                <p:cNvSpPr/>
                <p:nvPr/>
              </p:nvSpPr>
              <p:spPr>
                <a:xfrm>
                  <a:off x="6607635" y="3380342"/>
                  <a:ext cx="8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01" extrusionOk="0">
                      <a:moveTo>
                        <a:pt x="0" y="0"/>
                      </a:moveTo>
                      <a:lnTo>
                        <a:pt x="400" y="20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24"/>
                <p:cNvSpPr/>
                <p:nvPr/>
              </p:nvSpPr>
              <p:spPr>
                <a:xfrm>
                  <a:off x="4878935" y="1851706"/>
                  <a:ext cx="7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01" extrusionOk="0">
                      <a:moveTo>
                        <a:pt x="350" y="1"/>
                      </a:moveTo>
                      <a:lnTo>
                        <a:pt x="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24"/>
                <p:cNvSpPr/>
                <p:nvPr/>
              </p:nvSpPr>
              <p:spPr>
                <a:xfrm>
                  <a:off x="4688975" y="1959538"/>
                  <a:ext cx="800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201" extrusionOk="0">
                      <a:moveTo>
                        <a:pt x="400" y="1"/>
                      </a:moveTo>
                      <a:lnTo>
                        <a:pt x="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24"/>
                <p:cNvSpPr/>
                <p:nvPr/>
              </p:nvSpPr>
              <p:spPr>
                <a:xfrm>
                  <a:off x="5029915" y="2086343"/>
                  <a:ext cx="9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51" extrusionOk="0">
                      <a:moveTo>
                        <a:pt x="0" y="151"/>
                      </a:moveTo>
                      <a:lnTo>
                        <a:pt x="450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24"/>
                <p:cNvSpPr/>
                <p:nvPr/>
              </p:nvSpPr>
              <p:spPr>
                <a:xfrm>
                  <a:off x="5855755" y="1177754"/>
                  <a:ext cx="8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01" extrusionOk="0">
                      <a:moveTo>
                        <a:pt x="401" y="1"/>
                      </a:moveTo>
                      <a:lnTo>
                        <a:pt x="1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24"/>
                <p:cNvSpPr/>
                <p:nvPr/>
              </p:nvSpPr>
              <p:spPr>
                <a:xfrm>
                  <a:off x="4888935" y="2160241"/>
                  <a:ext cx="8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01" extrusionOk="0">
                      <a:moveTo>
                        <a:pt x="0" y="200"/>
                      </a:moveTo>
                      <a:lnTo>
                        <a:pt x="40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4"/>
                <p:cNvSpPr/>
                <p:nvPr/>
              </p:nvSpPr>
              <p:spPr>
                <a:xfrm>
                  <a:off x="5860755" y="1190736"/>
                  <a:ext cx="7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51" extrusionOk="0">
                      <a:moveTo>
                        <a:pt x="1" y="351"/>
                      </a:moveTo>
                      <a:lnTo>
                        <a:pt x="3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24"/>
                <p:cNvSpPr/>
                <p:nvPr/>
              </p:nvSpPr>
              <p:spPr>
                <a:xfrm>
                  <a:off x="4690975" y="2248100"/>
                  <a:ext cx="9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51" extrusionOk="0">
                      <a:moveTo>
                        <a:pt x="0" y="150"/>
                      </a:move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24"/>
                <p:cNvSpPr/>
                <p:nvPr/>
              </p:nvSpPr>
              <p:spPr>
                <a:xfrm>
                  <a:off x="6394675" y="1527213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200" y="1"/>
                      </a:moveTo>
                      <a:lnTo>
                        <a:pt x="0" y="351"/>
                      </a:lnTo>
                      <a:lnTo>
                        <a:pt x="0" y="351"/>
                      </a:lnTo>
                      <a:lnTo>
                        <a:pt x="250" y="301"/>
                      </a:ln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24"/>
                <p:cNvSpPr/>
                <p:nvPr/>
              </p:nvSpPr>
              <p:spPr>
                <a:xfrm>
                  <a:off x="6367675" y="1544190"/>
                  <a:ext cx="8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1" extrusionOk="0">
                      <a:moveTo>
                        <a:pt x="0" y="101"/>
                      </a:moveTo>
                      <a:lnTo>
                        <a:pt x="4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24"/>
                <p:cNvSpPr/>
                <p:nvPr/>
              </p:nvSpPr>
              <p:spPr>
                <a:xfrm>
                  <a:off x="4829935" y="2604550"/>
                  <a:ext cx="8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1" extrusionOk="0">
                      <a:moveTo>
                        <a:pt x="1" y="0"/>
                      </a:moveTo>
                      <a:lnTo>
                        <a:pt x="4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24"/>
                <p:cNvSpPr/>
                <p:nvPr/>
              </p:nvSpPr>
              <p:spPr>
                <a:xfrm>
                  <a:off x="3869115" y="157339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0" y="101"/>
                      </a:move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24"/>
                <p:cNvSpPr/>
                <p:nvPr/>
              </p:nvSpPr>
              <p:spPr>
                <a:xfrm>
                  <a:off x="6361675" y="1547186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0" y="101"/>
                      </a:move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24"/>
                <p:cNvSpPr/>
                <p:nvPr/>
              </p:nvSpPr>
              <p:spPr>
                <a:xfrm>
                  <a:off x="6355675" y="1550181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0" y="100"/>
                      </a:move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24"/>
                <p:cNvSpPr/>
                <p:nvPr/>
              </p:nvSpPr>
              <p:spPr>
                <a:xfrm>
                  <a:off x="3815115" y="199282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101"/>
                      </a:move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24"/>
                <p:cNvSpPr/>
                <p:nvPr/>
              </p:nvSpPr>
              <p:spPr>
                <a:xfrm>
                  <a:off x="3809115" y="202277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101"/>
                      </a:move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24"/>
                <p:cNvSpPr/>
                <p:nvPr/>
              </p:nvSpPr>
              <p:spPr>
                <a:xfrm>
                  <a:off x="3803115" y="205273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1" y="150"/>
                      </a:move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24"/>
                <p:cNvSpPr/>
                <p:nvPr/>
              </p:nvSpPr>
              <p:spPr>
                <a:xfrm>
                  <a:off x="3740135" y="259199"/>
                  <a:ext cx="4020" cy="1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0" extrusionOk="0">
                      <a:moveTo>
                        <a:pt x="0" y="100"/>
                      </a:move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24"/>
                <p:cNvSpPr/>
                <p:nvPr/>
              </p:nvSpPr>
              <p:spPr>
                <a:xfrm>
                  <a:off x="3716135" y="268167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101"/>
                      </a:move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24"/>
                <p:cNvSpPr/>
                <p:nvPr/>
              </p:nvSpPr>
              <p:spPr>
                <a:xfrm>
                  <a:off x="2962275" y="1607083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51"/>
                      </a:move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24"/>
                <p:cNvSpPr/>
                <p:nvPr/>
              </p:nvSpPr>
              <p:spPr>
                <a:xfrm>
                  <a:off x="3043255" y="1217699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50"/>
                      </a:move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24"/>
                <p:cNvSpPr/>
                <p:nvPr/>
              </p:nvSpPr>
              <p:spPr>
                <a:xfrm>
                  <a:off x="3040255" y="123567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50"/>
                      </a:move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24"/>
                <p:cNvSpPr/>
                <p:nvPr/>
              </p:nvSpPr>
              <p:spPr>
                <a:xfrm>
                  <a:off x="6043735" y="1631050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0" y="101"/>
                      </a:move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24"/>
                <p:cNvSpPr/>
                <p:nvPr/>
              </p:nvSpPr>
              <p:spPr>
                <a:xfrm>
                  <a:off x="3294215" y="2496718"/>
                  <a:ext cx="5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" extrusionOk="0">
                      <a:moveTo>
                        <a:pt x="0" y="0"/>
                      </a:move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24"/>
                <p:cNvSpPr/>
                <p:nvPr/>
              </p:nvSpPr>
              <p:spPr>
                <a:xfrm>
                  <a:off x="5244875" y="1641036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200" y="1"/>
                      </a:moveTo>
                      <a:lnTo>
                        <a:pt x="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24"/>
                <p:cNvSpPr/>
                <p:nvPr/>
              </p:nvSpPr>
              <p:spPr>
                <a:xfrm>
                  <a:off x="5807775" y="1331523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0" y="150"/>
                      </a:move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24"/>
                <p:cNvSpPr/>
                <p:nvPr/>
              </p:nvSpPr>
              <p:spPr>
                <a:xfrm>
                  <a:off x="5801775" y="1336516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0" y="200"/>
                      </a:move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24"/>
                <p:cNvSpPr/>
                <p:nvPr/>
              </p:nvSpPr>
              <p:spPr>
                <a:xfrm>
                  <a:off x="2953275" y="2545631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cubicBezTo>
                        <a:pt x="0" y="1"/>
                        <a:pt x="0" y="51"/>
                        <a:pt x="0" y="101"/>
                      </a:cubicBez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24"/>
                <p:cNvSpPr/>
                <p:nvPr/>
              </p:nvSpPr>
              <p:spPr>
                <a:xfrm>
                  <a:off x="4682975" y="2544632"/>
                  <a:ext cx="6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51" extrusionOk="0">
                      <a:moveTo>
                        <a:pt x="0" y="1"/>
                      </a:moveTo>
                      <a:lnTo>
                        <a:pt x="300" y="15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24"/>
                <p:cNvSpPr/>
                <p:nvPr/>
              </p:nvSpPr>
              <p:spPr>
                <a:xfrm>
                  <a:off x="5707795" y="1346502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0" y="200"/>
                      </a:move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24"/>
                <p:cNvSpPr/>
                <p:nvPr/>
              </p:nvSpPr>
              <p:spPr>
                <a:xfrm>
                  <a:off x="5782775" y="1350496"/>
                  <a:ext cx="5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51" extrusionOk="0">
                      <a:moveTo>
                        <a:pt x="0" y="250"/>
                      </a:move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4"/>
                <p:cNvSpPr/>
                <p:nvPr/>
              </p:nvSpPr>
              <p:spPr>
                <a:xfrm>
                  <a:off x="5797775" y="1356488"/>
                  <a:ext cx="6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01" extrusionOk="0">
                      <a:moveTo>
                        <a:pt x="300" y="0"/>
                      </a:moveTo>
                      <a:lnTo>
                        <a:pt x="0" y="20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4"/>
                <p:cNvSpPr/>
                <p:nvPr/>
              </p:nvSpPr>
              <p:spPr>
                <a:xfrm>
                  <a:off x="5791775" y="1361481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0"/>
                      </a:move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4"/>
                <p:cNvSpPr/>
                <p:nvPr/>
              </p:nvSpPr>
              <p:spPr>
                <a:xfrm>
                  <a:off x="5582815" y="1450339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0" y="300"/>
                      </a:move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24"/>
                <p:cNvSpPr/>
                <p:nvPr/>
              </p:nvSpPr>
              <p:spPr>
                <a:xfrm>
                  <a:off x="2956275" y="1694962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cubicBezTo>
                        <a:pt x="0" y="0"/>
                        <a:pt x="0" y="50"/>
                        <a:pt x="0" y="100"/>
                      </a:cubicBez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24"/>
                <p:cNvSpPr/>
                <p:nvPr/>
              </p:nvSpPr>
              <p:spPr>
                <a:xfrm>
                  <a:off x="4663975" y="2535645"/>
                  <a:ext cx="6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51" extrusionOk="0">
                      <a:moveTo>
                        <a:pt x="0" y="1"/>
                      </a:moveTo>
                      <a:lnTo>
                        <a:pt x="300" y="15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24"/>
                <p:cNvSpPr/>
                <p:nvPr/>
              </p:nvSpPr>
              <p:spPr>
                <a:xfrm>
                  <a:off x="5021915" y="2688414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0" y="0"/>
                      </a:moveTo>
                      <a:lnTo>
                        <a:pt x="25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24"/>
                <p:cNvSpPr/>
                <p:nvPr/>
              </p:nvSpPr>
              <p:spPr>
                <a:xfrm>
                  <a:off x="5300855" y="2808229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1" y="0"/>
                      </a:moveTo>
                      <a:lnTo>
                        <a:pt x="201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24"/>
                <p:cNvSpPr/>
                <p:nvPr/>
              </p:nvSpPr>
              <p:spPr>
                <a:xfrm>
                  <a:off x="5309855" y="2811225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1" y="0"/>
                      </a:moveTo>
                      <a:lnTo>
                        <a:pt x="25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24"/>
                <p:cNvSpPr/>
                <p:nvPr/>
              </p:nvSpPr>
              <p:spPr>
                <a:xfrm>
                  <a:off x="5813775" y="2886102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2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24"/>
                <p:cNvSpPr/>
                <p:nvPr/>
              </p:nvSpPr>
              <p:spPr>
                <a:xfrm>
                  <a:off x="5801775" y="291606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2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24"/>
                <p:cNvSpPr/>
                <p:nvPr/>
              </p:nvSpPr>
              <p:spPr>
                <a:xfrm>
                  <a:off x="2963275" y="2987942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lnTo>
                        <a:pt x="0" y="151"/>
                      </a:lnTo>
                      <a:cubicBezTo>
                        <a:pt x="50" y="151"/>
                        <a:pt x="50" y="101"/>
                        <a:pt x="50" y="10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24"/>
                <p:cNvSpPr/>
                <p:nvPr/>
              </p:nvSpPr>
              <p:spPr>
                <a:xfrm>
                  <a:off x="2966275" y="299992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lnTo>
                        <a:pt x="0" y="151"/>
                      </a:lnTo>
                      <a:cubicBezTo>
                        <a:pt x="0" y="151"/>
                        <a:pt x="50" y="101"/>
                        <a:pt x="50" y="101"/>
                      </a:cubicBezTo>
                      <a:cubicBezTo>
                        <a:pt x="0" y="51"/>
                        <a:pt x="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24"/>
                <p:cNvSpPr/>
                <p:nvPr/>
              </p:nvSpPr>
              <p:spPr>
                <a:xfrm>
                  <a:off x="4846935" y="2182191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1" y="151"/>
                      </a:move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24"/>
                <p:cNvSpPr/>
                <p:nvPr/>
              </p:nvSpPr>
              <p:spPr>
                <a:xfrm>
                  <a:off x="4987915" y="2113306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0" y="100"/>
                      </a:move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24"/>
                <p:cNvSpPr/>
                <p:nvPr/>
              </p:nvSpPr>
              <p:spPr>
                <a:xfrm>
                  <a:off x="4996915" y="2110310"/>
                  <a:ext cx="5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1" extrusionOk="0">
                      <a:moveTo>
                        <a:pt x="0" y="51"/>
                      </a:move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24"/>
                <p:cNvSpPr/>
                <p:nvPr/>
              </p:nvSpPr>
              <p:spPr>
                <a:xfrm>
                  <a:off x="2987255" y="318263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lnTo>
                        <a:pt x="1" y="151"/>
                      </a:lnTo>
                      <a:cubicBezTo>
                        <a:pt x="51" y="151"/>
                        <a:pt x="51" y="101"/>
                        <a:pt x="51" y="101"/>
                      </a:cubicBezTo>
                      <a:cubicBezTo>
                        <a:pt x="1" y="5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24"/>
                <p:cNvSpPr/>
                <p:nvPr/>
              </p:nvSpPr>
              <p:spPr>
                <a:xfrm>
                  <a:off x="5888755" y="3186628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2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24"/>
                <p:cNvSpPr/>
                <p:nvPr/>
              </p:nvSpPr>
              <p:spPr>
                <a:xfrm>
                  <a:off x="5909755" y="3240554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50" y="2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24"/>
                <p:cNvSpPr/>
                <p:nvPr/>
              </p:nvSpPr>
              <p:spPr>
                <a:xfrm>
                  <a:off x="7199535" y="3259528"/>
                  <a:ext cx="6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51" extrusionOk="0">
                      <a:moveTo>
                        <a:pt x="0" y="0"/>
                      </a:moveTo>
                      <a:lnTo>
                        <a:pt x="300" y="15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24"/>
                <p:cNvSpPr/>
                <p:nvPr/>
              </p:nvSpPr>
              <p:spPr>
                <a:xfrm>
                  <a:off x="6469655" y="3284493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0" y="0"/>
                      </a:moveTo>
                      <a:lnTo>
                        <a:pt x="300" y="10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24"/>
                <p:cNvSpPr/>
                <p:nvPr/>
              </p:nvSpPr>
              <p:spPr>
                <a:xfrm>
                  <a:off x="6490655" y="3296457"/>
                  <a:ext cx="6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51" extrusionOk="0">
                      <a:moveTo>
                        <a:pt x="0" y="1"/>
                      </a:moveTo>
                      <a:lnTo>
                        <a:pt x="300" y="15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24"/>
                <p:cNvSpPr/>
                <p:nvPr/>
              </p:nvSpPr>
              <p:spPr>
                <a:xfrm>
                  <a:off x="5929755" y="330544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lnTo>
                        <a:pt x="0" y="151"/>
                      </a:lnTo>
                      <a:cubicBezTo>
                        <a:pt x="50" y="151"/>
                        <a:pt x="50" y="101"/>
                        <a:pt x="50" y="101"/>
                      </a:cubicBezTo>
                      <a:cubicBezTo>
                        <a:pt x="0" y="51"/>
                        <a:pt x="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24"/>
                <p:cNvSpPr/>
                <p:nvPr/>
              </p:nvSpPr>
              <p:spPr>
                <a:xfrm>
                  <a:off x="5167875" y="2015461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1" y="100"/>
                      </a:moveTo>
                      <a:lnTo>
                        <a:pt x="301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24"/>
                <p:cNvSpPr/>
                <p:nvPr/>
              </p:nvSpPr>
              <p:spPr>
                <a:xfrm>
                  <a:off x="7288515" y="3314432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0" y="1"/>
                      </a:moveTo>
                      <a:lnTo>
                        <a:pt x="250" y="15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24"/>
                <p:cNvSpPr/>
                <p:nvPr/>
              </p:nvSpPr>
              <p:spPr>
                <a:xfrm>
                  <a:off x="7303515" y="3323420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0" y="1"/>
                      </a:moveTo>
                      <a:lnTo>
                        <a:pt x="350" y="15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24"/>
                <p:cNvSpPr/>
                <p:nvPr/>
              </p:nvSpPr>
              <p:spPr>
                <a:xfrm>
                  <a:off x="5936755" y="3330410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0" y="2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24"/>
                <p:cNvSpPr/>
                <p:nvPr/>
              </p:nvSpPr>
              <p:spPr>
                <a:xfrm>
                  <a:off x="6553635" y="3343392"/>
                  <a:ext cx="6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01" extrusionOk="0">
                      <a:moveTo>
                        <a:pt x="51" y="1"/>
                      </a:moveTo>
                      <a:lnTo>
                        <a:pt x="1" y="51"/>
                      </a:lnTo>
                      <a:lnTo>
                        <a:pt x="251" y="300"/>
                      </a:lnTo>
                      <a:lnTo>
                        <a:pt x="301" y="51"/>
                      </a:ln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4"/>
                <p:cNvSpPr/>
                <p:nvPr/>
              </p:nvSpPr>
              <p:spPr>
                <a:xfrm>
                  <a:off x="6559635" y="3350383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1" y="0"/>
                      </a:moveTo>
                      <a:lnTo>
                        <a:pt x="301" y="10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4"/>
                <p:cNvSpPr/>
                <p:nvPr/>
              </p:nvSpPr>
              <p:spPr>
                <a:xfrm>
                  <a:off x="6571635" y="3356375"/>
                  <a:ext cx="6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01" extrusionOk="0">
                      <a:moveTo>
                        <a:pt x="1" y="0"/>
                      </a:moveTo>
                      <a:lnTo>
                        <a:pt x="301" y="20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4"/>
                <p:cNvSpPr/>
                <p:nvPr/>
              </p:nvSpPr>
              <p:spPr>
                <a:xfrm>
                  <a:off x="7369495" y="3371354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4"/>
                <p:cNvSpPr/>
                <p:nvPr/>
              </p:nvSpPr>
              <p:spPr>
                <a:xfrm>
                  <a:off x="6647615" y="3407284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1" y="1"/>
                      </a:moveTo>
                      <a:lnTo>
                        <a:pt x="251" y="15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24"/>
                <p:cNvSpPr/>
                <p:nvPr/>
              </p:nvSpPr>
              <p:spPr>
                <a:xfrm>
                  <a:off x="5959735" y="3419268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lnTo>
                        <a:pt x="1" y="151"/>
                      </a:lnTo>
                      <a:cubicBezTo>
                        <a:pt x="51" y="151"/>
                        <a:pt x="51" y="101"/>
                        <a:pt x="51" y="101"/>
                      </a:cubicBezTo>
                      <a:cubicBezTo>
                        <a:pt x="1" y="5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24"/>
                <p:cNvSpPr/>
                <p:nvPr/>
              </p:nvSpPr>
              <p:spPr>
                <a:xfrm>
                  <a:off x="6685615" y="3431251"/>
                  <a:ext cx="6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01" extrusionOk="0">
                      <a:moveTo>
                        <a:pt x="1" y="1"/>
                      </a:moveTo>
                      <a:lnTo>
                        <a:pt x="301" y="20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24"/>
                <p:cNvSpPr/>
                <p:nvPr/>
              </p:nvSpPr>
              <p:spPr>
                <a:xfrm>
                  <a:off x="5977735" y="3533091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lnTo>
                        <a:pt x="1" y="151"/>
                      </a:lnTo>
                      <a:cubicBezTo>
                        <a:pt x="1" y="151"/>
                        <a:pt x="51" y="101"/>
                        <a:pt x="51" y="101"/>
                      </a:cubicBezTo>
                      <a:cubicBezTo>
                        <a:pt x="1" y="5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24"/>
                <p:cNvSpPr/>
                <p:nvPr/>
              </p:nvSpPr>
              <p:spPr>
                <a:xfrm>
                  <a:off x="5973735" y="3670881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24"/>
                <p:cNvSpPr/>
                <p:nvPr/>
              </p:nvSpPr>
              <p:spPr>
                <a:xfrm>
                  <a:off x="5964735" y="3716818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cubicBezTo>
                        <a:pt x="1" y="0"/>
                        <a:pt x="1" y="50"/>
                        <a:pt x="1" y="10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24"/>
                <p:cNvSpPr/>
                <p:nvPr/>
              </p:nvSpPr>
              <p:spPr>
                <a:xfrm>
                  <a:off x="2947275" y="1756857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cubicBezTo>
                        <a:pt x="0" y="51"/>
                        <a:pt x="0" y="101"/>
                        <a:pt x="0" y="151"/>
                      </a:cubicBez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24"/>
                <p:cNvSpPr/>
                <p:nvPr/>
              </p:nvSpPr>
              <p:spPr>
                <a:xfrm>
                  <a:off x="4340035" y="2457772"/>
                  <a:ext cx="4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" extrusionOk="0">
                      <a:moveTo>
                        <a:pt x="0" y="0"/>
                      </a:move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24"/>
                <p:cNvSpPr/>
                <p:nvPr/>
              </p:nvSpPr>
              <p:spPr>
                <a:xfrm>
                  <a:off x="3604155" y="2481739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0"/>
                      </a:moveTo>
                      <a:lnTo>
                        <a:pt x="51" y="0"/>
                      </a:lnTo>
                      <a:cubicBezTo>
                        <a:pt x="1" y="50"/>
                        <a:pt x="1" y="50"/>
                        <a:pt x="1" y="50"/>
                      </a:cubicBezTo>
                      <a:cubicBezTo>
                        <a:pt x="1" y="100"/>
                        <a:pt x="1" y="100"/>
                        <a:pt x="1" y="15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24"/>
                <p:cNvSpPr/>
                <p:nvPr/>
              </p:nvSpPr>
              <p:spPr>
                <a:xfrm>
                  <a:off x="4588975" y="2511678"/>
                  <a:ext cx="3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1" extrusionOk="0">
                      <a:moveTo>
                        <a:pt x="1" y="1"/>
                      </a:moveTo>
                      <a:lnTo>
                        <a:pt x="151" y="51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24"/>
                <p:cNvSpPr/>
                <p:nvPr/>
              </p:nvSpPr>
              <p:spPr>
                <a:xfrm>
                  <a:off x="3851115" y="172319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"/>
                      </a:moveTo>
                      <a:cubicBezTo>
                        <a:pt x="50" y="1"/>
                        <a:pt x="0" y="51"/>
                        <a:pt x="0" y="101"/>
                      </a:cubicBez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24"/>
                <p:cNvSpPr/>
                <p:nvPr/>
              </p:nvSpPr>
              <p:spPr>
                <a:xfrm>
                  <a:off x="3849115" y="175315"/>
                  <a:ext cx="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1" extrusionOk="0">
                      <a:moveTo>
                        <a:pt x="0" y="51"/>
                      </a:moveTo>
                      <a:lnTo>
                        <a:pt x="0" y="1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247;p24"/>
                <p:cNvSpPr/>
                <p:nvPr/>
              </p:nvSpPr>
              <p:spPr>
                <a:xfrm>
                  <a:off x="3833115" y="187298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"/>
                      </a:moveTo>
                      <a:cubicBezTo>
                        <a:pt x="51" y="1"/>
                        <a:pt x="1" y="51"/>
                        <a:pt x="1" y="101"/>
                      </a:cubicBez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24"/>
                <p:cNvSpPr/>
                <p:nvPr/>
              </p:nvSpPr>
              <p:spPr>
                <a:xfrm>
                  <a:off x="3801115" y="208269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1" y="0"/>
                      </a:moveTo>
                      <a:cubicBezTo>
                        <a:pt x="1" y="0"/>
                        <a:pt x="1" y="0"/>
                        <a:pt x="1" y="50"/>
                      </a:cubicBezTo>
                      <a:lnTo>
                        <a:pt x="51" y="5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24"/>
                <p:cNvSpPr/>
                <p:nvPr/>
              </p:nvSpPr>
              <p:spPr>
                <a:xfrm>
                  <a:off x="3788115" y="217257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10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0" name="Google Shape;1250;p24"/>
                <p:cNvSpPr/>
                <p:nvPr/>
              </p:nvSpPr>
              <p:spPr>
                <a:xfrm>
                  <a:off x="3785115" y="220253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01" y="0"/>
                      </a:moveTo>
                      <a:cubicBezTo>
                        <a:pt x="51" y="0"/>
                        <a:pt x="51" y="0"/>
                        <a:pt x="1" y="50"/>
                      </a:cubicBezTo>
                      <a:lnTo>
                        <a:pt x="101" y="5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1" name="Google Shape;1251;p24"/>
                <p:cNvSpPr/>
                <p:nvPr/>
              </p:nvSpPr>
              <p:spPr>
                <a:xfrm>
                  <a:off x="3758135" y="248214"/>
                  <a:ext cx="1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24"/>
                <p:cNvSpPr/>
                <p:nvPr/>
              </p:nvSpPr>
              <p:spPr>
                <a:xfrm>
                  <a:off x="3746135" y="257202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00" y="0"/>
                      </a:moveTo>
                      <a:cubicBezTo>
                        <a:pt x="50" y="0"/>
                        <a:pt x="0" y="0"/>
                        <a:pt x="0" y="50"/>
                      </a:cubicBez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3" name="Google Shape;1253;p24"/>
                <p:cNvSpPr/>
                <p:nvPr/>
              </p:nvSpPr>
              <p:spPr>
                <a:xfrm>
                  <a:off x="4946915" y="2652464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1"/>
                      </a:moveTo>
                      <a:lnTo>
                        <a:pt x="51" y="51"/>
                      </a:lnTo>
                      <a:cubicBezTo>
                        <a:pt x="5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4" name="Google Shape;1254;p24"/>
                <p:cNvSpPr/>
                <p:nvPr/>
              </p:nvSpPr>
              <p:spPr>
                <a:xfrm>
                  <a:off x="3677135" y="304117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01" y="1"/>
                      </a:moveTo>
                      <a:cubicBezTo>
                        <a:pt x="51" y="1"/>
                        <a:pt x="1" y="51"/>
                        <a:pt x="1" y="51"/>
                      </a:cubicBezTo>
                      <a:lnTo>
                        <a:pt x="101" y="51"/>
                      </a:ln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4"/>
                <p:cNvSpPr/>
                <p:nvPr/>
              </p:nvSpPr>
              <p:spPr>
                <a:xfrm>
                  <a:off x="3611155" y="352051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4"/>
                <p:cNvSpPr/>
                <p:nvPr/>
              </p:nvSpPr>
              <p:spPr>
                <a:xfrm>
                  <a:off x="3605155" y="364035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" y="20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4"/>
                <p:cNvSpPr/>
                <p:nvPr/>
              </p:nvSpPr>
              <p:spPr>
                <a:xfrm>
                  <a:off x="3575155" y="393973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01" y="1"/>
                      </a:moveTo>
                      <a:cubicBezTo>
                        <a:pt x="51" y="1"/>
                        <a:pt x="1" y="51"/>
                        <a:pt x="1" y="51"/>
                      </a:cubicBezTo>
                      <a:lnTo>
                        <a:pt x="101" y="51"/>
                      </a:ln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4"/>
                <p:cNvSpPr/>
                <p:nvPr/>
              </p:nvSpPr>
              <p:spPr>
                <a:xfrm>
                  <a:off x="3569155" y="39996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1" y="1"/>
                      </a:moveTo>
                      <a:lnTo>
                        <a:pt x="1" y="51"/>
                      </a:lnTo>
                      <a:lnTo>
                        <a:pt x="51" y="51"/>
                      </a:ln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4"/>
                <p:cNvSpPr/>
                <p:nvPr/>
              </p:nvSpPr>
              <p:spPr>
                <a:xfrm>
                  <a:off x="3518175" y="456887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0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24"/>
                <p:cNvSpPr/>
                <p:nvPr/>
              </p:nvSpPr>
              <p:spPr>
                <a:xfrm>
                  <a:off x="3503175" y="47186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0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24"/>
                <p:cNvSpPr/>
                <p:nvPr/>
              </p:nvSpPr>
              <p:spPr>
                <a:xfrm>
                  <a:off x="3500175" y="474862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0"/>
                      </a:moveTo>
                      <a:cubicBezTo>
                        <a:pt x="50" y="0"/>
                        <a:pt x="0" y="50"/>
                        <a:pt x="0" y="100"/>
                      </a:cubicBez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24"/>
                <p:cNvSpPr/>
                <p:nvPr/>
              </p:nvSpPr>
              <p:spPr>
                <a:xfrm>
                  <a:off x="3326195" y="714472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1" y="1"/>
                      </a:moveTo>
                      <a:lnTo>
                        <a:pt x="1" y="51"/>
                      </a:lnTo>
                      <a:lnTo>
                        <a:pt x="51" y="51"/>
                      </a:ln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24"/>
                <p:cNvSpPr/>
                <p:nvPr/>
              </p:nvSpPr>
              <p:spPr>
                <a:xfrm>
                  <a:off x="6033735" y="968083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200" y="1"/>
                      </a:moveTo>
                      <a:lnTo>
                        <a:pt x="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24"/>
                <p:cNvSpPr/>
                <p:nvPr/>
              </p:nvSpPr>
              <p:spPr>
                <a:xfrm>
                  <a:off x="6027735" y="974075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200" y="1"/>
                      </a:moveTo>
                      <a:lnTo>
                        <a:pt x="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24"/>
                <p:cNvSpPr/>
                <p:nvPr/>
              </p:nvSpPr>
              <p:spPr>
                <a:xfrm>
                  <a:off x="3143235" y="1023007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" y="20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24"/>
                <p:cNvSpPr/>
                <p:nvPr/>
              </p:nvSpPr>
              <p:spPr>
                <a:xfrm>
                  <a:off x="5993735" y="1031995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2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24"/>
                <p:cNvSpPr/>
                <p:nvPr/>
              </p:nvSpPr>
              <p:spPr>
                <a:xfrm>
                  <a:off x="5961735" y="1054943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201" y="1"/>
                      </a:moveTo>
                      <a:lnTo>
                        <a:pt x="1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24"/>
                <p:cNvSpPr/>
                <p:nvPr/>
              </p:nvSpPr>
              <p:spPr>
                <a:xfrm>
                  <a:off x="5966735" y="1067925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" y="251"/>
                      </a:move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24"/>
                <p:cNvSpPr/>
                <p:nvPr/>
              </p:nvSpPr>
              <p:spPr>
                <a:xfrm>
                  <a:off x="5957735" y="1079909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" y="201"/>
                      </a:move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24"/>
                <p:cNvSpPr/>
                <p:nvPr/>
              </p:nvSpPr>
              <p:spPr>
                <a:xfrm>
                  <a:off x="5950755" y="1085901"/>
                  <a:ext cx="400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201" extrusionOk="0">
                      <a:moveTo>
                        <a:pt x="0" y="201"/>
                      </a:move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24"/>
                <p:cNvSpPr/>
                <p:nvPr/>
              </p:nvSpPr>
              <p:spPr>
                <a:xfrm>
                  <a:off x="5919755" y="1102877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200" y="0"/>
                      </a:moveTo>
                      <a:lnTo>
                        <a:pt x="0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24"/>
                <p:cNvSpPr/>
                <p:nvPr/>
              </p:nvSpPr>
              <p:spPr>
                <a:xfrm>
                  <a:off x="5887755" y="1166769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" y="201"/>
                      </a:move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24"/>
                <p:cNvSpPr/>
                <p:nvPr/>
              </p:nvSpPr>
              <p:spPr>
                <a:xfrm>
                  <a:off x="5866755" y="1168767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51" y="1"/>
                      </a:moveTo>
                      <a:lnTo>
                        <a:pt x="1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" name="Google Shape;1274;p24"/>
                <p:cNvSpPr/>
                <p:nvPr/>
              </p:nvSpPr>
              <p:spPr>
                <a:xfrm>
                  <a:off x="5863755" y="1172761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1" y="1"/>
                      </a:moveTo>
                      <a:lnTo>
                        <a:pt x="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" name="Google Shape;1275;p24"/>
                <p:cNvSpPr/>
                <p:nvPr/>
              </p:nvSpPr>
              <p:spPr>
                <a:xfrm>
                  <a:off x="5850755" y="1183746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201" y="1"/>
                      </a:moveTo>
                      <a:lnTo>
                        <a:pt x="1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24"/>
                <p:cNvSpPr/>
                <p:nvPr/>
              </p:nvSpPr>
              <p:spPr>
                <a:xfrm>
                  <a:off x="5824775" y="1235674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0" y="20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24"/>
                <p:cNvSpPr/>
                <p:nvPr/>
              </p:nvSpPr>
              <p:spPr>
                <a:xfrm>
                  <a:off x="5810775" y="1250654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0" y="2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24"/>
                <p:cNvSpPr/>
                <p:nvPr/>
              </p:nvSpPr>
              <p:spPr>
                <a:xfrm>
                  <a:off x="5838755" y="278126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"/>
                      </a:moveTo>
                      <a:lnTo>
                        <a:pt x="1" y="51"/>
                      </a:lnTo>
                      <a:cubicBezTo>
                        <a:pt x="1" y="51"/>
                        <a:pt x="1" y="101"/>
                        <a:pt x="1" y="151"/>
                      </a:cubicBez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" name="Google Shape;1279;p24"/>
                <p:cNvSpPr/>
                <p:nvPr/>
              </p:nvSpPr>
              <p:spPr>
                <a:xfrm>
                  <a:off x="5776775" y="1281591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101"/>
                      </a:move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" name="Google Shape;1280;p24"/>
                <p:cNvSpPr/>
                <p:nvPr/>
              </p:nvSpPr>
              <p:spPr>
                <a:xfrm>
                  <a:off x="5745775" y="1291578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201" y="1"/>
                      </a:moveTo>
                      <a:lnTo>
                        <a:pt x="1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" name="Google Shape;1281;p24"/>
                <p:cNvSpPr/>
                <p:nvPr/>
              </p:nvSpPr>
              <p:spPr>
                <a:xfrm>
                  <a:off x="5296855" y="2805233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" y="0"/>
                      </a:moveTo>
                      <a:lnTo>
                        <a:pt x="15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" name="Google Shape;1282;p24"/>
                <p:cNvSpPr/>
                <p:nvPr/>
              </p:nvSpPr>
              <p:spPr>
                <a:xfrm>
                  <a:off x="5761775" y="1295572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" y="201"/>
                      </a:move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" name="Google Shape;1283;p24"/>
                <p:cNvSpPr/>
                <p:nvPr/>
              </p:nvSpPr>
              <p:spPr>
                <a:xfrm>
                  <a:off x="5749775" y="1307556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" y="201"/>
                      </a:move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" name="Google Shape;1284;p24"/>
                <p:cNvSpPr/>
                <p:nvPr/>
              </p:nvSpPr>
              <p:spPr>
                <a:xfrm>
                  <a:off x="5839755" y="2836191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" name="Google Shape;1285;p24"/>
                <p:cNvSpPr/>
                <p:nvPr/>
              </p:nvSpPr>
              <p:spPr>
                <a:xfrm>
                  <a:off x="5836775" y="2838188"/>
                  <a:ext cx="2000" cy="1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100" extrusionOk="0">
                      <a:moveTo>
                        <a:pt x="100" y="0"/>
                      </a:moveTo>
                      <a:cubicBezTo>
                        <a:pt x="50" y="0"/>
                        <a:pt x="0" y="50"/>
                        <a:pt x="0" y="100"/>
                      </a:cubicBez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" name="Google Shape;1286;p24"/>
                <p:cNvSpPr/>
                <p:nvPr/>
              </p:nvSpPr>
              <p:spPr>
                <a:xfrm>
                  <a:off x="3014255" y="1308554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251"/>
                      </a:moveTo>
                      <a:lnTo>
                        <a:pt x="1" y="1"/>
                      </a:lnTo>
                      <a:cubicBezTo>
                        <a:pt x="1" y="101"/>
                        <a:pt x="1" y="151"/>
                        <a:pt x="1" y="25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24"/>
                <p:cNvSpPr/>
                <p:nvPr/>
              </p:nvSpPr>
              <p:spPr>
                <a:xfrm>
                  <a:off x="3013255" y="1313547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"/>
                      </a:moveTo>
                      <a:cubicBezTo>
                        <a:pt x="1" y="51"/>
                        <a:pt x="1" y="51"/>
                        <a:pt x="1" y="51"/>
                      </a:cubicBezTo>
                      <a:cubicBezTo>
                        <a:pt x="1" y="101"/>
                        <a:pt x="1" y="101"/>
                        <a:pt x="1" y="151"/>
                      </a:cubicBez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24"/>
                <p:cNvSpPr/>
                <p:nvPr/>
              </p:nvSpPr>
              <p:spPr>
                <a:xfrm>
                  <a:off x="5737775" y="1319539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" y="101"/>
                      </a:move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24"/>
                <p:cNvSpPr/>
                <p:nvPr/>
              </p:nvSpPr>
              <p:spPr>
                <a:xfrm>
                  <a:off x="5827775" y="2853147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50" y="1"/>
                      </a:moveTo>
                      <a:cubicBezTo>
                        <a:pt x="0" y="51"/>
                        <a:pt x="0" y="101"/>
                        <a:pt x="0" y="101"/>
                      </a:cubicBezTo>
                      <a:lnTo>
                        <a:pt x="50" y="10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24"/>
                <p:cNvSpPr/>
                <p:nvPr/>
              </p:nvSpPr>
              <p:spPr>
                <a:xfrm>
                  <a:off x="5711795" y="1340510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0" y="2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24"/>
                <p:cNvSpPr/>
                <p:nvPr/>
              </p:nvSpPr>
              <p:spPr>
                <a:xfrm>
                  <a:off x="5797775" y="1342507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0" y="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24"/>
                <p:cNvSpPr/>
                <p:nvPr/>
              </p:nvSpPr>
              <p:spPr>
                <a:xfrm>
                  <a:off x="4750955" y="2228128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100"/>
                      </a:move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24"/>
                <p:cNvSpPr/>
                <p:nvPr/>
              </p:nvSpPr>
              <p:spPr>
                <a:xfrm>
                  <a:off x="5806775" y="1352494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50" y="0"/>
                      </a:move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24"/>
                <p:cNvSpPr/>
                <p:nvPr/>
              </p:nvSpPr>
              <p:spPr>
                <a:xfrm>
                  <a:off x="5693795" y="1361481"/>
                  <a:ext cx="1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" extrusionOk="0">
                      <a:moveTo>
                        <a:pt x="5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" name="Google Shape;1295;p24"/>
                <p:cNvSpPr/>
                <p:nvPr/>
              </p:nvSpPr>
              <p:spPr>
                <a:xfrm>
                  <a:off x="2995255" y="1391420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1"/>
                      </a:moveTo>
                      <a:cubicBezTo>
                        <a:pt x="1" y="51"/>
                        <a:pt x="1" y="101"/>
                        <a:pt x="1" y="101"/>
                      </a:cubicBez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" name="Google Shape;1296;p24"/>
                <p:cNvSpPr/>
                <p:nvPr/>
              </p:nvSpPr>
              <p:spPr>
                <a:xfrm>
                  <a:off x="5810775" y="2892094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0" y="250"/>
                      </a:move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" name="Google Shape;1297;p24"/>
                <p:cNvSpPr/>
                <p:nvPr/>
              </p:nvSpPr>
              <p:spPr>
                <a:xfrm>
                  <a:off x="5653795" y="1391420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" y="201"/>
                      </a:move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24"/>
                <p:cNvSpPr/>
                <p:nvPr/>
              </p:nvSpPr>
              <p:spPr>
                <a:xfrm>
                  <a:off x="5638795" y="1406399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" y="101"/>
                      </a:move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24"/>
                <p:cNvSpPr/>
                <p:nvPr/>
              </p:nvSpPr>
              <p:spPr>
                <a:xfrm>
                  <a:off x="5626795" y="1415387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151"/>
                      </a:move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4"/>
                <p:cNvSpPr/>
                <p:nvPr/>
              </p:nvSpPr>
              <p:spPr>
                <a:xfrm>
                  <a:off x="5623795" y="1419382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101"/>
                      </a:move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4"/>
                <p:cNvSpPr/>
                <p:nvPr/>
              </p:nvSpPr>
              <p:spPr>
                <a:xfrm>
                  <a:off x="5620795" y="1421379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" y="201"/>
                      </a:move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4"/>
                <p:cNvSpPr/>
                <p:nvPr/>
              </p:nvSpPr>
              <p:spPr>
                <a:xfrm>
                  <a:off x="5583815" y="1429368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200" y="1"/>
                      </a:moveTo>
                      <a:lnTo>
                        <a:pt x="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24"/>
                <p:cNvSpPr/>
                <p:nvPr/>
              </p:nvSpPr>
              <p:spPr>
                <a:xfrm>
                  <a:off x="5605815" y="1436358"/>
                  <a:ext cx="3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101" extrusionOk="0">
                      <a:moveTo>
                        <a:pt x="0" y="101"/>
                      </a:move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24"/>
                <p:cNvSpPr/>
                <p:nvPr/>
              </p:nvSpPr>
              <p:spPr>
                <a:xfrm>
                  <a:off x="5620795" y="1491283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5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24"/>
                <p:cNvSpPr/>
                <p:nvPr/>
              </p:nvSpPr>
              <p:spPr>
                <a:xfrm>
                  <a:off x="5826775" y="2976957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24"/>
                <p:cNvSpPr/>
                <p:nvPr/>
              </p:nvSpPr>
              <p:spPr>
                <a:xfrm>
                  <a:off x="5829775" y="2981950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lnTo>
                        <a:pt x="0" y="101"/>
                      </a:lnTo>
                      <a:lnTo>
                        <a:pt x="50" y="101"/>
                      </a:lnTo>
                      <a:cubicBezTo>
                        <a:pt x="50" y="10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24"/>
                <p:cNvSpPr/>
                <p:nvPr/>
              </p:nvSpPr>
              <p:spPr>
                <a:xfrm>
                  <a:off x="5623795" y="1493280"/>
                  <a:ext cx="3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0" extrusionOk="0">
                      <a:moveTo>
                        <a:pt x="1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24"/>
                <p:cNvSpPr/>
                <p:nvPr/>
              </p:nvSpPr>
              <p:spPr>
                <a:xfrm>
                  <a:off x="6393675" y="1496256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50" y="5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379AE7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24"/>
                <p:cNvSpPr/>
                <p:nvPr/>
              </p:nvSpPr>
              <p:spPr>
                <a:xfrm>
                  <a:off x="5832775" y="298894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50" y="5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" name="Google Shape;1310;p24"/>
                <p:cNvSpPr/>
                <p:nvPr/>
              </p:nvSpPr>
              <p:spPr>
                <a:xfrm>
                  <a:off x="5836775" y="2997928"/>
                  <a:ext cx="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5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24"/>
                <p:cNvSpPr/>
                <p:nvPr/>
              </p:nvSpPr>
              <p:spPr>
                <a:xfrm>
                  <a:off x="5626795" y="1496256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" name="Google Shape;1312;p24"/>
                <p:cNvSpPr/>
                <p:nvPr/>
              </p:nvSpPr>
              <p:spPr>
                <a:xfrm>
                  <a:off x="5838755" y="3003920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1"/>
                      </a:moveTo>
                      <a:lnTo>
                        <a:pt x="201" y="15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" name="Google Shape;1313;p24"/>
                <p:cNvSpPr/>
                <p:nvPr/>
              </p:nvSpPr>
              <p:spPr>
                <a:xfrm>
                  <a:off x="5764775" y="3007914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201" y="200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4" name="Google Shape;1314;p24"/>
                <p:cNvSpPr/>
                <p:nvPr/>
              </p:nvSpPr>
              <p:spPr>
                <a:xfrm>
                  <a:off x="5742775" y="3011909"/>
                  <a:ext cx="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5" name="Google Shape;1315;p24"/>
                <p:cNvSpPr/>
                <p:nvPr/>
              </p:nvSpPr>
              <p:spPr>
                <a:xfrm>
                  <a:off x="5767775" y="3010910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51" y="2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24"/>
                <p:cNvSpPr/>
                <p:nvPr/>
              </p:nvSpPr>
              <p:spPr>
                <a:xfrm>
                  <a:off x="5745775" y="301490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1" y="50"/>
                      </a:moveTo>
                      <a:lnTo>
                        <a:pt x="1" y="0"/>
                      </a:lnTo>
                      <a:lnTo>
                        <a:pt x="51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24"/>
                <p:cNvSpPr/>
                <p:nvPr/>
              </p:nvSpPr>
              <p:spPr>
                <a:xfrm>
                  <a:off x="5851755" y="3014905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" y="0"/>
                      </a:moveTo>
                      <a:lnTo>
                        <a:pt x="151" y="20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8" name="Google Shape;1318;p24"/>
                <p:cNvSpPr/>
                <p:nvPr/>
              </p:nvSpPr>
              <p:spPr>
                <a:xfrm>
                  <a:off x="5773775" y="3019898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201" y="2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24"/>
                <p:cNvSpPr/>
                <p:nvPr/>
              </p:nvSpPr>
              <p:spPr>
                <a:xfrm>
                  <a:off x="5855755" y="302089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0"/>
                      </a:moveTo>
                      <a:lnTo>
                        <a:pt x="101" y="15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24"/>
                <p:cNvSpPr/>
                <p:nvPr/>
              </p:nvSpPr>
              <p:spPr>
                <a:xfrm>
                  <a:off x="5776775" y="3022894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200" y="2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1" name="Google Shape;1321;p24"/>
                <p:cNvSpPr/>
                <p:nvPr/>
              </p:nvSpPr>
              <p:spPr>
                <a:xfrm>
                  <a:off x="5779775" y="3025890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50" y="2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24"/>
                <p:cNvSpPr/>
                <p:nvPr/>
              </p:nvSpPr>
              <p:spPr>
                <a:xfrm>
                  <a:off x="5860755" y="3026888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24"/>
                <p:cNvSpPr/>
                <p:nvPr/>
              </p:nvSpPr>
              <p:spPr>
                <a:xfrm>
                  <a:off x="5865755" y="303987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24"/>
                <p:cNvSpPr/>
                <p:nvPr/>
              </p:nvSpPr>
              <p:spPr>
                <a:xfrm>
                  <a:off x="2931275" y="2198169"/>
                  <a:ext cx="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251" extrusionOk="0">
                      <a:moveTo>
                        <a:pt x="50" y="2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24"/>
                <p:cNvSpPr/>
                <p:nvPr/>
              </p:nvSpPr>
              <p:spPr>
                <a:xfrm>
                  <a:off x="5867755" y="3040869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0"/>
                      </a:moveTo>
                      <a:lnTo>
                        <a:pt x="51" y="100"/>
                      </a:lnTo>
                      <a:lnTo>
                        <a:pt x="101" y="100"/>
                      </a:lnTo>
                      <a:cubicBezTo>
                        <a:pt x="101" y="50"/>
                        <a:pt x="5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24"/>
                <p:cNvSpPr/>
                <p:nvPr/>
              </p:nvSpPr>
              <p:spPr>
                <a:xfrm>
                  <a:off x="5870755" y="3044863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" y="0"/>
                      </a:moveTo>
                      <a:lnTo>
                        <a:pt x="51" y="50"/>
                      </a:lnTo>
                      <a:lnTo>
                        <a:pt x="101" y="50"/>
                      </a:lnTo>
                      <a:cubicBezTo>
                        <a:pt x="10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24"/>
                <p:cNvSpPr/>
                <p:nvPr/>
              </p:nvSpPr>
              <p:spPr>
                <a:xfrm>
                  <a:off x="5874755" y="3047859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24"/>
                <p:cNvSpPr/>
                <p:nvPr/>
              </p:nvSpPr>
              <p:spPr>
                <a:xfrm>
                  <a:off x="5877755" y="305085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24"/>
                <p:cNvSpPr/>
                <p:nvPr/>
              </p:nvSpPr>
              <p:spPr>
                <a:xfrm>
                  <a:off x="5879755" y="3053851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0"/>
                      </a:moveTo>
                      <a:lnTo>
                        <a:pt x="51" y="100"/>
                      </a:lnTo>
                      <a:lnTo>
                        <a:pt x="101" y="100"/>
                      </a:lnTo>
                      <a:cubicBezTo>
                        <a:pt x="10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24"/>
                <p:cNvSpPr/>
                <p:nvPr/>
              </p:nvSpPr>
              <p:spPr>
                <a:xfrm>
                  <a:off x="5882755" y="3056847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0"/>
                      </a:moveTo>
                      <a:lnTo>
                        <a:pt x="51" y="100"/>
                      </a:lnTo>
                      <a:lnTo>
                        <a:pt x="101" y="100"/>
                      </a:lnTo>
                      <a:cubicBezTo>
                        <a:pt x="10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24"/>
                <p:cNvSpPr/>
                <p:nvPr/>
              </p:nvSpPr>
              <p:spPr>
                <a:xfrm>
                  <a:off x="5886755" y="3059843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1" y="100"/>
                      </a:lnTo>
                      <a:lnTo>
                        <a:pt x="51" y="10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24"/>
                <p:cNvSpPr/>
                <p:nvPr/>
              </p:nvSpPr>
              <p:spPr>
                <a:xfrm>
                  <a:off x="5629795" y="1498253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201" y="2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24"/>
                <p:cNvSpPr/>
                <p:nvPr/>
              </p:nvSpPr>
              <p:spPr>
                <a:xfrm>
                  <a:off x="6382675" y="3078797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0" y="1"/>
                      </a:moveTo>
                      <a:lnTo>
                        <a:pt x="200" y="5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24"/>
                <p:cNvSpPr/>
                <p:nvPr/>
              </p:nvSpPr>
              <p:spPr>
                <a:xfrm>
                  <a:off x="5903755" y="3080794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lnTo>
                        <a:pt x="50" y="101"/>
                      </a:lnTo>
                      <a:lnTo>
                        <a:pt x="100" y="101"/>
                      </a:lnTo>
                      <a:cubicBezTo>
                        <a:pt x="10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5" name="Google Shape;1335;p24"/>
                <p:cNvSpPr/>
                <p:nvPr/>
              </p:nvSpPr>
              <p:spPr>
                <a:xfrm>
                  <a:off x="5827775" y="3084788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6" name="Google Shape;1336;p24"/>
                <p:cNvSpPr/>
                <p:nvPr/>
              </p:nvSpPr>
              <p:spPr>
                <a:xfrm>
                  <a:off x="5909755" y="308678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lnTo>
                        <a:pt x="100" y="101"/>
                      </a:lnTo>
                      <a:cubicBezTo>
                        <a:pt x="10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7" name="Google Shape;1337;p24"/>
                <p:cNvSpPr/>
                <p:nvPr/>
              </p:nvSpPr>
              <p:spPr>
                <a:xfrm>
                  <a:off x="5830775" y="3088783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200" y="2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24"/>
                <p:cNvSpPr/>
                <p:nvPr/>
              </p:nvSpPr>
              <p:spPr>
                <a:xfrm>
                  <a:off x="5912755" y="3089782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lnTo>
                        <a:pt x="100" y="10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24"/>
                <p:cNvSpPr/>
                <p:nvPr/>
              </p:nvSpPr>
              <p:spPr>
                <a:xfrm>
                  <a:off x="5915755" y="3092777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lnTo>
                        <a:pt x="100" y="10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0" name="Google Shape;1340;p24"/>
                <p:cNvSpPr/>
                <p:nvPr/>
              </p:nvSpPr>
              <p:spPr>
                <a:xfrm>
                  <a:off x="5919755" y="3099768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1" name="Google Shape;1341;p24"/>
                <p:cNvSpPr/>
                <p:nvPr/>
              </p:nvSpPr>
              <p:spPr>
                <a:xfrm>
                  <a:off x="5922755" y="310176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lnTo>
                        <a:pt x="0" y="101"/>
                      </a:lnTo>
                      <a:lnTo>
                        <a:pt x="50" y="101"/>
                      </a:lnTo>
                      <a:cubicBezTo>
                        <a:pt x="5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2" name="Google Shape;1342;p24"/>
                <p:cNvSpPr/>
                <p:nvPr/>
              </p:nvSpPr>
              <p:spPr>
                <a:xfrm>
                  <a:off x="5924755" y="3104761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lnTo>
                        <a:pt x="100" y="10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3" name="Google Shape;1343;p24"/>
                <p:cNvSpPr/>
                <p:nvPr/>
              </p:nvSpPr>
              <p:spPr>
                <a:xfrm>
                  <a:off x="5929755" y="3111751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4" name="Google Shape;1344;p24"/>
                <p:cNvSpPr/>
                <p:nvPr/>
              </p:nvSpPr>
              <p:spPr>
                <a:xfrm>
                  <a:off x="5931755" y="3113749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5" name="Google Shape;1345;p24"/>
                <p:cNvSpPr/>
                <p:nvPr/>
              </p:nvSpPr>
              <p:spPr>
                <a:xfrm>
                  <a:off x="5849755" y="3115746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01" y="2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6" name="Google Shape;1346;p24"/>
                <p:cNvSpPr/>
                <p:nvPr/>
              </p:nvSpPr>
              <p:spPr>
                <a:xfrm>
                  <a:off x="5852755" y="3120739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250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7" name="Google Shape;1347;p24"/>
                <p:cNvSpPr/>
                <p:nvPr/>
              </p:nvSpPr>
              <p:spPr>
                <a:xfrm>
                  <a:off x="5937755" y="3123735"/>
                  <a:ext cx="1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" extrusionOk="0">
                      <a:moveTo>
                        <a:pt x="50" y="0"/>
                      </a:moveTo>
                      <a:lnTo>
                        <a:pt x="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8" name="Google Shape;1348;p24"/>
                <p:cNvSpPr/>
                <p:nvPr/>
              </p:nvSpPr>
              <p:spPr>
                <a:xfrm>
                  <a:off x="4922915" y="2146261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9" name="Google Shape;1349;p24"/>
                <p:cNvSpPr/>
                <p:nvPr/>
              </p:nvSpPr>
              <p:spPr>
                <a:xfrm>
                  <a:off x="5941755" y="3128728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0"/>
                      </a:moveTo>
                      <a:lnTo>
                        <a:pt x="150" y="15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0" name="Google Shape;1350;p24"/>
                <p:cNvSpPr/>
                <p:nvPr/>
              </p:nvSpPr>
              <p:spPr>
                <a:xfrm>
                  <a:off x="4948915" y="2132280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100"/>
                      </a:moveTo>
                      <a:lnTo>
                        <a:pt x="201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1" name="Google Shape;1351;p24"/>
                <p:cNvSpPr/>
                <p:nvPr/>
              </p:nvSpPr>
              <p:spPr>
                <a:xfrm>
                  <a:off x="5953735" y="3143707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" y="0"/>
                      </a:moveTo>
                      <a:lnTo>
                        <a:pt x="101" y="20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2" name="Google Shape;1352;p24"/>
                <p:cNvSpPr/>
                <p:nvPr/>
              </p:nvSpPr>
              <p:spPr>
                <a:xfrm>
                  <a:off x="7012555" y="3177641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" y="1"/>
                      </a:moveTo>
                      <a:lnTo>
                        <a:pt x="151" y="10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3" name="Google Shape;1353;p24"/>
                <p:cNvSpPr/>
                <p:nvPr/>
              </p:nvSpPr>
              <p:spPr>
                <a:xfrm>
                  <a:off x="2922275" y="2074360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"/>
                      </a:moveTo>
                      <a:cubicBezTo>
                        <a:pt x="0" y="1"/>
                        <a:pt x="0" y="51"/>
                        <a:pt x="0" y="51"/>
                      </a:cubicBezTo>
                      <a:cubicBezTo>
                        <a:pt x="0" y="101"/>
                        <a:pt x="0" y="101"/>
                        <a:pt x="50" y="151"/>
                      </a:cubicBezTo>
                      <a:cubicBezTo>
                        <a:pt x="50" y="151"/>
                        <a:pt x="50" y="101"/>
                        <a:pt x="50" y="101"/>
                      </a:cubicBezTo>
                      <a:cubicBezTo>
                        <a:pt x="50" y="51"/>
                        <a:pt x="50" y="51"/>
                        <a:pt x="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4" name="Google Shape;1354;p24"/>
                <p:cNvSpPr/>
                <p:nvPr/>
              </p:nvSpPr>
              <p:spPr>
                <a:xfrm>
                  <a:off x="7147535" y="3231566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" y="1"/>
                      </a:moveTo>
                      <a:lnTo>
                        <a:pt x="151" y="10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24"/>
                <p:cNvSpPr/>
                <p:nvPr/>
              </p:nvSpPr>
              <p:spPr>
                <a:xfrm>
                  <a:off x="7153535" y="3234562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0" y="0"/>
                      </a:moveTo>
                      <a:lnTo>
                        <a:pt x="200" y="5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24"/>
                <p:cNvSpPr/>
                <p:nvPr/>
              </p:nvSpPr>
              <p:spPr>
                <a:xfrm>
                  <a:off x="6386675" y="3236559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24"/>
                <p:cNvSpPr/>
                <p:nvPr/>
              </p:nvSpPr>
              <p:spPr>
                <a:xfrm>
                  <a:off x="7180535" y="3245547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0" y="0"/>
                      </a:moveTo>
                      <a:lnTo>
                        <a:pt x="250" y="10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24"/>
                <p:cNvSpPr/>
                <p:nvPr/>
              </p:nvSpPr>
              <p:spPr>
                <a:xfrm>
                  <a:off x="6392675" y="1535202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9" name="Google Shape;1359;p24"/>
                <p:cNvSpPr/>
                <p:nvPr/>
              </p:nvSpPr>
              <p:spPr>
                <a:xfrm>
                  <a:off x="6426655" y="3258529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0"/>
                      </a:moveTo>
                      <a:lnTo>
                        <a:pt x="201" y="150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0" name="Google Shape;1360;p24"/>
                <p:cNvSpPr/>
                <p:nvPr/>
              </p:nvSpPr>
              <p:spPr>
                <a:xfrm>
                  <a:off x="5101895" y="2051411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0" y="100"/>
                      </a:move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1" name="Google Shape;1361;p24"/>
                <p:cNvSpPr/>
                <p:nvPr/>
              </p:nvSpPr>
              <p:spPr>
                <a:xfrm>
                  <a:off x="7207535" y="3263522"/>
                  <a:ext cx="5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01" extrusionOk="0">
                      <a:moveTo>
                        <a:pt x="0" y="0"/>
                      </a:moveTo>
                      <a:lnTo>
                        <a:pt x="250" y="10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2" name="Google Shape;1362;p24"/>
                <p:cNvSpPr/>
                <p:nvPr/>
              </p:nvSpPr>
              <p:spPr>
                <a:xfrm>
                  <a:off x="5134895" y="2030440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0" y="100"/>
                      </a:move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24"/>
                <p:cNvSpPr/>
                <p:nvPr/>
              </p:nvSpPr>
              <p:spPr>
                <a:xfrm>
                  <a:off x="7259515" y="3292463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"/>
                      </a:moveTo>
                      <a:cubicBezTo>
                        <a:pt x="51" y="51"/>
                        <a:pt x="101" y="101"/>
                        <a:pt x="151" y="151"/>
                      </a:cubicBezTo>
                      <a:cubicBezTo>
                        <a:pt x="101" y="101"/>
                        <a:pt x="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24"/>
                <p:cNvSpPr/>
                <p:nvPr/>
              </p:nvSpPr>
              <p:spPr>
                <a:xfrm>
                  <a:off x="6496655" y="3299453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"/>
                      </a:moveTo>
                      <a:lnTo>
                        <a:pt x="150" y="15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24"/>
                <p:cNvSpPr/>
                <p:nvPr/>
              </p:nvSpPr>
              <p:spPr>
                <a:xfrm>
                  <a:off x="7322515" y="3315431"/>
                  <a:ext cx="5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101" extrusionOk="0">
                      <a:moveTo>
                        <a:pt x="25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24"/>
                <p:cNvSpPr/>
                <p:nvPr/>
              </p:nvSpPr>
              <p:spPr>
                <a:xfrm>
                  <a:off x="5665795" y="1561166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50" y="2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24"/>
                <p:cNvSpPr/>
                <p:nvPr/>
              </p:nvSpPr>
              <p:spPr>
                <a:xfrm>
                  <a:off x="7344495" y="3329412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8" name="Google Shape;1368;p24"/>
                <p:cNvSpPr/>
                <p:nvPr/>
              </p:nvSpPr>
              <p:spPr>
                <a:xfrm>
                  <a:off x="5668795" y="1566159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9" name="Google Shape;1369;p24"/>
                <p:cNvSpPr/>
                <p:nvPr/>
              </p:nvSpPr>
              <p:spPr>
                <a:xfrm>
                  <a:off x="7348495" y="3335403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5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24"/>
                <p:cNvSpPr/>
                <p:nvPr/>
              </p:nvSpPr>
              <p:spPr>
                <a:xfrm>
                  <a:off x="7354495" y="3338399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5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24"/>
                <p:cNvSpPr/>
                <p:nvPr/>
              </p:nvSpPr>
              <p:spPr>
                <a:xfrm>
                  <a:off x="7330495" y="3342394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1"/>
                      </a:moveTo>
                      <a:cubicBezTo>
                        <a:pt x="1" y="51"/>
                        <a:pt x="1" y="51"/>
                        <a:pt x="51" y="51"/>
                      </a:cubicBez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24"/>
                <p:cNvSpPr/>
                <p:nvPr/>
              </p:nvSpPr>
              <p:spPr>
                <a:xfrm>
                  <a:off x="7359495" y="3342394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201" y="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24"/>
                <p:cNvSpPr/>
                <p:nvPr/>
              </p:nvSpPr>
              <p:spPr>
                <a:xfrm>
                  <a:off x="7369495" y="3343392"/>
                  <a:ext cx="3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" extrusionOk="0">
                      <a:moveTo>
                        <a:pt x="151" y="1"/>
                      </a:moveTo>
                      <a:lnTo>
                        <a:pt x="5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24"/>
                <p:cNvSpPr/>
                <p:nvPr/>
              </p:nvSpPr>
              <p:spPr>
                <a:xfrm>
                  <a:off x="7382495" y="3359370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lnTo>
                        <a:pt x="0" y="50"/>
                      </a:lnTo>
                      <a:cubicBezTo>
                        <a:pt x="0" y="100"/>
                        <a:pt x="0" y="100"/>
                        <a:pt x="0" y="150"/>
                      </a:cubicBezTo>
                      <a:cubicBezTo>
                        <a:pt x="50" y="150"/>
                        <a:pt x="50" y="150"/>
                        <a:pt x="50" y="100"/>
                      </a:cubicBezTo>
                      <a:cubicBezTo>
                        <a:pt x="50" y="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24"/>
                <p:cNvSpPr/>
                <p:nvPr/>
              </p:nvSpPr>
              <p:spPr>
                <a:xfrm>
                  <a:off x="7363495" y="3368358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0"/>
                      </a:moveTo>
                      <a:lnTo>
                        <a:pt x="201" y="100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24"/>
                <p:cNvSpPr/>
                <p:nvPr/>
              </p:nvSpPr>
              <p:spPr>
                <a:xfrm>
                  <a:off x="5672795" y="157714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0" y="0"/>
                      </a:moveTo>
                      <a:lnTo>
                        <a:pt x="0" y="50"/>
                      </a:lnTo>
                      <a:lnTo>
                        <a:pt x="100" y="15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24"/>
                <p:cNvSpPr/>
                <p:nvPr/>
              </p:nvSpPr>
              <p:spPr>
                <a:xfrm>
                  <a:off x="2966275" y="1584135"/>
                  <a:ext cx="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1" extrusionOk="0">
                      <a:moveTo>
                        <a:pt x="0" y="100"/>
                      </a:moveTo>
                      <a:cubicBezTo>
                        <a:pt x="0" y="50"/>
                        <a:pt x="0" y="50"/>
                        <a:pt x="0" y="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24"/>
                <p:cNvSpPr/>
                <p:nvPr/>
              </p:nvSpPr>
              <p:spPr>
                <a:xfrm>
                  <a:off x="3021255" y="341327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1" y="1"/>
                      </a:moveTo>
                      <a:lnTo>
                        <a:pt x="1" y="51"/>
                      </a:lnTo>
                      <a:cubicBezTo>
                        <a:pt x="51" y="101"/>
                        <a:pt x="51" y="101"/>
                        <a:pt x="101" y="151"/>
                      </a:cubicBez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24"/>
                <p:cNvSpPr/>
                <p:nvPr/>
              </p:nvSpPr>
              <p:spPr>
                <a:xfrm>
                  <a:off x="2965275" y="1586132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0"/>
                      </a:moveTo>
                      <a:lnTo>
                        <a:pt x="39" y="33"/>
                      </a:lnTo>
                      <a:lnTo>
                        <a:pt x="39" y="33"/>
                      </a:lnTo>
                      <a:cubicBezTo>
                        <a:pt x="45" y="26"/>
                        <a:pt x="50" y="15"/>
                        <a:pt x="50" y="0"/>
                      </a:cubicBezTo>
                      <a:close/>
                      <a:moveTo>
                        <a:pt x="39" y="33"/>
                      </a:moveTo>
                      <a:cubicBezTo>
                        <a:pt x="24" y="50"/>
                        <a:pt x="0" y="50"/>
                        <a:pt x="0" y="50"/>
                      </a:cubicBezTo>
                      <a:cubicBezTo>
                        <a:pt x="0" y="50"/>
                        <a:pt x="0" y="100"/>
                        <a:pt x="0" y="150"/>
                      </a:cubicBezTo>
                      <a:lnTo>
                        <a:pt x="39" y="33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24"/>
                <p:cNvSpPr/>
                <p:nvPr/>
              </p:nvSpPr>
              <p:spPr>
                <a:xfrm>
                  <a:off x="6669615" y="3422264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"/>
                      </a:moveTo>
                      <a:lnTo>
                        <a:pt x="151" y="151"/>
                      </a:ln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24"/>
                <p:cNvSpPr/>
                <p:nvPr/>
              </p:nvSpPr>
              <p:spPr>
                <a:xfrm>
                  <a:off x="5960735" y="343125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1" y="1"/>
                      </a:moveTo>
                      <a:lnTo>
                        <a:pt x="1" y="51"/>
                      </a:lnTo>
                      <a:lnTo>
                        <a:pt x="101" y="151"/>
                      </a:ln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24"/>
                <p:cNvSpPr/>
                <p:nvPr/>
              </p:nvSpPr>
              <p:spPr>
                <a:xfrm>
                  <a:off x="5962735" y="3434247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51" y="1"/>
                      </a:moveTo>
                      <a:cubicBezTo>
                        <a:pt x="1" y="51"/>
                        <a:pt x="1" y="101"/>
                        <a:pt x="51" y="101"/>
                      </a:cubicBezTo>
                      <a:lnTo>
                        <a:pt x="101" y="101"/>
                      </a:lnTo>
                      <a:cubicBezTo>
                        <a:pt x="51" y="51"/>
                        <a:pt x="51" y="1"/>
                        <a:pt x="5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24"/>
                <p:cNvSpPr/>
                <p:nvPr/>
              </p:nvSpPr>
              <p:spPr>
                <a:xfrm>
                  <a:off x="5967735" y="370383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0"/>
                      </a:moveTo>
                      <a:lnTo>
                        <a:pt x="1" y="50"/>
                      </a:lnTo>
                      <a:cubicBezTo>
                        <a:pt x="1" y="50"/>
                        <a:pt x="1" y="100"/>
                        <a:pt x="1" y="15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24"/>
                <p:cNvSpPr/>
                <p:nvPr/>
              </p:nvSpPr>
              <p:spPr>
                <a:xfrm>
                  <a:off x="5945755" y="379968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2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24"/>
                <p:cNvSpPr/>
                <p:nvPr/>
              </p:nvSpPr>
              <p:spPr>
                <a:xfrm>
                  <a:off x="3218215" y="3809670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24"/>
                <p:cNvSpPr/>
                <p:nvPr/>
              </p:nvSpPr>
              <p:spPr>
                <a:xfrm>
                  <a:off x="5895755" y="3935477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0"/>
                      </a:moveTo>
                      <a:cubicBezTo>
                        <a:pt x="0" y="0"/>
                        <a:pt x="0" y="50"/>
                        <a:pt x="0" y="100"/>
                      </a:cubicBez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24"/>
                <p:cNvSpPr/>
                <p:nvPr/>
              </p:nvSpPr>
              <p:spPr>
                <a:xfrm>
                  <a:off x="5684795" y="1643034"/>
                  <a:ext cx="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01" extrusionOk="0">
                      <a:moveTo>
                        <a:pt x="0" y="201"/>
                      </a:moveTo>
                      <a:lnTo>
                        <a:pt x="0" y="1"/>
                      </a:lnTo>
                      <a:cubicBezTo>
                        <a:pt x="0" y="51"/>
                        <a:pt x="0" y="101"/>
                        <a:pt x="0" y="151"/>
                      </a:cubicBezTo>
                      <a:cubicBezTo>
                        <a:pt x="0" y="151"/>
                        <a:pt x="0" y="151"/>
                        <a:pt x="0" y="20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24"/>
                <p:cNvSpPr/>
                <p:nvPr/>
              </p:nvSpPr>
              <p:spPr>
                <a:xfrm>
                  <a:off x="3590155" y="4147146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20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9" name="Google Shape;1389;p24"/>
                <p:cNvSpPr/>
                <p:nvPr/>
              </p:nvSpPr>
              <p:spPr>
                <a:xfrm>
                  <a:off x="2949275" y="1732890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2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0" name="Google Shape;1390;p24"/>
                <p:cNvSpPr/>
                <p:nvPr/>
              </p:nvSpPr>
              <p:spPr>
                <a:xfrm>
                  <a:off x="5907755" y="3083790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lnTo>
                        <a:pt x="0" y="101"/>
                      </a:lnTo>
                      <a:lnTo>
                        <a:pt x="50" y="101"/>
                      </a:lnTo>
                      <a:cubicBezTo>
                        <a:pt x="5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2E2C2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24"/>
                <p:cNvSpPr/>
                <p:nvPr/>
              </p:nvSpPr>
              <p:spPr>
                <a:xfrm>
                  <a:off x="2910275" y="1481296"/>
                  <a:ext cx="58020" cy="497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1" h="24896" extrusionOk="0">
                      <a:moveTo>
                        <a:pt x="2800" y="0"/>
                      </a:moveTo>
                      <a:cubicBezTo>
                        <a:pt x="2800" y="150"/>
                        <a:pt x="2750" y="300"/>
                        <a:pt x="2700" y="400"/>
                      </a:cubicBezTo>
                      <a:cubicBezTo>
                        <a:pt x="2550" y="1650"/>
                        <a:pt x="2400" y="2850"/>
                        <a:pt x="2250" y="4099"/>
                      </a:cubicBezTo>
                      <a:cubicBezTo>
                        <a:pt x="2150" y="5249"/>
                        <a:pt x="2000" y="6349"/>
                        <a:pt x="1850" y="7449"/>
                      </a:cubicBezTo>
                      <a:cubicBezTo>
                        <a:pt x="1700" y="8949"/>
                        <a:pt x="1550" y="10548"/>
                        <a:pt x="1350" y="12098"/>
                      </a:cubicBezTo>
                      <a:cubicBezTo>
                        <a:pt x="1200" y="13098"/>
                        <a:pt x="1000" y="14098"/>
                        <a:pt x="850" y="15097"/>
                      </a:cubicBezTo>
                      <a:cubicBezTo>
                        <a:pt x="700" y="16197"/>
                        <a:pt x="600" y="17297"/>
                        <a:pt x="451" y="18397"/>
                      </a:cubicBezTo>
                      <a:cubicBezTo>
                        <a:pt x="201" y="20546"/>
                        <a:pt x="51" y="22696"/>
                        <a:pt x="1" y="24896"/>
                      </a:cubicBezTo>
                      <a:cubicBezTo>
                        <a:pt x="101" y="24796"/>
                        <a:pt x="201" y="24696"/>
                        <a:pt x="201" y="24646"/>
                      </a:cubicBezTo>
                      <a:cubicBezTo>
                        <a:pt x="301" y="23796"/>
                        <a:pt x="351" y="22996"/>
                        <a:pt x="401" y="22196"/>
                      </a:cubicBezTo>
                      <a:cubicBezTo>
                        <a:pt x="351" y="20946"/>
                        <a:pt x="451" y="19747"/>
                        <a:pt x="650" y="18547"/>
                      </a:cubicBezTo>
                      <a:cubicBezTo>
                        <a:pt x="800" y="17697"/>
                        <a:pt x="900" y="16897"/>
                        <a:pt x="1000" y="16097"/>
                      </a:cubicBezTo>
                      <a:cubicBezTo>
                        <a:pt x="1100" y="15447"/>
                        <a:pt x="1200" y="14797"/>
                        <a:pt x="1300" y="14198"/>
                      </a:cubicBezTo>
                      <a:cubicBezTo>
                        <a:pt x="1400" y="13398"/>
                        <a:pt x="1500" y="12548"/>
                        <a:pt x="1600" y="11748"/>
                      </a:cubicBezTo>
                      <a:cubicBezTo>
                        <a:pt x="1800" y="10698"/>
                        <a:pt x="1900" y="9648"/>
                        <a:pt x="1900" y="8599"/>
                      </a:cubicBezTo>
                      <a:cubicBezTo>
                        <a:pt x="1950" y="8049"/>
                        <a:pt x="2000" y="7549"/>
                        <a:pt x="2100" y="7049"/>
                      </a:cubicBezTo>
                      <a:cubicBezTo>
                        <a:pt x="2200" y="6049"/>
                        <a:pt x="2350" y="5099"/>
                        <a:pt x="2500" y="4099"/>
                      </a:cubicBezTo>
                      <a:cubicBezTo>
                        <a:pt x="2650" y="3100"/>
                        <a:pt x="2800" y="2100"/>
                        <a:pt x="2900" y="1050"/>
                      </a:cubicBezTo>
                      <a:cubicBezTo>
                        <a:pt x="2900" y="700"/>
                        <a:pt x="2900" y="350"/>
                        <a:pt x="28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2" name="Google Shape;1392;p24"/>
                <p:cNvSpPr/>
                <p:nvPr/>
              </p:nvSpPr>
              <p:spPr>
                <a:xfrm>
                  <a:off x="2973275" y="3197613"/>
                  <a:ext cx="101000" cy="447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" h="22397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0" y="1101"/>
                        <a:pt x="250" y="2200"/>
                        <a:pt x="400" y="3300"/>
                      </a:cubicBezTo>
                      <a:cubicBezTo>
                        <a:pt x="450" y="3650"/>
                        <a:pt x="400" y="4000"/>
                        <a:pt x="500" y="4350"/>
                      </a:cubicBezTo>
                      <a:cubicBezTo>
                        <a:pt x="600" y="5150"/>
                        <a:pt x="800" y="5900"/>
                        <a:pt x="950" y="6650"/>
                      </a:cubicBezTo>
                      <a:cubicBezTo>
                        <a:pt x="1200" y="8199"/>
                        <a:pt x="1450" y="9699"/>
                        <a:pt x="1700" y="11199"/>
                      </a:cubicBezTo>
                      <a:cubicBezTo>
                        <a:pt x="2050" y="13098"/>
                        <a:pt x="2700" y="14898"/>
                        <a:pt x="3100" y="16798"/>
                      </a:cubicBezTo>
                      <a:cubicBezTo>
                        <a:pt x="3299" y="17998"/>
                        <a:pt x="3749" y="19147"/>
                        <a:pt x="4099" y="20347"/>
                      </a:cubicBezTo>
                      <a:cubicBezTo>
                        <a:pt x="4249" y="20847"/>
                        <a:pt x="4399" y="21397"/>
                        <a:pt x="4499" y="21897"/>
                      </a:cubicBezTo>
                      <a:cubicBezTo>
                        <a:pt x="4549" y="22297"/>
                        <a:pt x="4749" y="22347"/>
                        <a:pt x="5049" y="22397"/>
                      </a:cubicBezTo>
                      <a:cubicBezTo>
                        <a:pt x="4899" y="22147"/>
                        <a:pt x="4749" y="21847"/>
                        <a:pt x="4599" y="21547"/>
                      </a:cubicBezTo>
                      <a:cubicBezTo>
                        <a:pt x="4499" y="21197"/>
                        <a:pt x="4449" y="20747"/>
                        <a:pt x="4349" y="20397"/>
                      </a:cubicBezTo>
                      <a:cubicBezTo>
                        <a:pt x="4149" y="19647"/>
                        <a:pt x="3899" y="18847"/>
                        <a:pt x="3699" y="18098"/>
                      </a:cubicBezTo>
                      <a:cubicBezTo>
                        <a:pt x="3499" y="17398"/>
                        <a:pt x="3349" y="16648"/>
                        <a:pt x="3150" y="15898"/>
                      </a:cubicBezTo>
                      <a:cubicBezTo>
                        <a:pt x="2900" y="14748"/>
                        <a:pt x="2500" y="13648"/>
                        <a:pt x="2250" y="12499"/>
                      </a:cubicBezTo>
                      <a:cubicBezTo>
                        <a:pt x="1950" y="11049"/>
                        <a:pt x="1700" y="9599"/>
                        <a:pt x="1450" y="8149"/>
                      </a:cubicBezTo>
                      <a:cubicBezTo>
                        <a:pt x="1300" y="7449"/>
                        <a:pt x="1200" y="6700"/>
                        <a:pt x="1100" y="6000"/>
                      </a:cubicBezTo>
                      <a:cubicBezTo>
                        <a:pt x="900" y="4900"/>
                        <a:pt x="700" y="3800"/>
                        <a:pt x="550" y="2700"/>
                      </a:cubicBezTo>
                      <a:cubicBezTo>
                        <a:pt x="450" y="2050"/>
                        <a:pt x="450" y="1401"/>
                        <a:pt x="400" y="751"/>
                      </a:cubicBezTo>
                      <a:cubicBezTo>
                        <a:pt x="300" y="451"/>
                        <a:pt x="150" y="2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3" name="Google Shape;1393;p24"/>
                <p:cNvSpPr/>
                <p:nvPr/>
              </p:nvSpPr>
              <p:spPr>
                <a:xfrm>
                  <a:off x="2852295" y="2000481"/>
                  <a:ext cx="75000" cy="415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0" h="20797" extrusionOk="0">
                      <a:moveTo>
                        <a:pt x="2900" y="0"/>
                      </a:moveTo>
                      <a:cubicBezTo>
                        <a:pt x="2850" y="1100"/>
                        <a:pt x="2800" y="2200"/>
                        <a:pt x="2800" y="3300"/>
                      </a:cubicBezTo>
                      <a:cubicBezTo>
                        <a:pt x="2800" y="3650"/>
                        <a:pt x="2900" y="3950"/>
                        <a:pt x="2850" y="4250"/>
                      </a:cubicBezTo>
                      <a:cubicBezTo>
                        <a:pt x="2650" y="5799"/>
                        <a:pt x="2950" y="7349"/>
                        <a:pt x="3000" y="8849"/>
                      </a:cubicBezTo>
                      <a:cubicBezTo>
                        <a:pt x="3100" y="9899"/>
                        <a:pt x="3300" y="10949"/>
                        <a:pt x="3499" y="11948"/>
                      </a:cubicBezTo>
                      <a:cubicBezTo>
                        <a:pt x="3599" y="12198"/>
                        <a:pt x="3599" y="12498"/>
                        <a:pt x="3599" y="12798"/>
                      </a:cubicBezTo>
                      <a:cubicBezTo>
                        <a:pt x="2650" y="12998"/>
                        <a:pt x="1850" y="13648"/>
                        <a:pt x="1400" y="14498"/>
                      </a:cubicBezTo>
                      <a:cubicBezTo>
                        <a:pt x="1050" y="15098"/>
                        <a:pt x="750" y="15748"/>
                        <a:pt x="550" y="16448"/>
                      </a:cubicBezTo>
                      <a:cubicBezTo>
                        <a:pt x="400" y="16897"/>
                        <a:pt x="300" y="17397"/>
                        <a:pt x="250" y="17847"/>
                      </a:cubicBezTo>
                      <a:cubicBezTo>
                        <a:pt x="150" y="18697"/>
                        <a:pt x="50" y="19547"/>
                        <a:pt x="0" y="20347"/>
                      </a:cubicBezTo>
                      <a:cubicBezTo>
                        <a:pt x="0" y="20497"/>
                        <a:pt x="50" y="20647"/>
                        <a:pt x="100" y="20797"/>
                      </a:cubicBezTo>
                      <a:lnTo>
                        <a:pt x="350" y="20747"/>
                      </a:lnTo>
                      <a:cubicBezTo>
                        <a:pt x="250" y="20547"/>
                        <a:pt x="200" y="20297"/>
                        <a:pt x="200" y="20047"/>
                      </a:cubicBezTo>
                      <a:cubicBezTo>
                        <a:pt x="300" y="19047"/>
                        <a:pt x="500" y="17997"/>
                        <a:pt x="600" y="16997"/>
                      </a:cubicBezTo>
                      <a:cubicBezTo>
                        <a:pt x="700" y="16098"/>
                        <a:pt x="1200" y="15398"/>
                        <a:pt x="1500" y="14648"/>
                      </a:cubicBezTo>
                      <a:cubicBezTo>
                        <a:pt x="1550" y="14498"/>
                        <a:pt x="1650" y="14448"/>
                        <a:pt x="1750" y="14348"/>
                      </a:cubicBezTo>
                      <a:cubicBezTo>
                        <a:pt x="2350" y="13748"/>
                        <a:pt x="2850" y="13048"/>
                        <a:pt x="3749" y="12948"/>
                      </a:cubicBezTo>
                      <a:cubicBezTo>
                        <a:pt x="3749" y="12498"/>
                        <a:pt x="3749" y="12198"/>
                        <a:pt x="3699" y="11898"/>
                      </a:cubicBezTo>
                      <a:cubicBezTo>
                        <a:pt x="3499" y="10799"/>
                        <a:pt x="3250" y="9749"/>
                        <a:pt x="3150" y="8649"/>
                      </a:cubicBezTo>
                      <a:cubicBezTo>
                        <a:pt x="3050" y="7349"/>
                        <a:pt x="3050" y="6049"/>
                        <a:pt x="3000" y="4700"/>
                      </a:cubicBezTo>
                      <a:cubicBezTo>
                        <a:pt x="3000" y="4450"/>
                        <a:pt x="3100" y="4200"/>
                        <a:pt x="3100" y="4000"/>
                      </a:cubicBezTo>
                      <a:cubicBezTo>
                        <a:pt x="3050" y="2900"/>
                        <a:pt x="3050" y="1800"/>
                        <a:pt x="3000" y="700"/>
                      </a:cubicBezTo>
                      <a:cubicBezTo>
                        <a:pt x="2950" y="450"/>
                        <a:pt x="2950" y="200"/>
                        <a:pt x="29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24"/>
                <p:cNvSpPr/>
                <p:nvPr/>
              </p:nvSpPr>
              <p:spPr>
                <a:xfrm>
                  <a:off x="3243215" y="3865573"/>
                  <a:ext cx="223980" cy="208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99" h="1044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51" y="201"/>
                        <a:pt x="301" y="451"/>
                        <a:pt x="551" y="601"/>
                      </a:cubicBezTo>
                      <a:cubicBezTo>
                        <a:pt x="3200" y="3350"/>
                        <a:pt x="5950" y="6050"/>
                        <a:pt x="8649" y="8799"/>
                      </a:cubicBezTo>
                      <a:cubicBezTo>
                        <a:pt x="9399" y="9499"/>
                        <a:pt x="10249" y="10049"/>
                        <a:pt x="11199" y="10449"/>
                      </a:cubicBezTo>
                      <a:cubicBezTo>
                        <a:pt x="11049" y="10249"/>
                        <a:pt x="10849" y="10099"/>
                        <a:pt x="10649" y="9999"/>
                      </a:cubicBezTo>
                      <a:cubicBezTo>
                        <a:pt x="9999" y="9699"/>
                        <a:pt x="9399" y="9249"/>
                        <a:pt x="8899" y="8749"/>
                      </a:cubicBezTo>
                      <a:cubicBezTo>
                        <a:pt x="6150" y="6000"/>
                        <a:pt x="3450" y="3250"/>
                        <a:pt x="701" y="551"/>
                      </a:cubicBezTo>
                      <a:cubicBezTo>
                        <a:pt x="451" y="351"/>
                        <a:pt x="251" y="1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24"/>
                <p:cNvSpPr/>
                <p:nvPr/>
              </p:nvSpPr>
              <p:spPr>
                <a:xfrm>
                  <a:off x="2868275" y="2463764"/>
                  <a:ext cx="71020" cy="248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12449" extrusionOk="0">
                      <a:moveTo>
                        <a:pt x="101" y="0"/>
                      </a:moveTo>
                      <a:cubicBezTo>
                        <a:pt x="351" y="450"/>
                        <a:pt x="351" y="950"/>
                        <a:pt x="101" y="1400"/>
                      </a:cubicBezTo>
                      <a:cubicBezTo>
                        <a:pt x="1" y="1550"/>
                        <a:pt x="201" y="1850"/>
                        <a:pt x="201" y="2050"/>
                      </a:cubicBezTo>
                      <a:lnTo>
                        <a:pt x="1001" y="2400"/>
                      </a:lnTo>
                      <a:cubicBezTo>
                        <a:pt x="1601" y="2600"/>
                        <a:pt x="2101" y="2900"/>
                        <a:pt x="2700" y="3100"/>
                      </a:cubicBezTo>
                      <a:cubicBezTo>
                        <a:pt x="3300" y="3300"/>
                        <a:pt x="3300" y="3250"/>
                        <a:pt x="3300" y="3850"/>
                      </a:cubicBezTo>
                      <a:cubicBezTo>
                        <a:pt x="3300" y="4849"/>
                        <a:pt x="3350" y="5799"/>
                        <a:pt x="3300" y="6899"/>
                      </a:cubicBezTo>
                      <a:cubicBezTo>
                        <a:pt x="3250" y="7999"/>
                        <a:pt x="3200" y="9099"/>
                        <a:pt x="3150" y="10199"/>
                      </a:cubicBezTo>
                      <a:lnTo>
                        <a:pt x="3150" y="12448"/>
                      </a:lnTo>
                      <a:cubicBezTo>
                        <a:pt x="3450" y="12248"/>
                        <a:pt x="3350" y="11898"/>
                        <a:pt x="3350" y="11648"/>
                      </a:cubicBezTo>
                      <a:lnTo>
                        <a:pt x="3450" y="7999"/>
                      </a:lnTo>
                      <a:lnTo>
                        <a:pt x="3500" y="3550"/>
                      </a:lnTo>
                      <a:cubicBezTo>
                        <a:pt x="3550" y="3300"/>
                        <a:pt x="3400" y="3050"/>
                        <a:pt x="3150" y="3000"/>
                      </a:cubicBezTo>
                      <a:cubicBezTo>
                        <a:pt x="2501" y="2800"/>
                        <a:pt x="1901" y="2600"/>
                        <a:pt x="1351" y="2300"/>
                      </a:cubicBezTo>
                      <a:cubicBezTo>
                        <a:pt x="951" y="2100"/>
                        <a:pt x="601" y="1900"/>
                        <a:pt x="251" y="1650"/>
                      </a:cubicBezTo>
                      <a:cubicBezTo>
                        <a:pt x="651" y="750"/>
                        <a:pt x="601" y="45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24"/>
                <p:cNvSpPr/>
                <p:nvPr/>
              </p:nvSpPr>
              <p:spPr>
                <a:xfrm>
                  <a:off x="2967275" y="1229683"/>
                  <a:ext cx="61000" cy="245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12299" extrusionOk="0">
                      <a:moveTo>
                        <a:pt x="2950" y="0"/>
                      </a:moveTo>
                      <a:cubicBezTo>
                        <a:pt x="2900" y="350"/>
                        <a:pt x="2800" y="700"/>
                        <a:pt x="2700" y="1050"/>
                      </a:cubicBezTo>
                      <a:cubicBezTo>
                        <a:pt x="2500" y="1600"/>
                        <a:pt x="2200" y="2150"/>
                        <a:pt x="2000" y="2700"/>
                      </a:cubicBezTo>
                      <a:cubicBezTo>
                        <a:pt x="1600" y="4050"/>
                        <a:pt x="1200" y="5349"/>
                        <a:pt x="950" y="6649"/>
                      </a:cubicBezTo>
                      <a:cubicBezTo>
                        <a:pt x="550" y="8549"/>
                        <a:pt x="300" y="10399"/>
                        <a:pt x="0" y="12298"/>
                      </a:cubicBezTo>
                      <a:cubicBezTo>
                        <a:pt x="100" y="12098"/>
                        <a:pt x="200" y="11898"/>
                        <a:pt x="250" y="11698"/>
                      </a:cubicBezTo>
                      <a:cubicBezTo>
                        <a:pt x="500" y="10349"/>
                        <a:pt x="700" y="8949"/>
                        <a:pt x="950" y="7599"/>
                      </a:cubicBezTo>
                      <a:cubicBezTo>
                        <a:pt x="1150" y="6599"/>
                        <a:pt x="1400" y="5599"/>
                        <a:pt x="1650" y="4600"/>
                      </a:cubicBezTo>
                      <a:cubicBezTo>
                        <a:pt x="1850" y="3850"/>
                        <a:pt x="2100" y="3100"/>
                        <a:pt x="2400" y="2350"/>
                      </a:cubicBezTo>
                      <a:cubicBezTo>
                        <a:pt x="2600" y="1750"/>
                        <a:pt x="2850" y="1200"/>
                        <a:pt x="3050" y="650"/>
                      </a:cubicBezTo>
                      <a:cubicBezTo>
                        <a:pt x="3050" y="400"/>
                        <a:pt x="3050" y="200"/>
                        <a:pt x="29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24"/>
                <p:cNvSpPr/>
                <p:nvPr/>
              </p:nvSpPr>
              <p:spPr>
                <a:xfrm>
                  <a:off x="2945275" y="2952011"/>
                  <a:ext cx="29020" cy="23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" h="11848" extrusionOk="0">
                      <a:moveTo>
                        <a:pt x="50" y="0"/>
                      </a:moveTo>
                      <a:cubicBezTo>
                        <a:pt x="0" y="200"/>
                        <a:pt x="0" y="450"/>
                        <a:pt x="0" y="650"/>
                      </a:cubicBezTo>
                      <a:cubicBezTo>
                        <a:pt x="200" y="2200"/>
                        <a:pt x="400" y="3749"/>
                        <a:pt x="600" y="5299"/>
                      </a:cubicBezTo>
                      <a:cubicBezTo>
                        <a:pt x="750" y="6349"/>
                        <a:pt x="850" y="7399"/>
                        <a:pt x="1000" y="8449"/>
                      </a:cubicBezTo>
                      <a:lnTo>
                        <a:pt x="1400" y="11848"/>
                      </a:lnTo>
                      <a:cubicBezTo>
                        <a:pt x="1450" y="11548"/>
                        <a:pt x="1450" y="11248"/>
                        <a:pt x="1450" y="10948"/>
                      </a:cubicBezTo>
                      <a:cubicBezTo>
                        <a:pt x="1350" y="9698"/>
                        <a:pt x="1200" y="8399"/>
                        <a:pt x="1050" y="7149"/>
                      </a:cubicBezTo>
                      <a:cubicBezTo>
                        <a:pt x="950" y="6149"/>
                        <a:pt x="900" y="5149"/>
                        <a:pt x="700" y="4199"/>
                      </a:cubicBezTo>
                      <a:cubicBezTo>
                        <a:pt x="350" y="2899"/>
                        <a:pt x="200" y="1550"/>
                        <a:pt x="250" y="200"/>
                      </a:cubicBezTo>
                      <a:cubicBezTo>
                        <a:pt x="250" y="150"/>
                        <a:pt x="150" y="50"/>
                        <a:pt x="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24"/>
                <p:cNvSpPr/>
                <p:nvPr/>
              </p:nvSpPr>
              <p:spPr>
                <a:xfrm>
                  <a:off x="2930275" y="2721369"/>
                  <a:ext cx="18020" cy="224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" h="11249" extrusionOk="0">
                      <a:moveTo>
                        <a:pt x="50" y="0"/>
                      </a:moveTo>
                      <a:cubicBezTo>
                        <a:pt x="0" y="250"/>
                        <a:pt x="0" y="550"/>
                        <a:pt x="0" y="800"/>
                      </a:cubicBezTo>
                      <a:cubicBezTo>
                        <a:pt x="50" y="2450"/>
                        <a:pt x="150" y="4099"/>
                        <a:pt x="300" y="5749"/>
                      </a:cubicBezTo>
                      <a:cubicBezTo>
                        <a:pt x="400" y="7599"/>
                        <a:pt x="600" y="9398"/>
                        <a:pt x="800" y="11248"/>
                      </a:cubicBezTo>
                      <a:cubicBezTo>
                        <a:pt x="850" y="11048"/>
                        <a:pt x="850" y="10848"/>
                        <a:pt x="900" y="10698"/>
                      </a:cubicBezTo>
                      <a:cubicBezTo>
                        <a:pt x="900" y="9948"/>
                        <a:pt x="850" y="9198"/>
                        <a:pt x="700" y="8449"/>
                      </a:cubicBezTo>
                      <a:cubicBezTo>
                        <a:pt x="350" y="6649"/>
                        <a:pt x="450" y="4849"/>
                        <a:pt x="300" y="3050"/>
                      </a:cubicBezTo>
                      <a:cubicBezTo>
                        <a:pt x="250" y="2100"/>
                        <a:pt x="250" y="1150"/>
                        <a:pt x="250" y="250"/>
                      </a:cubicBezTo>
                      <a:cubicBezTo>
                        <a:pt x="250" y="150"/>
                        <a:pt x="100" y="100"/>
                        <a:pt x="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24"/>
                <p:cNvSpPr/>
                <p:nvPr/>
              </p:nvSpPr>
              <p:spPr>
                <a:xfrm>
                  <a:off x="3056255" y="1057939"/>
                  <a:ext cx="51000" cy="99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0" h="5000" extrusionOk="0">
                      <a:moveTo>
                        <a:pt x="2550" y="1"/>
                      </a:moveTo>
                      <a:lnTo>
                        <a:pt x="2550" y="1"/>
                      </a:lnTo>
                      <a:cubicBezTo>
                        <a:pt x="1900" y="851"/>
                        <a:pt x="1450" y="1801"/>
                        <a:pt x="1150" y="2800"/>
                      </a:cubicBezTo>
                      <a:cubicBezTo>
                        <a:pt x="1050" y="3200"/>
                        <a:pt x="900" y="3600"/>
                        <a:pt x="750" y="4000"/>
                      </a:cubicBezTo>
                      <a:cubicBezTo>
                        <a:pt x="650" y="4350"/>
                        <a:pt x="350" y="4600"/>
                        <a:pt x="0" y="4700"/>
                      </a:cubicBezTo>
                      <a:lnTo>
                        <a:pt x="350" y="5000"/>
                      </a:lnTo>
                      <a:cubicBezTo>
                        <a:pt x="800" y="4400"/>
                        <a:pt x="1150" y="3750"/>
                        <a:pt x="1300" y="3000"/>
                      </a:cubicBezTo>
                      <a:cubicBezTo>
                        <a:pt x="1500" y="2151"/>
                        <a:pt x="1850" y="1351"/>
                        <a:pt x="2300" y="651"/>
                      </a:cubicBezTo>
                      <a:cubicBezTo>
                        <a:pt x="2400" y="451"/>
                        <a:pt x="2500" y="201"/>
                        <a:pt x="25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24"/>
                <p:cNvSpPr/>
                <p:nvPr/>
              </p:nvSpPr>
              <p:spPr>
                <a:xfrm>
                  <a:off x="3255215" y="701510"/>
                  <a:ext cx="61020" cy="6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1" h="3200" extrusionOk="0">
                      <a:moveTo>
                        <a:pt x="3050" y="0"/>
                      </a:moveTo>
                      <a:lnTo>
                        <a:pt x="3050" y="0"/>
                      </a:lnTo>
                      <a:cubicBezTo>
                        <a:pt x="2550" y="550"/>
                        <a:pt x="1950" y="1100"/>
                        <a:pt x="1450" y="1600"/>
                      </a:cubicBezTo>
                      <a:cubicBezTo>
                        <a:pt x="950" y="2100"/>
                        <a:pt x="500" y="2650"/>
                        <a:pt x="1" y="3200"/>
                      </a:cubicBezTo>
                      <a:cubicBezTo>
                        <a:pt x="151" y="3150"/>
                        <a:pt x="251" y="3100"/>
                        <a:pt x="351" y="3000"/>
                      </a:cubicBezTo>
                      <a:cubicBezTo>
                        <a:pt x="1150" y="2200"/>
                        <a:pt x="2000" y="1350"/>
                        <a:pt x="2850" y="500"/>
                      </a:cubicBezTo>
                      <a:cubicBezTo>
                        <a:pt x="2950" y="350"/>
                        <a:pt x="3000" y="200"/>
                        <a:pt x="30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1" name="Google Shape;1401;p24"/>
                <p:cNvSpPr/>
                <p:nvPr/>
              </p:nvSpPr>
              <p:spPr>
                <a:xfrm>
                  <a:off x="3745135" y="182305"/>
                  <a:ext cx="70000" cy="55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0" h="2801" extrusionOk="0">
                      <a:moveTo>
                        <a:pt x="3500" y="1"/>
                      </a:moveTo>
                      <a:lnTo>
                        <a:pt x="3500" y="1"/>
                      </a:lnTo>
                      <a:cubicBezTo>
                        <a:pt x="2000" y="551"/>
                        <a:pt x="1000" y="1650"/>
                        <a:pt x="0" y="2800"/>
                      </a:cubicBezTo>
                      <a:cubicBezTo>
                        <a:pt x="250" y="2700"/>
                        <a:pt x="450" y="2550"/>
                        <a:pt x="650" y="2400"/>
                      </a:cubicBezTo>
                      <a:cubicBezTo>
                        <a:pt x="1500" y="1600"/>
                        <a:pt x="2250" y="701"/>
                        <a:pt x="3350" y="251"/>
                      </a:cubicBezTo>
                      <a:cubicBezTo>
                        <a:pt x="3400" y="201"/>
                        <a:pt x="3450" y="101"/>
                        <a:pt x="35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24"/>
                <p:cNvSpPr/>
                <p:nvPr/>
              </p:nvSpPr>
              <p:spPr>
                <a:xfrm>
                  <a:off x="3372195" y="542749"/>
                  <a:ext cx="50020" cy="75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" h="3800" extrusionOk="0">
                      <a:moveTo>
                        <a:pt x="2500" y="0"/>
                      </a:moveTo>
                      <a:lnTo>
                        <a:pt x="1" y="3800"/>
                      </a:lnTo>
                      <a:cubicBezTo>
                        <a:pt x="51" y="3750"/>
                        <a:pt x="201" y="3700"/>
                        <a:pt x="251" y="3600"/>
                      </a:cubicBezTo>
                      <a:cubicBezTo>
                        <a:pt x="950" y="2600"/>
                        <a:pt x="1650" y="1600"/>
                        <a:pt x="2300" y="550"/>
                      </a:cubicBezTo>
                      <a:cubicBezTo>
                        <a:pt x="2400" y="400"/>
                        <a:pt x="2450" y="200"/>
                        <a:pt x="25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24"/>
                <p:cNvSpPr/>
                <p:nvPr/>
              </p:nvSpPr>
              <p:spPr>
                <a:xfrm>
                  <a:off x="3114235" y="962091"/>
                  <a:ext cx="44020" cy="83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" h="4200" extrusionOk="0">
                      <a:moveTo>
                        <a:pt x="2200" y="1"/>
                      </a:moveTo>
                      <a:lnTo>
                        <a:pt x="2200" y="1"/>
                      </a:lnTo>
                      <a:cubicBezTo>
                        <a:pt x="1850" y="551"/>
                        <a:pt x="1451" y="1051"/>
                        <a:pt x="1201" y="1600"/>
                      </a:cubicBezTo>
                      <a:cubicBezTo>
                        <a:pt x="751" y="2450"/>
                        <a:pt x="401" y="3350"/>
                        <a:pt x="1" y="4200"/>
                      </a:cubicBezTo>
                      <a:cubicBezTo>
                        <a:pt x="101" y="4150"/>
                        <a:pt x="201" y="4150"/>
                        <a:pt x="251" y="4050"/>
                      </a:cubicBezTo>
                      <a:cubicBezTo>
                        <a:pt x="501" y="3500"/>
                        <a:pt x="751" y="3000"/>
                        <a:pt x="1051" y="2400"/>
                      </a:cubicBezTo>
                      <a:cubicBezTo>
                        <a:pt x="1301" y="1800"/>
                        <a:pt x="1601" y="1251"/>
                        <a:pt x="1900" y="601"/>
                      </a:cubicBezTo>
                      <a:cubicBezTo>
                        <a:pt x="2000" y="451"/>
                        <a:pt x="2100" y="201"/>
                        <a:pt x="22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24"/>
                <p:cNvSpPr/>
                <p:nvPr/>
              </p:nvSpPr>
              <p:spPr>
                <a:xfrm>
                  <a:off x="3619155" y="278153"/>
                  <a:ext cx="64000" cy="49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0" h="2501" extrusionOk="0">
                      <a:moveTo>
                        <a:pt x="3200" y="1"/>
                      </a:moveTo>
                      <a:cubicBezTo>
                        <a:pt x="2700" y="351"/>
                        <a:pt x="2250" y="851"/>
                        <a:pt x="1550" y="951"/>
                      </a:cubicBezTo>
                      <a:cubicBezTo>
                        <a:pt x="1450" y="951"/>
                        <a:pt x="1350" y="1051"/>
                        <a:pt x="1250" y="1151"/>
                      </a:cubicBezTo>
                      <a:lnTo>
                        <a:pt x="0" y="2500"/>
                      </a:lnTo>
                      <a:cubicBezTo>
                        <a:pt x="150" y="2450"/>
                        <a:pt x="350" y="2350"/>
                        <a:pt x="500" y="2250"/>
                      </a:cubicBezTo>
                      <a:cubicBezTo>
                        <a:pt x="750" y="2050"/>
                        <a:pt x="950" y="1851"/>
                        <a:pt x="1150" y="1651"/>
                      </a:cubicBezTo>
                      <a:cubicBezTo>
                        <a:pt x="1400" y="1301"/>
                        <a:pt x="1800" y="1051"/>
                        <a:pt x="2200" y="951"/>
                      </a:cubicBezTo>
                      <a:cubicBezTo>
                        <a:pt x="2700" y="801"/>
                        <a:pt x="3050" y="451"/>
                        <a:pt x="32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24"/>
                <p:cNvSpPr/>
                <p:nvPr/>
              </p:nvSpPr>
              <p:spPr>
                <a:xfrm>
                  <a:off x="3028255" y="1151810"/>
                  <a:ext cx="28020" cy="71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" h="3600" extrusionOk="0">
                      <a:moveTo>
                        <a:pt x="1400" y="0"/>
                      </a:moveTo>
                      <a:cubicBezTo>
                        <a:pt x="1300" y="100"/>
                        <a:pt x="1250" y="150"/>
                        <a:pt x="1150" y="250"/>
                      </a:cubicBezTo>
                      <a:cubicBezTo>
                        <a:pt x="600" y="1300"/>
                        <a:pt x="201" y="2450"/>
                        <a:pt x="1" y="3599"/>
                      </a:cubicBezTo>
                      <a:cubicBezTo>
                        <a:pt x="101" y="3449"/>
                        <a:pt x="351" y="3349"/>
                        <a:pt x="351" y="3199"/>
                      </a:cubicBezTo>
                      <a:cubicBezTo>
                        <a:pt x="401" y="2350"/>
                        <a:pt x="700" y="1600"/>
                        <a:pt x="1150" y="900"/>
                      </a:cubicBezTo>
                      <a:cubicBezTo>
                        <a:pt x="1250" y="600"/>
                        <a:pt x="1350" y="300"/>
                        <a:pt x="14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24"/>
                <p:cNvSpPr/>
                <p:nvPr/>
              </p:nvSpPr>
              <p:spPr>
                <a:xfrm>
                  <a:off x="3159235" y="887214"/>
                  <a:ext cx="29020" cy="7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" h="3650" extrusionOk="0">
                      <a:moveTo>
                        <a:pt x="1450" y="0"/>
                      </a:moveTo>
                      <a:cubicBezTo>
                        <a:pt x="900" y="500"/>
                        <a:pt x="600" y="1100"/>
                        <a:pt x="500" y="1800"/>
                      </a:cubicBezTo>
                      <a:cubicBezTo>
                        <a:pt x="400" y="2450"/>
                        <a:pt x="200" y="3050"/>
                        <a:pt x="0" y="3650"/>
                      </a:cubicBezTo>
                      <a:cubicBezTo>
                        <a:pt x="550" y="3550"/>
                        <a:pt x="450" y="3050"/>
                        <a:pt x="550" y="2700"/>
                      </a:cubicBezTo>
                      <a:cubicBezTo>
                        <a:pt x="700" y="1850"/>
                        <a:pt x="750" y="1000"/>
                        <a:pt x="1350" y="300"/>
                      </a:cubicBezTo>
                      <a:cubicBezTo>
                        <a:pt x="1450" y="250"/>
                        <a:pt x="1450" y="100"/>
                        <a:pt x="14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24"/>
                <p:cNvSpPr/>
                <p:nvPr/>
              </p:nvSpPr>
              <p:spPr>
                <a:xfrm>
                  <a:off x="3212215" y="776387"/>
                  <a:ext cx="36020" cy="6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1" h="3200" extrusionOk="0">
                      <a:moveTo>
                        <a:pt x="1801" y="0"/>
                      </a:moveTo>
                      <a:lnTo>
                        <a:pt x="1801" y="0"/>
                      </a:lnTo>
                      <a:cubicBezTo>
                        <a:pt x="1601" y="300"/>
                        <a:pt x="1351" y="600"/>
                        <a:pt x="1151" y="950"/>
                      </a:cubicBezTo>
                      <a:cubicBezTo>
                        <a:pt x="751" y="1700"/>
                        <a:pt x="401" y="2450"/>
                        <a:pt x="1" y="3200"/>
                      </a:cubicBezTo>
                      <a:cubicBezTo>
                        <a:pt x="151" y="3050"/>
                        <a:pt x="401" y="2950"/>
                        <a:pt x="451" y="2750"/>
                      </a:cubicBezTo>
                      <a:cubicBezTo>
                        <a:pt x="901" y="1950"/>
                        <a:pt x="1301" y="1150"/>
                        <a:pt x="1701" y="350"/>
                      </a:cubicBezTo>
                      <a:cubicBezTo>
                        <a:pt x="1751" y="250"/>
                        <a:pt x="1751" y="100"/>
                        <a:pt x="18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24"/>
                <p:cNvSpPr/>
                <p:nvPr/>
              </p:nvSpPr>
              <p:spPr>
                <a:xfrm>
                  <a:off x="3690135" y="239227"/>
                  <a:ext cx="53020" cy="31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1600" extrusionOk="0">
                      <a:moveTo>
                        <a:pt x="2650" y="0"/>
                      </a:moveTo>
                      <a:lnTo>
                        <a:pt x="2650" y="0"/>
                      </a:lnTo>
                      <a:cubicBezTo>
                        <a:pt x="2250" y="200"/>
                        <a:pt x="1850" y="350"/>
                        <a:pt x="1451" y="500"/>
                      </a:cubicBezTo>
                      <a:cubicBezTo>
                        <a:pt x="851" y="700"/>
                        <a:pt x="351" y="1100"/>
                        <a:pt x="1" y="1600"/>
                      </a:cubicBezTo>
                      <a:cubicBezTo>
                        <a:pt x="101" y="1550"/>
                        <a:pt x="201" y="1550"/>
                        <a:pt x="251" y="1500"/>
                      </a:cubicBezTo>
                      <a:cubicBezTo>
                        <a:pt x="701" y="1050"/>
                        <a:pt x="1251" y="750"/>
                        <a:pt x="1850" y="650"/>
                      </a:cubicBezTo>
                      <a:cubicBezTo>
                        <a:pt x="2150" y="550"/>
                        <a:pt x="2550" y="450"/>
                        <a:pt x="26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24"/>
                <p:cNvSpPr/>
                <p:nvPr/>
              </p:nvSpPr>
              <p:spPr>
                <a:xfrm>
                  <a:off x="3630155" y="4207043"/>
                  <a:ext cx="50000" cy="34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0" h="175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50" y="351"/>
                        <a:pt x="700" y="951"/>
                        <a:pt x="1150" y="1101"/>
                      </a:cubicBezTo>
                      <a:cubicBezTo>
                        <a:pt x="1650" y="1201"/>
                        <a:pt x="2100" y="1451"/>
                        <a:pt x="2500" y="1751"/>
                      </a:cubicBezTo>
                      <a:cubicBezTo>
                        <a:pt x="2350" y="1351"/>
                        <a:pt x="2100" y="1051"/>
                        <a:pt x="1650" y="1051"/>
                      </a:cubicBezTo>
                      <a:cubicBezTo>
                        <a:pt x="1300" y="1051"/>
                        <a:pt x="1000" y="901"/>
                        <a:pt x="800" y="651"/>
                      </a:cubicBezTo>
                      <a:cubicBezTo>
                        <a:pt x="500" y="401"/>
                        <a:pt x="250" y="20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24"/>
                <p:cNvSpPr/>
                <p:nvPr/>
              </p:nvSpPr>
              <p:spPr>
                <a:xfrm>
                  <a:off x="3336195" y="623617"/>
                  <a:ext cx="32020" cy="51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601" extrusionOk="0">
                      <a:moveTo>
                        <a:pt x="1601" y="1"/>
                      </a:moveTo>
                      <a:lnTo>
                        <a:pt x="1601" y="1"/>
                      </a:lnTo>
                      <a:cubicBezTo>
                        <a:pt x="901" y="751"/>
                        <a:pt x="351" y="1650"/>
                        <a:pt x="1" y="2600"/>
                      </a:cubicBezTo>
                      <a:cubicBezTo>
                        <a:pt x="101" y="2550"/>
                        <a:pt x="201" y="2500"/>
                        <a:pt x="251" y="2400"/>
                      </a:cubicBezTo>
                      <a:cubicBezTo>
                        <a:pt x="701" y="1700"/>
                        <a:pt x="1101" y="1001"/>
                        <a:pt x="1501" y="301"/>
                      </a:cubicBezTo>
                      <a:cubicBezTo>
                        <a:pt x="1551" y="201"/>
                        <a:pt x="1601" y="101"/>
                        <a:pt x="16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24"/>
                <p:cNvSpPr/>
                <p:nvPr/>
              </p:nvSpPr>
              <p:spPr>
                <a:xfrm>
                  <a:off x="3540175" y="371025"/>
                  <a:ext cx="38000" cy="37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" h="1900" extrusionOk="0">
                      <a:moveTo>
                        <a:pt x="1900" y="0"/>
                      </a:moveTo>
                      <a:lnTo>
                        <a:pt x="0" y="1900"/>
                      </a:lnTo>
                      <a:cubicBezTo>
                        <a:pt x="750" y="1400"/>
                        <a:pt x="1400" y="750"/>
                        <a:pt x="19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24"/>
                <p:cNvSpPr/>
                <p:nvPr/>
              </p:nvSpPr>
              <p:spPr>
                <a:xfrm>
                  <a:off x="3580155" y="329083"/>
                  <a:ext cx="37020" cy="40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2051" extrusionOk="0">
                      <a:moveTo>
                        <a:pt x="1850" y="0"/>
                      </a:moveTo>
                      <a:lnTo>
                        <a:pt x="1850" y="0"/>
                      </a:lnTo>
                      <a:cubicBezTo>
                        <a:pt x="1550" y="200"/>
                        <a:pt x="1251" y="300"/>
                        <a:pt x="951" y="500"/>
                      </a:cubicBezTo>
                      <a:cubicBezTo>
                        <a:pt x="801" y="600"/>
                        <a:pt x="601" y="750"/>
                        <a:pt x="601" y="850"/>
                      </a:cubicBezTo>
                      <a:cubicBezTo>
                        <a:pt x="651" y="1400"/>
                        <a:pt x="301" y="1700"/>
                        <a:pt x="1" y="2050"/>
                      </a:cubicBezTo>
                      <a:cubicBezTo>
                        <a:pt x="551" y="2050"/>
                        <a:pt x="701" y="1600"/>
                        <a:pt x="751" y="1200"/>
                      </a:cubicBezTo>
                      <a:cubicBezTo>
                        <a:pt x="801" y="900"/>
                        <a:pt x="1001" y="600"/>
                        <a:pt x="1301" y="500"/>
                      </a:cubicBezTo>
                      <a:cubicBezTo>
                        <a:pt x="1550" y="400"/>
                        <a:pt x="1800" y="350"/>
                        <a:pt x="18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24"/>
                <p:cNvSpPr/>
                <p:nvPr/>
              </p:nvSpPr>
              <p:spPr>
                <a:xfrm>
                  <a:off x="3201235" y="3814664"/>
                  <a:ext cx="32000" cy="3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" h="1700" extrusionOk="0">
                      <a:moveTo>
                        <a:pt x="0" y="0"/>
                      </a:moveTo>
                      <a:cubicBezTo>
                        <a:pt x="550" y="550"/>
                        <a:pt x="1050" y="1150"/>
                        <a:pt x="1600" y="1700"/>
                      </a:cubicBezTo>
                      <a:cubicBezTo>
                        <a:pt x="1250" y="1000"/>
                        <a:pt x="700" y="40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24"/>
                <p:cNvSpPr/>
                <p:nvPr/>
              </p:nvSpPr>
              <p:spPr>
                <a:xfrm>
                  <a:off x="3484175" y="437913"/>
                  <a:ext cx="30020" cy="3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1551" extrusionOk="0">
                      <a:moveTo>
                        <a:pt x="1500" y="0"/>
                      </a:moveTo>
                      <a:lnTo>
                        <a:pt x="1" y="1550"/>
                      </a:lnTo>
                      <a:cubicBezTo>
                        <a:pt x="700" y="1400"/>
                        <a:pt x="1000" y="750"/>
                        <a:pt x="1500" y="300"/>
                      </a:cubicBezTo>
                      <a:cubicBezTo>
                        <a:pt x="1500" y="200"/>
                        <a:pt x="1500" y="100"/>
                        <a:pt x="15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24"/>
                <p:cNvSpPr/>
                <p:nvPr/>
              </p:nvSpPr>
              <p:spPr>
                <a:xfrm>
                  <a:off x="3133235" y="3721811"/>
                  <a:ext cx="22020" cy="3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170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01" y="300"/>
                        <a:pt x="451" y="700"/>
                        <a:pt x="601" y="950"/>
                      </a:cubicBezTo>
                      <a:cubicBezTo>
                        <a:pt x="751" y="1200"/>
                        <a:pt x="950" y="1450"/>
                        <a:pt x="1100" y="1700"/>
                      </a:cubicBezTo>
                      <a:cubicBezTo>
                        <a:pt x="851" y="1200"/>
                        <a:pt x="651" y="700"/>
                        <a:pt x="401" y="200"/>
                      </a:cubicBezTo>
                      <a:cubicBezTo>
                        <a:pt x="351" y="100"/>
                        <a:pt x="15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24"/>
                <p:cNvSpPr/>
                <p:nvPr/>
              </p:nvSpPr>
              <p:spPr>
                <a:xfrm>
                  <a:off x="3189235" y="851264"/>
                  <a:ext cx="17020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" h="1701" extrusionOk="0">
                      <a:moveTo>
                        <a:pt x="850" y="1"/>
                      </a:moveTo>
                      <a:lnTo>
                        <a:pt x="850" y="1"/>
                      </a:lnTo>
                      <a:cubicBezTo>
                        <a:pt x="550" y="551"/>
                        <a:pt x="300" y="1151"/>
                        <a:pt x="0" y="1700"/>
                      </a:cubicBezTo>
                      <a:cubicBezTo>
                        <a:pt x="100" y="1600"/>
                        <a:pt x="300" y="1550"/>
                        <a:pt x="350" y="1450"/>
                      </a:cubicBezTo>
                      <a:cubicBezTo>
                        <a:pt x="550" y="1001"/>
                        <a:pt x="650" y="501"/>
                        <a:pt x="8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24"/>
                <p:cNvSpPr/>
                <p:nvPr/>
              </p:nvSpPr>
              <p:spPr>
                <a:xfrm>
                  <a:off x="2860295" y="2430809"/>
                  <a:ext cx="10000" cy="31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601" extrusionOk="0">
                      <a:moveTo>
                        <a:pt x="200" y="1"/>
                      </a:moveTo>
                      <a:lnTo>
                        <a:pt x="0" y="301"/>
                      </a:lnTo>
                      <a:lnTo>
                        <a:pt x="500" y="1600"/>
                      </a:lnTo>
                      <a:cubicBezTo>
                        <a:pt x="400" y="1100"/>
                        <a:pt x="300" y="551"/>
                        <a:pt x="2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24"/>
                <p:cNvSpPr/>
                <p:nvPr/>
              </p:nvSpPr>
              <p:spPr>
                <a:xfrm>
                  <a:off x="3579155" y="4159129"/>
                  <a:ext cx="23020" cy="19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" h="1001" extrusionOk="0">
                      <a:moveTo>
                        <a:pt x="1" y="0"/>
                      </a:moveTo>
                      <a:lnTo>
                        <a:pt x="1151" y="1000"/>
                      </a:lnTo>
                      <a:cubicBezTo>
                        <a:pt x="951" y="500"/>
                        <a:pt x="551" y="10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24"/>
                <p:cNvSpPr/>
                <p:nvPr/>
              </p:nvSpPr>
              <p:spPr>
                <a:xfrm>
                  <a:off x="3516175" y="413946"/>
                  <a:ext cx="20020" cy="2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1101" extrusionOk="0">
                      <a:moveTo>
                        <a:pt x="1000" y="1"/>
                      </a:moveTo>
                      <a:lnTo>
                        <a:pt x="0" y="1100"/>
                      </a:lnTo>
                      <a:cubicBezTo>
                        <a:pt x="500" y="950"/>
                        <a:pt x="850" y="501"/>
                        <a:pt x="10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24"/>
                <p:cNvSpPr/>
                <p:nvPr/>
              </p:nvSpPr>
              <p:spPr>
                <a:xfrm>
                  <a:off x="3462175" y="472865"/>
                  <a:ext cx="17020" cy="16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" h="850" extrusionOk="0">
                      <a:moveTo>
                        <a:pt x="851" y="0"/>
                      </a:moveTo>
                      <a:lnTo>
                        <a:pt x="1" y="850"/>
                      </a:lnTo>
                      <a:cubicBezTo>
                        <a:pt x="401" y="700"/>
                        <a:pt x="701" y="400"/>
                        <a:pt x="8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24"/>
                <p:cNvSpPr/>
                <p:nvPr/>
              </p:nvSpPr>
              <p:spPr>
                <a:xfrm>
                  <a:off x="3102235" y="3682865"/>
                  <a:ext cx="14020" cy="2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101" extrusionOk="0">
                      <a:moveTo>
                        <a:pt x="1" y="0"/>
                      </a:moveTo>
                      <a:lnTo>
                        <a:pt x="701" y="1100"/>
                      </a:lnTo>
                      <a:cubicBezTo>
                        <a:pt x="601" y="650"/>
                        <a:pt x="351" y="2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24"/>
                <p:cNvSpPr/>
                <p:nvPr/>
              </p:nvSpPr>
              <p:spPr>
                <a:xfrm>
                  <a:off x="3544175" y="4132166"/>
                  <a:ext cx="1900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" h="701" extrusionOk="0">
                      <a:moveTo>
                        <a:pt x="0" y="0"/>
                      </a:moveTo>
                      <a:lnTo>
                        <a:pt x="950" y="700"/>
                      </a:lnTo>
                      <a:cubicBezTo>
                        <a:pt x="800" y="300"/>
                        <a:pt x="40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24"/>
                <p:cNvSpPr/>
                <p:nvPr/>
              </p:nvSpPr>
              <p:spPr>
                <a:xfrm>
                  <a:off x="3501175" y="4102208"/>
                  <a:ext cx="20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701" extrusionOk="0">
                      <a:moveTo>
                        <a:pt x="0" y="1"/>
                      </a:moveTo>
                      <a:lnTo>
                        <a:pt x="1000" y="701"/>
                      </a:lnTo>
                      <a:cubicBezTo>
                        <a:pt x="800" y="301"/>
                        <a:pt x="4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24"/>
                <p:cNvSpPr/>
                <p:nvPr/>
              </p:nvSpPr>
              <p:spPr>
                <a:xfrm>
                  <a:off x="3468175" y="4075245"/>
                  <a:ext cx="17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" h="701" extrusionOk="0">
                      <a:moveTo>
                        <a:pt x="1" y="1"/>
                      </a:moveTo>
                      <a:lnTo>
                        <a:pt x="851" y="701"/>
                      </a:lnTo>
                      <a:cubicBezTo>
                        <a:pt x="751" y="301"/>
                        <a:pt x="4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24"/>
                <p:cNvSpPr/>
                <p:nvPr/>
              </p:nvSpPr>
              <p:spPr>
                <a:xfrm>
                  <a:off x="3321215" y="677543"/>
                  <a:ext cx="14000" cy="18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51" extrusionOk="0">
                      <a:moveTo>
                        <a:pt x="700" y="0"/>
                      </a:moveTo>
                      <a:lnTo>
                        <a:pt x="0" y="950"/>
                      </a:lnTo>
                      <a:cubicBezTo>
                        <a:pt x="400" y="850"/>
                        <a:pt x="700" y="450"/>
                        <a:pt x="7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6" name="Google Shape;1426;p24"/>
                <p:cNvSpPr/>
                <p:nvPr/>
              </p:nvSpPr>
              <p:spPr>
                <a:xfrm>
                  <a:off x="3186235" y="3787701"/>
                  <a:ext cx="11020" cy="1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851" extrusionOk="0">
                      <a:moveTo>
                        <a:pt x="0" y="1"/>
                      </a:moveTo>
                      <a:lnTo>
                        <a:pt x="500" y="850"/>
                      </a:lnTo>
                      <a:cubicBezTo>
                        <a:pt x="550" y="450"/>
                        <a:pt x="450" y="10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7" name="Google Shape;1427;p24"/>
                <p:cNvSpPr/>
                <p:nvPr/>
              </p:nvSpPr>
              <p:spPr>
                <a:xfrm>
                  <a:off x="3447175" y="494815"/>
                  <a:ext cx="11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651" extrusionOk="0">
                      <a:moveTo>
                        <a:pt x="551" y="1"/>
                      </a:moveTo>
                      <a:lnTo>
                        <a:pt x="1" y="651"/>
                      </a:lnTo>
                      <a:cubicBezTo>
                        <a:pt x="301" y="601"/>
                        <a:pt x="551" y="351"/>
                        <a:pt x="55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24"/>
                <p:cNvSpPr/>
                <p:nvPr/>
              </p:nvSpPr>
              <p:spPr>
                <a:xfrm>
                  <a:off x="3117235" y="3706832"/>
                  <a:ext cx="11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551" extrusionOk="0">
                      <a:moveTo>
                        <a:pt x="1" y="0"/>
                      </a:moveTo>
                      <a:lnTo>
                        <a:pt x="551" y="550"/>
                      </a:lnTo>
                      <a:cubicBezTo>
                        <a:pt x="501" y="250"/>
                        <a:pt x="30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24"/>
                <p:cNvSpPr/>
                <p:nvPr/>
              </p:nvSpPr>
              <p:spPr>
                <a:xfrm>
                  <a:off x="3817115" y="170321"/>
                  <a:ext cx="13020" cy="11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58" extrusionOk="0">
                      <a:moveTo>
                        <a:pt x="651" y="1"/>
                      </a:moveTo>
                      <a:lnTo>
                        <a:pt x="1" y="551"/>
                      </a:lnTo>
                      <a:cubicBezTo>
                        <a:pt x="26" y="555"/>
                        <a:pt x="52" y="557"/>
                        <a:pt x="78" y="557"/>
                      </a:cubicBezTo>
                      <a:cubicBezTo>
                        <a:pt x="350" y="557"/>
                        <a:pt x="605" y="321"/>
                        <a:pt x="65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24"/>
                <p:cNvSpPr/>
                <p:nvPr/>
              </p:nvSpPr>
              <p:spPr>
                <a:xfrm>
                  <a:off x="3681135" y="4242814"/>
                  <a:ext cx="14020" cy="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410" extrusionOk="0">
                      <a:moveTo>
                        <a:pt x="115" y="0"/>
                      </a:moveTo>
                      <a:cubicBezTo>
                        <a:pt x="77" y="0"/>
                        <a:pt x="39" y="3"/>
                        <a:pt x="1" y="9"/>
                      </a:cubicBezTo>
                      <a:lnTo>
                        <a:pt x="701" y="409"/>
                      </a:lnTo>
                      <a:cubicBezTo>
                        <a:pt x="613" y="148"/>
                        <a:pt x="374" y="0"/>
                        <a:pt x="115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24"/>
                <p:cNvSpPr/>
                <p:nvPr/>
              </p:nvSpPr>
              <p:spPr>
                <a:xfrm>
                  <a:off x="3234215" y="3850594"/>
                  <a:ext cx="7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651" extrusionOk="0">
                      <a:moveTo>
                        <a:pt x="1" y="1"/>
                      </a:moveTo>
                      <a:lnTo>
                        <a:pt x="351" y="651"/>
                      </a:lnTo>
                      <a:cubicBezTo>
                        <a:pt x="351" y="351"/>
                        <a:pt x="301" y="10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24"/>
                <p:cNvSpPr/>
                <p:nvPr/>
              </p:nvSpPr>
              <p:spPr>
                <a:xfrm>
                  <a:off x="3607155" y="4183096"/>
                  <a:ext cx="10020" cy="7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00" extrusionOk="0">
                      <a:moveTo>
                        <a:pt x="1" y="0"/>
                      </a:moveTo>
                      <a:lnTo>
                        <a:pt x="500" y="400"/>
                      </a:lnTo>
                      <a:cubicBezTo>
                        <a:pt x="450" y="100"/>
                        <a:pt x="25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24"/>
                <p:cNvSpPr/>
                <p:nvPr/>
              </p:nvSpPr>
              <p:spPr>
                <a:xfrm>
                  <a:off x="3531175" y="4123179"/>
                  <a:ext cx="11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401" extrusionOk="0">
                      <a:moveTo>
                        <a:pt x="0" y="1"/>
                      </a:moveTo>
                      <a:lnTo>
                        <a:pt x="550" y="400"/>
                      </a:lnTo>
                      <a:cubicBezTo>
                        <a:pt x="500" y="101"/>
                        <a:pt x="30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24"/>
                <p:cNvSpPr/>
                <p:nvPr/>
              </p:nvSpPr>
              <p:spPr>
                <a:xfrm>
                  <a:off x="3709135" y="4260969"/>
                  <a:ext cx="10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1" y="0"/>
                      </a:moveTo>
                      <a:lnTo>
                        <a:pt x="501" y="500"/>
                      </a:lnTo>
                      <a:cubicBezTo>
                        <a:pt x="501" y="150"/>
                        <a:pt x="30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24"/>
                <p:cNvSpPr/>
                <p:nvPr/>
              </p:nvSpPr>
              <p:spPr>
                <a:xfrm>
                  <a:off x="3093255" y="3667886"/>
                  <a:ext cx="800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651" extrusionOk="0">
                      <a:moveTo>
                        <a:pt x="0" y="1"/>
                      </a:moveTo>
                      <a:lnTo>
                        <a:pt x="400" y="651"/>
                      </a:lnTo>
                      <a:cubicBezTo>
                        <a:pt x="350" y="351"/>
                        <a:pt x="300" y="10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24"/>
                <p:cNvSpPr/>
                <p:nvPr/>
              </p:nvSpPr>
              <p:spPr>
                <a:xfrm>
                  <a:off x="3568155" y="4149982"/>
                  <a:ext cx="10020" cy="8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09" extrusionOk="0">
                      <a:moveTo>
                        <a:pt x="77" y="1"/>
                      </a:moveTo>
                      <a:cubicBezTo>
                        <a:pt x="52" y="1"/>
                        <a:pt x="27" y="3"/>
                        <a:pt x="1" y="8"/>
                      </a:cubicBezTo>
                      <a:lnTo>
                        <a:pt x="501" y="408"/>
                      </a:lnTo>
                      <a:cubicBezTo>
                        <a:pt x="456" y="184"/>
                        <a:pt x="291" y="1"/>
                        <a:pt x="77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24"/>
                <p:cNvSpPr/>
                <p:nvPr/>
              </p:nvSpPr>
              <p:spPr>
                <a:xfrm>
                  <a:off x="3437175" y="509794"/>
                  <a:ext cx="9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501" extrusionOk="0">
                      <a:moveTo>
                        <a:pt x="401" y="1"/>
                      </a:moveTo>
                      <a:lnTo>
                        <a:pt x="1" y="501"/>
                      </a:lnTo>
                      <a:cubicBezTo>
                        <a:pt x="301" y="501"/>
                        <a:pt x="451" y="251"/>
                        <a:pt x="4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24"/>
                <p:cNvSpPr/>
                <p:nvPr/>
              </p:nvSpPr>
              <p:spPr>
                <a:xfrm>
                  <a:off x="3162235" y="3763734"/>
                  <a:ext cx="9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501" extrusionOk="0">
                      <a:moveTo>
                        <a:pt x="0" y="1"/>
                      </a:moveTo>
                      <a:lnTo>
                        <a:pt x="400" y="501"/>
                      </a:lnTo>
                      <a:cubicBezTo>
                        <a:pt x="450" y="251"/>
                        <a:pt x="2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24"/>
                <p:cNvSpPr/>
                <p:nvPr/>
              </p:nvSpPr>
              <p:spPr>
                <a:xfrm>
                  <a:off x="3493175" y="4096216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1" y="1"/>
                      </a:moveTo>
                      <a:lnTo>
                        <a:pt x="35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24"/>
                <p:cNvSpPr/>
                <p:nvPr/>
              </p:nvSpPr>
              <p:spPr>
                <a:xfrm>
                  <a:off x="3523175" y="4117187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0" y="1"/>
                      </a:moveTo>
                      <a:lnTo>
                        <a:pt x="35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1" name="Google Shape;1441;p24"/>
                <p:cNvSpPr/>
                <p:nvPr/>
              </p:nvSpPr>
              <p:spPr>
                <a:xfrm>
                  <a:off x="3177235" y="3781709"/>
                  <a:ext cx="8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51" extrusionOk="0">
                      <a:moveTo>
                        <a:pt x="0" y="1"/>
                      </a:moveTo>
                      <a:lnTo>
                        <a:pt x="400" y="251"/>
                      </a:lnTo>
                      <a:cubicBezTo>
                        <a:pt x="400" y="1"/>
                        <a:pt x="20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24"/>
                <p:cNvSpPr/>
                <p:nvPr/>
              </p:nvSpPr>
              <p:spPr>
                <a:xfrm>
                  <a:off x="3697135" y="4251981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1" y="0"/>
                      </a:moveTo>
                      <a:lnTo>
                        <a:pt x="35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24"/>
                <p:cNvSpPr/>
                <p:nvPr/>
              </p:nvSpPr>
              <p:spPr>
                <a:xfrm>
                  <a:off x="3423195" y="533761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250" y="1"/>
                      </a:moveTo>
                      <a:lnTo>
                        <a:pt x="0" y="3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24"/>
                <p:cNvSpPr/>
                <p:nvPr/>
              </p:nvSpPr>
              <p:spPr>
                <a:xfrm>
                  <a:off x="3429195" y="524773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250" y="1"/>
                      </a:moveTo>
                      <a:lnTo>
                        <a:pt x="0" y="3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24"/>
                <p:cNvSpPr/>
                <p:nvPr/>
              </p:nvSpPr>
              <p:spPr>
                <a:xfrm>
                  <a:off x="3108235" y="1048952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251" y="1"/>
                      </a:moveTo>
                      <a:lnTo>
                        <a:pt x="1" y="3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24"/>
                <p:cNvSpPr/>
                <p:nvPr/>
              </p:nvSpPr>
              <p:spPr>
                <a:xfrm>
                  <a:off x="3207235" y="842276"/>
                  <a:ext cx="500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351" extrusionOk="0">
                      <a:moveTo>
                        <a:pt x="250" y="1"/>
                      </a:moveTo>
                      <a:lnTo>
                        <a:pt x="0" y="3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24"/>
                <p:cNvSpPr/>
                <p:nvPr/>
              </p:nvSpPr>
              <p:spPr>
                <a:xfrm>
                  <a:off x="3249215" y="767399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251" y="0"/>
                      </a:moveTo>
                      <a:lnTo>
                        <a:pt x="1" y="3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24"/>
                <p:cNvSpPr/>
                <p:nvPr/>
              </p:nvSpPr>
              <p:spPr>
                <a:xfrm>
                  <a:off x="3624155" y="4198056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0" y="1"/>
                      </a:moveTo>
                      <a:lnTo>
                        <a:pt x="250" y="3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9" name="Google Shape;1449;p24"/>
                <p:cNvSpPr/>
                <p:nvPr/>
              </p:nvSpPr>
              <p:spPr>
                <a:xfrm>
                  <a:off x="3087255" y="3658898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0" y="1"/>
                      </a:moveTo>
                      <a:lnTo>
                        <a:pt x="250" y="3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0" name="Google Shape;1450;p24"/>
                <p:cNvSpPr/>
                <p:nvPr/>
              </p:nvSpPr>
              <p:spPr>
                <a:xfrm>
                  <a:off x="2910275" y="1987499"/>
                  <a:ext cx="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01" extrusionOk="0">
                      <a:moveTo>
                        <a:pt x="1" y="1"/>
                      </a:moveTo>
                      <a:lnTo>
                        <a:pt x="1" y="3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24"/>
                <p:cNvSpPr/>
                <p:nvPr/>
              </p:nvSpPr>
              <p:spPr>
                <a:xfrm>
                  <a:off x="3687135" y="272161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"/>
                      </a:moveTo>
                      <a:lnTo>
                        <a:pt x="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24"/>
                <p:cNvSpPr/>
                <p:nvPr/>
              </p:nvSpPr>
              <p:spPr>
                <a:xfrm>
                  <a:off x="3537175" y="409951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"/>
                      </a:moveTo>
                      <a:lnTo>
                        <a:pt x="0" y="101"/>
                      </a:lnTo>
                      <a:cubicBezTo>
                        <a:pt x="50" y="51"/>
                        <a:pt x="100" y="51"/>
                        <a:pt x="1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24"/>
                <p:cNvSpPr/>
                <p:nvPr/>
              </p:nvSpPr>
              <p:spPr>
                <a:xfrm>
                  <a:off x="3480175" y="469869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0"/>
                      </a:moveTo>
                      <a:lnTo>
                        <a:pt x="1" y="100"/>
                      </a:lnTo>
                      <a:cubicBezTo>
                        <a:pt x="51" y="100"/>
                        <a:pt x="51" y="5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4" name="Google Shape;1454;p24"/>
                <p:cNvSpPr/>
                <p:nvPr/>
              </p:nvSpPr>
              <p:spPr>
                <a:xfrm>
                  <a:off x="3082255" y="3653905"/>
                  <a:ext cx="1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" extrusionOk="0">
                      <a:moveTo>
                        <a:pt x="50" y="1"/>
                      </a:moveTo>
                      <a:lnTo>
                        <a:pt x="5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5" name="Google Shape;1455;p24"/>
                <p:cNvSpPr/>
                <p:nvPr/>
              </p:nvSpPr>
              <p:spPr>
                <a:xfrm>
                  <a:off x="3084255" y="3655902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lnTo>
                        <a:pt x="100" y="101"/>
                      </a:lnTo>
                      <a:cubicBezTo>
                        <a:pt x="10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24"/>
                <p:cNvSpPr/>
                <p:nvPr/>
              </p:nvSpPr>
              <p:spPr>
                <a:xfrm>
                  <a:off x="3129235" y="3718815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101" y="50"/>
                      </a:ln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7" name="Google Shape;1457;p24"/>
                <p:cNvSpPr/>
                <p:nvPr/>
              </p:nvSpPr>
              <p:spPr>
                <a:xfrm>
                  <a:off x="3157235" y="3757742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lnTo>
                        <a:pt x="0" y="101"/>
                      </a:lnTo>
                      <a:lnTo>
                        <a:pt x="50" y="101"/>
                      </a:lnTo>
                      <a:cubicBezTo>
                        <a:pt x="50" y="51"/>
                        <a:pt x="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8" name="Google Shape;1458;p24"/>
                <p:cNvSpPr/>
                <p:nvPr/>
              </p:nvSpPr>
              <p:spPr>
                <a:xfrm>
                  <a:off x="3159235" y="3760738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lnTo>
                        <a:pt x="50" y="101"/>
                      </a:lnTo>
                      <a:lnTo>
                        <a:pt x="100" y="101"/>
                      </a:lnTo>
                      <a:cubicBezTo>
                        <a:pt x="10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9" name="Google Shape;1459;p24"/>
                <p:cNvSpPr/>
                <p:nvPr/>
              </p:nvSpPr>
              <p:spPr>
                <a:xfrm>
                  <a:off x="3174235" y="3778713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lnTo>
                        <a:pt x="100" y="101"/>
                      </a:lnTo>
                      <a:cubicBezTo>
                        <a:pt x="10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24"/>
                <p:cNvSpPr/>
                <p:nvPr/>
              </p:nvSpPr>
              <p:spPr>
                <a:xfrm>
                  <a:off x="3486175" y="4089225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1"/>
                      </a:moveTo>
                      <a:lnTo>
                        <a:pt x="10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24"/>
                <p:cNvSpPr/>
                <p:nvPr/>
              </p:nvSpPr>
              <p:spPr>
                <a:xfrm>
                  <a:off x="3489175" y="4093220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" y="1"/>
                      </a:moveTo>
                      <a:lnTo>
                        <a:pt x="51" y="51"/>
                      </a:lnTo>
                      <a:lnTo>
                        <a:pt x="101" y="51"/>
                      </a:lnTo>
                      <a:cubicBezTo>
                        <a:pt x="51" y="5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24"/>
                <p:cNvSpPr/>
                <p:nvPr/>
              </p:nvSpPr>
              <p:spPr>
                <a:xfrm>
                  <a:off x="3564155" y="4147146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" y="0"/>
                      </a:moveTo>
                      <a:lnTo>
                        <a:pt x="51" y="50"/>
                      </a:lnTo>
                      <a:lnTo>
                        <a:pt x="101" y="5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24"/>
                <p:cNvSpPr/>
                <p:nvPr/>
              </p:nvSpPr>
              <p:spPr>
                <a:xfrm>
                  <a:off x="3603155" y="4180100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" y="0"/>
                      </a:moveTo>
                      <a:lnTo>
                        <a:pt x="51" y="50"/>
                      </a:lnTo>
                      <a:lnTo>
                        <a:pt x="101" y="50"/>
                      </a:ln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24"/>
                <p:cNvSpPr/>
                <p:nvPr/>
              </p:nvSpPr>
              <p:spPr>
                <a:xfrm>
                  <a:off x="3618155" y="4192064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lnTo>
                        <a:pt x="100" y="101"/>
                      </a:lnTo>
                      <a:cubicBezTo>
                        <a:pt x="10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24"/>
                <p:cNvSpPr/>
                <p:nvPr/>
              </p:nvSpPr>
              <p:spPr>
                <a:xfrm>
                  <a:off x="3621155" y="4195060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lnTo>
                        <a:pt x="100" y="101"/>
                      </a:lnTo>
                      <a:cubicBezTo>
                        <a:pt x="10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24"/>
                <p:cNvSpPr/>
                <p:nvPr/>
              </p:nvSpPr>
              <p:spPr>
                <a:xfrm>
                  <a:off x="3705135" y="4257973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" y="0"/>
                      </a:moveTo>
                      <a:lnTo>
                        <a:pt x="51" y="25"/>
                      </a:lnTo>
                      <a:lnTo>
                        <a:pt x="51" y="25"/>
                      </a:lnTo>
                      <a:cubicBezTo>
                        <a:pt x="38" y="13"/>
                        <a:pt x="26" y="0"/>
                        <a:pt x="1" y="0"/>
                      </a:cubicBezTo>
                      <a:close/>
                      <a:moveTo>
                        <a:pt x="51" y="25"/>
                      </a:moveTo>
                      <a:cubicBezTo>
                        <a:pt x="63" y="38"/>
                        <a:pt x="76" y="50"/>
                        <a:pt x="101" y="50"/>
                      </a:cubicBezTo>
                      <a:lnTo>
                        <a:pt x="51" y="25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24"/>
                <p:cNvSpPr/>
                <p:nvPr/>
              </p:nvSpPr>
              <p:spPr>
                <a:xfrm>
                  <a:off x="2957275" y="2260084"/>
                  <a:ext cx="71000" cy="248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0" h="12455" extrusionOk="0">
                      <a:moveTo>
                        <a:pt x="750" y="0"/>
                      </a:moveTo>
                      <a:lnTo>
                        <a:pt x="450" y="50"/>
                      </a:lnTo>
                      <a:lnTo>
                        <a:pt x="0" y="150"/>
                      </a:lnTo>
                      <a:lnTo>
                        <a:pt x="0" y="550"/>
                      </a:lnTo>
                      <a:lnTo>
                        <a:pt x="150" y="700"/>
                      </a:lnTo>
                      <a:lnTo>
                        <a:pt x="900" y="1700"/>
                      </a:lnTo>
                      <a:lnTo>
                        <a:pt x="1150" y="1950"/>
                      </a:lnTo>
                      <a:lnTo>
                        <a:pt x="1350" y="2450"/>
                      </a:lnTo>
                      <a:lnTo>
                        <a:pt x="1550" y="2650"/>
                      </a:lnTo>
                      <a:lnTo>
                        <a:pt x="1650" y="2850"/>
                      </a:lnTo>
                      <a:lnTo>
                        <a:pt x="2100" y="3799"/>
                      </a:lnTo>
                      <a:lnTo>
                        <a:pt x="2300" y="3999"/>
                      </a:lnTo>
                      <a:lnTo>
                        <a:pt x="2400" y="4199"/>
                      </a:lnTo>
                      <a:lnTo>
                        <a:pt x="2400" y="4599"/>
                      </a:lnTo>
                      <a:cubicBezTo>
                        <a:pt x="2650" y="4799"/>
                        <a:pt x="2500" y="4999"/>
                        <a:pt x="2400" y="5199"/>
                      </a:cubicBezTo>
                      <a:lnTo>
                        <a:pt x="2700" y="5549"/>
                      </a:lnTo>
                      <a:lnTo>
                        <a:pt x="2700" y="5699"/>
                      </a:lnTo>
                      <a:lnTo>
                        <a:pt x="2600" y="5949"/>
                      </a:lnTo>
                      <a:lnTo>
                        <a:pt x="2600" y="6349"/>
                      </a:lnTo>
                      <a:lnTo>
                        <a:pt x="2700" y="6549"/>
                      </a:lnTo>
                      <a:cubicBezTo>
                        <a:pt x="2650" y="6899"/>
                        <a:pt x="2600" y="7249"/>
                        <a:pt x="2550" y="7649"/>
                      </a:cubicBezTo>
                      <a:cubicBezTo>
                        <a:pt x="2300" y="8699"/>
                        <a:pt x="1500" y="9548"/>
                        <a:pt x="1300" y="10598"/>
                      </a:cubicBezTo>
                      <a:cubicBezTo>
                        <a:pt x="1300" y="10648"/>
                        <a:pt x="1250" y="10698"/>
                        <a:pt x="1250" y="10748"/>
                      </a:cubicBezTo>
                      <a:cubicBezTo>
                        <a:pt x="950" y="11298"/>
                        <a:pt x="550" y="11798"/>
                        <a:pt x="100" y="12248"/>
                      </a:cubicBezTo>
                      <a:cubicBezTo>
                        <a:pt x="287" y="12411"/>
                        <a:pt x="484" y="12455"/>
                        <a:pt x="683" y="12455"/>
                      </a:cubicBezTo>
                      <a:cubicBezTo>
                        <a:pt x="909" y="12455"/>
                        <a:pt x="1137" y="12398"/>
                        <a:pt x="1350" y="12398"/>
                      </a:cubicBezTo>
                      <a:lnTo>
                        <a:pt x="1900" y="12248"/>
                      </a:lnTo>
                      <a:lnTo>
                        <a:pt x="1950" y="12248"/>
                      </a:lnTo>
                      <a:lnTo>
                        <a:pt x="2950" y="12098"/>
                      </a:lnTo>
                      <a:lnTo>
                        <a:pt x="3100" y="11898"/>
                      </a:lnTo>
                      <a:lnTo>
                        <a:pt x="3100" y="11698"/>
                      </a:lnTo>
                      <a:lnTo>
                        <a:pt x="3250" y="11548"/>
                      </a:lnTo>
                      <a:lnTo>
                        <a:pt x="3300" y="11398"/>
                      </a:lnTo>
                      <a:lnTo>
                        <a:pt x="3400" y="11248"/>
                      </a:lnTo>
                      <a:lnTo>
                        <a:pt x="3450" y="10798"/>
                      </a:lnTo>
                      <a:lnTo>
                        <a:pt x="3550" y="10648"/>
                      </a:lnTo>
                      <a:cubicBezTo>
                        <a:pt x="3550" y="10198"/>
                        <a:pt x="3550" y="9748"/>
                        <a:pt x="3550" y="9299"/>
                      </a:cubicBezTo>
                      <a:cubicBezTo>
                        <a:pt x="3550" y="8849"/>
                        <a:pt x="3450" y="8399"/>
                        <a:pt x="3450" y="7949"/>
                      </a:cubicBezTo>
                      <a:lnTo>
                        <a:pt x="3550" y="7799"/>
                      </a:lnTo>
                      <a:lnTo>
                        <a:pt x="3400" y="5899"/>
                      </a:lnTo>
                      <a:lnTo>
                        <a:pt x="3400" y="5699"/>
                      </a:lnTo>
                      <a:lnTo>
                        <a:pt x="3350" y="5549"/>
                      </a:lnTo>
                      <a:lnTo>
                        <a:pt x="3400" y="5249"/>
                      </a:lnTo>
                      <a:cubicBezTo>
                        <a:pt x="3400" y="5199"/>
                        <a:pt x="3400" y="5149"/>
                        <a:pt x="3400" y="5099"/>
                      </a:cubicBezTo>
                      <a:lnTo>
                        <a:pt x="3350" y="4999"/>
                      </a:lnTo>
                      <a:cubicBezTo>
                        <a:pt x="3250" y="4849"/>
                        <a:pt x="3200" y="4699"/>
                        <a:pt x="3150" y="4499"/>
                      </a:cubicBezTo>
                      <a:cubicBezTo>
                        <a:pt x="3000" y="3400"/>
                        <a:pt x="2750" y="2350"/>
                        <a:pt x="2350" y="1300"/>
                      </a:cubicBezTo>
                      <a:cubicBezTo>
                        <a:pt x="2350" y="1150"/>
                        <a:pt x="2350" y="1050"/>
                        <a:pt x="2350" y="900"/>
                      </a:cubicBezTo>
                      <a:lnTo>
                        <a:pt x="2300" y="800"/>
                      </a:lnTo>
                      <a:lnTo>
                        <a:pt x="2200" y="600"/>
                      </a:lnTo>
                      <a:cubicBezTo>
                        <a:pt x="2200" y="400"/>
                        <a:pt x="2150" y="200"/>
                        <a:pt x="2100" y="0"/>
                      </a:cubicBezTo>
                      <a:close/>
                    </a:path>
                  </a:pathLst>
                </a:custGeom>
                <a:solidFill>
                  <a:srgbClr val="EDF0F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24"/>
                <p:cNvSpPr/>
                <p:nvPr/>
              </p:nvSpPr>
              <p:spPr>
                <a:xfrm>
                  <a:off x="5106895" y="2478743"/>
                  <a:ext cx="91000" cy="22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" h="11199" extrusionOk="0">
                      <a:moveTo>
                        <a:pt x="3650" y="0"/>
                      </a:moveTo>
                      <a:lnTo>
                        <a:pt x="3650" y="0"/>
                      </a:lnTo>
                      <a:cubicBezTo>
                        <a:pt x="3700" y="100"/>
                        <a:pt x="3700" y="250"/>
                        <a:pt x="3650" y="350"/>
                      </a:cubicBezTo>
                      <a:cubicBezTo>
                        <a:pt x="3550" y="600"/>
                        <a:pt x="3400" y="800"/>
                        <a:pt x="3300" y="1050"/>
                      </a:cubicBezTo>
                      <a:lnTo>
                        <a:pt x="3300" y="1200"/>
                      </a:lnTo>
                      <a:cubicBezTo>
                        <a:pt x="3250" y="1750"/>
                        <a:pt x="3300" y="2350"/>
                        <a:pt x="3200" y="2950"/>
                      </a:cubicBezTo>
                      <a:cubicBezTo>
                        <a:pt x="2900" y="5249"/>
                        <a:pt x="2100" y="7399"/>
                        <a:pt x="850" y="9349"/>
                      </a:cubicBezTo>
                      <a:cubicBezTo>
                        <a:pt x="550" y="9898"/>
                        <a:pt x="300" y="10398"/>
                        <a:pt x="0" y="10948"/>
                      </a:cubicBezTo>
                      <a:lnTo>
                        <a:pt x="150" y="11198"/>
                      </a:lnTo>
                      <a:lnTo>
                        <a:pt x="1050" y="10198"/>
                      </a:lnTo>
                      <a:lnTo>
                        <a:pt x="1200" y="9998"/>
                      </a:lnTo>
                      <a:cubicBezTo>
                        <a:pt x="1350" y="9649"/>
                        <a:pt x="1500" y="9349"/>
                        <a:pt x="1650" y="9049"/>
                      </a:cubicBezTo>
                      <a:cubicBezTo>
                        <a:pt x="2450" y="7799"/>
                        <a:pt x="3100" y="6449"/>
                        <a:pt x="3550" y="5049"/>
                      </a:cubicBezTo>
                      <a:cubicBezTo>
                        <a:pt x="3800" y="4249"/>
                        <a:pt x="3950" y="3400"/>
                        <a:pt x="4150" y="2550"/>
                      </a:cubicBezTo>
                      <a:lnTo>
                        <a:pt x="4250" y="2350"/>
                      </a:lnTo>
                      <a:lnTo>
                        <a:pt x="4450" y="1200"/>
                      </a:lnTo>
                      <a:cubicBezTo>
                        <a:pt x="4500" y="1100"/>
                        <a:pt x="4500" y="1100"/>
                        <a:pt x="4500" y="950"/>
                      </a:cubicBezTo>
                      <a:cubicBezTo>
                        <a:pt x="4500" y="850"/>
                        <a:pt x="4450" y="700"/>
                        <a:pt x="4450" y="600"/>
                      </a:cubicBezTo>
                      <a:lnTo>
                        <a:pt x="4550" y="400"/>
                      </a:lnTo>
                      <a:lnTo>
                        <a:pt x="36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24"/>
                <p:cNvSpPr/>
                <p:nvPr/>
              </p:nvSpPr>
              <p:spPr>
                <a:xfrm>
                  <a:off x="5221875" y="2532649"/>
                  <a:ext cx="93000" cy="205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0" h="10299" extrusionOk="0">
                      <a:moveTo>
                        <a:pt x="4150" y="1"/>
                      </a:moveTo>
                      <a:lnTo>
                        <a:pt x="4050" y="201"/>
                      </a:lnTo>
                      <a:cubicBezTo>
                        <a:pt x="3700" y="601"/>
                        <a:pt x="3450" y="1101"/>
                        <a:pt x="3400" y="1650"/>
                      </a:cubicBezTo>
                      <a:cubicBezTo>
                        <a:pt x="3200" y="2800"/>
                        <a:pt x="2900" y="3900"/>
                        <a:pt x="2500" y="5000"/>
                      </a:cubicBezTo>
                      <a:cubicBezTo>
                        <a:pt x="1900" y="6550"/>
                        <a:pt x="1050" y="7999"/>
                        <a:pt x="300" y="9499"/>
                      </a:cubicBezTo>
                      <a:cubicBezTo>
                        <a:pt x="200" y="9749"/>
                        <a:pt x="100" y="9949"/>
                        <a:pt x="0" y="10199"/>
                      </a:cubicBezTo>
                      <a:lnTo>
                        <a:pt x="200" y="10299"/>
                      </a:lnTo>
                      <a:cubicBezTo>
                        <a:pt x="700" y="9899"/>
                        <a:pt x="1050" y="9399"/>
                        <a:pt x="1350" y="8849"/>
                      </a:cubicBezTo>
                      <a:lnTo>
                        <a:pt x="1450" y="8649"/>
                      </a:lnTo>
                      <a:cubicBezTo>
                        <a:pt x="1600" y="8349"/>
                        <a:pt x="1750" y="8099"/>
                        <a:pt x="1950" y="7799"/>
                      </a:cubicBezTo>
                      <a:lnTo>
                        <a:pt x="2050" y="7599"/>
                      </a:lnTo>
                      <a:lnTo>
                        <a:pt x="2050" y="7549"/>
                      </a:lnTo>
                      <a:lnTo>
                        <a:pt x="2100" y="7499"/>
                      </a:lnTo>
                      <a:lnTo>
                        <a:pt x="2250" y="7349"/>
                      </a:lnTo>
                      <a:lnTo>
                        <a:pt x="2400" y="6900"/>
                      </a:lnTo>
                      <a:lnTo>
                        <a:pt x="2500" y="6700"/>
                      </a:lnTo>
                      <a:lnTo>
                        <a:pt x="2500" y="6650"/>
                      </a:lnTo>
                      <a:lnTo>
                        <a:pt x="2550" y="6600"/>
                      </a:lnTo>
                      <a:lnTo>
                        <a:pt x="2650" y="6450"/>
                      </a:lnTo>
                      <a:lnTo>
                        <a:pt x="3200" y="5250"/>
                      </a:lnTo>
                      <a:lnTo>
                        <a:pt x="3250" y="5100"/>
                      </a:lnTo>
                      <a:lnTo>
                        <a:pt x="4250" y="2250"/>
                      </a:lnTo>
                      <a:lnTo>
                        <a:pt x="4300" y="2100"/>
                      </a:lnTo>
                      <a:lnTo>
                        <a:pt x="4500" y="1650"/>
                      </a:lnTo>
                      <a:lnTo>
                        <a:pt x="4600" y="1500"/>
                      </a:lnTo>
                      <a:lnTo>
                        <a:pt x="4650" y="651"/>
                      </a:lnTo>
                      <a:cubicBezTo>
                        <a:pt x="4450" y="501"/>
                        <a:pt x="4250" y="401"/>
                        <a:pt x="4300" y="101"/>
                      </a:cubicBezTo>
                      <a:lnTo>
                        <a:pt x="415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24"/>
                <p:cNvSpPr/>
                <p:nvPr/>
              </p:nvSpPr>
              <p:spPr>
                <a:xfrm>
                  <a:off x="5422835" y="2742320"/>
                  <a:ext cx="69020" cy="11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" h="5850" extrusionOk="0">
                      <a:moveTo>
                        <a:pt x="3450" y="1"/>
                      </a:moveTo>
                      <a:lnTo>
                        <a:pt x="2700" y="1301"/>
                      </a:lnTo>
                      <a:lnTo>
                        <a:pt x="601" y="5150"/>
                      </a:lnTo>
                      <a:cubicBezTo>
                        <a:pt x="494" y="5291"/>
                        <a:pt x="388" y="5433"/>
                        <a:pt x="229" y="5433"/>
                      </a:cubicBezTo>
                      <a:cubicBezTo>
                        <a:pt x="163" y="5433"/>
                        <a:pt x="88" y="5408"/>
                        <a:pt x="1" y="5350"/>
                      </a:cubicBezTo>
                      <a:lnTo>
                        <a:pt x="1" y="5350"/>
                      </a:lnTo>
                      <a:cubicBezTo>
                        <a:pt x="301" y="5850"/>
                        <a:pt x="850" y="5650"/>
                        <a:pt x="1250" y="5850"/>
                      </a:cubicBezTo>
                      <a:lnTo>
                        <a:pt x="900" y="5600"/>
                      </a:lnTo>
                      <a:lnTo>
                        <a:pt x="3400" y="1201"/>
                      </a:lnTo>
                      <a:cubicBezTo>
                        <a:pt x="3050" y="1101"/>
                        <a:pt x="3150" y="901"/>
                        <a:pt x="3250" y="651"/>
                      </a:cubicBezTo>
                      <a:cubicBezTo>
                        <a:pt x="3350" y="451"/>
                        <a:pt x="3400" y="201"/>
                        <a:pt x="34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1" name="Google Shape;1471;p24"/>
                <p:cNvSpPr/>
                <p:nvPr/>
              </p:nvSpPr>
              <p:spPr>
                <a:xfrm>
                  <a:off x="4130055" y="2427813"/>
                  <a:ext cx="99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1" h="301" extrusionOk="0">
                      <a:moveTo>
                        <a:pt x="4950" y="1"/>
                      </a:moveTo>
                      <a:cubicBezTo>
                        <a:pt x="4000" y="1"/>
                        <a:pt x="3050" y="1"/>
                        <a:pt x="2101" y="51"/>
                      </a:cubicBezTo>
                      <a:cubicBezTo>
                        <a:pt x="1401" y="101"/>
                        <a:pt x="701" y="201"/>
                        <a:pt x="1" y="301"/>
                      </a:cubicBezTo>
                      <a:lnTo>
                        <a:pt x="4600" y="151"/>
                      </a:lnTo>
                      <a:cubicBezTo>
                        <a:pt x="4750" y="151"/>
                        <a:pt x="4850" y="51"/>
                        <a:pt x="49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2" name="Google Shape;1472;p24"/>
                <p:cNvSpPr/>
                <p:nvPr/>
              </p:nvSpPr>
              <p:spPr>
                <a:xfrm>
                  <a:off x="3497175" y="2464762"/>
                  <a:ext cx="96000" cy="5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0" h="267" extrusionOk="0">
                      <a:moveTo>
                        <a:pt x="3450" y="0"/>
                      </a:moveTo>
                      <a:cubicBezTo>
                        <a:pt x="2300" y="50"/>
                        <a:pt x="1150" y="150"/>
                        <a:pt x="0" y="250"/>
                      </a:cubicBezTo>
                      <a:cubicBezTo>
                        <a:pt x="173" y="262"/>
                        <a:pt x="347" y="267"/>
                        <a:pt x="521" y="267"/>
                      </a:cubicBezTo>
                      <a:cubicBezTo>
                        <a:pt x="1486" y="267"/>
                        <a:pt x="2466" y="117"/>
                        <a:pt x="3437" y="117"/>
                      </a:cubicBezTo>
                      <a:cubicBezTo>
                        <a:pt x="3810" y="117"/>
                        <a:pt x="4181" y="139"/>
                        <a:pt x="4550" y="200"/>
                      </a:cubicBezTo>
                      <a:cubicBezTo>
                        <a:pt x="4600" y="200"/>
                        <a:pt x="4700" y="50"/>
                        <a:pt x="48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3" name="Google Shape;1473;p24"/>
                <p:cNvSpPr/>
                <p:nvPr/>
              </p:nvSpPr>
              <p:spPr>
                <a:xfrm>
                  <a:off x="3428195" y="2469755"/>
                  <a:ext cx="69000" cy="6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0" h="338" extrusionOk="0">
                      <a:moveTo>
                        <a:pt x="3449" y="0"/>
                      </a:moveTo>
                      <a:cubicBezTo>
                        <a:pt x="2750" y="50"/>
                        <a:pt x="2100" y="150"/>
                        <a:pt x="1400" y="150"/>
                      </a:cubicBezTo>
                      <a:cubicBezTo>
                        <a:pt x="950" y="150"/>
                        <a:pt x="450" y="100"/>
                        <a:pt x="0" y="50"/>
                      </a:cubicBezTo>
                      <a:lnTo>
                        <a:pt x="0" y="50"/>
                      </a:lnTo>
                      <a:cubicBezTo>
                        <a:pt x="150" y="150"/>
                        <a:pt x="250" y="300"/>
                        <a:pt x="400" y="300"/>
                      </a:cubicBezTo>
                      <a:cubicBezTo>
                        <a:pt x="675" y="325"/>
                        <a:pt x="950" y="338"/>
                        <a:pt x="1225" y="338"/>
                      </a:cubicBezTo>
                      <a:cubicBezTo>
                        <a:pt x="1500" y="338"/>
                        <a:pt x="1775" y="325"/>
                        <a:pt x="2050" y="300"/>
                      </a:cubicBezTo>
                      <a:cubicBezTo>
                        <a:pt x="2500" y="200"/>
                        <a:pt x="2950" y="100"/>
                        <a:pt x="3449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4" name="Google Shape;1474;p24"/>
                <p:cNvSpPr/>
                <p:nvPr/>
              </p:nvSpPr>
              <p:spPr>
                <a:xfrm>
                  <a:off x="3844115" y="2200166"/>
                  <a:ext cx="76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0" h="451" extrusionOk="0">
                      <a:moveTo>
                        <a:pt x="300" y="1"/>
                      </a:moveTo>
                      <a:cubicBezTo>
                        <a:pt x="50" y="51"/>
                        <a:pt x="0" y="251"/>
                        <a:pt x="200" y="451"/>
                      </a:cubicBezTo>
                      <a:lnTo>
                        <a:pt x="200" y="101"/>
                      </a:lnTo>
                      <a:lnTo>
                        <a:pt x="3800" y="101"/>
                      </a:lnTo>
                      <a:cubicBezTo>
                        <a:pt x="2600" y="51"/>
                        <a:pt x="1450" y="1"/>
                        <a:pt x="3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24"/>
                <p:cNvSpPr/>
                <p:nvPr/>
              </p:nvSpPr>
              <p:spPr>
                <a:xfrm>
                  <a:off x="4055075" y="2436801"/>
                  <a:ext cx="45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1" h="251" extrusionOk="0">
                      <a:moveTo>
                        <a:pt x="1" y="1"/>
                      </a:moveTo>
                      <a:cubicBezTo>
                        <a:pt x="101" y="101"/>
                        <a:pt x="201" y="251"/>
                        <a:pt x="251" y="251"/>
                      </a:cubicBezTo>
                      <a:cubicBezTo>
                        <a:pt x="950" y="201"/>
                        <a:pt x="1600" y="101"/>
                        <a:pt x="22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6" name="Google Shape;1476;p24"/>
                <p:cNvSpPr/>
                <p:nvPr/>
              </p:nvSpPr>
              <p:spPr>
                <a:xfrm>
                  <a:off x="3743135" y="2451780"/>
                  <a:ext cx="63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" h="151" extrusionOk="0">
                      <a:moveTo>
                        <a:pt x="3150" y="0"/>
                      </a:moveTo>
                      <a:lnTo>
                        <a:pt x="3150" y="0"/>
                      </a:lnTo>
                      <a:cubicBezTo>
                        <a:pt x="2200" y="50"/>
                        <a:pt x="1250" y="50"/>
                        <a:pt x="350" y="50"/>
                      </a:cubicBezTo>
                      <a:cubicBezTo>
                        <a:pt x="200" y="50"/>
                        <a:pt x="100" y="100"/>
                        <a:pt x="0" y="150"/>
                      </a:cubicBezTo>
                      <a:lnTo>
                        <a:pt x="2600" y="150"/>
                      </a:lnTo>
                      <a:cubicBezTo>
                        <a:pt x="2800" y="100"/>
                        <a:pt x="2950" y="100"/>
                        <a:pt x="31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7" name="Google Shape;1477;p24"/>
                <p:cNvSpPr/>
                <p:nvPr/>
              </p:nvSpPr>
              <p:spPr>
                <a:xfrm>
                  <a:off x="3692135" y="2454776"/>
                  <a:ext cx="51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1" h="401" extrusionOk="0">
                      <a:moveTo>
                        <a:pt x="2550" y="0"/>
                      </a:moveTo>
                      <a:lnTo>
                        <a:pt x="851" y="100"/>
                      </a:lnTo>
                      <a:lnTo>
                        <a:pt x="1" y="150"/>
                      </a:lnTo>
                      <a:cubicBezTo>
                        <a:pt x="51" y="250"/>
                        <a:pt x="151" y="400"/>
                        <a:pt x="201" y="400"/>
                      </a:cubicBezTo>
                      <a:cubicBezTo>
                        <a:pt x="951" y="300"/>
                        <a:pt x="1650" y="200"/>
                        <a:pt x="2350" y="150"/>
                      </a:cubicBezTo>
                      <a:cubicBezTo>
                        <a:pt x="2450" y="100"/>
                        <a:pt x="2500" y="50"/>
                        <a:pt x="25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8" name="Google Shape;1478;p24"/>
                <p:cNvSpPr/>
                <p:nvPr/>
              </p:nvSpPr>
              <p:spPr>
                <a:xfrm>
                  <a:off x="3581155" y="2215146"/>
                  <a:ext cx="53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751" extrusionOk="0">
                      <a:moveTo>
                        <a:pt x="1" y="1"/>
                      </a:moveTo>
                      <a:lnTo>
                        <a:pt x="151" y="750"/>
                      </a:lnTo>
                      <a:cubicBezTo>
                        <a:pt x="151" y="600"/>
                        <a:pt x="101" y="401"/>
                        <a:pt x="101" y="101"/>
                      </a:cubicBezTo>
                      <a:lnTo>
                        <a:pt x="1201" y="51"/>
                      </a:lnTo>
                      <a:lnTo>
                        <a:pt x="26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9" name="Google Shape;1479;p24"/>
                <p:cNvSpPr/>
                <p:nvPr/>
              </p:nvSpPr>
              <p:spPr>
                <a:xfrm>
                  <a:off x="3350195" y="2475747"/>
                  <a:ext cx="66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1" h="151" extrusionOk="0">
                      <a:moveTo>
                        <a:pt x="1251" y="0"/>
                      </a:moveTo>
                      <a:cubicBezTo>
                        <a:pt x="801" y="0"/>
                        <a:pt x="401" y="100"/>
                        <a:pt x="1" y="150"/>
                      </a:cubicBezTo>
                      <a:lnTo>
                        <a:pt x="2800" y="150"/>
                      </a:lnTo>
                      <a:cubicBezTo>
                        <a:pt x="2950" y="150"/>
                        <a:pt x="3150" y="100"/>
                        <a:pt x="33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0" name="Google Shape;1480;p24"/>
                <p:cNvSpPr/>
                <p:nvPr/>
              </p:nvSpPr>
              <p:spPr>
                <a:xfrm>
                  <a:off x="3608155" y="2464762"/>
                  <a:ext cx="54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251" extrusionOk="0">
                      <a:moveTo>
                        <a:pt x="0" y="0"/>
                      </a:moveTo>
                      <a:cubicBezTo>
                        <a:pt x="100" y="50"/>
                        <a:pt x="250" y="200"/>
                        <a:pt x="350" y="250"/>
                      </a:cubicBezTo>
                      <a:cubicBezTo>
                        <a:pt x="950" y="200"/>
                        <a:pt x="1600" y="200"/>
                        <a:pt x="2200" y="150"/>
                      </a:cubicBezTo>
                      <a:cubicBezTo>
                        <a:pt x="2350" y="100"/>
                        <a:pt x="2550" y="50"/>
                        <a:pt x="27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1" name="Google Shape;1481;p24"/>
                <p:cNvSpPr/>
                <p:nvPr/>
              </p:nvSpPr>
              <p:spPr>
                <a:xfrm>
                  <a:off x="3170235" y="2486732"/>
                  <a:ext cx="6000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01" extrusionOk="0">
                      <a:moveTo>
                        <a:pt x="0" y="0"/>
                      </a:moveTo>
                      <a:cubicBezTo>
                        <a:pt x="150" y="50"/>
                        <a:pt x="250" y="200"/>
                        <a:pt x="350" y="200"/>
                      </a:cubicBezTo>
                      <a:lnTo>
                        <a:pt x="2750" y="200"/>
                      </a:lnTo>
                      <a:cubicBezTo>
                        <a:pt x="2800" y="200"/>
                        <a:pt x="2900" y="100"/>
                        <a:pt x="3000" y="50"/>
                      </a:cubicBezTo>
                      <a:lnTo>
                        <a:pt x="2450" y="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2" name="Google Shape;1482;p24"/>
                <p:cNvSpPr/>
                <p:nvPr/>
              </p:nvSpPr>
              <p:spPr>
                <a:xfrm>
                  <a:off x="4226055" y="2189182"/>
                  <a:ext cx="57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151" extrusionOk="0">
                      <a:moveTo>
                        <a:pt x="700" y="1"/>
                      </a:moveTo>
                      <a:cubicBezTo>
                        <a:pt x="686" y="4"/>
                        <a:pt x="671" y="8"/>
                        <a:pt x="656" y="11"/>
                      </a:cubicBezTo>
                      <a:lnTo>
                        <a:pt x="656" y="11"/>
                      </a:lnTo>
                      <a:lnTo>
                        <a:pt x="2137" y="38"/>
                      </a:lnTo>
                      <a:lnTo>
                        <a:pt x="2137" y="38"/>
                      </a:lnTo>
                      <a:cubicBezTo>
                        <a:pt x="1655" y="23"/>
                        <a:pt x="1167" y="1"/>
                        <a:pt x="700" y="1"/>
                      </a:cubicBezTo>
                      <a:close/>
                      <a:moveTo>
                        <a:pt x="2137" y="38"/>
                      </a:moveTo>
                      <a:cubicBezTo>
                        <a:pt x="2377" y="45"/>
                        <a:pt x="2616" y="51"/>
                        <a:pt x="2850" y="51"/>
                      </a:cubicBezTo>
                      <a:lnTo>
                        <a:pt x="2137" y="38"/>
                      </a:lnTo>
                      <a:close/>
                      <a:moveTo>
                        <a:pt x="100" y="1"/>
                      </a:moveTo>
                      <a:cubicBezTo>
                        <a:pt x="50" y="1"/>
                        <a:pt x="0" y="101"/>
                        <a:pt x="0" y="151"/>
                      </a:cubicBezTo>
                      <a:cubicBezTo>
                        <a:pt x="232" y="58"/>
                        <a:pt x="464" y="51"/>
                        <a:pt x="656" y="11"/>
                      </a:cubicBezTo>
                      <a:lnTo>
                        <a:pt x="656" y="11"/>
                      </a:ln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3" name="Google Shape;1483;p24"/>
                <p:cNvSpPr/>
                <p:nvPr/>
              </p:nvSpPr>
              <p:spPr>
                <a:xfrm>
                  <a:off x="3425195" y="2224133"/>
                  <a:ext cx="43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" h="101" extrusionOk="0">
                      <a:moveTo>
                        <a:pt x="2150" y="0"/>
                      </a:move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4" name="Google Shape;1484;p24"/>
                <p:cNvSpPr/>
                <p:nvPr/>
              </p:nvSpPr>
              <p:spPr>
                <a:xfrm>
                  <a:off x="3902095" y="2442792"/>
                  <a:ext cx="42020" cy="3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167" extrusionOk="0">
                      <a:moveTo>
                        <a:pt x="1" y="1"/>
                      </a:moveTo>
                      <a:cubicBezTo>
                        <a:pt x="382" y="118"/>
                        <a:pt x="762" y="166"/>
                        <a:pt x="1143" y="166"/>
                      </a:cubicBezTo>
                      <a:cubicBezTo>
                        <a:pt x="1412" y="166"/>
                        <a:pt x="1681" y="142"/>
                        <a:pt x="1951" y="101"/>
                      </a:cubicBezTo>
                      <a:cubicBezTo>
                        <a:pt x="2001" y="101"/>
                        <a:pt x="2051" y="51"/>
                        <a:pt x="2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5" name="Google Shape;1485;p24"/>
                <p:cNvSpPr/>
                <p:nvPr/>
              </p:nvSpPr>
              <p:spPr>
                <a:xfrm>
                  <a:off x="2900275" y="2288026"/>
                  <a:ext cx="15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701" extrusionOk="0">
                      <a:moveTo>
                        <a:pt x="651" y="1"/>
                      </a:moveTo>
                      <a:cubicBezTo>
                        <a:pt x="501" y="51"/>
                        <a:pt x="351" y="151"/>
                        <a:pt x="251" y="251"/>
                      </a:cubicBezTo>
                      <a:cubicBezTo>
                        <a:pt x="151" y="401"/>
                        <a:pt x="51" y="551"/>
                        <a:pt x="1" y="701"/>
                      </a:cubicBezTo>
                      <a:lnTo>
                        <a:pt x="301" y="701"/>
                      </a:lnTo>
                      <a:lnTo>
                        <a:pt x="751" y="151"/>
                      </a:lnTo>
                      <a:lnTo>
                        <a:pt x="651" y="1"/>
                      </a:lnTo>
                      <a:close/>
                    </a:path>
                  </a:pathLst>
                </a:custGeom>
                <a:solidFill>
                  <a:srgbClr val="E9ECEC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6" name="Google Shape;1486;p24"/>
                <p:cNvSpPr/>
                <p:nvPr/>
              </p:nvSpPr>
              <p:spPr>
                <a:xfrm>
                  <a:off x="5242875" y="2770282"/>
                  <a:ext cx="25000" cy="11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55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25" y="360"/>
                        <a:pt x="652" y="558"/>
                        <a:pt x="1099" y="558"/>
                      </a:cubicBezTo>
                      <a:cubicBezTo>
                        <a:pt x="1149" y="558"/>
                        <a:pt x="1199" y="556"/>
                        <a:pt x="1250" y="55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7" name="Google Shape;1487;p24"/>
                <p:cNvSpPr/>
                <p:nvPr/>
              </p:nvSpPr>
              <p:spPr>
                <a:xfrm>
                  <a:off x="3690135" y="2209154"/>
                  <a:ext cx="37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01" extrusionOk="0">
                      <a:moveTo>
                        <a:pt x="1850" y="1"/>
                      </a:moveTo>
                      <a:lnTo>
                        <a:pt x="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24"/>
                <p:cNvSpPr/>
                <p:nvPr/>
              </p:nvSpPr>
              <p:spPr>
                <a:xfrm>
                  <a:off x="4164055" y="2189182"/>
                  <a:ext cx="37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" extrusionOk="0">
                      <a:moveTo>
                        <a:pt x="1850" y="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24"/>
                <p:cNvSpPr/>
                <p:nvPr/>
              </p:nvSpPr>
              <p:spPr>
                <a:xfrm>
                  <a:off x="3156235" y="2242109"/>
                  <a:ext cx="37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" extrusionOk="0">
                      <a:moveTo>
                        <a:pt x="185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24"/>
                <p:cNvSpPr/>
                <p:nvPr/>
              </p:nvSpPr>
              <p:spPr>
                <a:xfrm>
                  <a:off x="5146895" y="2730337"/>
                  <a:ext cx="28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451" extrusionOk="0">
                      <a:moveTo>
                        <a:pt x="0" y="1"/>
                      </a:moveTo>
                      <a:lnTo>
                        <a:pt x="1400" y="4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1" name="Google Shape;1491;p24"/>
                <p:cNvSpPr/>
                <p:nvPr/>
              </p:nvSpPr>
              <p:spPr>
                <a:xfrm>
                  <a:off x="3231215" y="2235118"/>
                  <a:ext cx="38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" h="1" extrusionOk="0">
                      <a:moveTo>
                        <a:pt x="1900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" name="Google Shape;1492;p24"/>
                <p:cNvSpPr/>
                <p:nvPr/>
              </p:nvSpPr>
              <p:spPr>
                <a:xfrm>
                  <a:off x="4457015" y="2463764"/>
                  <a:ext cx="39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" h="101" extrusionOk="0">
                      <a:moveTo>
                        <a:pt x="0" y="0"/>
                      </a:moveTo>
                      <a:lnTo>
                        <a:pt x="1914" y="99"/>
                      </a:lnTo>
                      <a:lnTo>
                        <a:pt x="1914" y="99"/>
                      </a:lnTo>
                      <a:cubicBezTo>
                        <a:pt x="1816" y="89"/>
                        <a:pt x="1683" y="45"/>
                        <a:pt x="1550" y="0"/>
                      </a:cubicBezTo>
                      <a:close/>
                      <a:moveTo>
                        <a:pt x="1914" y="99"/>
                      </a:moveTo>
                      <a:cubicBezTo>
                        <a:pt x="1927" y="100"/>
                        <a:pt x="1939" y="100"/>
                        <a:pt x="1950" y="100"/>
                      </a:cubicBezTo>
                      <a:lnTo>
                        <a:pt x="1914" y="99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" name="Google Shape;1493;p24"/>
                <p:cNvSpPr/>
                <p:nvPr/>
              </p:nvSpPr>
              <p:spPr>
                <a:xfrm>
                  <a:off x="3933095" y="2199727"/>
                  <a:ext cx="31020" cy="9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" h="473" extrusionOk="0">
                      <a:moveTo>
                        <a:pt x="743" y="0"/>
                      </a:moveTo>
                      <a:cubicBezTo>
                        <a:pt x="617" y="0"/>
                        <a:pt x="501" y="6"/>
                        <a:pt x="401" y="23"/>
                      </a:cubicBezTo>
                      <a:cubicBezTo>
                        <a:pt x="51" y="73"/>
                        <a:pt x="1" y="223"/>
                        <a:pt x="251" y="473"/>
                      </a:cubicBezTo>
                      <a:cubicBezTo>
                        <a:pt x="201" y="273"/>
                        <a:pt x="151" y="73"/>
                        <a:pt x="501" y="73"/>
                      </a:cubicBezTo>
                      <a:cubicBezTo>
                        <a:pt x="851" y="73"/>
                        <a:pt x="1200" y="23"/>
                        <a:pt x="1550" y="23"/>
                      </a:cubicBezTo>
                      <a:cubicBezTo>
                        <a:pt x="1284" y="23"/>
                        <a:pt x="995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4" name="Google Shape;1494;p24"/>
                <p:cNvSpPr/>
                <p:nvPr/>
              </p:nvSpPr>
              <p:spPr>
                <a:xfrm>
                  <a:off x="3657155" y="2212150"/>
                  <a:ext cx="2200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751" extrusionOk="0">
                      <a:moveTo>
                        <a:pt x="1100" y="1"/>
                      </a:moveTo>
                      <a:lnTo>
                        <a:pt x="0" y="51"/>
                      </a:lnTo>
                      <a:lnTo>
                        <a:pt x="400" y="750"/>
                      </a:lnTo>
                      <a:lnTo>
                        <a:pt x="250" y="151"/>
                      </a:lnTo>
                      <a:lnTo>
                        <a:pt x="1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5" name="Google Shape;1495;p24"/>
                <p:cNvSpPr/>
                <p:nvPr/>
              </p:nvSpPr>
              <p:spPr>
                <a:xfrm>
                  <a:off x="3248215" y="2484735"/>
                  <a:ext cx="36020" cy="3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1" h="173" extrusionOk="0">
                      <a:moveTo>
                        <a:pt x="1800" y="0"/>
                      </a:moveTo>
                      <a:lnTo>
                        <a:pt x="1" y="150"/>
                      </a:lnTo>
                      <a:cubicBezTo>
                        <a:pt x="267" y="150"/>
                        <a:pt x="512" y="172"/>
                        <a:pt x="749" y="172"/>
                      </a:cubicBezTo>
                      <a:cubicBezTo>
                        <a:pt x="867" y="172"/>
                        <a:pt x="984" y="167"/>
                        <a:pt x="1100" y="150"/>
                      </a:cubicBezTo>
                      <a:cubicBezTo>
                        <a:pt x="1350" y="100"/>
                        <a:pt x="1550" y="50"/>
                        <a:pt x="18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6" name="Google Shape;1496;p24"/>
                <p:cNvSpPr/>
                <p:nvPr/>
              </p:nvSpPr>
              <p:spPr>
                <a:xfrm>
                  <a:off x="2959275" y="2505686"/>
                  <a:ext cx="25000" cy="7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392" extrusionOk="0">
                      <a:moveTo>
                        <a:pt x="0" y="1"/>
                      </a:moveTo>
                      <a:lnTo>
                        <a:pt x="0" y="201"/>
                      </a:lnTo>
                      <a:cubicBezTo>
                        <a:pt x="239" y="261"/>
                        <a:pt x="496" y="392"/>
                        <a:pt x="749" y="392"/>
                      </a:cubicBezTo>
                      <a:cubicBezTo>
                        <a:pt x="920" y="392"/>
                        <a:pt x="1089" y="332"/>
                        <a:pt x="1250" y="151"/>
                      </a:cubicBezTo>
                      <a:cubicBezTo>
                        <a:pt x="1037" y="151"/>
                        <a:pt x="809" y="208"/>
                        <a:pt x="583" y="208"/>
                      </a:cubicBezTo>
                      <a:cubicBezTo>
                        <a:pt x="384" y="208"/>
                        <a:pt x="187" y="164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7" name="Google Shape;1497;p24"/>
                <p:cNvSpPr/>
                <p:nvPr/>
              </p:nvSpPr>
              <p:spPr>
                <a:xfrm>
                  <a:off x="5317855" y="2798243"/>
                  <a:ext cx="24020" cy="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376" extrusionOk="0">
                      <a:moveTo>
                        <a:pt x="1200" y="0"/>
                      </a:moveTo>
                      <a:cubicBezTo>
                        <a:pt x="1030" y="171"/>
                        <a:pt x="859" y="223"/>
                        <a:pt x="688" y="223"/>
                      </a:cubicBezTo>
                      <a:cubicBezTo>
                        <a:pt x="459" y="223"/>
                        <a:pt x="230" y="129"/>
                        <a:pt x="1" y="100"/>
                      </a:cubicBezTo>
                      <a:lnTo>
                        <a:pt x="1" y="100"/>
                      </a:lnTo>
                      <a:cubicBezTo>
                        <a:pt x="151" y="325"/>
                        <a:pt x="350" y="375"/>
                        <a:pt x="563" y="375"/>
                      </a:cubicBezTo>
                      <a:cubicBezTo>
                        <a:pt x="733" y="375"/>
                        <a:pt x="911" y="343"/>
                        <a:pt x="1078" y="343"/>
                      </a:cubicBezTo>
                      <a:cubicBezTo>
                        <a:pt x="1119" y="343"/>
                        <a:pt x="1160" y="345"/>
                        <a:pt x="1200" y="350"/>
                      </a:cubicBezTo>
                      <a:lnTo>
                        <a:pt x="1200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8" name="Google Shape;1498;p24"/>
                <p:cNvSpPr/>
                <p:nvPr/>
              </p:nvSpPr>
              <p:spPr>
                <a:xfrm>
                  <a:off x="4801955" y="1909627"/>
                  <a:ext cx="2100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" h="751" extrusionOk="0">
                      <a:moveTo>
                        <a:pt x="450" y="0"/>
                      </a:moveTo>
                      <a:lnTo>
                        <a:pt x="0" y="250"/>
                      </a:lnTo>
                      <a:lnTo>
                        <a:pt x="150" y="450"/>
                      </a:lnTo>
                      <a:cubicBezTo>
                        <a:pt x="300" y="500"/>
                        <a:pt x="400" y="550"/>
                        <a:pt x="550" y="600"/>
                      </a:cubicBezTo>
                      <a:cubicBezTo>
                        <a:pt x="750" y="650"/>
                        <a:pt x="900" y="700"/>
                        <a:pt x="1050" y="750"/>
                      </a:cubicBezTo>
                      <a:lnTo>
                        <a:pt x="700" y="400"/>
                      </a:lnTo>
                      <a:cubicBezTo>
                        <a:pt x="550" y="300"/>
                        <a:pt x="300" y="300"/>
                        <a:pt x="4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24"/>
                <p:cNvSpPr/>
                <p:nvPr/>
              </p:nvSpPr>
              <p:spPr>
                <a:xfrm>
                  <a:off x="4498995" y="2467758"/>
                  <a:ext cx="18020" cy="5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" h="270" extrusionOk="0">
                      <a:moveTo>
                        <a:pt x="901" y="0"/>
                      </a:moveTo>
                      <a:lnTo>
                        <a:pt x="1" y="50"/>
                      </a:lnTo>
                      <a:cubicBezTo>
                        <a:pt x="169" y="195"/>
                        <a:pt x="291" y="269"/>
                        <a:pt x="417" y="269"/>
                      </a:cubicBezTo>
                      <a:cubicBezTo>
                        <a:pt x="553" y="269"/>
                        <a:pt x="693" y="182"/>
                        <a:pt x="9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0" name="Google Shape;1500;p24"/>
                <p:cNvSpPr/>
                <p:nvPr/>
              </p:nvSpPr>
              <p:spPr>
                <a:xfrm>
                  <a:off x="5606815" y="1658013"/>
                  <a:ext cx="1000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751" extrusionOk="0">
                      <a:moveTo>
                        <a:pt x="500" y="1"/>
                      </a:moveTo>
                      <a:lnTo>
                        <a:pt x="0" y="101"/>
                      </a:lnTo>
                      <a:lnTo>
                        <a:pt x="100" y="750"/>
                      </a:lnTo>
                      <a:cubicBezTo>
                        <a:pt x="100" y="450"/>
                        <a:pt x="300" y="450"/>
                        <a:pt x="500" y="450"/>
                      </a:cubicBezTo>
                      <a:lnTo>
                        <a:pt x="5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24"/>
                <p:cNvSpPr/>
                <p:nvPr/>
              </p:nvSpPr>
              <p:spPr>
                <a:xfrm>
                  <a:off x="3062255" y="2487731"/>
                  <a:ext cx="12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751" extrusionOk="0">
                      <a:moveTo>
                        <a:pt x="600" y="0"/>
                      </a:moveTo>
                      <a:cubicBezTo>
                        <a:pt x="450" y="100"/>
                        <a:pt x="300" y="250"/>
                        <a:pt x="200" y="400"/>
                      </a:cubicBezTo>
                      <a:cubicBezTo>
                        <a:pt x="100" y="500"/>
                        <a:pt x="50" y="600"/>
                        <a:pt x="0" y="750"/>
                      </a:cubicBezTo>
                      <a:cubicBezTo>
                        <a:pt x="250" y="750"/>
                        <a:pt x="400" y="700"/>
                        <a:pt x="450" y="400"/>
                      </a:cubicBezTo>
                      <a:cubicBezTo>
                        <a:pt x="500" y="250"/>
                        <a:pt x="500" y="100"/>
                        <a:pt x="6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24"/>
                <p:cNvSpPr/>
                <p:nvPr/>
              </p:nvSpPr>
              <p:spPr>
                <a:xfrm>
                  <a:off x="4340035" y="2433805"/>
                  <a:ext cx="1500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601" extrusionOk="0">
                      <a:moveTo>
                        <a:pt x="300" y="1"/>
                      </a:moveTo>
                      <a:lnTo>
                        <a:pt x="300" y="1"/>
                      </a:lnTo>
                      <a:cubicBezTo>
                        <a:pt x="450" y="351"/>
                        <a:pt x="150" y="251"/>
                        <a:pt x="0" y="351"/>
                      </a:cubicBezTo>
                      <a:lnTo>
                        <a:pt x="650" y="601"/>
                      </a:lnTo>
                      <a:lnTo>
                        <a:pt x="750" y="151"/>
                      </a:lnTo>
                      <a:lnTo>
                        <a:pt x="3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3" name="Google Shape;1503;p24"/>
                <p:cNvSpPr/>
                <p:nvPr/>
              </p:nvSpPr>
              <p:spPr>
                <a:xfrm>
                  <a:off x="4079075" y="2195173"/>
                  <a:ext cx="3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51" extrusionOk="0">
                      <a:moveTo>
                        <a:pt x="1600" y="1"/>
                      </a:move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4" name="Google Shape;1504;p24"/>
                <p:cNvSpPr/>
                <p:nvPr/>
              </p:nvSpPr>
              <p:spPr>
                <a:xfrm>
                  <a:off x="3308215" y="2475747"/>
                  <a:ext cx="2600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301" extrusionOk="0">
                      <a:moveTo>
                        <a:pt x="1100" y="0"/>
                      </a:moveTo>
                      <a:cubicBezTo>
                        <a:pt x="950" y="50"/>
                        <a:pt x="900" y="100"/>
                        <a:pt x="650" y="150"/>
                      </a:cubicBezTo>
                      <a:cubicBezTo>
                        <a:pt x="450" y="200"/>
                        <a:pt x="200" y="250"/>
                        <a:pt x="0" y="300"/>
                      </a:cubicBezTo>
                      <a:lnTo>
                        <a:pt x="1250" y="300"/>
                      </a:lnTo>
                      <a:lnTo>
                        <a:pt x="1300" y="150"/>
                      </a:lnTo>
                      <a:lnTo>
                        <a:pt x="1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5" name="Google Shape;1505;p24"/>
                <p:cNvSpPr/>
                <p:nvPr/>
              </p:nvSpPr>
              <p:spPr>
                <a:xfrm>
                  <a:off x="3806115" y="2448784"/>
                  <a:ext cx="30020" cy="3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171" extrusionOk="0">
                      <a:moveTo>
                        <a:pt x="1501" y="0"/>
                      </a:moveTo>
                      <a:lnTo>
                        <a:pt x="1" y="150"/>
                      </a:lnTo>
                      <a:cubicBezTo>
                        <a:pt x="62" y="144"/>
                        <a:pt x="123" y="142"/>
                        <a:pt x="185" y="142"/>
                      </a:cubicBezTo>
                      <a:cubicBezTo>
                        <a:pt x="395" y="142"/>
                        <a:pt x="606" y="170"/>
                        <a:pt x="817" y="170"/>
                      </a:cubicBezTo>
                      <a:cubicBezTo>
                        <a:pt x="1045" y="170"/>
                        <a:pt x="1273" y="137"/>
                        <a:pt x="15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6" name="Google Shape;1506;p24"/>
                <p:cNvSpPr/>
                <p:nvPr/>
              </p:nvSpPr>
              <p:spPr>
                <a:xfrm>
                  <a:off x="4100075" y="2433725"/>
                  <a:ext cx="30000" cy="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0" h="175" extrusionOk="0">
                      <a:moveTo>
                        <a:pt x="595" y="1"/>
                      </a:moveTo>
                      <a:cubicBezTo>
                        <a:pt x="387" y="1"/>
                        <a:pt x="185" y="31"/>
                        <a:pt x="0" y="155"/>
                      </a:cubicBezTo>
                      <a:cubicBezTo>
                        <a:pt x="61" y="148"/>
                        <a:pt x="123" y="146"/>
                        <a:pt x="184" y="146"/>
                      </a:cubicBezTo>
                      <a:cubicBezTo>
                        <a:pt x="395" y="146"/>
                        <a:pt x="605" y="174"/>
                        <a:pt x="816" y="174"/>
                      </a:cubicBezTo>
                      <a:cubicBezTo>
                        <a:pt x="1044" y="174"/>
                        <a:pt x="1272" y="141"/>
                        <a:pt x="1500" y="5"/>
                      </a:cubicBezTo>
                      <a:lnTo>
                        <a:pt x="1500" y="5"/>
                      </a:lnTo>
                      <a:cubicBezTo>
                        <a:pt x="1406" y="23"/>
                        <a:pt x="1310" y="30"/>
                        <a:pt x="1213" y="30"/>
                      </a:cubicBezTo>
                      <a:cubicBezTo>
                        <a:pt x="1007" y="30"/>
                        <a:pt x="798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7" name="Google Shape;1507;p24"/>
                <p:cNvSpPr/>
                <p:nvPr/>
              </p:nvSpPr>
              <p:spPr>
                <a:xfrm>
                  <a:off x="4575995" y="2310994"/>
                  <a:ext cx="1600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601" extrusionOk="0">
                      <a:moveTo>
                        <a:pt x="150" y="1"/>
                      </a:moveTo>
                      <a:lnTo>
                        <a:pt x="150" y="1"/>
                      </a:lnTo>
                      <a:cubicBezTo>
                        <a:pt x="0" y="351"/>
                        <a:pt x="150" y="501"/>
                        <a:pt x="400" y="601"/>
                      </a:cubicBezTo>
                      <a:lnTo>
                        <a:pt x="150" y="51"/>
                      </a:lnTo>
                      <a:lnTo>
                        <a:pt x="800" y="101"/>
                      </a:ln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8" name="Google Shape;1508;p24"/>
                <p:cNvSpPr/>
                <p:nvPr/>
              </p:nvSpPr>
              <p:spPr>
                <a:xfrm>
                  <a:off x="4885935" y="2613537"/>
                  <a:ext cx="15020" cy="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32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3" y="265"/>
                        <a:pt x="176" y="319"/>
                        <a:pt x="325" y="319"/>
                      </a:cubicBezTo>
                      <a:cubicBezTo>
                        <a:pt x="429" y="319"/>
                        <a:pt x="545" y="293"/>
                        <a:pt x="658" y="293"/>
                      </a:cubicBezTo>
                      <a:cubicBezTo>
                        <a:pt x="689" y="293"/>
                        <a:pt x="720" y="295"/>
                        <a:pt x="750" y="3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9" name="Google Shape;1509;p24"/>
                <p:cNvSpPr/>
                <p:nvPr/>
              </p:nvSpPr>
              <p:spPr>
                <a:xfrm>
                  <a:off x="4823935" y="2367157"/>
                  <a:ext cx="13020" cy="9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89" extrusionOk="0">
                      <a:moveTo>
                        <a:pt x="195" y="1"/>
                      </a:moveTo>
                      <a:cubicBezTo>
                        <a:pt x="138" y="1"/>
                        <a:pt x="76" y="13"/>
                        <a:pt x="1" y="38"/>
                      </a:cubicBezTo>
                      <a:lnTo>
                        <a:pt x="451" y="188"/>
                      </a:lnTo>
                      <a:lnTo>
                        <a:pt x="301" y="488"/>
                      </a:lnTo>
                      <a:lnTo>
                        <a:pt x="651" y="238"/>
                      </a:lnTo>
                      <a:cubicBezTo>
                        <a:pt x="601" y="138"/>
                        <a:pt x="501" y="88"/>
                        <a:pt x="351" y="38"/>
                      </a:cubicBezTo>
                      <a:cubicBezTo>
                        <a:pt x="301" y="13"/>
                        <a:pt x="251" y="1"/>
                        <a:pt x="195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24"/>
                <p:cNvSpPr/>
                <p:nvPr/>
              </p:nvSpPr>
              <p:spPr>
                <a:xfrm>
                  <a:off x="3085255" y="2493722"/>
                  <a:ext cx="25000" cy="6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338" extrusionOk="0">
                      <a:moveTo>
                        <a:pt x="50" y="0"/>
                      </a:moveTo>
                      <a:lnTo>
                        <a:pt x="0" y="250"/>
                      </a:lnTo>
                      <a:cubicBezTo>
                        <a:pt x="158" y="309"/>
                        <a:pt x="323" y="337"/>
                        <a:pt x="491" y="337"/>
                      </a:cubicBezTo>
                      <a:cubicBezTo>
                        <a:pt x="747" y="337"/>
                        <a:pt x="1008" y="271"/>
                        <a:pt x="1250" y="150"/>
                      </a:cubicBezTo>
                      <a:lnTo>
                        <a:pt x="450" y="150"/>
                      </a:lnTo>
                      <a:cubicBezTo>
                        <a:pt x="300" y="100"/>
                        <a:pt x="200" y="50"/>
                        <a:pt x="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24"/>
                <p:cNvSpPr/>
                <p:nvPr/>
              </p:nvSpPr>
              <p:spPr>
                <a:xfrm>
                  <a:off x="3491175" y="2221138"/>
                  <a:ext cx="29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" h="251" extrusionOk="0">
                      <a:moveTo>
                        <a:pt x="400" y="1"/>
                      </a:moveTo>
                      <a:cubicBezTo>
                        <a:pt x="250" y="51"/>
                        <a:pt x="150" y="200"/>
                        <a:pt x="1" y="250"/>
                      </a:cubicBezTo>
                      <a:cubicBezTo>
                        <a:pt x="250" y="200"/>
                        <a:pt x="500" y="101"/>
                        <a:pt x="750" y="101"/>
                      </a:cubicBezTo>
                      <a:cubicBezTo>
                        <a:pt x="1000" y="51"/>
                        <a:pt x="1250" y="1"/>
                        <a:pt x="14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24"/>
                <p:cNvSpPr/>
                <p:nvPr/>
              </p:nvSpPr>
              <p:spPr>
                <a:xfrm>
                  <a:off x="5455835" y="2863134"/>
                  <a:ext cx="21020" cy="5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258" extrusionOk="0">
                      <a:moveTo>
                        <a:pt x="0" y="1"/>
                      </a:moveTo>
                      <a:cubicBezTo>
                        <a:pt x="135" y="217"/>
                        <a:pt x="328" y="258"/>
                        <a:pt x="532" y="258"/>
                      </a:cubicBezTo>
                      <a:cubicBezTo>
                        <a:pt x="658" y="258"/>
                        <a:pt x="788" y="242"/>
                        <a:pt x="912" y="242"/>
                      </a:cubicBezTo>
                      <a:cubicBezTo>
                        <a:pt x="959" y="242"/>
                        <a:pt x="1005" y="244"/>
                        <a:pt x="1050" y="25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24"/>
                <p:cNvSpPr/>
                <p:nvPr/>
              </p:nvSpPr>
              <p:spPr>
                <a:xfrm>
                  <a:off x="3252215" y="2401849"/>
                  <a:ext cx="3020" cy="3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51" extrusionOk="0">
                      <a:moveTo>
                        <a:pt x="1" y="1"/>
                      </a:moveTo>
                      <a:cubicBezTo>
                        <a:pt x="1" y="551"/>
                        <a:pt x="1" y="1051"/>
                        <a:pt x="1" y="1551"/>
                      </a:cubicBezTo>
                      <a:cubicBezTo>
                        <a:pt x="151" y="1051"/>
                        <a:pt x="151" y="50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24"/>
                <p:cNvSpPr/>
                <p:nvPr/>
              </p:nvSpPr>
              <p:spPr>
                <a:xfrm>
                  <a:off x="4019075" y="2199168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24"/>
                <p:cNvSpPr/>
                <p:nvPr/>
              </p:nvSpPr>
              <p:spPr>
                <a:xfrm>
                  <a:off x="5213875" y="1758854"/>
                  <a:ext cx="12020" cy="18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951" extrusionOk="0">
                      <a:moveTo>
                        <a:pt x="0" y="1"/>
                      </a:moveTo>
                      <a:cubicBezTo>
                        <a:pt x="100" y="351"/>
                        <a:pt x="150" y="751"/>
                        <a:pt x="600" y="95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24"/>
                <p:cNvSpPr/>
                <p:nvPr/>
              </p:nvSpPr>
              <p:spPr>
                <a:xfrm>
                  <a:off x="3110235" y="2493722"/>
                  <a:ext cx="27020" cy="3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" h="170" extrusionOk="0">
                      <a:moveTo>
                        <a:pt x="1351" y="0"/>
                      </a:moveTo>
                      <a:lnTo>
                        <a:pt x="1" y="150"/>
                      </a:lnTo>
                      <a:cubicBezTo>
                        <a:pt x="56" y="144"/>
                        <a:pt x="111" y="142"/>
                        <a:pt x="166" y="142"/>
                      </a:cubicBezTo>
                      <a:cubicBezTo>
                        <a:pt x="356" y="142"/>
                        <a:pt x="546" y="170"/>
                        <a:pt x="735" y="170"/>
                      </a:cubicBezTo>
                      <a:cubicBezTo>
                        <a:pt x="940" y="170"/>
                        <a:pt x="1146" y="137"/>
                        <a:pt x="13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24"/>
                <p:cNvSpPr/>
                <p:nvPr/>
              </p:nvSpPr>
              <p:spPr>
                <a:xfrm>
                  <a:off x="4035075" y="2251096"/>
                  <a:ext cx="4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751" extrusionOk="0">
                      <a:moveTo>
                        <a:pt x="1" y="0"/>
                      </a:moveTo>
                      <a:lnTo>
                        <a:pt x="101" y="750"/>
                      </a:lnTo>
                      <a:cubicBezTo>
                        <a:pt x="151" y="600"/>
                        <a:pt x="201" y="450"/>
                        <a:pt x="201" y="300"/>
                      </a:cubicBezTo>
                      <a:cubicBezTo>
                        <a:pt x="201" y="200"/>
                        <a:pt x="101" y="10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24"/>
                <p:cNvSpPr/>
                <p:nvPr/>
              </p:nvSpPr>
              <p:spPr>
                <a:xfrm>
                  <a:off x="3474175" y="2230125"/>
                  <a:ext cx="9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751" extrusionOk="0">
                      <a:moveTo>
                        <a:pt x="1" y="0"/>
                      </a:moveTo>
                      <a:lnTo>
                        <a:pt x="251" y="750"/>
                      </a:lnTo>
                      <a:cubicBezTo>
                        <a:pt x="201" y="500"/>
                        <a:pt x="451" y="1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24"/>
                <p:cNvSpPr/>
                <p:nvPr/>
              </p:nvSpPr>
              <p:spPr>
                <a:xfrm>
                  <a:off x="4021075" y="2438798"/>
                  <a:ext cx="22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351" extrusionOk="0">
                      <a:moveTo>
                        <a:pt x="1101" y="1"/>
                      </a:moveTo>
                      <a:lnTo>
                        <a:pt x="1" y="101"/>
                      </a:lnTo>
                      <a:lnTo>
                        <a:pt x="201" y="351"/>
                      </a:lnTo>
                      <a:cubicBezTo>
                        <a:pt x="351" y="301"/>
                        <a:pt x="501" y="251"/>
                        <a:pt x="651" y="201"/>
                      </a:cubicBezTo>
                      <a:cubicBezTo>
                        <a:pt x="801" y="151"/>
                        <a:pt x="951" y="101"/>
                        <a:pt x="1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24"/>
                <p:cNvSpPr/>
                <p:nvPr/>
              </p:nvSpPr>
              <p:spPr>
                <a:xfrm>
                  <a:off x="4552995" y="2325973"/>
                  <a:ext cx="6020" cy="17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901" extrusionOk="0">
                      <a:moveTo>
                        <a:pt x="300" y="1"/>
                      </a:moveTo>
                      <a:cubicBezTo>
                        <a:pt x="0" y="201"/>
                        <a:pt x="0" y="650"/>
                        <a:pt x="300" y="900"/>
                      </a:cubicBezTo>
                      <a:cubicBezTo>
                        <a:pt x="300" y="600"/>
                        <a:pt x="300" y="301"/>
                        <a:pt x="3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24"/>
                <p:cNvSpPr/>
                <p:nvPr/>
              </p:nvSpPr>
              <p:spPr>
                <a:xfrm>
                  <a:off x="3525175" y="2218142"/>
                  <a:ext cx="2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51" extrusionOk="0">
                      <a:moveTo>
                        <a:pt x="1100" y="1"/>
                      </a:move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24"/>
                <p:cNvSpPr/>
                <p:nvPr/>
              </p:nvSpPr>
              <p:spPr>
                <a:xfrm>
                  <a:off x="4943915" y="2430809"/>
                  <a:ext cx="7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601" extrusionOk="0">
                      <a:moveTo>
                        <a:pt x="101" y="1"/>
                      </a:moveTo>
                      <a:lnTo>
                        <a:pt x="1" y="101"/>
                      </a:lnTo>
                      <a:lnTo>
                        <a:pt x="1" y="601"/>
                      </a:lnTo>
                      <a:cubicBezTo>
                        <a:pt x="351" y="451"/>
                        <a:pt x="301" y="251"/>
                        <a:pt x="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24"/>
                <p:cNvSpPr/>
                <p:nvPr/>
              </p:nvSpPr>
              <p:spPr>
                <a:xfrm>
                  <a:off x="5269855" y="2782265"/>
                  <a:ext cx="13020" cy="5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25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5" y="216"/>
                        <a:pt x="167" y="257"/>
                        <a:pt x="298" y="257"/>
                      </a:cubicBezTo>
                      <a:cubicBezTo>
                        <a:pt x="379" y="257"/>
                        <a:pt x="467" y="242"/>
                        <a:pt x="553" y="242"/>
                      </a:cubicBezTo>
                      <a:cubicBezTo>
                        <a:pt x="586" y="242"/>
                        <a:pt x="619" y="244"/>
                        <a:pt x="651" y="250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24"/>
                <p:cNvSpPr/>
                <p:nvPr/>
              </p:nvSpPr>
              <p:spPr>
                <a:xfrm>
                  <a:off x="5167875" y="1699955"/>
                  <a:ext cx="12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51" extrusionOk="0">
                      <a:moveTo>
                        <a:pt x="301" y="0"/>
                      </a:moveTo>
                      <a:lnTo>
                        <a:pt x="301" y="0"/>
                      </a:lnTo>
                      <a:cubicBezTo>
                        <a:pt x="1" y="400"/>
                        <a:pt x="451" y="450"/>
                        <a:pt x="601" y="650"/>
                      </a:cubicBezTo>
                      <a:lnTo>
                        <a:pt x="3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24"/>
                <p:cNvSpPr/>
                <p:nvPr/>
              </p:nvSpPr>
              <p:spPr>
                <a:xfrm>
                  <a:off x="3077255" y="2244665"/>
                  <a:ext cx="23000" cy="4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" h="223" extrusionOk="0">
                      <a:moveTo>
                        <a:pt x="613" y="0"/>
                      </a:moveTo>
                      <a:cubicBezTo>
                        <a:pt x="522" y="0"/>
                        <a:pt x="433" y="6"/>
                        <a:pt x="350" y="22"/>
                      </a:cubicBezTo>
                      <a:cubicBezTo>
                        <a:pt x="250" y="72"/>
                        <a:pt x="100" y="122"/>
                        <a:pt x="0" y="222"/>
                      </a:cubicBezTo>
                      <a:lnTo>
                        <a:pt x="1150" y="22"/>
                      </a:lnTo>
                      <a:cubicBezTo>
                        <a:pt x="983" y="22"/>
                        <a:pt x="794" y="0"/>
                        <a:pt x="613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24"/>
                <p:cNvSpPr/>
                <p:nvPr/>
              </p:nvSpPr>
              <p:spPr>
                <a:xfrm>
                  <a:off x="4044075" y="2430809"/>
                  <a:ext cx="11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301" extrusionOk="0">
                      <a:moveTo>
                        <a:pt x="51" y="1"/>
                      </a:moveTo>
                      <a:lnTo>
                        <a:pt x="1" y="301"/>
                      </a:lnTo>
                      <a:lnTo>
                        <a:pt x="551" y="301"/>
                      </a:lnTo>
                      <a:lnTo>
                        <a:pt x="5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24"/>
                <p:cNvSpPr/>
                <p:nvPr/>
              </p:nvSpPr>
              <p:spPr>
                <a:xfrm>
                  <a:off x="3913095" y="2206158"/>
                  <a:ext cx="9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601" extrusionOk="0">
                      <a:moveTo>
                        <a:pt x="351" y="1"/>
                      </a:moveTo>
                      <a:lnTo>
                        <a:pt x="351" y="1"/>
                      </a:lnTo>
                      <a:cubicBezTo>
                        <a:pt x="101" y="101"/>
                        <a:pt x="1" y="351"/>
                        <a:pt x="101" y="601"/>
                      </a:cubicBezTo>
                      <a:cubicBezTo>
                        <a:pt x="451" y="501"/>
                        <a:pt x="301" y="201"/>
                        <a:pt x="35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24"/>
                <p:cNvSpPr/>
                <p:nvPr/>
              </p:nvSpPr>
              <p:spPr>
                <a:xfrm>
                  <a:off x="4810935" y="2582580"/>
                  <a:ext cx="12020" cy="4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21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1" y="175"/>
                        <a:pt x="151" y="213"/>
                        <a:pt x="263" y="213"/>
                      </a:cubicBezTo>
                      <a:cubicBezTo>
                        <a:pt x="348" y="213"/>
                        <a:pt x="439" y="192"/>
                        <a:pt x="522" y="192"/>
                      </a:cubicBezTo>
                      <a:cubicBezTo>
                        <a:pt x="549" y="192"/>
                        <a:pt x="576" y="194"/>
                        <a:pt x="601" y="20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24"/>
                <p:cNvSpPr/>
                <p:nvPr/>
              </p:nvSpPr>
              <p:spPr>
                <a:xfrm>
                  <a:off x="4882935" y="2577587"/>
                  <a:ext cx="6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601" extrusionOk="0">
                      <a:moveTo>
                        <a:pt x="300" y="0"/>
                      </a:moveTo>
                      <a:cubicBezTo>
                        <a:pt x="0" y="300"/>
                        <a:pt x="0" y="350"/>
                        <a:pt x="300" y="600"/>
                      </a:cubicBez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24"/>
                <p:cNvSpPr/>
                <p:nvPr/>
              </p:nvSpPr>
              <p:spPr>
                <a:xfrm>
                  <a:off x="2996255" y="2502710"/>
                  <a:ext cx="21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150" extrusionOk="0">
                      <a:moveTo>
                        <a:pt x="1" y="150"/>
                      </a:moveTo>
                      <a:lnTo>
                        <a:pt x="10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24"/>
                <p:cNvSpPr/>
                <p:nvPr/>
              </p:nvSpPr>
              <p:spPr>
                <a:xfrm>
                  <a:off x="3042255" y="2466759"/>
                  <a:ext cx="5020" cy="20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51" extrusionOk="0">
                      <a:moveTo>
                        <a:pt x="250" y="0"/>
                      </a:moveTo>
                      <a:cubicBezTo>
                        <a:pt x="50" y="350"/>
                        <a:pt x="0" y="700"/>
                        <a:pt x="200" y="1050"/>
                      </a:cubicBez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24"/>
                <p:cNvSpPr/>
                <p:nvPr/>
              </p:nvSpPr>
              <p:spPr>
                <a:xfrm>
                  <a:off x="4525995" y="2302006"/>
                  <a:ext cx="2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101" extrusionOk="0">
                      <a:moveTo>
                        <a:pt x="105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3" name="Google Shape;1533;p24"/>
                <p:cNvSpPr/>
                <p:nvPr/>
              </p:nvSpPr>
              <p:spPr>
                <a:xfrm>
                  <a:off x="3341195" y="2230125"/>
                  <a:ext cx="20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101" extrusionOk="0">
                      <a:moveTo>
                        <a:pt x="1001" y="0"/>
                      </a:moveTo>
                      <a:lnTo>
                        <a:pt x="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24"/>
                <p:cNvSpPr/>
                <p:nvPr/>
              </p:nvSpPr>
              <p:spPr>
                <a:xfrm>
                  <a:off x="5252875" y="1906631"/>
                  <a:ext cx="7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651" extrusionOk="0">
                      <a:moveTo>
                        <a:pt x="0" y="0"/>
                      </a:moveTo>
                      <a:lnTo>
                        <a:pt x="0" y="500"/>
                      </a:lnTo>
                      <a:lnTo>
                        <a:pt x="100" y="650"/>
                      </a:lnTo>
                      <a:cubicBezTo>
                        <a:pt x="300" y="350"/>
                        <a:pt x="350" y="1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24"/>
                <p:cNvSpPr/>
                <p:nvPr/>
              </p:nvSpPr>
              <p:spPr>
                <a:xfrm>
                  <a:off x="4945915" y="2637484"/>
                  <a:ext cx="13020" cy="6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14" extrusionOk="0">
                      <a:moveTo>
                        <a:pt x="1" y="1"/>
                      </a:moveTo>
                      <a:cubicBezTo>
                        <a:pt x="84" y="209"/>
                        <a:pt x="306" y="313"/>
                        <a:pt x="523" y="313"/>
                      </a:cubicBezTo>
                      <a:cubicBezTo>
                        <a:pt x="566" y="313"/>
                        <a:pt x="609" y="309"/>
                        <a:pt x="651" y="30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24"/>
                <p:cNvSpPr/>
                <p:nvPr/>
              </p:nvSpPr>
              <p:spPr>
                <a:xfrm>
                  <a:off x="4940915" y="2451780"/>
                  <a:ext cx="6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51" extrusionOk="0">
                      <a:moveTo>
                        <a:pt x="101" y="0"/>
                      </a:moveTo>
                      <a:cubicBezTo>
                        <a:pt x="101" y="150"/>
                        <a:pt x="51" y="300"/>
                        <a:pt x="1" y="450"/>
                      </a:cubicBezTo>
                      <a:cubicBezTo>
                        <a:pt x="301" y="350"/>
                        <a:pt x="301" y="20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24"/>
                <p:cNvSpPr/>
                <p:nvPr/>
              </p:nvSpPr>
              <p:spPr>
                <a:xfrm>
                  <a:off x="5033915" y="2598558"/>
                  <a:ext cx="700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601" extrusionOk="0">
                      <a:moveTo>
                        <a:pt x="250" y="0"/>
                      </a:moveTo>
                      <a:lnTo>
                        <a:pt x="0" y="600"/>
                      </a:lnTo>
                      <a:cubicBezTo>
                        <a:pt x="350" y="550"/>
                        <a:pt x="200" y="200"/>
                        <a:pt x="2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24"/>
                <p:cNvSpPr/>
                <p:nvPr/>
              </p:nvSpPr>
              <p:spPr>
                <a:xfrm>
                  <a:off x="4379015" y="2445788"/>
                  <a:ext cx="1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" h="151" extrusionOk="0">
                      <a:moveTo>
                        <a:pt x="457" y="1"/>
                      </a:moveTo>
                      <a:cubicBezTo>
                        <a:pt x="288" y="1"/>
                        <a:pt x="126" y="51"/>
                        <a:pt x="1" y="150"/>
                      </a:cubicBezTo>
                      <a:lnTo>
                        <a:pt x="951" y="150"/>
                      </a:lnTo>
                      <a:cubicBezTo>
                        <a:pt x="801" y="51"/>
                        <a:pt x="626" y="1"/>
                        <a:pt x="457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24"/>
                <p:cNvSpPr/>
                <p:nvPr/>
              </p:nvSpPr>
              <p:spPr>
                <a:xfrm>
                  <a:off x="4702955" y="2335540"/>
                  <a:ext cx="11020" cy="9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472" extrusionOk="0">
                      <a:moveTo>
                        <a:pt x="269" y="0"/>
                      </a:moveTo>
                      <a:cubicBezTo>
                        <a:pt x="48" y="0"/>
                        <a:pt x="39" y="92"/>
                        <a:pt x="1" y="471"/>
                      </a:cubicBezTo>
                      <a:lnTo>
                        <a:pt x="551" y="21"/>
                      </a:lnTo>
                      <a:cubicBezTo>
                        <a:pt x="431" y="9"/>
                        <a:pt x="339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0" name="Google Shape;1540;p24"/>
                <p:cNvSpPr/>
                <p:nvPr/>
              </p:nvSpPr>
              <p:spPr>
                <a:xfrm>
                  <a:off x="4452015" y="2403846"/>
                  <a:ext cx="6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51" extrusionOk="0">
                      <a:moveTo>
                        <a:pt x="100" y="1"/>
                      </a:moveTo>
                      <a:lnTo>
                        <a:pt x="0" y="451"/>
                      </a:lnTo>
                      <a:cubicBezTo>
                        <a:pt x="300" y="351"/>
                        <a:pt x="300" y="201"/>
                        <a:pt x="1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1" name="Google Shape;1541;p24"/>
                <p:cNvSpPr/>
                <p:nvPr/>
              </p:nvSpPr>
              <p:spPr>
                <a:xfrm>
                  <a:off x="4400015" y="2449783"/>
                  <a:ext cx="18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" h="101" extrusionOk="0">
                      <a:moveTo>
                        <a:pt x="1" y="0"/>
                      </a:moveTo>
                      <a:lnTo>
                        <a:pt x="90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2" name="Google Shape;1542;p24"/>
                <p:cNvSpPr/>
                <p:nvPr/>
              </p:nvSpPr>
              <p:spPr>
                <a:xfrm>
                  <a:off x="4900935" y="2619509"/>
                  <a:ext cx="13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301" extrusionOk="0">
                      <a:moveTo>
                        <a:pt x="0" y="1"/>
                      </a:moveTo>
                      <a:lnTo>
                        <a:pt x="650" y="3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543;p24"/>
                <p:cNvSpPr/>
                <p:nvPr/>
              </p:nvSpPr>
              <p:spPr>
                <a:xfrm>
                  <a:off x="3655155" y="2263080"/>
                  <a:ext cx="5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51" extrusionOk="0">
                      <a:moveTo>
                        <a:pt x="0" y="0"/>
                      </a:moveTo>
                      <a:lnTo>
                        <a:pt x="50" y="450"/>
                      </a:lnTo>
                      <a:cubicBezTo>
                        <a:pt x="250" y="250"/>
                        <a:pt x="250" y="10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4" name="Google Shape;1544;p24"/>
                <p:cNvSpPr/>
                <p:nvPr/>
              </p:nvSpPr>
              <p:spPr>
                <a:xfrm>
                  <a:off x="4679975" y="2388887"/>
                  <a:ext cx="7020" cy="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450" extrusionOk="0">
                      <a:moveTo>
                        <a:pt x="0" y="0"/>
                      </a:moveTo>
                      <a:lnTo>
                        <a:pt x="0" y="450"/>
                      </a:lnTo>
                      <a:cubicBezTo>
                        <a:pt x="350" y="300"/>
                        <a:pt x="350" y="1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5" name="Google Shape;1545;p24"/>
                <p:cNvSpPr/>
                <p:nvPr/>
              </p:nvSpPr>
              <p:spPr>
                <a:xfrm>
                  <a:off x="4439015" y="2146261"/>
                  <a:ext cx="6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751" extrusionOk="0">
                      <a:moveTo>
                        <a:pt x="0" y="0"/>
                      </a:moveTo>
                      <a:lnTo>
                        <a:pt x="300" y="7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6" name="Google Shape;1546;p24"/>
                <p:cNvSpPr/>
                <p:nvPr/>
              </p:nvSpPr>
              <p:spPr>
                <a:xfrm>
                  <a:off x="4458015" y="2358928"/>
                  <a:ext cx="838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" h="601" extrusionOk="0">
                      <a:moveTo>
                        <a:pt x="50" y="0"/>
                      </a:moveTo>
                      <a:cubicBezTo>
                        <a:pt x="47" y="14"/>
                        <a:pt x="45" y="29"/>
                        <a:pt x="46" y="43"/>
                      </a:cubicBezTo>
                      <a:lnTo>
                        <a:pt x="46" y="43"/>
                      </a:lnTo>
                      <a:lnTo>
                        <a:pt x="50" y="0"/>
                      </a:lnTo>
                      <a:close/>
                      <a:moveTo>
                        <a:pt x="46" y="43"/>
                      </a:moveTo>
                      <a:lnTo>
                        <a:pt x="0" y="600"/>
                      </a:lnTo>
                      <a:cubicBezTo>
                        <a:pt x="418" y="461"/>
                        <a:pt x="59" y="235"/>
                        <a:pt x="46" y="43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7" name="Google Shape;1547;p24"/>
                <p:cNvSpPr/>
                <p:nvPr/>
              </p:nvSpPr>
              <p:spPr>
                <a:xfrm>
                  <a:off x="4804955" y="2477744"/>
                  <a:ext cx="800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651" extrusionOk="0">
                      <a:moveTo>
                        <a:pt x="300" y="0"/>
                      </a:moveTo>
                      <a:lnTo>
                        <a:pt x="300" y="0"/>
                      </a:lnTo>
                      <a:cubicBezTo>
                        <a:pt x="200" y="250"/>
                        <a:pt x="100" y="450"/>
                        <a:pt x="0" y="650"/>
                      </a:cubicBezTo>
                      <a:cubicBezTo>
                        <a:pt x="400" y="600"/>
                        <a:pt x="250" y="300"/>
                        <a:pt x="3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8" name="Google Shape;1548;p24"/>
                <p:cNvSpPr/>
                <p:nvPr/>
              </p:nvSpPr>
              <p:spPr>
                <a:xfrm>
                  <a:off x="3080255" y="2263080"/>
                  <a:ext cx="6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751" extrusionOk="0">
                      <a:moveTo>
                        <a:pt x="0" y="0"/>
                      </a:moveTo>
                      <a:lnTo>
                        <a:pt x="300" y="7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9" name="Google Shape;1549;p24"/>
                <p:cNvSpPr/>
                <p:nvPr/>
              </p:nvSpPr>
              <p:spPr>
                <a:xfrm>
                  <a:off x="3000255" y="2259085"/>
                  <a:ext cx="816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651" extrusionOk="0">
                      <a:moveTo>
                        <a:pt x="1" y="0"/>
                      </a:moveTo>
                      <a:cubicBezTo>
                        <a:pt x="1" y="225"/>
                        <a:pt x="41" y="410"/>
                        <a:pt x="86" y="590"/>
                      </a:cubicBezTo>
                      <a:lnTo>
                        <a:pt x="86" y="590"/>
                      </a:lnTo>
                      <a:cubicBezTo>
                        <a:pt x="78" y="394"/>
                        <a:pt x="408" y="136"/>
                        <a:pt x="1" y="0"/>
                      </a:cubicBezTo>
                      <a:close/>
                      <a:moveTo>
                        <a:pt x="86" y="590"/>
                      </a:moveTo>
                      <a:lnTo>
                        <a:pt x="86" y="590"/>
                      </a:lnTo>
                      <a:cubicBezTo>
                        <a:pt x="87" y="611"/>
                        <a:pt x="91" y="631"/>
                        <a:pt x="101" y="650"/>
                      </a:cubicBezTo>
                      <a:cubicBezTo>
                        <a:pt x="96" y="630"/>
                        <a:pt x="91" y="610"/>
                        <a:pt x="86" y="59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0" name="Google Shape;1550;p24"/>
                <p:cNvSpPr/>
                <p:nvPr/>
              </p:nvSpPr>
              <p:spPr>
                <a:xfrm>
                  <a:off x="4445015" y="2164236"/>
                  <a:ext cx="6020" cy="14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750" extrusionOk="0">
                      <a:moveTo>
                        <a:pt x="0" y="0"/>
                      </a:moveTo>
                      <a:lnTo>
                        <a:pt x="300" y="7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1" name="Google Shape;1551;p24"/>
                <p:cNvSpPr/>
                <p:nvPr/>
              </p:nvSpPr>
              <p:spPr>
                <a:xfrm>
                  <a:off x="3417195" y="2445788"/>
                  <a:ext cx="6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51" extrusionOk="0">
                      <a:moveTo>
                        <a:pt x="100" y="1"/>
                      </a:moveTo>
                      <a:lnTo>
                        <a:pt x="0" y="450"/>
                      </a:lnTo>
                      <a:cubicBezTo>
                        <a:pt x="300" y="350"/>
                        <a:pt x="300" y="200"/>
                        <a:pt x="1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2" name="Google Shape;1552;p24"/>
                <p:cNvSpPr/>
                <p:nvPr/>
              </p:nvSpPr>
              <p:spPr>
                <a:xfrm>
                  <a:off x="4639975" y="2322977"/>
                  <a:ext cx="18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" h="101" extrusionOk="0">
                      <a:moveTo>
                        <a:pt x="9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3" name="Google Shape;1553;p24"/>
                <p:cNvSpPr/>
                <p:nvPr/>
              </p:nvSpPr>
              <p:spPr>
                <a:xfrm>
                  <a:off x="3130235" y="2260084"/>
                  <a:ext cx="5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51" extrusionOk="0">
                      <a:moveTo>
                        <a:pt x="1" y="0"/>
                      </a:moveTo>
                      <a:lnTo>
                        <a:pt x="51" y="450"/>
                      </a:lnTo>
                      <a:cubicBezTo>
                        <a:pt x="251" y="250"/>
                        <a:pt x="251" y="10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4" name="Google Shape;1554;p24"/>
                <p:cNvSpPr/>
                <p:nvPr/>
              </p:nvSpPr>
              <p:spPr>
                <a:xfrm>
                  <a:off x="5011915" y="2646472"/>
                  <a:ext cx="12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501" extrusionOk="0">
                      <a:moveTo>
                        <a:pt x="300" y="1"/>
                      </a:moveTo>
                      <a:lnTo>
                        <a:pt x="0" y="401"/>
                      </a:lnTo>
                      <a:lnTo>
                        <a:pt x="250" y="501"/>
                      </a:lnTo>
                      <a:lnTo>
                        <a:pt x="600" y="301"/>
                      </a:lnTo>
                      <a:lnTo>
                        <a:pt x="3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5" name="Google Shape;1555;p24"/>
                <p:cNvSpPr/>
                <p:nvPr/>
              </p:nvSpPr>
              <p:spPr>
                <a:xfrm>
                  <a:off x="4140055" y="2302006"/>
                  <a:ext cx="780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601" extrusionOk="0">
                      <a:moveTo>
                        <a:pt x="1" y="1"/>
                      </a:moveTo>
                      <a:lnTo>
                        <a:pt x="87" y="517"/>
                      </a:lnTo>
                      <a:lnTo>
                        <a:pt x="87" y="517"/>
                      </a:lnTo>
                      <a:cubicBezTo>
                        <a:pt x="106" y="335"/>
                        <a:pt x="390" y="130"/>
                        <a:pt x="1" y="1"/>
                      </a:cubicBezTo>
                      <a:close/>
                      <a:moveTo>
                        <a:pt x="87" y="517"/>
                      </a:moveTo>
                      <a:lnTo>
                        <a:pt x="87" y="517"/>
                      </a:lnTo>
                      <a:cubicBezTo>
                        <a:pt x="84" y="546"/>
                        <a:pt x="87" y="574"/>
                        <a:pt x="101" y="601"/>
                      </a:cubicBezTo>
                      <a:lnTo>
                        <a:pt x="87" y="517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6" name="Google Shape;1556;p24"/>
                <p:cNvSpPr/>
                <p:nvPr/>
              </p:nvSpPr>
              <p:spPr>
                <a:xfrm>
                  <a:off x="3156235" y="2466759"/>
                  <a:ext cx="6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51" extrusionOk="0">
                      <a:moveTo>
                        <a:pt x="100" y="0"/>
                      </a:moveTo>
                      <a:lnTo>
                        <a:pt x="0" y="450"/>
                      </a:lnTo>
                      <a:cubicBezTo>
                        <a:pt x="300" y="350"/>
                        <a:pt x="300" y="200"/>
                        <a:pt x="1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7" name="Google Shape;1557;p24"/>
                <p:cNvSpPr/>
                <p:nvPr/>
              </p:nvSpPr>
              <p:spPr>
                <a:xfrm>
                  <a:off x="4020075" y="2200166"/>
                  <a:ext cx="6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51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1" y="151"/>
                        <a:pt x="51" y="301"/>
                        <a:pt x="101" y="451"/>
                      </a:cubicBezTo>
                      <a:cubicBezTo>
                        <a:pt x="301" y="251"/>
                        <a:pt x="301" y="10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8" name="Google Shape;1558;p24"/>
                <p:cNvSpPr/>
                <p:nvPr/>
              </p:nvSpPr>
              <p:spPr>
                <a:xfrm>
                  <a:off x="3756135" y="2293019"/>
                  <a:ext cx="6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51" extrusionOk="0">
                      <a:moveTo>
                        <a:pt x="0" y="1"/>
                      </a:moveTo>
                      <a:lnTo>
                        <a:pt x="100" y="451"/>
                      </a:lnTo>
                      <a:cubicBezTo>
                        <a:pt x="300" y="251"/>
                        <a:pt x="300" y="10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24"/>
                <p:cNvSpPr/>
                <p:nvPr/>
              </p:nvSpPr>
              <p:spPr>
                <a:xfrm>
                  <a:off x="3284215" y="2480381"/>
                  <a:ext cx="15020" cy="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219" extrusionOk="0">
                      <a:moveTo>
                        <a:pt x="546" y="0"/>
                      </a:moveTo>
                      <a:cubicBezTo>
                        <a:pt x="349" y="0"/>
                        <a:pt x="189" y="180"/>
                        <a:pt x="0" y="218"/>
                      </a:cubicBezTo>
                      <a:lnTo>
                        <a:pt x="750" y="68"/>
                      </a:lnTo>
                      <a:cubicBezTo>
                        <a:pt x="677" y="19"/>
                        <a:pt x="609" y="0"/>
                        <a:pt x="546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24"/>
                <p:cNvSpPr/>
                <p:nvPr/>
              </p:nvSpPr>
              <p:spPr>
                <a:xfrm>
                  <a:off x="3735135" y="2209154"/>
                  <a:ext cx="6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51" extrusionOk="0">
                      <a:moveTo>
                        <a:pt x="0" y="1"/>
                      </a:moveTo>
                      <a:cubicBezTo>
                        <a:pt x="0" y="151"/>
                        <a:pt x="50" y="301"/>
                        <a:pt x="100" y="451"/>
                      </a:cubicBezTo>
                      <a:cubicBezTo>
                        <a:pt x="300" y="251"/>
                        <a:pt x="30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1" name="Google Shape;1561;p24"/>
                <p:cNvSpPr/>
                <p:nvPr/>
              </p:nvSpPr>
              <p:spPr>
                <a:xfrm>
                  <a:off x="4042075" y="2290023"/>
                  <a:ext cx="660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601" extrusionOk="0">
                      <a:moveTo>
                        <a:pt x="1" y="1"/>
                      </a:moveTo>
                      <a:lnTo>
                        <a:pt x="42" y="491"/>
                      </a:lnTo>
                      <a:lnTo>
                        <a:pt x="42" y="491"/>
                      </a:lnTo>
                      <a:cubicBezTo>
                        <a:pt x="83" y="315"/>
                        <a:pt x="330" y="124"/>
                        <a:pt x="1" y="1"/>
                      </a:cubicBezTo>
                      <a:close/>
                      <a:moveTo>
                        <a:pt x="42" y="491"/>
                      </a:moveTo>
                      <a:cubicBezTo>
                        <a:pt x="33" y="528"/>
                        <a:pt x="33" y="565"/>
                        <a:pt x="51" y="601"/>
                      </a:cubicBezTo>
                      <a:lnTo>
                        <a:pt x="42" y="49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2" name="Google Shape;1562;p24"/>
                <p:cNvSpPr/>
                <p:nvPr/>
              </p:nvSpPr>
              <p:spPr>
                <a:xfrm>
                  <a:off x="3558155" y="2217143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1" y="1"/>
                      </a:moveTo>
                      <a:lnTo>
                        <a:pt x="1" y="350"/>
                      </a:lnTo>
                      <a:lnTo>
                        <a:pt x="251" y="10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3" name="Google Shape;1563;p24"/>
                <p:cNvSpPr/>
                <p:nvPr/>
              </p:nvSpPr>
              <p:spPr>
                <a:xfrm>
                  <a:off x="3137235" y="2490726"/>
                  <a:ext cx="18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" h="151" extrusionOk="0">
                      <a:moveTo>
                        <a:pt x="1" y="150"/>
                      </a:moveTo>
                      <a:lnTo>
                        <a:pt x="9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4" name="Google Shape;1564;p24"/>
                <p:cNvSpPr/>
                <p:nvPr/>
              </p:nvSpPr>
              <p:spPr>
                <a:xfrm>
                  <a:off x="4515995" y="2287027"/>
                  <a:ext cx="1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" h="151" extrusionOk="0">
                      <a:moveTo>
                        <a:pt x="1" y="151"/>
                      </a:moveTo>
                      <a:lnTo>
                        <a:pt x="950" y="1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5" name="Google Shape;1565;p24"/>
                <p:cNvSpPr/>
                <p:nvPr/>
              </p:nvSpPr>
              <p:spPr>
                <a:xfrm>
                  <a:off x="4240035" y="2418825"/>
                  <a:ext cx="10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01" extrusionOk="0">
                      <a:moveTo>
                        <a:pt x="51" y="1"/>
                      </a:moveTo>
                      <a:lnTo>
                        <a:pt x="1" y="401"/>
                      </a:lnTo>
                      <a:lnTo>
                        <a:pt x="501" y="301"/>
                      </a:lnTo>
                      <a:cubicBezTo>
                        <a:pt x="418" y="301"/>
                        <a:pt x="334" y="312"/>
                        <a:pt x="262" y="312"/>
                      </a:cubicBezTo>
                      <a:cubicBezTo>
                        <a:pt x="118" y="312"/>
                        <a:pt x="18" y="267"/>
                        <a:pt x="5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6" name="Google Shape;1566;p24"/>
                <p:cNvSpPr/>
                <p:nvPr/>
              </p:nvSpPr>
              <p:spPr>
                <a:xfrm>
                  <a:off x="3234215" y="2358928"/>
                  <a:ext cx="6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51" extrusionOk="0">
                      <a:moveTo>
                        <a:pt x="1" y="0"/>
                      </a:moveTo>
                      <a:lnTo>
                        <a:pt x="101" y="450"/>
                      </a:lnTo>
                      <a:cubicBezTo>
                        <a:pt x="301" y="250"/>
                        <a:pt x="301" y="10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7" name="Google Shape;1567;p24"/>
                <p:cNvSpPr/>
                <p:nvPr/>
              </p:nvSpPr>
              <p:spPr>
                <a:xfrm>
                  <a:off x="3414195" y="2334961"/>
                  <a:ext cx="6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51" extrusionOk="0">
                      <a:moveTo>
                        <a:pt x="0" y="1"/>
                      </a:moveTo>
                      <a:lnTo>
                        <a:pt x="100" y="450"/>
                      </a:lnTo>
                      <a:cubicBezTo>
                        <a:pt x="300" y="250"/>
                        <a:pt x="300" y="100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8" name="Google Shape;1568;p24"/>
                <p:cNvSpPr/>
                <p:nvPr/>
              </p:nvSpPr>
              <p:spPr>
                <a:xfrm>
                  <a:off x="4647975" y="2508682"/>
                  <a:ext cx="11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451" extrusionOk="0">
                      <a:moveTo>
                        <a:pt x="200" y="1"/>
                      </a:moveTo>
                      <a:lnTo>
                        <a:pt x="200" y="1"/>
                      </a:lnTo>
                      <a:cubicBezTo>
                        <a:pt x="0" y="401"/>
                        <a:pt x="50" y="401"/>
                        <a:pt x="550" y="451"/>
                      </a:cubicBez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9" name="Google Shape;1569;p24"/>
                <p:cNvSpPr/>
                <p:nvPr/>
              </p:nvSpPr>
              <p:spPr>
                <a:xfrm>
                  <a:off x="4792955" y="2508682"/>
                  <a:ext cx="8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601" extrusionOk="0">
                      <a:moveTo>
                        <a:pt x="300" y="1"/>
                      </a:moveTo>
                      <a:lnTo>
                        <a:pt x="0" y="601"/>
                      </a:lnTo>
                      <a:cubicBezTo>
                        <a:pt x="400" y="551"/>
                        <a:pt x="250" y="251"/>
                        <a:pt x="3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0" name="Google Shape;1570;p24"/>
                <p:cNvSpPr/>
                <p:nvPr/>
              </p:nvSpPr>
              <p:spPr>
                <a:xfrm>
                  <a:off x="5257875" y="1866686"/>
                  <a:ext cx="3020" cy="18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951" extrusionOk="0">
                      <a:moveTo>
                        <a:pt x="0" y="1"/>
                      </a:moveTo>
                      <a:cubicBezTo>
                        <a:pt x="50" y="301"/>
                        <a:pt x="100" y="601"/>
                        <a:pt x="150" y="951"/>
                      </a:cubicBezTo>
                      <a:lnTo>
                        <a:pt x="150" y="51"/>
                      </a:lnTo>
                      <a:cubicBezTo>
                        <a:pt x="100" y="5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1" name="Google Shape;1571;p24"/>
                <p:cNvSpPr/>
                <p:nvPr/>
              </p:nvSpPr>
              <p:spPr>
                <a:xfrm>
                  <a:off x="3238215" y="2385891"/>
                  <a:ext cx="5020" cy="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50" extrusionOk="0">
                      <a:moveTo>
                        <a:pt x="1" y="0"/>
                      </a:moveTo>
                      <a:lnTo>
                        <a:pt x="51" y="450"/>
                      </a:lnTo>
                      <a:cubicBezTo>
                        <a:pt x="251" y="250"/>
                        <a:pt x="251" y="10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2" name="Google Shape;1572;p24"/>
                <p:cNvSpPr/>
                <p:nvPr/>
              </p:nvSpPr>
              <p:spPr>
                <a:xfrm>
                  <a:off x="4702955" y="2537642"/>
                  <a:ext cx="12020" cy="4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217" extrusionOk="0">
                      <a:moveTo>
                        <a:pt x="1" y="1"/>
                      </a:moveTo>
                      <a:cubicBezTo>
                        <a:pt x="61" y="181"/>
                        <a:pt x="193" y="217"/>
                        <a:pt x="332" y="217"/>
                      </a:cubicBezTo>
                      <a:cubicBezTo>
                        <a:pt x="425" y="217"/>
                        <a:pt x="521" y="201"/>
                        <a:pt x="601" y="20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3" name="Google Shape;1573;p24"/>
                <p:cNvSpPr/>
                <p:nvPr/>
              </p:nvSpPr>
              <p:spPr>
                <a:xfrm>
                  <a:off x="3765135" y="2385891"/>
                  <a:ext cx="7020" cy="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450" extrusionOk="0">
                      <a:moveTo>
                        <a:pt x="0" y="0"/>
                      </a:moveTo>
                      <a:lnTo>
                        <a:pt x="0" y="450"/>
                      </a:lnTo>
                      <a:cubicBezTo>
                        <a:pt x="350" y="300"/>
                        <a:pt x="350" y="1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4" name="Google Shape;1574;p24"/>
                <p:cNvSpPr/>
                <p:nvPr/>
              </p:nvSpPr>
              <p:spPr>
                <a:xfrm>
                  <a:off x="3219215" y="2236117"/>
                  <a:ext cx="9020" cy="1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651" extrusionOk="0">
                      <a:moveTo>
                        <a:pt x="351" y="0"/>
                      </a:moveTo>
                      <a:cubicBezTo>
                        <a:pt x="1" y="200"/>
                        <a:pt x="1" y="250"/>
                        <a:pt x="351" y="650"/>
                      </a:cubicBezTo>
                      <a:cubicBezTo>
                        <a:pt x="451" y="400"/>
                        <a:pt x="51" y="200"/>
                        <a:pt x="3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5" name="Google Shape;1575;p24"/>
                <p:cNvSpPr/>
                <p:nvPr/>
              </p:nvSpPr>
              <p:spPr>
                <a:xfrm>
                  <a:off x="3881115" y="2441794"/>
                  <a:ext cx="1900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" h="1" extrusionOk="0">
                      <a:moveTo>
                        <a:pt x="0" y="1"/>
                      </a:moveTo>
                      <a:lnTo>
                        <a:pt x="9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24"/>
                <p:cNvSpPr/>
                <p:nvPr/>
              </p:nvSpPr>
              <p:spPr>
                <a:xfrm>
                  <a:off x="5284855" y="2788257"/>
                  <a:ext cx="1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251" extrusionOk="0">
                      <a:moveTo>
                        <a:pt x="1" y="0"/>
                      </a:moveTo>
                      <a:lnTo>
                        <a:pt x="651" y="2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24"/>
                <p:cNvSpPr/>
                <p:nvPr/>
              </p:nvSpPr>
              <p:spPr>
                <a:xfrm>
                  <a:off x="3812115" y="2199887"/>
                  <a:ext cx="12020" cy="5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265" extrusionOk="0">
                      <a:moveTo>
                        <a:pt x="307" y="0"/>
                      </a:moveTo>
                      <a:cubicBezTo>
                        <a:pt x="215" y="0"/>
                        <a:pt x="113" y="47"/>
                        <a:pt x="1" y="115"/>
                      </a:cubicBezTo>
                      <a:lnTo>
                        <a:pt x="601" y="265"/>
                      </a:lnTo>
                      <a:cubicBezTo>
                        <a:pt x="518" y="72"/>
                        <a:pt x="420" y="0"/>
                        <a:pt x="307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24"/>
                <p:cNvSpPr/>
                <p:nvPr/>
              </p:nvSpPr>
              <p:spPr>
                <a:xfrm>
                  <a:off x="3345195" y="2406842"/>
                  <a:ext cx="2020" cy="16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51" extrusionOk="0">
                      <a:moveTo>
                        <a:pt x="101" y="1"/>
                      </a:moveTo>
                      <a:lnTo>
                        <a:pt x="101" y="1"/>
                      </a:lnTo>
                      <a:cubicBezTo>
                        <a:pt x="51" y="301"/>
                        <a:pt x="1" y="551"/>
                        <a:pt x="1" y="851"/>
                      </a:cubicBezTo>
                      <a:cubicBezTo>
                        <a:pt x="1" y="551"/>
                        <a:pt x="101" y="301"/>
                        <a:pt x="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24"/>
                <p:cNvSpPr/>
                <p:nvPr/>
              </p:nvSpPr>
              <p:spPr>
                <a:xfrm>
                  <a:off x="3758135" y="2206158"/>
                  <a:ext cx="1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51" extrusionOk="0">
                      <a:moveTo>
                        <a:pt x="700" y="1"/>
                      </a:moveTo>
                      <a:lnTo>
                        <a:pt x="0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24"/>
                <p:cNvSpPr/>
                <p:nvPr/>
              </p:nvSpPr>
              <p:spPr>
                <a:xfrm>
                  <a:off x="5005915" y="2668442"/>
                  <a:ext cx="15020" cy="5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258" extrusionOk="0">
                      <a:moveTo>
                        <a:pt x="0" y="1"/>
                      </a:moveTo>
                      <a:cubicBezTo>
                        <a:pt x="81" y="216"/>
                        <a:pt x="220" y="257"/>
                        <a:pt x="371" y="257"/>
                      </a:cubicBezTo>
                      <a:cubicBezTo>
                        <a:pt x="463" y="257"/>
                        <a:pt x="560" y="242"/>
                        <a:pt x="650" y="242"/>
                      </a:cubicBezTo>
                      <a:cubicBezTo>
                        <a:pt x="685" y="242"/>
                        <a:pt x="718" y="244"/>
                        <a:pt x="750" y="25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24"/>
                <p:cNvSpPr/>
                <p:nvPr/>
              </p:nvSpPr>
              <p:spPr>
                <a:xfrm>
                  <a:off x="3823115" y="2212150"/>
                  <a:ext cx="7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451" extrusionOk="0">
                      <a:moveTo>
                        <a:pt x="201" y="1"/>
                      </a:moveTo>
                      <a:cubicBezTo>
                        <a:pt x="1" y="251"/>
                        <a:pt x="251" y="351"/>
                        <a:pt x="351" y="451"/>
                      </a:cubicBez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24"/>
                <p:cNvSpPr/>
                <p:nvPr/>
              </p:nvSpPr>
              <p:spPr>
                <a:xfrm>
                  <a:off x="4355015" y="2446787"/>
                  <a:ext cx="1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101" extrusionOk="0">
                      <a:moveTo>
                        <a:pt x="1" y="1"/>
                      </a:moveTo>
                      <a:lnTo>
                        <a:pt x="8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24"/>
                <p:cNvSpPr/>
                <p:nvPr/>
              </p:nvSpPr>
              <p:spPr>
                <a:xfrm>
                  <a:off x="4844935" y="2374906"/>
                  <a:ext cx="8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51" extrusionOk="0">
                      <a:moveTo>
                        <a:pt x="1" y="0"/>
                      </a:moveTo>
                      <a:lnTo>
                        <a:pt x="151" y="250"/>
                      </a:lnTo>
                      <a:lnTo>
                        <a:pt x="251" y="250"/>
                      </a:lnTo>
                      <a:lnTo>
                        <a:pt x="4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24"/>
                <p:cNvSpPr/>
                <p:nvPr/>
              </p:nvSpPr>
              <p:spPr>
                <a:xfrm>
                  <a:off x="4618975" y="2260084"/>
                  <a:ext cx="1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1" extrusionOk="0">
                      <a:moveTo>
                        <a:pt x="1" y="150"/>
                      </a:moveTo>
                      <a:lnTo>
                        <a:pt x="751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24"/>
                <p:cNvSpPr/>
                <p:nvPr/>
              </p:nvSpPr>
              <p:spPr>
                <a:xfrm>
                  <a:off x="3986095" y="2438798"/>
                  <a:ext cx="15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201" extrusionOk="0">
                      <a:moveTo>
                        <a:pt x="750" y="1"/>
                      </a:moveTo>
                      <a:lnTo>
                        <a:pt x="0" y="151"/>
                      </a:lnTo>
                      <a:lnTo>
                        <a:pt x="750" y="201"/>
                      </a:lnTo>
                      <a:lnTo>
                        <a:pt x="7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24"/>
                <p:cNvSpPr/>
                <p:nvPr/>
              </p:nvSpPr>
              <p:spPr>
                <a:xfrm>
                  <a:off x="3866115" y="2441794"/>
                  <a:ext cx="15020" cy="4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23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0" y="176"/>
                        <a:pt x="225" y="238"/>
                        <a:pt x="356" y="238"/>
                      </a:cubicBezTo>
                      <a:cubicBezTo>
                        <a:pt x="488" y="238"/>
                        <a:pt x="625" y="176"/>
                        <a:pt x="750" y="10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24"/>
                <p:cNvSpPr/>
                <p:nvPr/>
              </p:nvSpPr>
              <p:spPr>
                <a:xfrm>
                  <a:off x="4759955" y="2559612"/>
                  <a:ext cx="9020" cy="5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70" extrusionOk="0">
                      <a:moveTo>
                        <a:pt x="450" y="1"/>
                      </a:moveTo>
                      <a:lnTo>
                        <a:pt x="0" y="50"/>
                      </a:lnTo>
                      <a:cubicBezTo>
                        <a:pt x="145" y="195"/>
                        <a:pt x="219" y="270"/>
                        <a:pt x="275" y="270"/>
                      </a:cubicBezTo>
                      <a:cubicBezTo>
                        <a:pt x="335" y="270"/>
                        <a:pt x="372" y="182"/>
                        <a:pt x="4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24"/>
                <p:cNvSpPr/>
                <p:nvPr/>
              </p:nvSpPr>
              <p:spPr>
                <a:xfrm>
                  <a:off x="4546995" y="2281035"/>
                  <a:ext cx="1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1" extrusionOk="0">
                      <a:moveTo>
                        <a:pt x="0" y="151"/>
                      </a:moveTo>
                      <a:lnTo>
                        <a:pt x="750" y="1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24"/>
                <p:cNvSpPr/>
                <p:nvPr/>
              </p:nvSpPr>
              <p:spPr>
                <a:xfrm>
                  <a:off x="5500815" y="1511235"/>
                  <a:ext cx="1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1" extrusionOk="0">
                      <a:moveTo>
                        <a:pt x="1" y="1"/>
                      </a:moveTo>
                      <a:lnTo>
                        <a:pt x="451" y="151"/>
                      </a:lnTo>
                      <a:lnTo>
                        <a:pt x="601" y="151"/>
                      </a:lnTo>
                      <a:lnTo>
                        <a:pt x="751" y="10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24"/>
                <p:cNvSpPr/>
                <p:nvPr/>
              </p:nvSpPr>
              <p:spPr>
                <a:xfrm>
                  <a:off x="4410015" y="2129284"/>
                  <a:ext cx="7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51" extrusionOk="0">
                      <a:moveTo>
                        <a:pt x="0" y="0"/>
                      </a:moveTo>
                      <a:lnTo>
                        <a:pt x="150" y="250"/>
                      </a:lnTo>
                      <a:lnTo>
                        <a:pt x="35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24"/>
                <p:cNvSpPr/>
                <p:nvPr/>
              </p:nvSpPr>
              <p:spPr>
                <a:xfrm>
                  <a:off x="3665135" y="2233121"/>
                  <a:ext cx="3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751" extrusionOk="0">
                      <a:moveTo>
                        <a:pt x="1" y="0"/>
                      </a:moveTo>
                      <a:lnTo>
                        <a:pt x="151" y="7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24"/>
                <p:cNvSpPr/>
                <p:nvPr/>
              </p:nvSpPr>
              <p:spPr>
                <a:xfrm>
                  <a:off x="4585975" y="2497717"/>
                  <a:ext cx="1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01" extrusionOk="0">
                      <a:moveTo>
                        <a:pt x="1" y="0"/>
                      </a:moveTo>
                      <a:lnTo>
                        <a:pt x="75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24"/>
                <p:cNvSpPr/>
                <p:nvPr/>
              </p:nvSpPr>
              <p:spPr>
                <a:xfrm>
                  <a:off x="4881935" y="2385891"/>
                  <a:ext cx="1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51" extrusionOk="0">
                      <a:moveTo>
                        <a:pt x="600" y="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24"/>
                <p:cNvSpPr/>
                <p:nvPr/>
              </p:nvSpPr>
              <p:spPr>
                <a:xfrm>
                  <a:off x="3940095" y="2233121"/>
                  <a:ext cx="7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601" extrusionOk="0">
                      <a:moveTo>
                        <a:pt x="51" y="0"/>
                      </a:moveTo>
                      <a:lnTo>
                        <a:pt x="51" y="0"/>
                      </a:lnTo>
                      <a:cubicBezTo>
                        <a:pt x="1" y="250"/>
                        <a:pt x="101" y="500"/>
                        <a:pt x="351" y="60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24"/>
                <p:cNvSpPr/>
                <p:nvPr/>
              </p:nvSpPr>
              <p:spPr>
                <a:xfrm>
                  <a:off x="4365015" y="2320980"/>
                  <a:ext cx="2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01" extrusionOk="0">
                      <a:moveTo>
                        <a:pt x="1" y="1"/>
                      </a:moveTo>
                      <a:lnTo>
                        <a:pt x="101" y="7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6" name="Google Shape;1596;p24"/>
                <p:cNvSpPr/>
                <p:nvPr/>
              </p:nvSpPr>
              <p:spPr>
                <a:xfrm>
                  <a:off x="4642975" y="2254092"/>
                  <a:ext cx="1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51" extrusionOk="0">
                      <a:moveTo>
                        <a:pt x="0" y="150"/>
                      </a:move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7" name="Google Shape;1597;p24"/>
                <p:cNvSpPr/>
                <p:nvPr/>
              </p:nvSpPr>
              <p:spPr>
                <a:xfrm>
                  <a:off x="5078895" y="2445788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1" y="1"/>
                      </a:moveTo>
                      <a:lnTo>
                        <a:pt x="1" y="300"/>
                      </a:lnTo>
                      <a:lnTo>
                        <a:pt x="201" y="15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8" name="Google Shape;1598;p24"/>
                <p:cNvSpPr/>
                <p:nvPr/>
              </p:nvSpPr>
              <p:spPr>
                <a:xfrm>
                  <a:off x="3687135" y="2446787"/>
                  <a:ext cx="5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51" extrusionOk="0">
                      <a:moveTo>
                        <a:pt x="1" y="1"/>
                      </a:moveTo>
                      <a:lnTo>
                        <a:pt x="251" y="5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9" name="Google Shape;1599;p24"/>
                <p:cNvSpPr/>
                <p:nvPr/>
              </p:nvSpPr>
              <p:spPr>
                <a:xfrm>
                  <a:off x="3594155" y="2442792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1" y="1"/>
                      </a:moveTo>
                      <a:lnTo>
                        <a:pt x="1" y="300"/>
                      </a:lnTo>
                      <a:lnTo>
                        <a:pt x="201" y="1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0" name="Google Shape;1600;p24"/>
                <p:cNvSpPr/>
                <p:nvPr/>
              </p:nvSpPr>
              <p:spPr>
                <a:xfrm>
                  <a:off x="4814935" y="2457772"/>
                  <a:ext cx="6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01" extrusionOk="0">
                      <a:moveTo>
                        <a:pt x="101" y="0"/>
                      </a:moveTo>
                      <a:lnTo>
                        <a:pt x="1" y="300"/>
                      </a:lnTo>
                      <a:cubicBezTo>
                        <a:pt x="201" y="250"/>
                        <a:pt x="301" y="20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1" name="Google Shape;1601;p24"/>
                <p:cNvSpPr/>
                <p:nvPr/>
              </p:nvSpPr>
              <p:spPr>
                <a:xfrm>
                  <a:off x="3494175" y="2424817"/>
                  <a:ext cx="3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01" extrusionOk="0">
                      <a:moveTo>
                        <a:pt x="0" y="1"/>
                      </a:moveTo>
                      <a:lnTo>
                        <a:pt x="0" y="301"/>
                      </a:lnTo>
                      <a:cubicBezTo>
                        <a:pt x="150" y="201"/>
                        <a:pt x="150" y="10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4448015" y="2421821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150" y="1"/>
                      </a:moveTo>
                      <a:cubicBezTo>
                        <a:pt x="0" y="151"/>
                        <a:pt x="50" y="251"/>
                        <a:pt x="250" y="351"/>
                      </a:cubicBez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4549995" y="2305002"/>
                  <a:ext cx="1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51" extrusionOk="0">
                      <a:moveTo>
                        <a:pt x="6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4736955" y="2343949"/>
                  <a:ext cx="1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101" extrusionOk="0">
                      <a:moveTo>
                        <a:pt x="55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3662155" y="2460768"/>
                  <a:ext cx="12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" h="151" extrusionOk="0">
                      <a:moveTo>
                        <a:pt x="0" y="150"/>
                      </a:move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4660975" y="2325973"/>
                  <a:ext cx="1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1" extrusionOk="0">
                      <a:moveTo>
                        <a:pt x="6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4302035" y="2186186"/>
                  <a:ext cx="1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101" extrusionOk="0">
                      <a:moveTo>
                        <a:pt x="55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4236055" y="2343949"/>
                  <a:ext cx="400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301" extrusionOk="0">
                      <a:moveTo>
                        <a:pt x="0" y="0"/>
                      </a:moveTo>
                      <a:lnTo>
                        <a:pt x="0" y="300"/>
                      </a:lnTo>
                      <a:lnTo>
                        <a:pt x="200" y="1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4250035" y="2421821"/>
                  <a:ext cx="1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51" extrusionOk="0">
                      <a:moveTo>
                        <a:pt x="1" y="151"/>
                      </a:moveTo>
                      <a:lnTo>
                        <a:pt x="6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4600975" y="2266076"/>
                  <a:ext cx="1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51" extrusionOk="0">
                      <a:moveTo>
                        <a:pt x="1" y="150"/>
                      </a:move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4062075" y="2196172"/>
                  <a:ext cx="11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1" extrusionOk="0">
                      <a:moveTo>
                        <a:pt x="550" y="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4049075" y="2388887"/>
                  <a:ext cx="3020" cy="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00" extrusionOk="0">
                      <a:moveTo>
                        <a:pt x="1" y="0"/>
                      </a:moveTo>
                      <a:lnTo>
                        <a:pt x="1" y="300"/>
                      </a:lnTo>
                      <a:cubicBezTo>
                        <a:pt x="151" y="150"/>
                        <a:pt x="151" y="10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3858115" y="2343949"/>
                  <a:ext cx="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01" extrusionOk="0">
                      <a:moveTo>
                        <a:pt x="0" y="3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4355015" y="2349940"/>
                  <a:ext cx="3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01" extrusionOk="0">
                      <a:moveTo>
                        <a:pt x="1" y="0"/>
                      </a:moveTo>
                      <a:lnTo>
                        <a:pt x="1" y="300"/>
                      </a:lnTo>
                      <a:cubicBezTo>
                        <a:pt x="151" y="200"/>
                        <a:pt x="151" y="10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4822935" y="2418825"/>
                  <a:ext cx="3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01" extrusionOk="0">
                      <a:moveTo>
                        <a:pt x="1" y="1"/>
                      </a:moveTo>
                      <a:lnTo>
                        <a:pt x="1" y="301"/>
                      </a:lnTo>
                      <a:cubicBezTo>
                        <a:pt x="151" y="201"/>
                        <a:pt x="151" y="10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3231215" y="2261083"/>
                  <a:ext cx="5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51" extrusionOk="0">
                      <a:moveTo>
                        <a:pt x="1" y="0"/>
                      </a:moveTo>
                      <a:lnTo>
                        <a:pt x="251" y="5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4523995" y="2466759"/>
                  <a:ext cx="8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451" extrusionOk="0">
                      <a:moveTo>
                        <a:pt x="250" y="0"/>
                      </a:moveTo>
                      <a:cubicBezTo>
                        <a:pt x="0" y="300"/>
                        <a:pt x="100" y="400"/>
                        <a:pt x="400" y="450"/>
                      </a:cubicBezTo>
                      <a:cubicBezTo>
                        <a:pt x="350" y="300"/>
                        <a:pt x="100" y="250"/>
                        <a:pt x="2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4679975" y="2373907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0" y="0"/>
                      </a:moveTo>
                      <a:lnTo>
                        <a:pt x="0" y="300"/>
                      </a:lnTo>
                      <a:lnTo>
                        <a:pt x="200" y="1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5044895" y="2433805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45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4750955" y="1939306"/>
                  <a:ext cx="11020" cy="5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264" extrusionOk="0">
                      <a:moveTo>
                        <a:pt x="322" y="1"/>
                      </a:moveTo>
                      <a:cubicBezTo>
                        <a:pt x="188" y="1"/>
                        <a:pt x="64" y="41"/>
                        <a:pt x="1" y="264"/>
                      </a:cubicBezTo>
                      <a:lnTo>
                        <a:pt x="550" y="14"/>
                      </a:lnTo>
                      <a:cubicBezTo>
                        <a:pt x="478" y="14"/>
                        <a:pt x="398" y="1"/>
                        <a:pt x="322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4155055" y="2326972"/>
                  <a:ext cx="3020" cy="15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801" extrusionOk="0">
                      <a:moveTo>
                        <a:pt x="1" y="1"/>
                      </a:moveTo>
                      <a:lnTo>
                        <a:pt x="1" y="800"/>
                      </a:lnTo>
                      <a:cubicBezTo>
                        <a:pt x="151" y="550"/>
                        <a:pt x="151" y="2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3801115" y="2203162"/>
                  <a:ext cx="1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51" extrusionOk="0">
                      <a:moveTo>
                        <a:pt x="551" y="1"/>
                      </a:moveTo>
                      <a:lnTo>
                        <a:pt x="1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5078895" y="2475747"/>
                  <a:ext cx="6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01" extrusionOk="0">
                      <a:moveTo>
                        <a:pt x="101" y="0"/>
                      </a:moveTo>
                      <a:lnTo>
                        <a:pt x="1" y="300"/>
                      </a:lnTo>
                      <a:cubicBezTo>
                        <a:pt x="201" y="250"/>
                        <a:pt x="301" y="20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4760955" y="2349940"/>
                  <a:ext cx="1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101" extrusionOk="0">
                      <a:moveTo>
                        <a:pt x="55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4772955" y="2352936"/>
                  <a:ext cx="10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01" extrusionOk="0">
                      <a:moveTo>
                        <a:pt x="5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3495175" y="2391863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0" y="1"/>
                      </a:moveTo>
                      <a:lnTo>
                        <a:pt x="0" y="301"/>
                      </a:lnTo>
                      <a:lnTo>
                        <a:pt x="200" y="15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3033255" y="2316986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" y="1"/>
                      </a:moveTo>
                      <a:lnTo>
                        <a:pt x="151" y="4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4934915" y="2481739"/>
                  <a:ext cx="6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01" extrusionOk="0">
                      <a:moveTo>
                        <a:pt x="101" y="0"/>
                      </a:moveTo>
                      <a:lnTo>
                        <a:pt x="1" y="300"/>
                      </a:lnTo>
                      <a:cubicBezTo>
                        <a:pt x="201" y="250"/>
                        <a:pt x="301" y="20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4865935" y="2379899"/>
                  <a:ext cx="11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201" extrusionOk="0">
                      <a:moveTo>
                        <a:pt x="0" y="0"/>
                      </a:moveTo>
                      <a:lnTo>
                        <a:pt x="400" y="200"/>
                      </a:lnTo>
                      <a:cubicBezTo>
                        <a:pt x="450" y="200"/>
                        <a:pt x="500" y="150"/>
                        <a:pt x="550" y="1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4748955" y="2346944"/>
                  <a:ext cx="1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101" extrusionOk="0">
                      <a:moveTo>
                        <a:pt x="550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2921275" y="2496718"/>
                  <a:ext cx="12020" cy="3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76" extrusionOk="0">
                      <a:moveTo>
                        <a:pt x="600" y="0"/>
                      </a:moveTo>
                      <a:lnTo>
                        <a:pt x="1" y="50"/>
                      </a:lnTo>
                      <a:cubicBezTo>
                        <a:pt x="100" y="125"/>
                        <a:pt x="200" y="175"/>
                        <a:pt x="300" y="175"/>
                      </a:cubicBezTo>
                      <a:cubicBezTo>
                        <a:pt x="400" y="175"/>
                        <a:pt x="500" y="125"/>
                        <a:pt x="6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4534995" y="2284031"/>
                  <a:ext cx="1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51" extrusionOk="0">
                      <a:moveTo>
                        <a:pt x="0" y="151"/>
                      </a:move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4930915" y="2496718"/>
                  <a:ext cx="7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01" extrusionOk="0">
                      <a:moveTo>
                        <a:pt x="151" y="0"/>
                      </a:moveTo>
                      <a:lnTo>
                        <a:pt x="1" y="300"/>
                      </a:lnTo>
                      <a:cubicBezTo>
                        <a:pt x="201" y="300"/>
                        <a:pt x="351" y="250"/>
                        <a:pt x="1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335195" y="2415830"/>
                  <a:ext cx="3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01" extrusionOk="0">
                      <a:moveTo>
                        <a:pt x="1" y="1"/>
                      </a:moveTo>
                      <a:lnTo>
                        <a:pt x="1" y="301"/>
                      </a:lnTo>
                      <a:cubicBezTo>
                        <a:pt x="151" y="201"/>
                        <a:pt x="1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641155" y="2221138"/>
                  <a:ext cx="3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01" extrusionOk="0">
                      <a:moveTo>
                        <a:pt x="0" y="1"/>
                      </a:moveTo>
                      <a:lnTo>
                        <a:pt x="0" y="300"/>
                      </a:lnTo>
                      <a:cubicBezTo>
                        <a:pt x="150" y="200"/>
                        <a:pt x="150" y="10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24"/>
                <p:cNvSpPr/>
                <p:nvPr/>
              </p:nvSpPr>
              <p:spPr>
                <a:xfrm>
                  <a:off x="3956095" y="2440795"/>
                  <a:ext cx="12020" cy="5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2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79" y="184"/>
                        <a:pt x="171" y="257"/>
                        <a:pt x="277" y="257"/>
                      </a:cubicBezTo>
                      <a:cubicBezTo>
                        <a:pt x="373" y="257"/>
                        <a:pt x="481" y="196"/>
                        <a:pt x="600" y="10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24"/>
                <p:cNvSpPr/>
                <p:nvPr/>
              </p:nvSpPr>
              <p:spPr>
                <a:xfrm>
                  <a:off x="2984255" y="2505686"/>
                  <a:ext cx="1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51" extrusionOk="0">
                      <a:moveTo>
                        <a:pt x="1" y="151"/>
                      </a:moveTo>
                      <a:lnTo>
                        <a:pt x="6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5592815" y="2920055"/>
                  <a:ext cx="1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251" extrusionOk="0">
                      <a:moveTo>
                        <a:pt x="100" y="0"/>
                      </a:moveTo>
                      <a:cubicBezTo>
                        <a:pt x="50" y="100"/>
                        <a:pt x="50" y="150"/>
                        <a:pt x="0" y="250"/>
                      </a:cubicBezTo>
                      <a:lnTo>
                        <a:pt x="650" y="25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3764135" y="2370911"/>
                  <a:ext cx="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01" extrusionOk="0">
                      <a:moveTo>
                        <a:pt x="0" y="3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4236055" y="2355932"/>
                  <a:ext cx="300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301" extrusionOk="0">
                      <a:moveTo>
                        <a:pt x="0" y="0"/>
                      </a:moveTo>
                      <a:lnTo>
                        <a:pt x="0" y="300"/>
                      </a:lnTo>
                      <a:lnTo>
                        <a:pt x="150" y="1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2990255" y="2382895"/>
                  <a:ext cx="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01" extrusionOk="0">
                      <a:moveTo>
                        <a:pt x="1" y="3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5482835" y="1502767"/>
                  <a:ext cx="9020" cy="5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75" extrusionOk="0">
                      <a:moveTo>
                        <a:pt x="259" y="0"/>
                      </a:moveTo>
                      <a:cubicBezTo>
                        <a:pt x="120" y="0"/>
                        <a:pt x="74" y="165"/>
                        <a:pt x="0" y="275"/>
                      </a:cubicBezTo>
                      <a:lnTo>
                        <a:pt x="300" y="225"/>
                      </a:lnTo>
                      <a:lnTo>
                        <a:pt x="450" y="75"/>
                      </a:lnTo>
                      <a:cubicBezTo>
                        <a:pt x="370" y="22"/>
                        <a:pt x="309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3159235" y="2415830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0" y="1"/>
                      </a:moveTo>
                      <a:lnTo>
                        <a:pt x="0" y="301"/>
                      </a:lnTo>
                      <a:lnTo>
                        <a:pt x="200" y="15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3762135" y="2331965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0" y="1"/>
                      </a:moveTo>
                      <a:lnTo>
                        <a:pt x="0" y="300"/>
                      </a:lnTo>
                      <a:lnTo>
                        <a:pt x="200" y="15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3580155" y="2236117"/>
                  <a:ext cx="4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601" extrusionOk="0">
                      <a:moveTo>
                        <a:pt x="201" y="0"/>
                      </a:moveTo>
                      <a:cubicBezTo>
                        <a:pt x="1" y="150"/>
                        <a:pt x="1" y="400"/>
                        <a:pt x="151" y="600"/>
                      </a:cubicBezTo>
                      <a:lnTo>
                        <a:pt x="2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32955" y="2550624"/>
                  <a:ext cx="1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51" extrusionOk="0">
                      <a:moveTo>
                        <a:pt x="1" y="1"/>
                      </a:moveTo>
                      <a:lnTo>
                        <a:pt x="60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3158235" y="2388887"/>
                  <a:ext cx="20" cy="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00" extrusionOk="0">
                      <a:moveTo>
                        <a:pt x="0" y="3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765135" y="2406842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0" y="1"/>
                      </a:moveTo>
                      <a:lnTo>
                        <a:pt x="0" y="301"/>
                      </a:lnTo>
                      <a:lnTo>
                        <a:pt x="200" y="15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3855115" y="2412834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0" y="1"/>
                      </a:moveTo>
                      <a:lnTo>
                        <a:pt x="0" y="301"/>
                      </a:lnTo>
                      <a:lnTo>
                        <a:pt x="200" y="10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3291215" y="2239113"/>
                  <a:ext cx="6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51" extrusionOk="0">
                      <a:moveTo>
                        <a:pt x="0" y="0"/>
                      </a:moveTo>
                      <a:lnTo>
                        <a:pt x="0" y="350"/>
                      </a:lnTo>
                      <a:cubicBezTo>
                        <a:pt x="250" y="200"/>
                        <a:pt x="300" y="10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4961915" y="2410777"/>
                  <a:ext cx="8020" cy="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54" extrusionOk="0">
                      <a:moveTo>
                        <a:pt x="285" y="1"/>
                      </a:moveTo>
                      <a:cubicBezTo>
                        <a:pt x="266" y="1"/>
                        <a:pt x="248" y="1"/>
                        <a:pt x="232" y="4"/>
                      </a:cubicBezTo>
                      <a:lnTo>
                        <a:pt x="401" y="4"/>
                      </a:lnTo>
                      <a:cubicBezTo>
                        <a:pt x="363" y="4"/>
                        <a:pt x="322" y="1"/>
                        <a:pt x="285" y="1"/>
                      </a:cubicBezTo>
                      <a:close/>
                      <a:moveTo>
                        <a:pt x="1" y="4"/>
                      </a:moveTo>
                      <a:lnTo>
                        <a:pt x="101" y="254"/>
                      </a:lnTo>
                      <a:lnTo>
                        <a:pt x="151" y="204"/>
                      </a:lnTo>
                      <a:lnTo>
                        <a:pt x="201" y="254"/>
                      </a:lnTo>
                      <a:cubicBezTo>
                        <a:pt x="107" y="66"/>
                        <a:pt x="150" y="16"/>
                        <a:pt x="232" y="4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390835" y="2568599"/>
                  <a:ext cx="1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151" extrusionOk="0">
                      <a:moveTo>
                        <a:pt x="5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24"/>
                <p:cNvSpPr/>
                <p:nvPr/>
              </p:nvSpPr>
              <p:spPr>
                <a:xfrm>
                  <a:off x="4673975" y="2427813"/>
                  <a:ext cx="6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01" extrusionOk="0">
                      <a:moveTo>
                        <a:pt x="100" y="1"/>
                      </a:moveTo>
                      <a:lnTo>
                        <a:pt x="0" y="301"/>
                      </a:lnTo>
                      <a:cubicBezTo>
                        <a:pt x="200" y="251"/>
                        <a:pt x="300" y="201"/>
                        <a:pt x="1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24"/>
                <p:cNvSpPr/>
                <p:nvPr/>
              </p:nvSpPr>
              <p:spPr>
                <a:xfrm>
                  <a:off x="4790955" y="2572594"/>
                  <a:ext cx="1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25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1" y="215"/>
                        <a:pt x="155" y="242"/>
                        <a:pt x="293" y="242"/>
                      </a:cubicBezTo>
                      <a:cubicBezTo>
                        <a:pt x="339" y="242"/>
                        <a:pt x="386" y="239"/>
                        <a:pt x="431" y="239"/>
                      </a:cubicBezTo>
                      <a:cubicBezTo>
                        <a:pt x="473" y="239"/>
                        <a:pt x="513" y="241"/>
                        <a:pt x="550" y="2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24"/>
                <p:cNvSpPr/>
                <p:nvPr/>
              </p:nvSpPr>
              <p:spPr>
                <a:xfrm>
                  <a:off x="4796955" y="2358928"/>
                  <a:ext cx="11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" h="101" extrusionOk="0">
                      <a:moveTo>
                        <a:pt x="55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24"/>
                <p:cNvSpPr/>
                <p:nvPr/>
              </p:nvSpPr>
              <p:spPr>
                <a:xfrm>
                  <a:off x="4248035" y="2329968"/>
                  <a:ext cx="2020" cy="14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701" extrusionOk="0">
                      <a:moveTo>
                        <a:pt x="1" y="1"/>
                      </a:moveTo>
                      <a:cubicBezTo>
                        <a:pt x="1" y="251"/>
                        <a:pt x="51" y="450"/>
                        <a:pt x="101" y="700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24"/>
                <p:cNvSpPr/>
                <p:nvPr/>
              </p:nvSpPr>
              <p:spPr>
                <a:xfrm>
                  <a:off x="4684975" y="2331965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0" y="1"/>
                      </a:moveTo>
                      <a:lnTo>
                        <a:pt x="0" y="300"/>
                      </a:lnTo>
                      <a:lnTo>
                        <a:pt x="200" y="15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24"/>
                <p:cNvSpPr/>
                <p:nvPr/>
              </p:nvSpPr>
              <p:spPr>
                <a:xfrm>
                  <a:off x="4607975" y="2316986"/>
                  <a:ext cx="1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101" extrusionOk="0">
                      <a:moveTo>
                        <a:pt x="55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24"/>
                <p:cNvSpPr/>
                <p:nvPr/>
              </p:nvSpPr>
              <p:spPr>
                <a:xfrm>
                  <a:off x="4660975" y="2248100"/>
                  <a:ext cx="1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51" extrusionOk="0">
                      <a:moveTo>
                        <a:pt x="600" y="0"/>
                      </a:moveTo>
                      <a:lnTo>
                        <a:pt x="0" y="150"/>
                      </a:lnTo>
                      <a:lnTo>
                        <a:pt x="600" y="150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24"/>
                <p:cNvSpPr/>
                <p:nvPr/>
              </p:nvSpPr>
              <p:spPr>
                <a:xfrm>
                  <a:off x="3032255" y="2251096"/>
                  <a:ext cx="1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1" extrusionOk="0">
                      <a:moveTo>
                        <a:pt x="600" y="0"/>
                      </a:moveTo>
                      <a:lnTo>
                        <a:pt x="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24"/>
                <p:cNvSpPr/>
                <p:nvPr/>
              </p:nvSpPr>
              <p:spPr>
                <a:xfrm>
                  <a:off x="5521815" y="2887101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1" y="1"/>
                      </a:moveTo>
                      <a:lnTo>
                        <a:pt x="45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2" name="Google Shape;1662;p24"/>
                <p:cNvSpPr/>
                <p:nvPr/>
              </p:nvSpPr>
              <p:spPr>
                <a:xfrm>
                  <a:off x="5162875" y="1726898"/>
                  <a:ext cx="7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01" extrusionOk="0">
                      <a:moveTo>
                        <a:pt x="35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3" name="Google Shape;1663;p24"/>
                <p:cNvSpPr/>
                <p:nvPr/>
              </p:nvSpPr>
              <p:spPr>
                <a:xfrm>
                  <a:off x="5191875" y="1727897"/>
                  <a:ext cx="6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01" extrusionOk="0">
                      <a:moveTo>
                        <a:pt x="1" y="1"/>
                      </a:moveTo>
                      <a:lnTo>
                        <a:pt x="301" y="4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24"/>
                <p:cNvSpPr/>
                <p:nvPr/>
              </p:nvSpPr>
              <p:spPr>
                <a:xfrm>
                  <a:off x="5204875" y="1745872"/>
                  <a:ext cx="5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01" extrusionOk="0">
                      <a:moveTo>
                        <a:pt x="1" y="1"/>
                      </a:moveTo>
                      <a:lnTo>
                        <a:pt x="250" y="4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5" name="Google Shape;1665;p24"/>
                <p:cNvSpPr/>
                <p:nvPr/>
              </p:nvSpPr>
              <p:spPr>
                <a:xfrm>
                  <a:off x="5069895" y="1756857"/>
                  <a:ext cx="7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01" extrusionOk="0">
                      <a:moveTo>
                        <a:pt x="351" y="1"/>
                      </a:moveTo>
                      <a:lnTo>
                        <a:pt x="351" y="1"/>
                      </a:lnTo>
                      <a:cubicBezTo>
                        <a:pt x="151" y="51"/>
                        <a:pt x="1" y="101"/>
                        <a:pt x="251" y="301"/>
                      </a:cubicBezTo>
                      <a:lnTo>
                        <a:pt x="3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6" name="Google Shape;1666;p24"/>
                <p:cNvSpPr/>
                <p:nvPr/>
              </p:nvSpPr>
              <p:spPr>
                <a:xfrm>
                  <a:off x="5005915" y="1792807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450" y="0"/>
                      </a:move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24"/>
                <p:cNvSpPr/>
                <p:nvPr/>
              </p:nvSpPr>
              <p:spPr>
                <a:xfrm>
                  <a:off x="5099895" y="1805790"/>
                  <a:ext cx="5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01" extrusionOk="0">
                      <a:moveTo>
                        <a:pt x="0" y="0"/>
                      </a:moveTo>
                      <a:lnTo>
                        <a:pt x="250" y="4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24"/>
                <p:cNvSpPr/>
                <p:nvPr/>
              </p:nvSpPr>
              <p:spPr>
                <a:xfrm>
                  <a:off x="5117895" y="1838724"/>
                  <a:ext cx="5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01" extrusionOk="0">
                      <a:moveTo>
                        <a:pt x="0" y="1"/>
                      </a:moveTo>
                      <a:lnTo>
                        <a:pt x="250" y="4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9" name="Google Shape;1669;p24"/>
                <p:cNvSpPr/>
                <p:nvPr/>
              </p:nvSpPr>
              <p:spPr>
                <a:xfrm>
                  <a:off x="5149895" y="1903635"/>
                  <a:ext cx="3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451" extrusionOk="0">
                      <a:moveTo>
                        <a:pt x="0" y="0"/>
                      </a:moveTo>
                      <a:lnTo>
                        <a:pt x="150" y="450"/>
                      </a:lnTo>
                      <a:cubicBezTo>
                        <a:pt x="100" y="300"/>
                        <a:pt x="50" y="1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0" name="Google Shape;1670;p24"/>
                <p:cNvSpPr/>
                <p:nvPr/>
              </p:nvSpPr>
              <p:spPr>
                <a:xfrm>
                  <a:off x="5152875" y="1914620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1" y="0"/>
                      </a:moveTo>
                      <a:lnTo>
                        <a:pt x="151" y="5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1" name="Google Shape;1671;p24"/>
                <p:cNvSpPr/>
                <p:nvPr/>
              </p:nvSpPr>
              <p:spPr>
                <a:xfrm>
                  <a:off x="5158875" y="1942581"/>
                  <a:ext cx="3020" cy="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0" extrusionOk="0">
                      <a:moveTo>
                        <a:pt x="1" y="0"/>
                      </a:moveTo>
                      <a:lnTo>
                        <a:pt x="151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2" name="Google Shape;1672;p24"/>
                <p:cNvSpPr/>
                <p:nvPr/>
              </p:nvSpPr>
              <p:spPr>
                <a:xfrm>
                  <a:off x="5166875" y="1984503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3" name="Google Shape;1673;p24"/>
                <p:cNvSpPr/>
                <p:nvPr/>
              </p:nvSpPr>
              <p:spPr>
                <a:xfrm>
                  <a:off x="4660975" y="1987499"/>
                  <a:ext cx="8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51" extrusionOk="0">
                      <a:moveTo>
                        <a:pt x="400" y="1"/>
                      </a:moveTo>
                      <a:cubicBezTo>
                        <a:pt x="250" y="1"/>
                        <a:pt x="50" y="1"/>
                        <a:pt x="0" y="251"/>
                      </a:cubicBezTo>
                      <a:lnTo>
                        <a:pt x="4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4" name="Google Shape;1674;p24"/>
                <p:cNvSpPr/>
                <p:nvPr/>
              </p:nvSpPr>
              <p:spPr>
                <a:xfrm>
                  <a:off x="4355015" y="2155248"/>
                  <a:ext cx="9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51" extrusionOk="0">
                      <a:moveTo>
                        <a:pt x="451" y="0"/>
                      </a:moveTo>
                      <a:lnTo>
                        <a:pt x="1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5" name="Google Shape;1675;p24"/>
                <p:cNvSpPr/>
                <p:nvPr/>
              </p:nvSpPr>
              <p:spPr>
                <a:xfrm>
                  <a:off x="4285035" y="2191179"/>
                  <a:ext cx="9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" extrusionOk="0">
                      <a:moveTo>
                        <a:pt x="451" y="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24"/>
                <p:cNvSpPr/>
                <p:nvPr/>
              </p:nvSpPr>
              <p:spPr>
                <a:xfrm>
                  <a:off x="3968095" y="2199168"/>
                  <a:ext cx="9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51" extrusionOk="0">
                      <a:moveTo>
                        <a:pt x="450" y="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7" name="Google Shape;1677;p24"/>
                <p:cNvSpPr/>
                <p:nvPr/>
              </p:nvSpPr>
              <p:spPr>
                <a:xfrm>
                  <a:off x="3785115" y="2205160"/>
                  <a:ext cx="9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" extrusionOk="0">
                      <a:moveTo>
                        <a:pt x="451" y="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8" name="Google Shape;1678;p24"/>
                <p:cNvSpPr/>
                <p:nvPr/>
              </p:nvSpPr>
              <p:spPr>
                <a:xfrm>
                  <a:off x="4226055" y="2215146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0" y="1"/>
                      </a:moveTo>
                      <a:lnTo>
                        <a:pt x="150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9" name="Google Shape;1679;p24"/>
                <p:cNvSpPr/>
                <p:nvPr/>
              </p:nvSpPr>
              <p:spPr>
                <a:xfrm>
                  <a:off x="4465015" y="2218142"/>
                  <a:ext cx="400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301" extrusionOk="0">
                      <a:moveTo>
                        <a:pt x="0" y="1"/>
                      </a:moveTo>
                      <a:lnTo>
                        <a:pt x="200" y="3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0" name="Google Shape;1680;p24"/>
                <p:cNvSpPr/>
                <p:nvPr/>
              </p:nvSpPr>
              <p:spPr>
                <a:xfrm>
                  <a:off x="4229055" y="2232122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0" y="0"/>
                      </a:moveTo>
                      <a:lnTo>
                        <a:pt x="150" y="5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24"/>
                <p:cNvSpPr/>
                <p:nvPr/>
              </p:nvSpPr>
              <p:spPr>
                <a:xfrm>
                  <a:off x="3280215" y="2236117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24"/>
                <p:cNvSpPr/>
                <p:nvPr/>
              </p:nvSpPr>
              <p:spPr>
                <a:xfrm>
                  <a:off x="3194235" y="2240111"/>
                  <a:ext cx="8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51" extrusionOk="0">
                      <a:moveTo>
                        <a:pt x="400" y="0"/>
                      </a:move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24"/>
                <p:cNvSpPr/>
                <p:nvPr/>
              </p:nvSpPr>
              <p:spPr>
                <a:xfrm>
                  <a:off x="3105235" y="2242109"/>
                  <a:ext cx="7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51" extrusionOk="0">
                      <a:moveTo>
                        <a:pt x="351" y="0"/>
                      </a:moveTo>
                      <a:lnTo>
                        <a:pt x="1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4" name="Google Shape;1684;p24"/>
                <p:cNvSpPr/>
                <p:nvPr/>
              </p:nvSpPr>
              <p:spPr>
                <a:xfrm>
                  <a:off x="3857115" y="2245105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0" y="0"/>
                      </a:moveTo>
                      <a:lnTo>
                        <a:pt x="150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5" name="Google Shape;1685;p24"/>
                <p:cNvSpPr/>
                <p:nvPr/>
              </p:nvSpPr>
              <p:spPr>
                <a:xfrm>
                  <a:off x="4352015" y="2245105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" y="0"/>
                      </a:moveTo>
                      <a:lnTo>
                        <a:pt x="151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6" name="Google Shape;1686;p24"/>
                <p:cNvSpPr/>
                <p:nvPr/>
              </p:nvSpPr>
              <p:spPr>
                <a:xfrm>
                  <a:off x="3077255" y="2250098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0" y="0"/>
                      </a:moveTo>
                      <a:lnTo>
                        <a:pt x="150" y="5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7" name="Google Shape;1687;p24"/>
                <p:cNvSpPr/>
                <p:nvPr/>
              </p:nvSpPr>
              <p:spPr>
                <a:xfrm>
                  <a:off x="3144235" y="2249099"/>
                  <a:ext cx="5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01" extrusionOk="0">
                      <a:moveTo>
                        <a:pt x="1" y="0"/>
                      </a:moveTo>
                      <a:lnTo>
                        <a:pt x="251" y="4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8" name="Google Shape;1688;p24"/>
                <p:cNvSpPr/>
                <p:nvPr/>
              </p:nvSpPr>
              <p:spPr>
                <a:xfrm>
                  <a:off x="4145055" y="2257088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" y="0"/>
                      </a:moveTo>
                      <a:lnTo>
                        <a:pt x="151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9" name="Google Shape;1689;p24"/>
                <p:cNvSpPr/>
                <p:nvPr/>
              </p:nvSpPr>
              <p:spPr>
                <a:xfrm>
                  <a:off x="4235055" y="2257088"/>
                  <a:ext cx="3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451" extrusionOk="0">
                      <a:moveTo>
                        <a:pt x="0" y="0"/>
                      </a:moveTo>
                      <a:lnTo>
                        <a:pt x="150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690;p24"/>
                <p:cNvSpPr/>
                <p:nvPr/>
              </p:nvSpPr>
              <p:spPr>
                <a:xfrm>
                  <a:off x="4633975" y="2257088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1" y="150"/>
                      </a:move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24"/>
                <p:cNvSpPr/>
                <p:nvPr/>
              </p:nvSpPr>
              <p:spPr>
                <a:xfrm>
                  <a:off x="2991255" y="2260084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24"/>
                <p:cNvSpPr/>
                <p:nvPr/>
              </p:nvSpPr>
              <p:spPr>
                <a:xfrm>
                  <a:off x="3413195" y="2260084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0" y="0"/>
                      </a:moveTo>
                      <a:lnTo>
                        <a:pt x="150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693;p24"/>
                <p:cNvSpPr/>
                <p:nvPr/>
              </p:nvSpPr>
              <p:spPr>
                <a:xfrm>
                  <a:off x="2953275" y="2264078"/>
                  <a:ext cx="5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51" extrusionOk="0">
                      <a:moveTo>
                        <a:pt x="250" y="0"/>
                      </a:moveTo>
                      <a:cubicBezTo>
                        <a:pt x="0" y="100"/>
                        <a:pt x="0" y="250"/>
                        <a:pt x="250" y="350"/>
                      </a:cubicBez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24"/>
                <p:cNvSpPr/>
                <p:nvPr/>
              </p:nvSpPr>
              <p:spPr>
                <a:xfrm>
                  <a:off x="3320215" y="2263080"/>
                  <a:ext cx="3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451" extrusionOk="0">
                      <a:moveTo>
                        <a:pt x="0" y="0"/>
                      </a:moveTo>
                      <a:lnTo>
                        <a:pt x="150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5" name="Google Shape;1695;p24"/>
                <p:cNvSpPr/>
                <p:nvPr/>
              </p:nvSpPr>
              <p:spPr>
                <a:xfrm>
                  <a:off x="3764135" y="2263080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0" y="0"/>
                      </a:moveTo>
                      <a:lnTo>
                        <a:pt x="150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6" name="Google Shape;1696;p24"/>
                <p:cNvSpPr/>
                <p:nvPr/>
              </p:nvSpPr>
              <p:spPr>
                <a:xfrm>
                  <a:off x="3950095" y="2266076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" y="0"/>
                      </a:moveTo>
                      <a:lnTo>
                        <a:pt x="150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7" name="Google Shape;1697;p24"/>
                <p:cNvSpPr/>
                <p:nvPr/>
              </p:nvSpPr>
              <p:spPr>
                <a:xfrm>
                  <a:off x="4148055" y="2272067"/>
                  <a:ext cx="3020" cy="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0" extrusionOk="0">
                      <a:moveTo>
                        <a:pt x="1" y="0"/>
                      </a:moveTo>
                      <a:lnTo>
                        <a:pt x="151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8" name="Google Shape;1698;p24"/>
                <p:cNvSpPr/>
                <p:nvPr/>
              </p:nvSpPr>
              <p:spPr>
                <a:xfrm>
                  <a:off x="3767135" y="2275063"/>
                  <a:ext cx="3020" cy="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0" extrusionOk="0">
                      <a:moveTo>
                        <a:pt x="0" y="0"/>
                      </a:moveTo>
                      <a:lnTo>
                        <a:pt x="150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9" name="Google Shape;1699;p24"/>
                <p:cNvSpPr/>
                <p:nvPr/>
              </p:nvSpPr>
              <p:spPr>
                <a:xfrm>
                  <a:off x="4576995" y="2275063"/>
                  <a:ext cx="9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51" extrusionOk="0">
                      <a:moveTo>
                        <a:pt x="0" y="150"/>
                      </a:move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0" name="Google Shape;1700;p24"/>
                <p:cNvSpPr/>
                <p:nvPr/>
              </p:nvSpPr>
              <p:spPr>
                <a:xfrm>
                  <a:off x="2925275" y="2279058"/>
                  <a:ext cx="8020" cy="1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0" extrusionOk="0">
                      <a:moveTo>
                        <a:pt x="4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1" name="Google Shape;1701;p24"/>
                <p:cNvSpPr/>
                <p:nvPr/>
              </p:nvSpPr>
              <p:spPr>
                <a:xfrm>
                  <a:off x="3672135" y="2276062"/>
                  <a:ext cx="2020" cy="10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50" extrusionOk="0">
                      <a:moveTo>
                        <a:pt x="1" y="0"/>
                      </a:moveTo>
                      <a:lnTo>
                        <a:pt x="101" y="5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2" name="Google Shape;1702;p24"/>
                <p:cNvSpPr/>
                <p:nvPr/>
              </p:nvSpPr>
              <p:spPr>
                <a:xfrm>
                  <a:off x="3086255" y="2281035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0" y="1"/>
                      </a:moveTo>
                      <a:lnTo>
                        <a:pt x="150" y="4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3" name="Google Shape;1703;p24"/>
                <p:cNvSpPr/>
                <p:nvPr/>
              </p:nvSpPr>
              <p:spPr>
                <a:xfrm>
                  <a:off x="3863115" y="2286028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0" y="1"/>
                      </a:moveTo>
                      <a:lnTo>
                        <a:pt x="150" y="5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4" name="Google Shape;1704;p24"/>
                <p:cNvSpPr/>
                <p:nvPr/>
              </p:nvSpPr>
              <p:spPr>
                <a:xfrm>
                  <a:off x="3593155" y="2290023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" y="1"/>
                      </a:moveTo>
                      <a:lnTo>
                        <a:pt x="151" y="4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5" name="Google Shape;1705;p24"/>
                <p:cNvSpPr/>
                <p:nvPr/>
              </p:nvSpPr>
              <p:spPr>
                <a:xfrm>
                  <a:off x="3089255" y="2292020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0" y="1"/>
                      </a:moveTo>
                      <a:lnTo>
                        <a:pt x="150" y="5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6" name="Google Shape;1706;p24"/>
                <p:cNvSpPr/>
                <p:nvPr/>
              </p:nvSpPr>
              <p:spPr>
                <a:xfrm>
                  <a:off x="4361015" y="2295016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1" y="1"/>
                      </a:moveTo>
                      <a:lnTo>
                        <a:pt x="151" y="5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7" name="Google Shape;1707;p24"/>
                <p:cNvSpPr/>
                <p:nvPr/>
              </p:nvSpPr>
              <p:spPr>
                <a:xfrm>
                  <a:off x="4510995" y="2302006"/>
                  <a:ext cx="9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" extrusionOk="0">
                      <a:moveTo>
                        <a:pt x="451" y="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8" name="Google Shape;1708;p24"/>
                <p:cNvSpPr/>
                <p:nvPr/>
              </p:nvSpPr>
              <p:spPr>
                <a:xfrm>
                  <a:off x="3422195" y="2305002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0" y="1"/>
                      </a:moveTo>
                      <a:lnTo>
                        <a:pt x="150" y="4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9" name="Google Shape;1709;p24"/>
                <p:cNvSpPr/>
                <p:nvPr/>
              </p:nvSpPr>
              <p:spPr>
                <a:xfrm>
                  <a:off x="4244035" y="2305002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" y="1"/>
                      </a:moveTo>
                      <a:lnTo>
                        <a:pt x="151" y="4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0" name="Google Shape;1710;p24"/>
                <p:cNvSpPr/>
                <p:nvPr/>
              </p:nvSpPr>
              <p:spPr>
                <a:xfrm>
                  <a:off x="4594975" y="2313990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45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1" name="Google Shape;1711;p24"/>
                <p:cNvSpPr/>
                <p:nvPr/>
              </p:nvSpPr>
              <p:spPr>
                <a:xfrm>
                  <a:off x="3242215" y="2316986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1" y="1"/>
                      </a:moveTo>
                      <a:lnTo>
                        <a:pt x="151" y="5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2" name="Google Shape;1712;p24"/>
                <p:cNvSpPr/>
                <p:nvPr/>
              </p:nvSpPr>
              <p:spPr>
                <a:xfrm>
                  <a:off x="3502175" y="2319982"/>
                  <a:ext cx="4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51" extrusionOk="0">
                      <a:moveTo>
                        <a:pt x="200" y="1"/>
                      </a:moveTo>
                      <a:cubicBezTo>
                        <a:pt x="0" y="151"/>
                        <a:pt x="0" y="301"/>
                        <a:pt x="200" y="451"/>
                      </a:cubicBez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24"/>
                <p:cNvSpPr/>
                <p:nvPr/>
              </p:nvSpPr>
              <p:spPr>
                <a:xfrm>
                  <a:off x="4621975" y="2319982"/>
                  <a:ext cx="8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1" extrusionOk="0">
                      <a:moveTo>
                        <a:pt x="40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4" name="Google Shape;1714;p24"/>
                <p:cNvSpPr/>
                <p:nvPr/>
              </p:nvSpPr>
              <p:spPr>
                <a:xfrm>
                  <a:off x="3962095" y="2322977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0" y="1"/>
                      </a:moveTo>
                      <a:lnTo>
                        <a:pt x="150" y="4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5" name="Google Shape;1715;p24"/>
                <p:cNvSpPr/>
                <p:nvPr/>
              </p:nvSpPr>
              <p:spPr>
                <a:xfrm>
                  <a:off x="3098235" y="2325973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" y="1"/>
                      </a:moveTo>
                      <a:lnTo>
                        <a:pt x="151" y="4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24"/>
                <p:cNvSpPr/>
                <p:nvPr/>
              </p:nvSpPr>
              <p:spPr>
                <a:xfrm>
                  <a:off x="4675975" y="2328969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45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24"/>
                <p:cNvSpPr/>
                <p:nvPr/>
              </p:nvSpPr>
              <p:spPr>
                <a:xfrm>
                  <a:off x="3161235" y="2331965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0" y="1"/>
                      </a:moveTo>
                      <a:lnTo>
                        <a:pt x="150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24"/>
                <p:cNvSpPr/>
                <p:nvPr/>
              </p:nvSpPr>
              <p:spPr>
                <a:xfrm>
                  <a:off x="3772135" y="2337957"/>
                  <a:ext cx="4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51" extrusionOk="0">
                      <a:moveTo>
                        <a:pt x="200" y="0"/>
                      </a:moveTo>
                      <a:cubicBezTo>
                        <a:pt x="0" y="150"/>
                        <a:pt x="0" y="300"/>
                        <a:pt x="200" y="450"/>
                      </a:cubicBez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24"/>
                <p:cNvSpPr/>
                <p:nvPr/>
              </p:nvSpPr>
              <p:spPr>
                <a:xfrm>
                  <a:off x="4727955" y="2339954"/>
                  <a:ext cx="8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1" extrusionOk="0">
                      <a:moveTo>
                        <a:pt x="40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24"/>
                <p:cNvSpPr/>
                <p:nvPr/>
              </p:nvSpPr>
              <p:spPr>
                <a:xfrm>
                  <a:off x="4573995" y="2346944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50" y="0"/>
                      </a:moveTo>
                      <a:lnTo>
                        <a:pt x="0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24"/>
                <p:cNvSpPr/>
                <p:nvPr/>
              </p:nvSpPr>
              <p:spPr>
                <a:xfrm>
                  <a:off x="3005255" y="2351938"/>
                  <a:ext cx="5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601" extrusionOk="0">
                      <a:moveTo>
                        <a:pt x="1" y="0"/>
                      </a:moveTo>
                      <a:lnTo>
                        <a:pt x="1" y="600"/>
                      </a:lnTo>
                      <a:cubicBezTo>
                        <a:pt x="101" y="400"/>
                        <a:pt x="251" y="20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24"/>
                <p:cNvSpPr/>
                <p:nvPr/>
              </p:nvSpPr>
              <p:spPr>
                <a:xfrm>
                  <a:off x="4154055" y="2351938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1" y="0"/>
                      </a:moveTo>
                      <a:lnTo>
                        <a:pt x="151" y="5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24"/>
                <p:cNvSpPr/>
                <p:nvPr/>
              </p:nvSpPr>
              <p:spPr>
                <a:xfrm>
                  <a:off x="4247035" y="2352936"/>
                  <a:ext cx="2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01" extrusionOk="0">
                      <a:moveTo>
                        <a:pt x="101" y="0"/>
                      </a:moveTo>
                      <a:lnTo>
                        <a:pt x="1" y="5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24"/>
                <p:cNvSpPr/>
                <p:nvPr/>
              </p:nvSpPr>
              <p:spPr>
                <a:xfrm>
                  <a:off x="4677975" y="2352936"/>
                  <a:ext cx="4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51" extrusionOk="0">
                      <a:moveTo>
                        <a:pt x="200" y="0"/>
                      </a:moveTo>
                      <a:cubicBezTo>
                        <a:pt x="0" y="150"/>
                        <a:pt x="50" y="300"/>
                        <a:pt x="200" y="450"/>
                      </a:cubicBez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24"/>
                <p:cNvSpPr/>
                <p:nvPr/>
              </p:nvSpPr>
              <p:spPr>
                <a:xfrm>
                  <a:off x="4696955" y="2352936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51" y="0"/>
                      </a:moveTo>
                      <a:lnTo>
                        <a:pt x="1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24"/>
                <p:cNvSpPr/>
                <p:nvPr/>
              </p:nvSpPr>
              <p:spPr>
                <a:xfrm>
                  <a:off x="4787955" y="2355932"/>
                  <a:ext cx="8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1" extrusionOk="0">
                      <a:moveTo>
                        <a:pt x="4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24"/>
                <p:cNvSpPr/>
                <p:nvPr/>
              </p:nvSpPr>
              <p:spPr>
                <a:xfrm>
                  <a:off x="3005255" y="2363921"/>
                  <a:ext cx="6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51" extrusionOk="0">
                      <a:moveTo>
                        <a:pt x="1" y="0"/>
                      </a:moveTo>
                      <a:lnTo>
                        <a:pt x="301" y="3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24"/>
                <p:cNvSpPr/>
                <p:nvPr/>
              </p:nvSpPr>
              <p:spPr>
                <a:xfrm>
                  <a:off x="4814935" y="2364920"/>
                  <a:ext cx="8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1" extrusionOk="0">
                      <a:moveTo>
                        <a:pt x="40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24"/>
                <p:cNvSpPr/>
                <p:nvPr/>
              </p:nvSpPr>
              <p:spPr>
                <a:xfrm>
                  <a:off x="4045075" y="2373907"/>
                  <a:ext cx="4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51" extrusionOk="0">
                      <a:moveTo>
                        <a:pt x="201" y="0"/>
                      </a:moveTo>
                      <a:cubicBezTo>
                        <a:pt x="1" y="150"/>
                        <a:pt x="51" y="300"/>
                        <a:pt x="201" y="450"/>
                      </a:cubicBezTo>
                      <a:lnTo>
                        <a:pt x="2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0" name="Google Shape;1730;p24"/>
                <p:cNvSpPr/>
                <p:nvPr/>
              </p:nvSpPr>
              <p:spPr>
                <a:xfrm>
                  <a:off x="4855935" y="2376903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1" y="0"/>
                      </a:moveTo>
                      <a:lnTo>
                        <a:pt x="25" y="6"/>
                      </a:lnTo>
                      <a:lnTo>
                        <a:pt x="25" y="6"/>
                      </a:lnTo>
                      <a:cubicBezTo>
                        <a:pt x="18" y="2"/>
                        <a:pt x="10" y="0"/>
                        <a:pt x="1" y="0"/>
                      </a:cubicBezTo>
                      <a:close/>
                      <a:moveTo>
                        <a:pt x="25" y="6"/>
                      </a:moveTo>
                      <a:lnTo>
                        <a:pt x="25" y="6"/>
                      </a:lnTo>
                      <a:cubicBezTo>
                        <a:pt x="53" y="20"/>
                        <a:pt x="60" y="60"/>
                        <a:pt x="101" y="100"/>
                      </a:cubicBezTo>
                      <a:lnTo>
                        <a:pt x="451" y="100"/>
                      </a:lnTo>
                      <a:lnTo>
                        <a:pt x="25" y="6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1" name="Google Shape;1731;p24"/>
                <p:cNvSpPr/>
                <p:nvPr/>
              </p:nvSpPr>
              <p:spPr>
                <a:xfrm>
                  <a:off x="3664155" y="2379899"/>
                  <a:ext cx="4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451" extrusionOk="0">
                      <a:moveTo>
                        <a:pt x="200" y="0"/>
                      </a:moveTo>
                      <a:cubicBezTo>
                        <a:pt x="0" y="150"/>
                        <a:pt x="50" y="300"/>
                        <a:pt x="200" y="450"/>
                      </a:cubicBez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2" name="Google Shape;1732;p24"/>
                <p:cNvSpPr/>
                <p:nvPr/>
              </p:nvSpPr>
              <p:spPr>
                <a:xfrm>
                  <a:off x="4151055" y="2382895"/>
                  <a:ext cx="3020" cy="9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0" extrusionOk="0">
                      <a:moveTo>
                        <a:pt x="151" y="0"/>
                      </a:moveTo>
                      <a:lnTo>
                        <a:pt x="1" y="5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3" name="Google Shape;1733;p24"/>
                <p:cNvSpPr/>
                <p:nvPr/>
              </p:nvSpPr>
              <p:spPr>
                <a:xfrm>
                  <a:off x="4904935" y="2391863"/>
                  <a:ext cx="8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1" extrusionOk="0">
                      <a:moveTo>
                        <a:pt x="4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24"/>
                <p:cNvSpPr/>
                <p:nvPr/>
              </p:nvSpPr>
              <p:spPr>
                <a:xfrm>
                  <a:off x="3775135" y="2394858"/>
                  <a:ext cx="4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451" extrusionOk="0">
                      <a:moveTo>
                        <a:pt x="200" y="1"/>
                      </a:moveTo>
                      <a:cubicBezTo>
                        <a:pt x="0" y="151"/>
                        <a:pt x="0" y="301"/>
                        <a:pt x="200" y="451"/>
                      </a:cubicBez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24"/>
                <p:cNvSpPr/>
                <p:nvPr/>
              </p:nvSpPr>
              <p:spPr>
                <a:xfrm>
                  <a:off x="4915935" y="2394858"/>
                  <a:ext cx="9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0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51"/>
                        <a:pt x="100" y="51"/>
                        <a:pt x="100" y="101"/>
                      </a:cubicBezTo>
                      <a:lnTo>
                        <a:pt x="450" y="10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24"/>
                <p:cNvSpPr/>
                <p:nvPr/>
              </p:nvSpPr>
              <p:spPr>
                <a:xfrm>
                  <a:off x="3088255" y="2397854"/>
                  <a:ext cx="4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01" extrusionOk="0">
                      <a:moveTo>
                        <a:pt x="200" y="1"/>
                      </a:moveTo>
                      <a:cubicBezTo>
                        <a:pt x="0" y="151"/>
                        <a:pt x="50" y="301"/>
                        <a:pt x="200" y="401"/>
                      </a:cubicBez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24"/>
                <p:cNvSpPr/>
                <p:nvPr/>
              </p:nvSpPr>
              <p:spPr>
                <a:xfrm>
                  <a:off x="4936915" y="2400850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1" y="1"/>
                      </a:moveTo>
                      <a:lnTo>
                        <a:pt x="36" y="9"/>
                      </a:lnTo>
                      <a:lnTo>
                        <a:pt x="36" y="9"/>
                      </a:lnTo>
                      <a:cubicBezTo>
                        <a:pt x="25" y="4"/>
                        <a:pt x="13" y="1"/>
                        <a:pt x="1" y="1"/>
                      </a:cubicBezTo>
                      <a:close/>
                      <a:moveTo>
                        <a:pt x="36" y="9"/>
                      </a:moveTo>
                      <a:lnTo>
                        <a:pt x="36" y="9"/>
                      </a:lnTo>
                      <a:cubicBezTo>
                        <a:pt x="72" y="25"/>
                        <a:pt x="101" y="63"/>
                        <a:pt x="101" y="101"/>
                      </a:cubicBezTo>
                      <a:lnTo>
                        <a:pt x="451" y="101"/>
                      </a:lnTo>
                      <a:lnTo>
                        <a:pt x="36" y="9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24"/>
                <p:cNvSpPr/>
                <p:nvPr/>
              </p:nvSpPr>
              <p:spPr>
                <a:xfrm>
                  <a:off x="5560815" y="1534203"/>
                  <a:ext cx="6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51" extrusionOk="0">
                      <a:moveTo>
                        <a:pt x="0" y="1"/>
                      </a:moveTo>
                      <a:lnTo>
                        <a:pt x="300" y="3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9" name="Google Shape;1739;p24"/>
                <p:cNvSpPr/>
                <p:nvPr/>
              </p:nvSpPr>
              <p:spPr>
                <a:xfrm>
                  <a:off x="4140055" y="2403846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1" y="1"/>
                      </a:moveTo>
                      <a:cubicBezTo>
                        <a:pt x="26" y="101"/>
                        <a:pt x="51" y="151"/>
                        <a:pt x="101" y="151"/>
                      </a:cubicBezTo>
                      <a:cubicBezTo>
                        <a:pt x="151" y="151"/>
                        <a:pt x="226" y="101"/>
                        <a:pt x="35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0" name="Google Shape;1740;p24"/>
                <p:cNvSpPr/>
                <p:nvPr/>
              </p:nvSpPr>
              <p:spPr>
                <a:xfrm>
                  <a:off x="4362015" y="2403846"/>
                  <a:ext cx="2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51" extrusionOk="0">
                      <a:moveTo>
                        <a:pt x="101" y="1"/>
                      </a:moveTo>
                      <a:cubicBezTo>
                        <a:pt x="51" y="201"/>
                        <a:pt x="1" y="351"/>
                        <a:pt x="1" y="551"/>
                      </a:cubicBezTo>
                      <a:cubicBezTo>
                        <a:pt x="1" y="351"/>
                        <a:pt x="51" y="201"/>
                        <a:pt x="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1" name="Google Shape;1741;p24"/>
                <p:cNvSpPr/>
                <p:nvPr/>
              </p:nvSpPr>
              <p:spPr>
                <a:xfrm>
                  <a:off x="4275035" y="2410197"/>
                  <a:ext cx="8020" cy="2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33" extrusionOk="0">
                      <a:moveTo>
                        <a:pt x="214" y="1"/>
                      </a:moveTo>
                      <a:cubicBezTo>
                        <a:pt x="147" y="1"/>
                        <a:pt x="81" y="53"/>
                        <a:pt x="1" y="133"/>
                      </a:cubicBezTo>
                      <a:lnTo>
                        <a:pt x="401" y="133"/>
                      </a:lnTo>
                      <a:cubicBezTo>
                        <a:pt x="331" y="40"/>
                        <a:pt x="272" y="1"/>
                        <a:pt x="214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2" name="Google Shape;1742;p24"/>
                <p:cNvSpPr/>
                <p:nvPr/>
              </p:nvSpPr>
              <p:spPr>
                <a:xfrm>
                  <a:off x="4837935" y="2412834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51" y="1"/>
                      </a:moveTo>
                      <a:lnTo>
                        <a:pt x="1" y="451"/>
                      </a:lnTo>
                      <a:cubicBezTo>
                        <a:pt x="51" y="401"/>
                        <a:pt x="101" y="401"/>
                        <a:pt x="151" y="351"/>
                      </a:cubicBez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3" name="Google Shape;1743;p24"/>
                <p:cNvSpPr/>
                <p:nvPr/>
              </p:nvSpPr>
              <p:spPr>
                <a:xfrm>
                  <a:off x="4981915" y="2415830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51"/>
                        <a:pt x="100" y="51"/>
                        <a:pt x="100" y="101"/>
                      </a:cubicBezTo>
                      <a:lnTo>
                        <a:pt x="450" y="10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4" name="Google Shape;1744;p24"/>
                <p:cNvSpPr/>
                <p:nvPr/>
              </p:nvSpPr>
              <p:spPr>
                <a:xfrm>
                  <a:off x="4230055" y="2418825"/>
                  <a:ext cx="600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301" extrusionOk="0">
                      <a:moveTo>
                        <a:pt x="100" y="1"/>
                      </a:moveTo>
                      <a:lnTo>
                        <a:pt x="0" y="301"/>
                      </a:lnTo>
                      <a:cubicBezTo>
                        <a:pt x="200" y="251"/>
                        <a:pt x="300" y="201"/>
                        <a:pt x="1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5" name="Google Shape;1745;p24"/>
                <p:cNvSpPr/>
                <p:nvPr/>
              </p:nvSpPr>
              <p:spPr>
                <a:xfrm>
                  <a:off x="4262035" y="2418825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1" y="151"/>
                      </a:moveTo>
                      <a:lnTo>
                        <a:pt x="4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6" name="Google Shape;1746;p24"/>
                <p:cNvSpPr/>
                <p:nvPr/>
              </p:nvSpPr>
              <p:spPr>
                <a:xfrm>
                  <a:off x="4286035" y="2416828"/>
                  <a:ext cx="10020" cy="4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23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63" y="187"/>
                        <a:pt x="164" y="239"/>
                        <a:pt x="279" y="239"/>
                      </a:cubicBezTo>
                      <a:cubicBezTo>
                        <a:pt x="349" y="239"/>
                        <a:pt x="425" y="220"/>
                        <a:pt x="500" y="20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7" name="Google Shape;1747;p24"/>
                <p:cNvSpPr/>
                <p:nvPr/>
              </p:nvSpPr>
              <p:spPr>
                <a:xfrm>
                  <a:off x="5002915" y="2421821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0" y="1"/>
                      </a:moveTo>
                      <a:lnTo>
                        <a:pt x="35" y="8"/>
                      </a:lnTo>
                      <a:lnTo>
                        <a:pt x="35" y="8"/>
                      </a:lnTo>
                      <a:cubicBezTo>
                        <a:pt x="24" y="4"/>
                        <a:pt x="12" y="1"/>
                        <a:pt x="0" y="1"/>
                      </a:cubicBezTo>
                      <a:close/>
                      <a:moveTo>
                        <a:pt x="35" y="8"/>
                      </a:moveTo>
                      <a:lnTo>
                        <a:pt x="35" y="8"/>
                      </a:lnTo>
                      <a:cubicBezTo>
                        <a:pt x="71" y="24"/>
                        <a:pt x="100" y="63"/>
                        <a:pt x="100" y="101"/>
                      </a:cubicBezTo>
                      <a:lnTo>
                        <a:pt x="450" y="101"/>
                      </a:lnTo>
                      <a:lnTo>
                        <a:pt x="35" y="8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8" name="Google Shape;1748;p24"/>
                <p:cNvSpPr/>
                <p:nvPr/>
              </p:nvSpPr>
              <p:spPr>
                <a:xfrm>
                  <a:off x="3331195" y="2424817"/>
                  <a:ext cx="4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51" extrusionOk="0">
                      <a:moveTo>
                        <a:pt x="201" y="1"/>
                      </a:moveTo>
                      <a:cubicBezTo>
                        <a:pt x="1" y="151"/>
                        <a:pt x="51" y="301"/>
                        <a:pt x="201" y="451"/>
                      </a:cubicBez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9" name="Google Shape;1749;p24"/>
                <p:cNvSpPr/>
                <p:nvPr/>
              </p:nvSpPr>
              <p:spPr>
                <a:xfrm>
                  <a:off x="5573815" y="1551180"/>
                  <a:ext cx="6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01" extrusionOk="0">
                      <a:moveTo>
                        <a:pt x="0" y="0"/>
                      </a:moveTo>
                      <a:lnTo>
                        <a:pt x="300" y="4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0" name="Google Shape;1750;p24"/>
                <p:cNvSpPr/>
                <p:nvPr/>
              </p:nvSpPr>
              <p:spPr>
                <a:xfrm>
                  <a:off x="4304035" y="2425816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0" y="1"/>
                      </a:moveTo>
                      <a:lnTo>
                        <a:pt x="45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1" name="Google Shape;1751;p24"/>
                <p:cNvSpPr/>
                <p:nvPr/>
              </p:nvSpPr>
              <p:spPr>
                <a:xfrm>
                  <a:off x="5014915" y="2424817"/>
                  <a:ext cx="8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51"/>
                        <a:pt x="100" y="51"/>
                        <a:pt x="100" y="101"/>
                      </a:cubicBezTo>
                      <a:lnTo>
                        <a:pt x="400" y="5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2" name="Google Shape;1752;p24"/>
                <p:cNvSpPr/>
                <p:nvPr/>
              </p:nvSpPr>
              <p:spPr>
                <a:xfrm>
                  <a:off x="3101235" y="2427813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151" y="1"/>
                      </a:moveTo>
                      <a:lnTo>
                        <a:pt x="1" y="5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3" name="Google Shape;1753;p24"/>
                <p:cNvSpPr/>
                <p:nvPr/>
              </p:nvSpPr>
              <p:spPr>
                <a:xfrm>
                  <a:off x="4340035" y="2426814"/>
                  <a:ext cx="8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51" extrusionOk="0">
                      <a:moveTo>
                        <a:pt x="400" y="1"/>
                      </a:moveTo>
                      <a:lnTo>
                        <a:pt x="400" y="1"/>
                      </a:lnTo>
                      <a:cubicBezTo>
                        <a:pt x="250" y="101"/>
                        <a:pt x="0" y="101"/>
                        <a:pt x="250" y="351"/>
                      </a:cubicBezTo>
                      <a:lnTo>
                        <a:pt x="4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4" name="Google Shape;1754;p24"/>
                <p:cNvSpPr/>
                <p:nvPr/>
              </p:nvSpPr>
              <p:spPr>
                <a:xfrm>
                  <a:off x="3415195" y="2433805"/>
                  <a:ext cx="4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451" extrusionOk="0">
                      <a:moveTo>
                        <a:pt x="200" y="1"/>
                      </a:moveTo>
                      <a:cubicBezTo>
                        <a:pt x="0" y="151"/>
                        <a:pt x="50" y="301"/>
                        <a:pt x="200" y="451"/>
                      </a:cubicBez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5" name="Google Shape;1755;p24"/>
                <p:cNvSpPr/>
                <p:nvPr/>
              </p:nvSpPr>
              <p:spPr>
                <a:xfrm>
                  <a:off x="3968095" y="2441794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6" name="Google Shape;1756;p24"/>
                <p:cNvSpPr/>
                <p:nvPr/>
              </p:nvSpPr>
              <p:spPr>
                <a:xfrm>
                  <a:off x="5372855" y="1568157"/>
                  <a:ext cx="800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251" extrusionOk="0">
                      <a:moveTo>
                        <a:pt x="400" y="0"/>
                      </a:moveTo>
                      <a:cubicBezTo>
                        <a:pt x="200" y="0"/>
                        <a:pt x="0" y="0"/>
                        <a:pt x="0" y="250"/>
                      </a:cubicBezTo>
                      <a:lnTo>
                        <a:pt x="400" y="150"/>
                      </a:lnTo>
                      <a:cubicBezTo>
                        <a:pt x="400" y="100"/>
                        <a:pt x="400" y="50"/>
                        <a:pt x="4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7" name="Google Shape;1757;p24"/>
                <p:cNvSpPr/>
                <p:nvPr/>
              </p:nvSpPr>
              <p:spPr>
                <a:xfrm>
                  <a:off x="4681975" y="2439797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50" y="1"/>
                      </a:moveTo>
                      <a:lnTo>
                        <a:pt x="0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8" name="Google Shape;1758;p24"/>
                <p:cNvSpPr/>
                <p:nvPr/>
              </p:nvSpPr>
              <p:spPr>
                <a:xfrm>
                  <a:off x="5582815" y="1566159"/>
                  <a:ext cx="6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01" extrusionOk="0">
                      <a:moveTo>
                        <a:pt x="0" y="0"/>
                      </a:moveTo>
                      <a:lnTo>
                        <a:pt x="300" y="4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9" name="Google Shape;1759;p24"/>
                <p:cNvSpPr/>
                <p:nvPr/>
              </p:nvSpPr>
              <p:spPr>
                <a:xfrm>
                  <a:off x="3845115" y="2442792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0" y="151"/>
                      </a:moveTo>
                      <a:lnTo>
                        <a:pt x="4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24"/>
                <p:cNvSpPr/>
                <p:nvPr/>
              </p:nvSpPr>
              <p:spPr>
                <a:xfrm>
                  <a:off x="5069895" y="2441794"/>
                  <a:ext cx="8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51" extrusionOk="0">
                      <a:moveTo>
                        <a:pt x="4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1" name="Google Shape;1761;p24"/>
                <p:cNvSpPr/>
                <p:nvPr/>
              </p:nvSpPr>
              <p:spPr>
                <a:xfrm>
                  <a:off x="3836115" y="2445788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1" y="150"/>
                      </a:moveTo>
                      <a:lnTo>
                        <a:pt x="4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24"/>
                <p:cNvSpPr/>
                <p:nvPr/>
              </p:nvSpPr>
              <p:spPr>
                <a:xfrm>
                  <a:off x="4427015" y="2455775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0" y="0"/>
                      </a:moveTo>
                      <a:lnTo>
                        <a:pt x="45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3" name="Google Shape;1763;p24"/>
                <p:cNvSpPr/>
                <p:nvPr/>
              </p:nvSpPr>
              <p:spPr>
                <a:xfrm>
                  <a:off x="4445015" y="2461766"/>
                  <a:ext cx="10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01" extrusionOk="0">
                      <a:moveTo>
                        <a:pt x="0" y="0"/>
                      </a:moveTo>
                      <a:lnTo>
                        <a:pt x="50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4" name="Google Shape;1764;p24"/>
                <p:cNvSpPr/>
                <p:nvPr/>
              </p:nvSpPr>
              <p:spPr>
                <a:xfrm>
                  <a:off x="4954915" y="2460768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51" y="0"/>
                      </a:moveTo>
                      <a:lnTo>
                        <a:pt x="1" y="4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24"/>
                <p:cNvSpPr/>
                <p:nvPr/>
              </p:nvSpPr>
              <p:spPr>
                <a:xfrm>
                  <a:off x="3299215" y="2481739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0" y="0"/>
                      </a:moveTo>
                      <a:cubicBezTo>
                        <a:pt x="75" y="100"/>
                        <a:pt x="150" y="150"/>
                        <a:pt x="225" y="150"/>
                      </a:cubicBezTo>
                      <a:cubicBezTo>
                        <a:pt x="300" y="150"/>
                        <a:pt x="375" y="100"/>
                        <a:pt x="4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24"/>
                <p:cNvSpPr/>
                <p:nvPr/>
              </p:nvSpPr>
              <p:spPr>
                <a:xfrm>
                  <a:off x="5092895" y="2481739"/>
                  <a:ext cx="2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01" extrusionOk="0">
                      <a:moveTo>
                        <a:pt x="100" y="0"/>
                      </a:moveTo>
                      <a:lnTo>
                        <a:pt x="1" y="500"/>
                      </a:lnTo>
                      <a:cubicBezTo>
                        <a:pt x="51" y="450"/>
                        <a:pt x="51" y="400"/>
                        <a:pt x="100" y="400"/>
                      </a:cubicBez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24"/>
                <p:cNvSpPr/>
                <p:nvPr/>
              </p:nvSpPr>
              <p:spPr>
                <a:xfrm>
                  <a:off x="2939275" y="2487731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0" y="150"/>
                      </a:move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24"/>
                <p:cNvSpPr/>
                <p:nvPr/>
              </p:nvSpPr>
              <p:spPr>
                <a:xfrm>
                  <a:off x="3046255" y="2499714"/>
                  <a:ext cx="6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51" extrusionOk="0">
                      <a:moveTo>
                        <a:pt x="0" y="0"/>
                      </a:moveTo>
                      <a:lnTo>
                        <a:pt x="30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24"/>
                <p:cNvSpPr/>
                <p:nvPr/>
              </p:nvSpPr>
              <p:spPr>
                <a:xfrm>
                  <a:off x="4603975" y="2500713"/>
                  <a:ext cx="10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01" extrusionOk="0">
                      <a:moveTo>
                        <a:pt x="1" y="0"/>
                      </a:moveTo>
                      <a:lnTo>
                        <a:pt x="5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0" name="Google Shape;1770;p24"/>
                <p:cNvSpPr/>
                <p:nvPr/>
              </p:nvSpPr>
              <p:spPr>
                <a:xfrm>
                  <a:off x="3053255" y="2502710"/>
                  <a:ext cx="9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0" extrusionOk="0">
                      <a:moveTo>
                        <a:pt x="0" y="0"/>
                      </a:moveTo>
                      <a:cubicBezTo>
                        <a:pt x="75" y="100"/>
                        <a:pt x="150" y="150"/>
                        <a:pt x="225" y="150"/>
                      </a:cubicBezTo>
                      <a:cubicBezTo>
                        <a:pt x="300" y="150"/>
                        <a:pt x="375" y="100"/>
                        <a:pt x="4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24"/>
                <p:cNvSpPr/>
                <p:nvPr/>
              </p:nvSpPr>
              <p:spPr>
                <a:xfrm>
                  <a:off x="4624975" y="2506684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1" y="1"/>
                      </a:moveTo>
                      <a:lnTo>
                        <a:pt x="45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2" name="Google Shape;1772;p24"/>
                <p:cNvSpPr/>
                <p:nvPr/>
              </p:nvSpPr>
              <p:spPr>
                <a:xfrm>
                  <a:off x="5083895" y="2511678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51" y="1"/>
                      </a:moveTo>
                      <a:lnTo>
                        <a:pt x="1" y="451"/>
                      </a:lnTo>
                      <a:cubicBezTo>
                        <a:pt x="51" y="401"/>
                        <a:pt x="101" y="401"/>
                        <a:pt x="151" y="401"/>
                      </a:cubicBez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3" name="Google Shape;1773;p24"/>
                <p:cNvSpPr/>
                <p:nvPr/>
              </p:nvSpPr>
              <p:spPr>
                <a:xfrm>
                  <a:off x="4672975" y="2524660"/>
                  <a:ext cx="10020" cy="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254" extrusionOk="0">
                      <a:moveTo>
                        <a:pt x="0" y="1"/>
                      </a:moveTo>
                      <a:cubicBezTo>
                        <a:pt x="75" y="226"/>
                        <a:pt x="206" y="254"/>
                        <a:pt x="352" y="254"/>
                      </a:cubicBezTo>
                      <a:cubicBezTo>
                        <a:pt x="400" y="254"/>
                        <a:pt x="450" y="251"/>
                        <a:pt x="500" y="25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4" name="Google Shape;1774;p24"/>
                <p:cNvSpPr/>
                <p:nvPr/>
              </p:nvSpPr>
              <p:spPr>
                <a:xfrm>
                  <a:off x="4690975" y="2533647"/>
                  <a:ext cx="10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01" extrusionOk="0">
                      <a:moveTo>
                        <a:pt x="0" y="1"/>
                      </a:moveTo>
                      <a:lnTo>
                        <a:pt x="50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24"/>
                <p:cNvSpPr/>
                <p:nvPr/>
              </p:nvSpPr>
              <p:spPr>
                <a:xfrm>
                  <a:off x="4892935" y="2565603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0" y="300"/>
                      </a:move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6" name="Google Shape;1776;p24"/>
                <p:cNvSpPr/>
                <p:nvPr/>
              </p:nvSpPr>
              <p:spPr>
                <a:xfrm>
                  <a:off x="4780955" y="2568599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150" y="0"/>
                      </a:moveTo>
                      <a:lnTo>
                        <a:pt x="0" y="50"/>
                      </a:lnTo>
                      <a:lnTo>
                        <a:pt x="450" y="150"/>
                      </a:lnTo>
                      <a:lnTo>
                        <a:pt x="450" y="150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7" name="Google Shape;1777;p24"/>
                <p:cNvSpPr/>
                <p:nvPr/>
              </p:nvSpPr>
              <p:spPr>
                <a:xfrm>
                  <a:off x="4825935" y="2586574"/>
                  <a:ext cx="10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51" extrusionOk="0">
                      <a:moveTo>
                        <a:pt x="1" y="0"/>
                      </a:moveTo>
                      <a:lnTo>
                        <a:pt x="501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8" name="Google Shape;1778;p24"/>
                <p:cNvSpPr/>
                <p:nvPr/>
              </p:nvSpPr>
              <p:spPr>
                <a:xfrm>
                  <a:off x="5041895" y="2607546"/>
                  <a:ext cx="3020" cy="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0" extrusionOk="0">
                      <a:moveTo>
                        <a:pt x="151" y="0"/>
                      </a:moveTo>
                      <a:lnTo>
                        <a:pt x="1" y="450"/>
                      </a:lnTo>
                      <a:cubicBezTo>
                        <a:pt x="51" y="400"/>
                        <a:pt x="51" y="400"/>
                        <a:pt x="101" y="400"/>
                      </a:cubicBezTo>
                      <a:lnTo>
                        <a:pt x="151" y="150"/>
                      </a:lnTo>
                      <a:cubicBezTo>
                        <a:pt x="151" y="100"/>
                        <a:pt x="151" y="50"/>
                        <a:pt x="1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9" name="Google Shape;1779;p24"/>
                <p:cNvSpPr/>
                <p:nvPr/>
              </p:nvSpPr>
              <p:spPr>
                <a:xfrm>
                  <a:off x="5611795" y="1631050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1" y="1"/>
                      </a:moveTo>
                      <a:lnTo>
                        <a:pt x="151" y="4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0" name="Google Shape;1780;p24"/>
                <p:cNvSpPr/>
                <p:nvPr/>
              </p:nvSpPr>
              <p:spPr>
                <a:xfrm>
                  <a:off x="4990915" y="2661451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0" y="1"/>
                      </a:moveTo>
                      <a:lnTo>
                        <a:pt x="450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1" name="Google Shape;1781;p24"/>
                <p:cNvSpPr/>
                <p:nvPr/>
              </p:nvSpPr>
              <p:spPr>
                <a:xfrm>
                  <a:off x="5041895" y="2679427"/>
                  <a:ext cx="10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01" extrusionOk="0">
                      <a:moveTo>
                        <a:pt x="1" y="0"/>
                      </a:moveTo>
                      <a:lnTo>
                        <a:pt x="5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2" name="Google Shape;1782;p24"/>
                <p:cNvSpPr/>
                <p:nvPr/>
              </p:nvSpPr>
              <p:spPr>
                <a:xfrm>
                  <a:off x="5114895" y="2713380"/>
                  <a:ext cx="8020" cy="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54" extrusionOk="0">
                      <a:moveTo>
                        <a:pt x="0" y="0"/>
                      </a:moveTo>
                      <a:cubicBezTo>
                        <a:pt x="0" y="225"/>
                        <a:pt x="113" y="253"/>
                        <a:pt x="253" y="253"/>
                      </a:cubicBezTo>
                      <a:cubicBezTo>
                        <a:pt x="300" y="253"/>
                        <a:pt x="350" y="250"/>
                        <a:pt x="400" y="2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24"/>
                <p:cNvSpPr/>
                <p:nvPr/>
              </p:nvSpPr>
              <p:spPr>
                <a:xfrm>
                  <a:off x="5176875" y="2739324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1" y="1"/>
                      </a:moveTo>
                      <a:lnTo>
                        <a:pt x="45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24"/>
                <p:cNvSpPr/>
                <p:nvPr/>
              </p:nvSpPr>
              <p:spPr>
                <a:xfrm>
                  <a:off x="5614795" y="1645031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1" y="1"/>
                      </a:moveTo>
                      <a:lnTo>
                        <a:pt x="151" y="5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24"/>
                <p:cNvSpPr/>
                <p:nvPr/>
              </p:nvSpPr>
              <p:spPr>
                <a:xfrm>
                  <a:off x="5299855" y="2793250"/>
                  <a:ext cx="10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51" extrusionOk="0">
                      <a:moveTo>
                        <a:pt x="1" y="0"/>
                      </a:moveTo>
                      <a:lnTo>
                        <a:pt x="501" y="1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6" name="Google Shape;1786;p24"/>
                <p:cNvSpPr/>
                <p:nvPr/>
              </p:nvSpPr>
              <p:spPr>
                <a:xfrm>
                  <a:off x="5341855" y="2805233"/>
                  <a:ext cx="7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01" extrusionOk="0">
                      <a:moveTo>
                        <a:pt x="0" y="0"/>
                      </a:moveTo>
                      <a:lnTo>
                        <a:pt x="350" y="30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7" name="Google Shape;1787;p24"/>
                <p:cNvSpPr/>
                <p:nvPr/>
              </p:nvSpPr>
              <p:spPr>
                <a:xfrm>
                  <a:off x="5357855" y="2816218"/>
                  <a:ext cx="9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01" extrusionOk="0">
                      <a:moveTo>
                        <a:pt x="0" y="0"/>
                      </a:moveTo>
                      <a:lnTo>
                        <a:pt x="450" y="20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8" name="Google Shape;1788;p24"/>
                <p:cNvSpPr/>
                <p:nvPr/>
              </p:nvSpPr>
              <p:spPr>
                <a:xfrm>
                  <a:off x="5386835" y="2834194"/>
                  <a:ext cx="9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01" extrusionOk="0">
                      <a:moveTo>
                        <a:pt x="1" y="0"/>
                      </a:moveTo>
                      <a:lnTo>
                        <a:pt x="451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9" name="Google Shape;1789;p24"/>
                <p:cNvSpPr/>
                <p:nvPr/>
              </p:nvSpPr>
              <p:spPr>
                <a:xfrm>
                  <a:off x="5410835" y="2845158"/>
                  <a:ext cx="9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01" extrusionOk="0">
                      <a:moveTo>
                        <a:pt x="1" y="1"/>
                      </a:moveTo>
                      <a:lnTo>
                        <a:pt x="45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0" name="Google Shape;1790;p24"/>
                <p:cNvSpPr/>
                <p:nvPr/>
              </p:nvSpPr>
              <p:spPr>
                <a:xfrm>
                  <a:off x="5027915" y="2427813"/>
                  <a:ext cx="4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" extrusionOk="0">
                      <a:moveTo>
                        <a:pt x="200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1" name="Google Shape;1791;p24"/>
                <p:cNvSpPr/>
                <p:nvPr/>
              </p:nvSpPr>
              <p:spPr>
                <a:xfrm>
                  <a:off x="5464835" y="2602552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3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2" name="Google Shape;1792;p24"/>
                <p:cNvSpPr/>
                <p:nvPr/>
              </p:nvSpPr>
              <p:spPr>
                <a:xfrm>
                  <a:off x="5386835" y="1562165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251" y="0"/>
                      </a:moveTo>
                      <a:lnTo>
                        <a:pt x="1" y="100"/>
                      </a:lnTo>
                      <a:lnTo>
                        <a:pt x="151" y="150"/>
                      </a:ln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3" name="Google Shape;1793;p24"/>
                <p:cNvSpPr/>
                <p:nvPr/>
              </p:nvSpPr>
              <p:spPr>
                <a:xfrm>
                  <a:off x="4151055" y="2298012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" y="1"/>
                      </a:moveTo>
                      <a:lnTo>
                        <a:pt x="151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4" name="Google Shape;1794;p24"/>
                <p:cNvSpPr/>
                <p:nvPr/>
              </p:nvSpPr>
              <p:spPr>
                <a:xfrm>
                  <a:off x="4849935" y="2596561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1" y="0"/>
                      </a:moveTo>
                      <a:lnTo>
                        <a:pt x="3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5" name="Google Shape;1795;p24"/>
                <p:cNvSpPr/>
                <p:nvPr/>
              </p:nvSpPr>
              <p:spPr>
                <a:xfrm>
                  <a:off x="2946275" y="2290023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24"/>
                <p:cNvSpPr/>
                <p:nvPr/>
              </p:nvSpPr>
              <p:spPr>
                <a:xfrm>
                  <a:off x="4567995" y="2278059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7" name="Google Shape;1797;p24"/>
                <p:cNvSpPr/>
                <p:nvPr/>
              </p:nvSpPr>
              <p:spPr>
                <a:xfrm>
                  <a:off x="5288855" y="2523661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8" name="Google Shape;1798;p24"/>
                <p:cNvSpPr/>
                <p:nvPr/>
              </p:nvSpPr>
              <p:spPr>
                <a:xfrm>
                  <a:off x="3338195" y="2474748"/>
                  <a:ext cx="5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01" extrusionOk="0">
                      <a:moveTo>
                        <a:pt x="1" y="0"/>
                      </a:moveTo>
                      <a:lnTo>
                        <a:pt x="251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24"/>
                <p:cNvSpPr/>
                <p:nvPr/>
              </p:nvSpPr>
              <p:spPr>
                <a:xfrm>
                  <a:off x="3867115" y="2407841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0" y="1"/>
                      </a:moveTo>
                      <a:lnTo>
                        <a:pt x="0" y="501"/>
                      </a:lnTo>
                      <a:cubicBezTo>
                        <a:pt x="100" y="351"/>
                        <a:pt x="150" y="1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24"/>
                <p:cNvSpPr/>
                <p:nvPr/>
              </p:nvSpPr>
              <p:spPr>
                <a:xfrm>
                  <a:off x="2912275" y="2494721"/>
                  <a:ext cx="7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01" extrusionOk="0">
                      <a:moveTo>
                        <a:pt x="1" y="0"/>
                      </a:moveTo>
                      <a:lnTo>
                        <a:pt x="35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1" name="Google Shape;1801;p24"/>
                <p:cNvSpPr/>
                <p:nvPr/>
              </p:nvSpPr>
              <p:spPr>
                <a:xfrm>
                  <a:off x="2975275" y="2295016"/>
                  <a:ext cx="600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201" extrusionOk="0">
                      <a:moveTo>
                        <a:pt x="0" y="1"/>
                      </a:moveTo>
                      <a:lnTo>
                        <a:pt x="30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2" name="Google Shape;1802;p24"/>
                <p:cNvSpPr/>
                <p:nvPr/>
              </p:nvSpPr>
              <p:spPr>
                <a:xfrm>
                  <a:off x="4325035" y="2433805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0" y="1"/>
                      </a:moveTo>
                      <a:lnTo>
                        <a:pt x="350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3" name="Google Shape;1803;p24"/>
                <p:cNvSpPr/>
                <p:nvPr/>
              </p:nvSpPr>
              <p:spPr>
                <a:xfrm>
                  <a:off x="5253875" y="2505686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51"/>
                        <a:pt x="50" y="101"/>
                        <a:pt x="100" y="151"/>
                      </a:cubicBezTo>
                      <a:lnTo>
                        <a:pt x="350" y="15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4" name="Google Shape;1804;p24"/>
                <p:cNvSpPr/>
                <p:nvPr/>
              </p:nvSpPr>
              <p:spPr>
                <a:xfrm>
                  <a:off x="5376855" y="2563606"/>
                  <a:ext cx="7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101" extrusionOk="0">
                      <a:moveTo>
                        <a:pt x="0" y="0"/>
                      </a:moveTo>
                      <a:cubicBezTo>
                        <a:pt x="0" y="0"/>
                        <a:pt x="0" y="50"/>
                        <a:pt x="50" y="100"/>
                      </a:cubicBezTo>
                      <a:lnTo>
                        <a:pt x="350" y="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5" name="Google Shape;1805;p24"/>
                <p:cNvSpPr/>
                <p:nvPr/>
              </p:nvSpPr>
              <p:spPr>
                <a:xfrm>
                  <a:off x="3150235" y="2271069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" y="0"/>
                      </a:moveTo>
                      <a:lnTo>
                        <a:pt x="100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6" name="Google Shape;1806;p24"/>
                <p:cNvSpPr/>
                <p:nvPr/>
              </p:nvSpPr>
              <p:spPr>
                <a:xfrm>
                  <a:off x="5344855" y="1586132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300" y="0"/>
                      </a:moveTo>
                      <a:lnTo>
                        <a:pt x="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7" name="Google Shape;1807;p24"/>
                <p:cNvSpPr/>
                <p:nvPr/>
              </p:nvSpPr>
              <p:spPr>
                <a:xfrm>
                  <a:off x="4576995" y="2493722"/>
                  <a:ext cx="7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151" extrusionOk="0">
                      <a:moveTo>
                        <a:pt x="0" y="0"/>
                      </a:moveTo>
                      <a:lnTo>
                        <a:pt x="35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8" name="Google Shape;1808;p24"/>
                <p:cNvSpPr/>
                <p:nvPr/>
              </p:nvSpPr>
              <p:spPr>
                <a:xfrm>
                  <a:off x="5118895" y="2457772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0" y="50"/>
                        <a:pt x="50" y="100"/>
                        <a:pt x="50" y="100"/>
                      </a:cubicBezTo>
                      <a:lnTo>
                        <a:pt x="30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9" name="Google Shape;1809;p24"/>
                <p:cNvSpPr/>
                <p:nvPr/>
              </p:nvSpPr>
              <p:spPr>
                <a:xfrm>
                  <a:off x="5315855" y="1604107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201" y="0"/>
                      </a:moveTo>
                      <a:lnTo>
                        <a:pt x="1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0" name="Google Shape;1810;p24"/>
                <p:cNvSpPr/>
                <p:nvPr/>
              </p:nvSpPr>
              <p:spPr>
                <a:xfrm>
                  <a:off x="4972915" y="2412834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1" y="1"/>
                      </a:moveTo>
                      <a:cubicBezTo>
                        <a:pt x="1" y="51"/>
                        <a:pt x="51" y="101"/>
                        <a:pt x="51" y="101"/>
                      </a:cubicBezTo>
                      <a:lnTo>
                        <a:pt x="301" y="10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1" name="Google Shape;1811;p24"/>
                <p:cNvSpPr/>
                <p:nvPr/>
              </p:nvSpPr>
              <p:spPr>
                <a:xfrm>
                  <a:off x="3251215" y="2437799"/>
                  <a:ext cx="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51" extrusionOk="0">
                      <a:moveTo>
                        <a:pt x="1" y="1"/>
                      </a:moveTo>
                      <a:lnTo>
                        <a:pt x="1" y="4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2" name="Google Shape;1812;p24"/>
                <p:cNvSpPr/>
                <p:nvPr/>
              </p:nvSpPr>
              <p:spPr>
                <a:xfrm>
                  <a:off x="5214875" y="2493722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0" y="0"/>
                      </a:moveTo>
                      <a:cubicBezTo>
                        <a:pt x="50" y="50"/>
                        <a:pt x="50" y="100"/>
                        <a:pt x="100" y="150"/>
                      </a:cubicBezTo>
                      <a:lnTo>
                        <a:pt x="35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3" name="Google Shape;1813;p24"/>
                <p:cNvSpPr/>
                <p:nvPr/>
              </p:nvSpPr>
              <p:spPr>
                <a:xfrm>
                  <a:off x="5352855" y="2553620"/>
                  <a:ext cx="7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0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51"/>
                        <a:pt x="100" y="101"/>
                        <a:pt x="100" y="101"/>
                      </a:cubicBezTo>
                      <a:lnTo>
                        <a:pt x="350" y="10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4" name="Google Shape;1814;p24"/>
                <p:cNvSpPr/>
                <p:nvPr/>
              </p:nvSpPr>
              <p:spPr>
                <a:xfrm>
                  <a:off x="4475995" y="2288026"/>
                  <a:ext cx="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01" extrusionOk="0">
                      <a:moveTo>
                        <a:pt x="1" y="1"/>
                      </a:moveTo>
                      <a:lnTo>
                        <a:pt x="1" y="501"/>
                      </a:lnTo>
                      <a:cubicBezTo>
                        <a:pt x="1" y="351"/>
                        <a:pt x="1" y="1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5" name="Google Shape;1815;p24"/>
                <p:cNvSpPr/>
                <p:nvPr/>
              </p:nvSpPr>
              <p:spPr>
                <a:xfrm>
                  <a:off x="3344195" y="2479742"/>
                  <a:ext cx="6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" extrusionOk="0">
                      <a:moveTo>
                        <a:pt x="1" y="0"/>
                      </a:moveTo>
                      <a:lnTo>
                        <a:pt x="3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6" name="Google Shape;1816;p24"/>
                <p:cNvSpPr/>
                <p:nvPr/>
              </p:nvSpPr>
              <p:spPr>
                <a:xfrm>
                  <a:off x="4540995" y="2479742"/>
                  <a:ext cx="7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01" extrusionOk="0">
                      <a:moveTo>
                        <a:pt x="0" y="0"/>
                      </a:moveTo>
                      <a:lnTo>
                        <a:pt x="35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7" name="Google Shape;1817;p24"/>
                <p:cNvSpPr/>
                <p:nvPr/>
              </p:nvSpPr>
              <p:spPr>
                <a:xfrm>
                  <a:off x="5060895" y="2439797"/>
                  <a:ext cx="4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" extrusionOk="0">
                      <a:moveTo>
                        <a:pt x="201" y="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8" name="Google Shape;1818;p24"/>
                <p:cNvSpPr/>
                <p:nvPr/>
              </p:nvSpPr>
              <p:spPr>
                <a:xfrm>
                  <a:off x="4870935" y="2605548"/>
                  <a:ext cx="7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01" extrusionOk="0">
                      <a:moveTo>
                        <a:pt x="0" y="0"/>
                      </a:moveTo>
                      <a:lnTo>
                        <a:pt x="35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9" name="Google Shape;1819;p24"/>
                <p:cNvSpPr/>
                <p:nvPr/>
              </p:nvSpPr>
              <p:spPr>
                <a:xfrm>
                  <a:off x="5255875" y="1646029"/>
                  <a:ext cx="5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51" extrusionOk="0">
                      <a:moveTo>
                        <a:pt x="25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0" name="Google Shape;1820;p24"/>
                <p:cNvSpPr/>
                <p:nvPr/>
              </p:nvSpPr>
              <p:spPr>
                <a:xfrm>
                  <a:off x="3767135" y="2442792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24"/>
                <p:cNvSpPr/>
                <p:nvPr/>
              </p:nvSpPr>
              <p:spPr>
                <a:xfrm>
                  <a:off x="5126895" y="2460768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24"/>
                <p:cNvSpPr/>
                <p:nvPr/>
              </p:nvSpPr>
              <p:spPr>
                <a:xfrm>
                  <a:off x="5226875" y="2496718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0" y="50"/>
                        <a:pt x="50" y="100"/>
                        <a:pt x="100" y="150"/>
                      </a:cubicBezTo>
                      <a:lnTo>
                        <a:pt x="35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3" name="Google Shape;1823;p24"/>
                <p:cNvSpPr/>
                <p:nvPr/>
              </p:nvSpPr>
              <p:spPr>
                <a:xfrm>
                  <a:off x="5231875" y="1664005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200" y="0"/>
                      </a:moveTo>
                      <a:lnTo>
                        <a:pt x="0" y="50"/>
                      </a:lnTo>
                      <a:lnTo>
                        <a:pt x="150" y="100"/>
                      </a:lnTo>
                      <a:cubicBezTo>
                        <a:pt x="200" y="50"/>
                        <a:pt x="200" y="1"/>
                        <a:pt x="2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24"/>
                <p:cNvSpPr/>
                <p:nvPr/>
              </p:nvSpPr>
              <p:spPr>
                <a:xfrm>
                  <a:off x="4579975" y="2328969"/>
                  <a:ext cx="3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01" extrusionOk="0">
                      <a:moveTo>
                        <a:pt x="151" y="1"/>
                      </a:moveTo>
                      <a:cubicBezTo>
                        <a:pt x="1" y="101"/>
                        <a:pt x="1" y="201"/>
                        <a:pt x="151" y="301"/>
                      </a:cubicBez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24"/>
                <p:cNvSpPr/>
                <p:nvPr/>
              </p:nvSpPr>
              <p:spPr>
                <a:xfrm>
                  <a:off x="5563815" y="1465318"/>
                  <a:ext cx="6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" extrusionOk="0">
                      <a:moveTo>
                        <a:pt x="30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24"/>
                <p:cNvSpPr/>
                <p:nvPr/>
              </p:nvSpPr>
              <p:spPr>
                <a:xfrm>
                  <a:off x="2883275" y="2316986"/>
                  <a:ext cx="4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301" extrusionOk="0">
                      <a:moveTo>
                        <a:pt x="201" y="1"/>
                      </a:moveTo>
                      <a:lnTo>
                        <a:pt x="1" y="3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24"/>
                <p:cNvSpPr/>
                <p:nvPr/>
              </p:nvSpPr>
              <p:spPr>
                <a:xfrm>
                  <a:off x="5537815" y="1478300"/>
                  <a:ext cx="4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" extrusionOk="0">
                      <a:moveTo>
                        <a:pt x="20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24"/>
                <p:cNvSpPr/>
                <p:nvPr/>
              </p:nvSpPr>
              <p:spPr>
                <a:xfrm>
                  <a:off x="4808935" y="2361924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24"/>
                <p:cNvSpPr/>
                <p:nvPr/>
              </p:nvSpPr>
              <p:spPr>
                <a:xfrm>
                  <a:off x="5195875" y="1684976"/>
                  <a:ext cx="4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" extrusionOk="0">
                      <a:moveTo>
                        <a:pt x="20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24"/>
                <p:cNvSpPr/>
                <p:nvPr/>
              </p:nvSpPr>
              <p:spPr>
                <a:xfrm>
                  <a:off x="5521815" y="1484292"/>
                  <a:ext cx="6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51" extrusionOk="0">
                      <a:moveTo>
                        <a:pt x="301" y="0"/>
                      </a:moveTo>
                      <a:lnTo>
                        <a:pt x="1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1" name="Google Shape;1831;p24"/>
                <p:cNvSpPr/>
                <p:nvPr/>
              </p:nvSpPr>
              <p:spPr>
                <a:xfrm>
                  <a:off x="3980095" y="2443791"/>
                  <a:ext cx="6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" extrusionOk="0">
                      <a:moveTo>
                        <a:pt x="0" y="1"/>
                      </a:moveTo>
                      <a:lnTo>
                        <a:pt x="3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2" name="Google Shape;1832;p24"/>
                <p:cNvSpPr/>
                <p:nvPr/>
              </p:nvSpPr>
              <p:spPr>
                <a:xfrm>
                  <a:off x="5591815" y="1490284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24"/>
                <p:cNvSpPr/>
                <p:nvPr/>
              </p:nvSpPr>
              <p:spPr>
                <a:xfrm>
                  <a:off x="5265855" y="2511678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1" y="1"/>
                      </a:moveTo>
                      <a:cubicBezTo>
                        <a:pt x="51" y="51"/>
                        <a:pt x="51" y="101"/>
                        <a:pt x="101" y="151"/>
                      </a:cubicBezTo>
                      <a:lnTo>
                        <a:pt x="351" y="10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24"/>
                <p:cNvSpPr/>
                <p:nvPr/>
              </p:nvSpPr>
              <p:spPr>
                <a:xfrm>
                  <a:off x="3330195" y="2463764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01" y="0"/>
                      </a:moveTo>
                      <a:lnTo>
                        <a:pt x="1" y="150"/>
                      </a:lnTo>
                      <a:lnTo>
                        <a:pt x="151" y="100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5" name="Google Shape;1835;p24"/>
                <p:cNvSpPr/>
                <p:nvPr/>
              </p:nvSpPr>
              <p:spPr>
                <a:xfrm>
                  <a:off x="5450835" y="2595562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24"/>
                <p:cNvSpPr/>
                <p:nvPr/>
              </p:nvSpPr>
              <p:spPr>
                <a:xfrm>
                  <a:off x="4993915" y="2418825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0" y="1"/>
                      </a:moveTo>
                      <a:lnTo>
                        <a:pt x="31" y="11"/>
                      </a:lnTo>
                      <a:lnTo>
                        <a:pt x="31" y="11"/>
                      </a:lnTo>
                      <a:cubicBezTo>
                        <a:pt x="24" y="5"/>
                        <a:pt x="14" y="1"/>
                        <a:pt x="0" y="1"/>
                      </a:cubicBezTo>
                      <a:close/>
                      <a:moveTo>
                        <a:pt x="31" y="11"/>
                      </a:moveTo>
                      <a:lnTo>
                        <a:pt x="31" y="11"/>
                      </a:lnTo>
                      <a:cubicBezTo>
                        <a:pt x="50" y="28"/>
                        <a:pt x="50" y="65"/>
                        <a:pt x="50" y="101"/>
                      </a:cubicBezTo>
                      <a:lnTo>
                        <a:pt x="300" y="101"/>
                      </a:lnTo>
                      <a:lnTo>
                        <a:pt x="31" y="1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24"/>
                <p:cNvSpPr/>
                <p:nvPr/>
              </p:nvSpPr>
              <p:spPr>
                <a:xfrm>
                  <a:off x="5602815" y="1496256"/>
                  <a:ext cx="6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101" extrusionOk="0">
                      <a:moveTo>
                        <a:pt x="3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24"/>
                <p:cNvSpPr/>
                <p:nvPr/>
              </p:nvSpPr>
              <p:spPr>
                <a:xfrm>
                  <a:off x="4059075" y="2365918"/>
                  <a:ext cx="1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401" extrusionOk="0">
                      <a:moveTo>
                        <a:pt x="1" y="0"/>
                      </a:moveTo>
                      <a:lnTo>
                        <a:pt x="51" y="4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24"/>
                <p:cNvSpPr/>
                <p:nvPr/>
              </p:nvSpPr>
              <p:spPr>
                <a:xfrm>
                  <a:off x="5609795" y="1499252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0" name="Google Shape;1840;p24"/>
                <p:cNvSpPr/>
                <p:nvPr/>
              </p:nvSpPr>
              <p:spPr>
                <a:xfrm>
                  <a:off x="5530815" y="1503246"/>
                  <a:ext cx="5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51" extrusionOk="0">
                      <a:moveTo>
                        <a:pt x="1" y="1"/>
                      </a:moveTo>
                      <a:lnTo>
                        <a:pt x="25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24"/>
                <p:cNvSpPr/>
                <p:nvPr/>
              </p:nvSpPr>
              <p:spPr>
                <a:xfrm>
                  <a:off x="5471835" y="2604550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0" y="0"/>
                      </a:moveTo>
                      <a:lnTo>
                        <a:pt x="250" y="10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24"/>
                <p:cNvSpPr/>
                <p:nvPr/>
              </p:nvSpPr>
              <p:spPr>
                <a:xfrm>
                  <a:off x="5621795" y="1508239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25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3" name="Google Shape;1843;p24"/>
                <p:cNvSpPr/>
                <p:nvPr/>
              </p:nvSpPr>
              <p:spPr>
                <a:xfrm>
                  <a:off x="5456835" y="2598558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4" name="Google Shape;1844;p24"/>
                <p:cNvSpPr/>
                <p:nvPr/>
              </p:nvSpPr>
              <p:spPr>
                <a:xfrm>
                  <a:off x="3327195" y="2288026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24"/>
                <p:cNvSpPr/>
                <p:nvPr/>
              </p:nvSpPr>
              <p:spPr>
                <a:xfrm>
                  <a:off x="4555995" y="2485733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0" y="0"/>
                      </a:moveTo>
                      <a:lnTo>
                        <a:pt x="30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24"/>
                <p:cNvSpPr/>
                <p:nvPr/>
              </p:nvSpPr>
              <p:spPr>
                <a:xfrm>
                  <a:off x="4775955" y="2562607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00" y="0"/>
                      </a:moveTo>
                      <a:lnTo>
                        <a:pt x="0" y="200"/>
                      </a:lnTo>
                      <a:lnTo>
                        <a:pt x="100" y="20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7" name="Google Shape;1847;p24"/>
                <p:cNvSpPr/>
                <p:nvPr/>
              </p:nvSpPr>
              <p:spPr>
                <a:xfrm>
                  <a:off x="3104235" y="2362922"/>
                  <a:ext cx="4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01" extrusionOk="0">
                      <a:moveTo>
                        <a:pt x="1" y="0"/>
                      </a:moveTo>
                      <a:cubicBezTo>
                        <a:pt x="51" y="200"/>
                        <a:pt x="51" y="350"/>
                        <a:pt x="1" y="500"/>
                      </a:cubicBezTo>
                      <a:cubicBezTo>
                        <a:pt x="151" y="350"/>
                        <a:pt x="201" y="1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8" name="Google Shape;1848;p24"/>
                <p:cNvSpPr/>
                <p:nvPr/>
              </p:nvSpPr>
              <p:spPr>
                <a:xfrm>
                  <a:off x="5458835" y="1520223"/>
                  <a:ext cx="6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51" extrusionOk="0">
                      <a:moveTo>
                        <a:pt x="30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9" name="Google Shape;1849;p24"/>
                <p:cNvSpPr/>
                <p:nvPr/>
              </p:nvSpPr>
              <p:spPr>
                <a:xfrm>
                  <a:off x="4615975" y="2502710"/>
                  <a:ext cx="6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50" extrusionOk="0">
                      <a:moveTo>
                        <a:pt x="1" y="0"/>
                      </a:moveTo>
                      <a:lnTo>
                        <a:pt x="301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0" name="Google Shape;1850;p24"/>
                <p:cNvSpPr/>
                <p:nvPr/>
              </p:nvSpPr>
              <p:spPr>
                <a:xfrm>
                  <a:off x="4927915" y="2397854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1" y="51"/>
                        <a:pt x="51" y="51"/>
                        <a:pt x="51" y="101"/>
                      </a:cubicBezTo>
                      <a:lnTo>
                        <a:pt x="301" y="10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1851;p24"/>
                <p:cNvSpPr/>
                <p:nvPr/>
              </p:nvSpPr>
              <p:spPr>
                <a:xfrm>
                  <a:off x="5148895" y="2466759"/>
                  <a:ext cx="7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10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0" y="50"/>
                        <a:pt x="50" y="100"/>
                        <a:pt x="100" y="100"/>
                      </a:cubicBezTo>
                      <a:lnTo>
                        <a:pt x="35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1852;p24"/>
                <p:cNvSpPr/>
                <p:nvPr/>
              </p:nvSpPr>
              <p:spPr>
                <a:xfrm>
                  <a:off x="5446835" y="1529210"/>
                  <a:ext cx="6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51" extrusionOk="0">
                      <a:moveTo>
                        <a:pt x="300" y="1"/>
                      </a:move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3" name="Google Shape;1853;p24"/>
                <p:cNvSpPr/>
                <p:nvPr/>
              </p:nvSpPr>
              <p:spPr>
                <a:xfrm>
                  <a:off x="4666975" y="2521664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0" y="1"/>
                      </a:moveTo>
                      <a:lnTo>
                        <a:pt x="30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4" name="Google Shape;1854;p24"/>
                <p:cNvSpPr/>
                <p:nvPr/>
              </p:nvSpPr>
              <p:spPr>
                <a:xfrm>
                  <a:off x="4373015" y="2448784"/>
                  <a:ext cx="6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" extrusionOk="0">
                      <a:moveTo>
                        <a:pt x="1" y="0"/>
                      </a:moveTo>
                      <a:lnTo>
                        <a:pt x="3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5" name="Google Shape;1855;p24"/>
                <p:cNvSpPr/>
                <p:nvPr/>
              </p:nvSpPr>
              <p:spPr>
                <a:xfrm>
                  <a:off x="4561995" y="2487731"/>
                  <a:ext cx="6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51" extrusionOk="0">
                      <a:moveTo>
                        <a:pt x="0" y="0"/>
                      </a:moveTo>
                      <a:lnTo>
                        <a:pt x="30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6" name="Google Shape;1856;p24"/>
                <p:cNvSpPr/>
                <p:nvPr/>
              </p:nvSpPr>
              <p:spPr>
                <a:xfrm>
                  <a:off x="5339855" y="2547628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7" name="Google Shape;1857;p24"/>
                <p:cNvSpPr/>
                <p:nvPr/>
              </p:nvSpPr>
              <p:spPr>
                <a:xfrm>
                  <a:off x="4313035" y="2427813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0" y="1"/>
                      </a:moveTo>
                      <a:lnTo>
                        <a:pt x="350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8" name="Google Shape;1858;p24"/>
                <p:cNvSpPr/>
                <p:nvPr/>
              </p:nvSpPr>
              <p:spPr>
                <a:xfrm>
                  <a:off x="3606155" y="2449783"/>
                  <a:ext cx="1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401" extrusionOk="0">
                      <a:moveTo>
                        <a:pt x="1" y="0"/>
                      </a:moveTo>
                      <a:lnTo>
                        <a:pt x="51" y="4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9" name="Google Shape;1859;p24"/>
                <p:cNvSpPr/>
                <p:nvPr/>
              </p:nvSpPr>
              <p:spPr>
                <a:xfrm>
                  <a:off x="5156875" y="2469755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0" name="Google Shape;1860;p24"/>
                <p:cNvSpPr/>
                <p:nvPr/>
              </p:nvSpPr>
              <p:spPr>
                <a:xfrm>
                  <a:off x="4879935" y="2610541"/>
                  <a:ext cx="6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51" extrusionOk="0">
                      <a:moveTo>
                        <a:pt x="0" y="0"/>
                      </a:moveTo>
                      <a:lnTo>
                        <a:pt x="30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1" name="Google Shape;1861;p24"/>
                <p:cNvSpPr/>
                <p:nvPr/>
              </p:nvSpPr>
              <p:spPr>
                <a:xfrm>
                  <a:off x="3170235" y="2470754"/>
                  <a:ext cx="3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451" extrusionOk="0">
                      <a:moveTo>
                        <a:pt x="0" y="0"/>
                      </a:moveTo>
                      <a:lnTo>
                        <a:pt x="0" y="450"/>
                      </a:lnTo>
                      <a:cubicBezTo>
                        <a:pt x="150" y="350"/>
                        <a:pt x="150" y="10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2" name="Google Shape;1862;p24"/>
                <p:cNvSpPr/>
                <p:nvPr/>
              </p:nvSpPr>
              <p:spPr>
                <a:xfrm>
                  <a:off x="4946915" y="2403846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25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3" name="Google Shape;1863;p24"/>
                <p:cNvSpPr/>
                <p:nvPr/>
              </p:nvSpPr>
              <p:spPr>
                <a:xfrm>
                  <a:off x="4915935" y="2625501"/>
                  <a:ext cx="7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151" extrusionOk="0">
                      <a:moveTo>
                        <a:pt x="0" y="1"/>
                      </a:moveTo>
                      <a:lnTo>
                        <a:pt x="350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4" name="Google Shape;1864;p24"/>
                <p:cNvSpPr/>
                <p:nvPr/>
              </p:nvSpPr>
              <p:spPr>
                <a:xfrm>
                  <a:off x="5024915" y="262550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5" name="Google Shape;1865;p24"/>
                <p:cNvSpPr/>
                <p:nvPr/>
              </p:nvSpPr>
              <p:spPr>
                <a:xfrm>
                  <a:off x="4924915" y="2629495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1" y="1"/>
                      </a:moveTo>
                      <a:lnTo>
                        <a:pt x="30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6" name="Google Shape;1866;p24"/>
                <p:cNvSpPr/>
                <p:nvPr/>
              </p:nvSpPr>
              <p:spPr>
                <a:xfrm>
                  <a:off x="4933915" y="2632491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1" y="1"/>
                      </a:moveTo>
                      <a:lnTo>
                        <a:pt x="30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7" name="Google Shape;1867;p24"/>
                <p:cNvSpPr/>
                <p:nvPr/>
              </p:nvSpPr>
              <p:spPr>
                <a:xfrm>
                  <a:off x="4966915" y="2649468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1" y="1"/>
                      </a:moveTo>
                      <a:lnTo>
                        <a:pt x="35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8" name="Google Shape;1868;p24"/>
                <p:cNvSpPr/>
                <p:nvPr/>
              </p:nvSpPr>
              <p:spPr>
                <a:xfrm>
                  <a:off x="4982915" y="2656458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0" y="1"/>
                      </a:moveTo>
                      <a:lnTo>
                        <a:pt x="30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9" name="Google Shape;1869;p24"/>
                <p:cNvSpPr/>
                <p:nvPr/>
              </p:nvSpPr>
              <p:spPr>
                <a:xfrm>
                  <a:off x="4059075" y="2382895"/>
                  <a:ext cx="1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401" extrusionOk="0">
                      <a:moveTo>
                        <a:pt x="51" y="0"/>
                      </a:moveTo>
                      <a:lnTo>
                        <a:pt x="51" y="0"/>
                      </a:lnTo>
                      <a:cubicBezTo>
                        <a:pt x="1" y="150"/>
                        <a:pt x="1" y="250"/>
                        <a:pt x="1" y="400"/>
                      </a:cubicBezTo>
                      <a:cubicBezTo>
                        <a:pt x="1" y="250"/>
                        <a:pt x="51" y="150"/>
                        <a:pt x="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0" name="Google Shape;1870;p24"/>
                <p:cNvSpPr/>
                <p:nvPr/>
              </p:nvSpPr>
              <p:spPr>
                <a:xfrm>
                  <a:off x="2966275" y="2260084"/>
                  <a:ext cx="7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51" extrusionOk="0">
                      <a:moveTo>
                        <a:pt x="350" y="0"/>
                      </a:move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1" name="Google Shape;1871;p24"/>
                <p:cNvSpPr/>
                <p:nvPr/>
              </p:nvSpPr>
              <p:spPr>
                <a:xfrm>
                  <a:off x="5023915" y="2674433"/>
                  <a:ext cx="7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01" extrusionOk="0">
                      <a:moveTo>
                        <a:pt x="0" y="0"/>
                      </a:moveTo>
                      <a:lnTo>
                        <a:pt x="35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2" name="Google Shape;1872;p24"/>
                <p:cNvSpPr/>
                <p:nvPr/>
              </p:nvSpPr>
              <p:spPr>
                <a:xfrm>
                  <a:off x="5032915" y="2677429"/>
                  <a:ext cx="6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101" extrusionOk="0">
                      <a:moveTo>
                        <a:pt x="0" y="0"/>
                      </a:moveTo>
                      <a:lnTo>
                        <a:pt x="30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3" name="Google Shape;1873;p24"/>
                <p:cNvSpPr/>
                <p:nvPr/>
              </p:nvSpPr>
              <p:spPr>
                <a:xfrm>
                  <a:off x="5053895" y="2683421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1" y="0"/>
                      </a:moveTo>
                      <a:lnTo>
                        <a:pt x="3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4" name="Google Shape;1874;p24"/>
                <p:cNvSpPr/>
                <p:nvPr/>
              </p:nvSpPr>
              <p:spPr>
                <a:xfrm>
                  <a:off x="5086895" y="2698400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1" y="0"/>
                      </a:moveTo>
                      <a:lnTo>
                        <a:pt x="3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5" name="Google Shape;1875;p24"/>
                <p:cNvSpPr/>
                <p:nvPr/>
              </p:nvSpPr>
              <p:spPr>
                <a:xfrm>
                  <a:off x="3018255" y="2255091"/>
                  <a:ext cx="5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1" extrusionOk="0">
                      <a:moveTo>
                        <a:pt x="251" y="0"/>
                      </a:moveTo>
                      <a:lnTo>
                        <a:pt x="1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6" name="Google Shape;1876;p24"/>
                <p:cNvSpPr/>
                <p:nvPr/>
              </p:nvSpPr>
              <p:spPr>
                <a:xfrm>
                  <a:off x="5122895" y="2718373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0" y="0"/>
                      </a:moveTo>
                      <a:lnTo>
                        <a:pt x="35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7" name="Google Shape;1877;p24"/>
                <p:cNvSpPr/>
                <p:nvPr/>
              </p:nvSpPr>
              <p:spPr>
                <a:xfrm>
                  <a:off x="5140895" y="2727361"/>
                  <a:ext cx="6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50" extrusionOk="0">
                      <a:moveTo>
                        <a:pt x="0" y="0"/>
                      </a:moveTo>
                      <a:lnTo>
                        <a:pt x="30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8" name="Google Shape;1878;p24"/>
                <p:cNvSpPr/>
                <p:nvPr/>
              </p:nvSpPr>
              <p:spPr>
                <a:xfrm>
                  <a:off x="5197875" y="2748312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1" y="1"/>
                      </a:moveTo>
                      <a:lnTo>
                        <a:pt x="35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9" name="Google Shape;1879;p24"/>
                <p:cNvSpPr/>
                <p:nvPr/>
              </p:nvSpPr>
              <p:spPr>
                <a:xfrm>
                  <a:off x="3388195" y="2245105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2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0" name="Google Shape;1880;p24"/>
                <p:cNvSpPr/>
                <p:nvPr/>
              </p:nvSpPr>
              <p:spPr>
                <a:xfrm>
                  <a:off x="5233875" y="2766287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0" y="1"/>
                      </a:moveTo>
                      <a:lnTo>
                        <a:pt x="350" y="1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1" name="Google Shape;1881;p24"/>
                <p:cNvSpPr/>
                <p:nvPr/>
              </p:nvSpPr>
              <p:spPr>
                <a:xfrm>
                  <a:off x="3147235" y="2240111"/>
                  <a:ext cx="5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1" extrusionOk="0">
                      <a:moveTo>
                        <a:pt x="250" y="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2" name="Google Shape;1882;p24"/>
                <p:cNvSpPr/>
                <p:nvPr/>
              </p:nvSpPr>
              <p:spPr>
                <a:xfrm>
                  <a:off x="3759135" y="2232122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0" y="0"/>
                      </a:moveTo>
                      <a:lnTo>
                        <a:pt x="100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3" name="Google Shape;1883;p24"/>
                <p:cNvSpPr/>
                <p:nvPr/>
              </p:nvSpPr>
              <p:spPr>
                <a:xfrm>
                  <a:off x="3317215" y="2233121"/>
                  <a:ext cx="500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51" extrusionOk="0">
                      <a:moveTo>
                        <a:pt x="25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4" name="Google Shape;1884;p24"/>
                <p:cNvSpPr/>
                <p:nvPr/>
              </p:nvSpPr>
              <p:spPr>
                <a:xfrm>
                  <a:off x="3284215" y="2235118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3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5" name="Google Shape;1885;p24"/>
                <p:cNvSpPr/>
                <p:nvPr/>
              </p:nvSpPr>
              <p:spPr>
                <a:xfrm>
                  <a:off x="5482835" y="2872121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0" y="1"/>
                      </a:moveTo>
                      <a:lnTo>
                        <a:pt x="30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6" name="Google Shape;1886;p24"/>
                <p:cNvSpPr/>
                <p:nvPr/>
              </p:nvSpPr>
              <p:spPr>
                <a:xfrm>
                  <a:off x="5491835" y="2875117"/>
                  <a:ext cx="7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101" extrusionOk="0">
                      <a:moveTo>
                        <a:pt x="0" y="1"/>
                      </a:moveTo>
                      <a:lnTo>
                        <a:pt x="35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7" name="Google Shape;1887;p24"/>
                <p:cNvSpPr/>
                <p:nvPr/>
              </p:nvSpPr>
              <p:spPr>
                <a:xfrm>
                  <a:off x="5512815" y="2883106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1" y="1"/>
                      </a:moveTo>
                      <a:lnTo>
                        <a:pt x="35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8" name="Google Shape;1888;p24"/>
                <p:cNvSpPr/>
                <p:nvPr/>
              </p:nvSpPr>
              <p:spPr>
                <a:xfrm>
                  <a:off x="3045255" y="2386889"/>
                  <a:ext cx="3020" cy="9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0" extrusionOk="0">
                      <a:moveTo>
                        <a:pt x="0" y="0"/>
                      </a:moveTo>
                      <a:lnTo>
                        <a:pt x="0" y="500"/>
                      </a:lnTo>
                      <a:cubicBezTo>
                        <a:pt x="100" y="350"/>
                        <a:pt x="150" y="1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9" name="Google Shape;1889;p24"/>
                <p:cNvSpPr/>
                <p:nvPr/>
              </p:nvSpPr>
              <p:spPr>
                <a:xfrm>
                  <a:off x="5542815" y="2896088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1" y="1"/>
                      </a:moveTo>
                      <a:lnTo>
                        <a:pt x="3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0" name="Google Shape;1890;p24"/>
                <p:cNvSpPr/>
                <p:nvPr/>
              </p:nvSpPr>
              <p:spPr>
                <a:xfrm>
                  <a:off x="5551815" y="2899084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0" y="0"/>
                      </a:moveTo>
                      <a:lnTo>
                        <a:pt x="25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1" name="Google Shape;1891;p24"/>
                <p:cNvSpPr/>
                <p:nvPr/>
              </p:nvSpPr>
              <p:spPr>
                <a:xfrm>
                  <a:off x="5563815" y="2904077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0" y="0"/>
                      </a:moveTo>
                      <a:lnTo>
                        <a:pt x="30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2" name="Google Shape;1892;p24"/>
                <p:cNvSpPr/>
                <p:nvPr/>
              </p:nvSpPr>
              <p:spPr>
                <a:xfrm>
                  <a:off x="5581815" y="2913065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0" y="0"/>
                      </a:moveTo>
                      <a:lnTo>
                        <a:pt x="35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3" name="Google Shape;1893;p24"/>
                <p:cNvSpPr/>
                <p:nvPr/>
              </p:nvSpPr>
              <p:spPr>
                <a:xfrm>
                  <a:off x="3849115" y="2222136"/>
                  <a:ext cx="5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51" extrusionOk="0">
                      <a:moveTo>
                        <a:pt x="0" y="1"/>
                      </a:moveTo>
                      <a:lnTo>
                        <a:pt x="25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4" name="Google Shape;1894;p24"/>
                <p:cNvSpPr/>
                <p:nvPr/>
              </p:nvSpPr>
              <p:spPr>
                <a:xfrm>
                  <a:off x="4717955" y="2338955"/>
                  <a:ext cx="5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" extrusionOk="0">
                      <a:moveTo>
                        <a:pt x="25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5" name="Google Shape;1895;p24"/>
                <p:cNvSpPr/>
                <p:nvPr/>
              </p:nvSpPr>
              <p:spPr>
                <a:xfrm>
                  <a:off x="4461015" y="2207157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24"/>
                <p:cNvSpPr/>
                <p:nvPr/>
              </p:nvSpPr>
              <p:spPr>
                <a:xfrm>
                  <a:off x="4044075" y="2207157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1" y="1"/>
                      </a:moveTo>
                      <a:lnTo>
                        <a:pt x="1" y="501"/>
                      </a:lnTo>
                      <a:cubicBezTo>
                        <a:pt x="101" y="351"/>
                        <a:pt x="151" y="1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7" name="Google Shape;1897;p24"/>
                <p:cNvSpPr/>
                <p:nvPr/>
              </p:nvSpPr>
              <p:spPr>
                <a:xfrm>
                  <a:off x="3980095" y="2199168"/>
                  <a:ext cx="6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" extrusionOk="0">
                      <a:moveTo>
                        <a:pt x="300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8" name="Google Shape;1898;p24"/>
                <p:cNvSpPr/>
                <p:nvPr/>
              </p:nvSpPr>
              <p:spPr>
                <a:xfrm>
                  <a:off x="4426015" y="2167232"/>
                  <a:ext cx="4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0" extrusionOk="0">
                      <a:moveTo>
                        <a:pt x="2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9" name="Google Shape;1899;p24"/>
                <p:cNvSpPr/>
                <p:nvPr/>
              </p:nvSpPr>
              <p:spPr>
                <a:xfrm>
                  <a:off x="4368015" y="2152252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201" y="0"/>
                      </a:moveTo>
                      <a:lnTo>
                        <a:pt x="1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0" name="Google Shape;1900;p24"/>
                <p:cNvSpPr/>
                <p:nvPr/>
              </p:nvSpPr>
              <p:spPr>
                <a:xfrm>
                  <a:off x="4431015" y="2132280"/>
                  <a:ext cx="5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51" extrusionOk="0">
                      <a:moveTo>
                        <a:pt x="0" y="0"/>
                      </a:moveTo>
                      <a:lnTo>
                        <a:pt x="25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1" name="Google Shape;1901;p24"/>
                <p:cNvSpPr/>
                <p:nvPr/>
              </p:nvSpPr>
              <p:spPr>
                <a:xfrm>
                  <a:off x="4424015" y="2126288"/>
                  <a:ext cx="6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51" extrusionOk="0">
                      <a:moveTo>
                        <a:pt x="0" y="0"/>
                      </a:moveTo>
                      <a:lnTo>
                        <a:pt x="3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2" name="Google Shape;1902;p24"/>
                <p:cNvSpPr/>
                <p:nvPr/>
              </p:nvSpPr>
              <p:spPr>
                <a:xfrm>
                  <a:off x="4424015" y="2119298"/>
                  <a:ext cx="5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01" extrusionOk="0">
                      <a:moveTo>
                        <a:pt x="250" y="0"/>
                      </a:moveTo>
                      <a:lnTo>
                        <a:pt x="0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3" name="Google Shape;1903;p24"/>
                <p:cNvSpPr/>
                <p:nvPr/>
              </p:nvSpPr>
              <p:spPr>
                <a:xfrm>
                  <a:off x="4455015" y="2104318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200" y="1"/>
                      </a:move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4" name="Google Shape;1904;p24"/>
                <p:cNvSpPr/>
                <p:nvPr/>
              </p:nvSpPr>
              <p:spPr>
                <a:xfrm>
                  <a:off x="4466995" y="2098327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201" y="1"/>
                      </a:moveTo>
                      <a:lnTo>
                        <a:pt x="1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5" name="Google Shape;1905;p24"/>
                <p:cNvSpPr/>
                <p:nvPr/>
              </p:nvSpPr>
              <p:spPr>
                <a:xfrm>
                  <a:off x="4481995" y="2089339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201" y="1"/>
                      </a:moveTo>
                      <a:lnTo>
                        <a:pt x="1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6" name="Google Shape;1906;p24"/>
                <p:cNvSpPr/>
                <p:nvPr/>
              </p:nvSpPr>
              <p:spPr>
                <a:xfrm>
                  <a:off x="4508995" y="2074360"/>
                  <a:ext cx="4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" extrusionOk="0">
                      <a:moveTo>
                        <a:pt x="201" y="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7" name="Google Shape;1907;p24"/>
                <p:cNvSpPr/>
                <p:nvPr/>
              </p:nvSpPr>
              <p:spPr>
                <a:xfrm>
                  <a:off x="4522995" y="2065372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300" y="1"/>
                      </a:moveTo>
                      <a:lnTo>
                        <a:pt x="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8" name="Google Shape;1908;p24"/>
                <p:cNvSpPr/>
                <p:nvPr/>
              </p:nvSpPr>
              <p:spPr>
                <a:xfrm>
                  <a:off x="4537995" y="2059380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1"/>
                      </a:moveTo>
                      <a:lnTo>
                        <a:pt x="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9" name="Google Shape;1909;p24"/>
                <p:cNvSpPr/>
                <p:nvPr/>
              </p:nvSpPr>
              <p:spPr>
                <a:xfrm>
                  <a:off x="4562995" y="2047417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200" y="0"/>
                      </a:move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0" name="Google Shape;1910;p24"/>
                <p:cNvSpPr/>
                <p:nvPr/>
              </p:nvSpPr>
              <p:spPr>
                <a:xfrm>
                  <a:off x="4574995" y="2041425"/>
                  <a:ext cx="400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51" extrusionOk="0">
                      <a:moveTo>
                        <a:pt x="200" y="0"/>
                      </a:move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1" name="Google Shape;1911;p24"/>
                <p:cNvSpPr/>
                <p:nvPr/>
              </p:nvSpPr>
              <p:spPr>
                <a:xfrm>
                  <a:off x="4631975" y="2008470"/>
                  <a:ext cx="4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" extrusionOk="0">
                      <a:moveTo>
                        <a:pt x="20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2" name="Google Shape;1912;p24"/>
                <p:cNvSpPr/>
                <p:nvPr/>
              </p:nvSpPr>
              <p:spPr>
                <a:xfrm>
                  <a:off x="4648975" y="1996487"/>
                  <a:ext cx="5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1" extrusionOk="0">
                      <a:moveTo>
                        <a:pt x="250" y="1"/>
                      </a:move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3" name="Google Shape;1913;p24"/>
                <p:cNvSpPr/>
                <p:nvPr/>
              </p:nvSpPr>
              <p:spPr>
                <a:xfrm>
                  <a:off x="4702955" y="1969524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301" y="1"/>
                      </a:moveTo>
                      <a:lnTo>
                        <a:pt x="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4" name="Google Shape;1914;p24"/>
                <p:cNvSpPr/>
                <p:nvPr/>
              </p:nvSpPr>
              <p:spPr>
                <a:xfrm>
                  <a:off x="5255875" y="1936589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0" y="0"/>
                      </a:moveTo>
                      <a:lnTo>
                        <a:pt x="100" y="150"/>
                      </a:lnTo>
                      <a:lnTo>
                        <a:pt x="250" y="150"/>
                      </a:ln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5" name="Google Shape;1915;p24"/>
                <p:cNvSpPr/>
                <p:nvPr/>
              </p:nvSpPr>
              <p:spPr>
                <a:xfrm>
                  <a:off x="5261875" y="1922609"/>
                  <a:ext cx="300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501" extrusionOk="0">
                      <a:moveTo>
                        <a:pt x="0" y="0"/>
                      </a:moveTo>
                      <a:lnTo>
                        <a:pt x="0" y="500"/>
                      </a:lnTo>
                      <a:cubicBezTo>
                        <a:pt x="150" y="350"/>
                        <a:pt x="150" y="1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6" name="Google Shape;1916;p24"/>
                <p:cNvSpPr/>
                <p:nvPr/>
              </p:nvSpPr>
              <p:spPr>
                <a:xfrm>
                  <a:off x="5260875" y="1901638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7" name="Google Shape;1917;p24"/>
                <p:cNvSpPr/>
                <p:nvPr/>
              </p:nvSpPr>
              <p:spPr>
                <a:xfrm>
                  <a:off x="4817935" y="1903635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201" y="0"/>
                      </a:moveTo>
                      <a:lnTo>
                        <a:pt x="1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8" name="Google Shape;1918;p24"/>
                <p:cNvSpPr/>
                <p:nvPr/>
              </p:nvSpPr>
              <p:spPr>
                <a:xfrm>
                  <a:off x="4844935" y="1888655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201" y="0"/>
                      </a:moveTo>
                      <a:lnTo>
                        <a:pt x="1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9" name="Google Shape;1919;p24"/>
                <p:cNvSpPr/>
                <p:nvPr/>
              </p:nvSpPr>
              <p:spPr>
                <a:xfrm>
                  <a:off x="4912935" y="1849709"/>
                  <a:ext cx="5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1" extrusionOk="0">
                      <a:moveTo>
                        <a:pt x="250" y="1"/>
                      </a:move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0" name="Google Shape;1920;p24"/>
                <p:cNvSpPr/>
                <p:nvPr/>
              </p:nvSpPr>
              <p:spPr>
                <a:xfrm>
                  <a:off x="4954915" y="1819770"/>
                  <a:ext cx="6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51" extrusionOk="0">
                      <a:moveTo>
                        <a:pt x="30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1" name="Google Shape;1921;p24"/>
                <p:cNvSpPr/>
                <p:nvPr/>
              </p:nvSpPr>
              <p:spPr>
                <a:xfrm>
                  <a:off x="4970915" y="1813779"/>
                  <a:ext cx="4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" extrusionOk="0">
                      <a:moveTo>
                        <a:pt x="20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2" name="Google Shape;1922;p24"/>
                <p:cNvSpPr/>
                <p:nvPr/>
              </p:nvSpPr>
              <p:spPr>
                <a:xfrm>
                  <a:off x="5069895" y="1789812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2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3" name="Google Shape;1923;p24"/>
                <p:cNvSpPr/>
                <p:nvPr/>
              </p:nvSpPr>
              <p:spPr>
                <a:xfrm>
                  <a:off x="5059895" y="1780824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" y="0"/>
                      </a:moveTo>
                      <a:lnTo>
                        <a:pt x="101" y="50"/>
                      </a:lnTo>
                      <a:cubicBezTo>
                        <a:pt x="101" y="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4" name="Google Shape;1924;p24"/>
                <p:cNvSpPr/>
                <p:nvPr/>
              </p:nvSpPr>
              <p:spPr>
                <a:xfrm>
                  <a:off x="5038895" y="1777828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1" y="0"/>
                      </a:moveTo>
                      <a:lnTo>
                        <a:pt x="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5" name="Google Shape;1925;p24"/>
                <p:cNvSpPr/>
                <p:nvPr/>
              </p:nvSpPr>
              <p:spPr>
                <a:xfrm>
                  <a:off x="5051895" y="1772835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6" name="Google Shape;1926;p24"/>
                <p:cNvSpPr/>
                <p:nvPr/>
              </p:nvSpPr>
              <p:spPr>
                <a:xfrm>
                  <a:off x="5111895" y="1735886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200" y="1"/>
                      </a:move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7" name="Google Shape;1927;p24"/>
                <p:cNvSpPr/>
                <p:nvPr/>
              </p:nvSpPr>
              <p:spPr>
                <a:xfrm>
                  <a:off x="5129895" y="1726898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200" y="1"/>
                      </a:move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8" name="Google Shape;1928;p24"/>
                <p:cNvSpPr/>
                <p:nvPr/>
              </p:nvSpPr>
              <p:spPr>
                <a:xfrm>
                  <a:off x="5150895" y="1715933"/>
                  <a:ext cx="500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51" extrusionOk="0">
                      <a:moveTo>
                        <a:pt x="250" y="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9" name="Google Shape;1929;p24"/>
                <p:cNvSpPr/>
                <p:nvPr/>
              </p:nvSpPr>
              <p:spPr>
                <a:xfrm>
                  <a:off x="3091255" y="2391863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lnTo>
                        <a:pt x="50" y="151"/>
                      </a:lnTo>
                      <a:cubicBezTo>
                        <a:pt x="50" y="10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0" name="Google Shape;1930;p24"/>
                <p:cNvSpPr/>
                <p:nvPr/>
              </p:nvSpPr>
              <p:spPr>
                <a:xfrm>
                  <a:off x="3325195" y="233895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cubicBezTo>
                        <a:pt x="1" y="50"/>
                        <a:pt x="1" y="100"/>
                        <a:pt x="51" y="100"/>
                      </a:cubicBez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1" name="Google Shape;1931;p24"/>
                <p:cNvSpPr/>
                <p:nvPr/>
              </p:nvSpPr>
              <p:spPr>
                <a:xfrm>
                  <a:off x="3606155" y="2391863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0" y="1"/>
                      </a:moveTo>
                      <a:lnTo>
                        <a:pt x="100" y="1"/>
                      </a:lnTo>
                      <a:cubicBezTo>
                        <a:pt x="51" y="101"/>
                        <a:pt x="1" y="201"/>
                        <a:pt x="1" y="251"/>
                      </a:cubicBezTo>
                      <a:cubicBezTo>
                        <a:pt x="51" y="201"/>
                        <a:pt x="100" y="101"/>
                        <a:pt x="1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2" name="Google Shape;1932;p24"/>
                <p:cNvSpPr/>
                <p:nvPr/>
              </p:nvSpPr>
              <p:spPr>
                <a:xfrm>
                  <a:off x="4365015" y="2391863"/>
                  <a:ext cx="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251" extrusionOk="0">
                      <a:moveTo>
                        <a:pt x="51" y="1"/>
                      </a:moveTo>
                      <a:lnTo>
                        <a:pt x="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3" name="Google Shape;1933;p24"/>
                <p:cNvSpPr/>
                <p:nvPr/>
              </p:nvSpPr>
              <p:spPr>
                <a:xfrm>
                  <a:off x="4571995" y="2355932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4" name="Google Shape;1934;p24"/>
                <p:cNvSpPr/>
                <p:nvPr/>
              </p:nvSpPr>
              <p:spPr>
                <a:xfrm>
                  <a:off x="3251215" y="2394858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1"/>
                      </a:moveTo>
                      <a:lnTo>
                        <a:pt x="1" y="251"/>
                      </a:lnTo>
                      <a:cubicBezTo>
                        <a:pt x="1" y="15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5" name="Google Shape;1935;p24"/>
                <p:cNvSpPr/>
                <p:nvPr/>
              </p:nvSpPr>
              <p:spPr>
                <a:xfrm>
                  <a:off x="4557995" y="235293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50"/>
                      </a:move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6" name="Google Shape;1936;p24"/>
                <p:cNvSpPr/>
                <p:nvPr/>
              </p:nvSpPr>
              <p:spPr>
                <a:xfrm>
                  <a:off x="3948095" y="2393860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" y="20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7" name="Google Shape;1937;p24"/>
                <p:cNvSpPr/>
                <p:nvPr/>
              </p:nvSpPr>
              <p:spPr>
                <a:xfrm>
                  <a:off x="2985255" y="235892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8" name="Google Shape;1938;p24"/>
                <p:cNvSpPr/>
                <p:nvPr/>
              </p:nvSpPr>
              <p:spPr>
                <a:xfrm>
                  <a:off x="3025255" y="2358928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0"/>
                      </a:moveTo>
                      <a:lnTo>
                        <a:pt x="51" y="150"/>
                      </a:lnTo>
                      <a:cubicBezTo>
                        <a:pt x="51" y="100"/>
                        <a:pt x="5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9" name="Google Shape;1939;p24"/>
                <p:cNvSpPr/>
                <p:nvPr/>
              </p:nvSpPr>
              <p:spPr>
                <a:xfrm>
                  <a:off x="3855115" y="239785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0" name="Google Shape;1940;p24"/>
                <p:cNvSpPr/>
                <p:nvPr/>
              </p:nvSpPr>
              <p:spPr>
                <a:xfrm>
                  <a:off x="4047075" y="239785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1" name="Google Shape;1941;p24"/>
                <p:cNvSpPr/>
                <p:nvPr/>
              </p:nvSpPr>
              <p:spPr>
                <a:xfrm>
                  <a:off x="4464015" y="2397854"/>
                  <a:ext cx="100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251" extrusionOk="0">
                      <a:moveTo>
                        <a:pt x="5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2" name="Google Shape;1942;p24"/>
                <p:cNvSpPr/>
                <p:nvPr/>
              </p:nvSpPr>
              <p:spPr>
                <a:xfrm>
                  <a:off x="4547995" y="239785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3" name="Google Shape;1943;p24"/>
                <p:cNvSpPr/>
                <p:nvPr/>
              </p:nvSpPr>
              <p:spPr>
                <a:xfrm>
                  <a:off x="3345195" y="2398853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4" name="Google Shape;1944;p24"/>
                <p:cNvSpPr/>
                <p:nvPr/>
              </p:nvSpPr>
              <p:spPr>
                <a:xfrm>
                  <a:off x="4233055" y="2399852"/>
                  <a:ext cx="1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201" extrusionOk="0">
                      <a:moveTo>
                        <a:pt x="0" y="201"/>
                      </a:move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5" name="Google Shape;1945;p24"/>
                <p:cNvSpPr/>
                <p:nvPr/>
              </p:nvSpPr>
              <p:spPr>
                <a:xfrm>
                  <a:off x="4693975" y="2401849"/>
                  <a:ext cx="1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101" extrusionOk="0">
                      <a:moveTo>
                        <a:pt x="0" y="1"/>
                      </a:moveTo>
                      <a:cubicBezTo>
                        <a:pt x="0" y="51"/>
                        <a:pt x="0" y="101"/>
                        <a:pt x="0" y="101"/>
                      </a:cubicBezTo>
                      <a:cubicBezTo>
                        <a:pt x="50" y="10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6" name="Google Shape;1946;p24"/>
                <p:cNvSpPr/>
                <p:nvPr/>
              </p:nvSpPr>
              <p:spPr>
                <a:xfrm>
                  <a:off x="4841935" y="2400870"/>
                  <a:ext cx="2020" cy="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0" extrusionOk="0">
                      <a:moveTo>
                        <a:pt x="101" y="0"/>
                      </a:moveTo>
                      <a:cubicBezTo>
                        <a:pt x="51" y="100"/>
                        <a:pt x="1" y="150"/>
                        <a:pt x="1" y="250"/>
                      </a:cubicBezTo>
                      <a:cubicBezTo>
                        <a:pt x="1" y="200"/>
                        <a:pt x="51" y="10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7" name="Google Shape;1947;p24"/>
                <p:cNvSpPr/>
                <p:nvPr/>
              </p:nvSpPr>
              <p:spPr>
                <a:xfrm>
                  <a:off x="3429195" y="2347943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8" name="Google Shape;1948;p24"/>
                <p:cNvSpPr/>
                <p:nvPr/>
              </p:nvSpPr>
              <p:spPr>
                <a:xfrm>
                  <a:off x="3245215" y="2337957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9" name="Google Shape;1949;p24"/>
                <p:cNvSpPr/>
                <p:nvPr/>
              </p:nvSpPr>
              <p:spPr>
                <a:xfrm>
                  <a:off x="3680135" y="2403846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1"/>
                      </a:moveTo>
                      <a:lnTo>
                        <a:pt x="1" y="251"/>
                      </a:lnTo>
                      <a:cubicBezTo>
                        <a:pt x="1" y="15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0" name="Google Shape;1950;p24"/>
                <p:cNvSpPr/>
                <p:nvPr/>
              </p:nvSpPr>
              <p:spPr>
                <a:xfrm>
                  <a:off x="3506175" y="2358928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0"/>
                      </a:moveTo>
                      <a:lnTo>
                        <a:pt x="0" y="250"/>
                      </a:lnTo>
                      <a:cubicBezTo>
                        <a:pt x="0" y="150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1" name="Google Shape;1951;p24"/>
                <p:cNvSpPr/>
                <p:nvPr/>
              </p:nvSpPr>
              <p:spPr>
                <a:xfrm>
                  <a:off x="3763135" y="2358928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2" name="Google Shape;1952;p24"/>
                <p:cNvSpPr/>
                <p:nvPr/>
              </p:nvSpPr>
              <p:spPr>
                <a:xfrm>
                  <a:off x="3148235" y="233895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3" name="Google Shape;1953;p24"/>
                <p:cNvSpPr/>
                <p:nvPr/>
              </p:nvSpPr>
              <p:spPr>
                <a:xfrm>
                  <a:off x="2988255" y="240684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4" name="Google Shape;1954;p24"/>
                <p:cNvSpPr/>
                <p:nvPr/>
              </p:nvSpPr>
              <p:spPr>
                <a:xfrm>
                  <a:off x="3000255" y="2335960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" y="0"/>
                      </a:moveTo>
                      <a:lnTo>
                        <a:pt x="15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5" name="Google Shape;1955;p24"/>
                <p:cNvSpPr/>
                <p:nvPr/>
              </p:nvSpPr>
              <p:spPr>
                <a:xfrm>
                  <a:off x="4058075" y="2333962"/>
                  <a:ext cx="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01" extrusionOk="0">
                      <a:moveTo>
                        <a:pt x="1" y="1"/>
                      </a:moveTo>
                      <a:lnTo>
                        <a:pt x="1" y="3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6" name="Google Shape;1956;p24"/>
                <p:cNvSpPr/>
                <p:nvPr/>
              </p:nvSpPr>
              <p:spPr>
                <a:xfrm>
                  <a:off x="3777135" y="2406842"/>
                  <a:ext cx="200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251" extrusionOk="0">
                      <a:moveTo>
                        <a:pt x="100" y="1"/>
                      </a:moveTo>
                      <a:cubicBezTo>
                        <a:pt x="50" y="101"/>
                        <a:pt x="0" y="151"/>
                        <a:pt x="0" y="251"/>
                      </a:cubicBezTo>
                      <a:cubicBezTo>
                        <a:pt x="0" y="151"/>
                        <a:pt x="100" y="101"/>
                        <a:pt x="1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7" name="Google Shape;1957;p24"/>
                <p:cNvSpPr/>
                <p:nvPr/>
              </p:nvSpPr>
              <p:spPr>
                <a:xfrm>
                  <a:off x="3960095" y="2406842"/>
                  <a:ext cx="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251" extrusionOk="0">
                      <a:moveTo>
                        <a:pt x="5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8" name="Google Shape;1958;p24"/>
                <p:cNvSpPr/>
                <p:nvPr/>
              </p:nvSpPr>
              <p:spPr>
                <a:xfrm>
                  <a:off x="4544995" y="240684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9" name="Google Shape;1959;p24"/>
                <p:cNvSpPr/>
                <p:nvPr/>
              </p:nvSpPr>
              <p:spPr>
                <a:xfrm>
                  <a:off x="3589155" y="2334961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lnTo>
                        <a:pt x="51" y="150"/>
                      </a:lnTo>
                      <a:cubicBezTo>
                        <a:pt x="51" y="100"/>
                        <a:pt x="51" y="50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0" name="Google Shape;1960;p24"/>
                <p:cNvSpPr/>
                <p:nvPr/>
              </p:nvSpPr>
              <p:spPr>
                <a:xfrm>
                  <a:off x="3232215" y="2334961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cubicBezTo>
                        <a:pt x="1" y="26"/>
                        <a:pt x="13" y="50"/>
                        <a:pt x="26" y="75"/>
                      </a:cubicBezTo>
                      <a:lnTo>
                        <a:pt x="1" y="1"/>
                      </a:lnTo>
                      <a:close/>
                      <a:moveTo>
                        <a:pt x="26" y="75"/>
                      </a:moveTo>
                      <a:lnTo>
                        <a:pt x="51" y="150"/>
                      </a:lnTo>
                      <a:cubicBezTo>
                        <a:pt x="51" y="125"/>
                        <a:pt x="38" y="100"/>
                        <a:pt x="26" y="75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1" name="Google Shape;1961;p24"/>
                <p:cNvSpPr/>
                <p:nvPr/>
              </p:nvSpPr>
              <p:spPr>
                <a:xfrm>
                  <a:off x="3334195" y="2409838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lnTo>
                        <a:pt x="51" y="151"/>
                      </a:lnTo>
                      <a:cubicBezTo>
                        <a:pt x="51" y="101"/>
                        <a:pt x="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2" name="Google Shape;1962;p24"/>
                <p:cNvSpPr/>
                <p:nvPr/>
              </p:nvSpPr>
              <p:spPr>
                <a:xfrm>
                  <a:off x="4059075" y="2358928"/>
                  <a:ext cx="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251" extrusionOk="0">
                      <a:moveTo>
                        <a:pt x="5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3" name="Google Shape;1963;p24"/>
                <p:cNvSpPr/>
                <p:nvPr/>
              </p:nvSpPr>
              <p:spPr>
                <a:xfrm>
                  <a:off x="4948915" y="2409838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51"/>
                      </a:move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4" name="Google Shape;1964;p24"/>
                <p:cNvSpPr/>
                <p:nvPr/>
              </p:nvSpPr>
              <p:spPr>
                <a:xfrm>
                  <a:off x="3949095" y="233196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lnTo>
                        <a:pt x="1" y="101"/>
                      </a:lnTo>
                      <a:lnTo>
                        <a:pt x="51" y="151"/>
                      </a:lnTo>
                      <a:cubicBezTo>
                        <a:pt x="51" y="10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5" name="Google Shape;1965;p24"/>
                <p:cNvSpPr/>
                <p:nvPr/>
              </p:nvSpPr>
              <p:spPr>
                <a:xfrm>
                  <a:off x="2985255" y="241283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6" name="Google Shape;1966;p24"/>
                <p:cNvSpPr/>
                <p:nvPr/>
              </p:nvSpPr>
              <p:spPr>
                <a:xfrm>
                  <a:off x="3090255" y="241283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7" name="Google Shape;1967;p24"/>
                <p:cNvSpPr/>
                <p:nvPr/>
              </p:nvSpPr>
              <p:spPr>
                <a:xfrm>
                  <a:off x="3105235" y="241283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1"/>
                      </a:moveTo>
                      <a:cubicBezTo>
                        <a:pt x="51" y="101"/>
                        <a:pt x="1" y="201"/>
                        <a:pt x="1" y="251"/>
                      </a:cubicBezTo>
                      <a:cubicBezTo>
                        <a:pt x="1" y="201"/>
                        <a:pt x="51" y="101"/>
                        <a:pt x="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8" name="Google Shape;1968;p24"/>
                <p:cNvSpPr/>
                <p:nvPr/>
              </p:nvSpPr>
              <p:spPr>
                <a:xfrm>
                  <a:off x="3606155" y="2410836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9" name="Google Shape;1969;p24"/>
                <p:cNvSpPr/>
                <p:nvPr/>
              </p:nvSpPr>
              <p:spPr>
                <a:xfrm>
                  <a:off x="3856115" y="233196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lnTo>
                        <a:pt x="50" y="151"/>
                      </a:lnTo>
                      <a:cubicBezTo>
                        <a:pt x="50" y="10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0" name="Google Shape;1970;p24"/>
                <p:cNvSpPr/>
                <p:nvPr/>
              </p:nvSpPr>
              <p:spPr>
                <a:xfrm>
                  <a:off x="3602155" y="2331965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1"/>
                      </a:moveTo>
                      <a:lnTo>
                        <a:pt x="1" y="250"/>
                      </a:lnTo>
                      <a:cubicBezTo>
                        <a:pt x="1" y="15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1" name="Google Shape;1971;p24"/>
                <p:cNvSpPr/>
                <p:nvPr/>
              </p:nvSpPr>
              <p:spPr>
                <a:xfrm>
                  <a:off x="4056075" y="241283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1"/>
                      </a:moveTo>
                      <a:lnTo>
                        <a:pt x="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2" name="Google Shape;1972;p24"/>
                <p:cNvSpPr/>
                <p:nvPr/>
              </p:nvSpPr>
              <p:spPr>
                <a:xfrm>
                  <a:off x="4283035" y="241283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"/>
                      </a:moveTo>
                      <a:lnTo>
                        <a:pt x="10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3" name="Google Shape;1973;p24"/>
                <p:cNvSpPr/>
                <p:nvPr/>
              </p:nvSpPr>
              <p:spPr>
                <a:xfrm>
                  <a:off x="4350035" y="2412834"/>
                  <a:ext cx="2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4" name="Google Shape;1974;p24"/>
                <p:cNvSpPr/>
                <p:nvPr/>
              </p:nvSpPr>
              <p:spPr>
                <a:xfrm>
                  <a:off x="4143055" y="235892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5" name="Google Shape;1975;p24"/>
                <p:cNvSpPr/>
                <p:nvPr/>
              </p:nvSpPr>
              <p:spPr>
                <a:xfrm>
                  <a:off x="4946915" y="241283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6" name="Google Shape;1976;p24"/>
                <p:cNvSpPr/>
                <p:nvPr/>
              </p:nvSpPr>
              <p:spPr>
                <a:xfrm>
                  <a:off x="3339195" y="234994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1" y="0"/>
                      </a:moveTo>
                      <a:cubicBezTo>
                        <a:pt x="51" y="50"/>
                        <a:pt x="1" y="50"/>
                        <a:pt x="1" y="50"/>
                      </a:cubicBezTo>
                      <a:cubicBezTo>
                        <a:pt x="51" y="100"/>
                        <a:pt x="51" y="100"/>
                        <a:pt x="101" y="15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7" name="Google Shape;1977;p24"/>
                <p:cNvSpPr/>
                <p:nvPr/>
              </p:nvSpPr>
              <p:spPr>
                <a:xfrm>
                  <a:off x="3027255" y="241583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8" name="Google Shape;1978;p24"/>
                <p:cNvSpPr/>
                <p:nvPr/>
              </p:nvSpPr>
              <p:spPr>
                <a:xfrm>
                  <a:off x="3426195" y="2329968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9" name="Google Shape;1979;p24"/>
                <p:cNvSpPr/>
                <p:nvPr/>
              </p:nvSpPr>
              <p:spPr>
                <a:xfrm>
                  <a:off x="3036255" y="2329968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0" name="Google Shape;1980;p24"/>
                <p:cNvSpPr/>
                <p:nvPr/>
              </p:nvSpPr>
              <p:spPr>
                <a:xfrm>
                  <a:off x="4270035" y="2415830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51"/>
                      </a:move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1" name="Google Shape;1981;p24"/>
                <p:cNvSpPr/>
                <p:nvPr/>
              </p:nvSpPr>
              <p:spPr>
                <a:xfrm>
                  <a:off x="4540995" y="2415830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51"/>
                      </a:move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24"/>
                <p:cNvSpPr/>
                <p:nvPr/>
              </p:nvSpPr>
              <p:spPr>
                <a:xfrm>
                  <a:off x="4676975" y="241583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24"/>
                <p:cNvSpPr/>
                <p:nvPr/>
              </p:nvSpPr>
              <p:spPr>
                <a:xfrm>
                  <a:off x="3102235" y="234994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1" y="0"/>
                      </a:moveTo>
                      <a:cubicBezTo>
                        <a:pt x="51" y="50"/>
                        <a:pt x="1" y="50"/>
                        <a:pt x="1" y="50"/>
                      </a:cubicBezTo>
                      <a:cubicBezTo>
                        <a:pt x="51" y="100"/>
                        <a:pt x="51" y="100"/>
                        <a:pt x="101" y="15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24"/>
                <p:cNvSpPr/>
                <p:nvPr/>
              </p:nvSpPr>
              <p:spPr>
                <a:xfrm>
                  <a:off x="2973275" y="2331965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lnTo>
                        <a:pt x="100" y="101"/>
                      </a:lnTo>
                      <a:cubicBezTo>
                        <a:pt x="10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24"/>
                <p:cNvSpPr/>
                <p:nvPr/>
              </p:nvSpPr>
              <p:spPr>
                <a:xfrm>
                  <a:off x="2873275" y="2418825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01" y="1"/>
                      </a:moveTo>
                      <a:lnTo>
                        <a:pt x="1" y="151"/>
                      </a:lnTo>
                      <a:lnTo>
                        <a:pt x="101" y="151"/>
                      </a:lnTo>
                      <a:cubicBezTo>
                        <a:pt x="151" y="101"/>
                        <a:pt x="151" y="51"/>
                        <a:pt x="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24"/>
                <p:cNvSpPr/>
                <p:nvPr/>
              </p:nvSpPr>
              <p:spPr>
                <a:xfrm>
                  <a:off x="3504175" y="2418825"/>
                  <a:ext cx="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251" extrusionOk="0">
                      <a:moveTo>
                        <a:pt x="50" y="1"/>
                      </a:moveTo>
                      <a:cubicBezTo>
                        <a:pt x="50" y="101"/>
                        <a:pt x="0" y="201"/>
                        <a:pt x="0" y="251"/>
                      </a:cubicBezTo>
                      <a:cubicBezTo>
                        <a:pt x="0" y="201"/>
                        <a:pt x="50" y="101"/>
                        <a:pt x="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24"/>
                <p:cNvSpPr/>
                <p:nvPr/>
              </p:nvSpPr>
              <p:spPr>
                <a:xfrm>
                  <a:off x="3606155" y="2418825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0" y="1"/>
                      </a:moveTo>
                      <a:lnTo>
                        <a:pt x="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24"/>
                <p:cNvSpPr/>
                <p:nvPr/>
              </p:nvSpPr>
              <p:spPr>
                <a:xfrm>
                  <a:off x="3670135" y="2419824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1"/>
                      </a:moveTo>
                      <a:lnTo>
                        <a:pt x="1" y="51"/>
                      </a:lnTo>
                      <a:lnTo>
                        <a:pt x="51" y="51"/>
                      </a:lnTo>
                      <a:cubicBezTo>
                        <a:pt x="51" y="5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24"/>
                <p:cNvSpPr/>
                <p:nvPr/>
              </p:nvSpPr>
              <p:spPr>
                <a:xfrm>
                  <a:off x="3681135" y="2416828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24"/>
                <p:cNvSpPr/>
                <p:nvPr/>
              </p:nvSpPr>
              <p:spPr>
                <a:xfrm>
                  <a:off x="4044075" y="241882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24"/>
                <p:cNvSpPr/>
                <p:nvPr/>
              </p:nvSpPr>
              <p:spPr>
                <a:xfrm>
                  <a:off x="3248215" y="2361924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0"/>
                      </a:moveTo>
                      <a:lnTo>
                        <a:pt x="1" y="250"/>
                      </a:lnTo>
                      <a:cubicBezTo>
                        <a:pt x="1" y="150"/>
                        <a:pt x="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2" name="Google Shape;1992;p24"/>
                <p:cNvSpPr/>
                <p:nvPr/>
              </p:nvSpPr>
              <p:spPr>
                <a:xfrm>
                  <a:off x="3341195" y="2361924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cubicBezTo>
                        <a:pt x="1" y="50"/>
                        <a:pt x="1" y="50"/>
                        <a:pt x="1" y="100"/>
                      </a:cubicBezTo>
                      <a:lnTo>
                        <a:pt x="51" y="10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3" name="Google Shape;1993;p24"/>
                <p:cNvSpPr/>
                <p:nvPr/>
              </p:nvSpPr>
              <p:spPr>
                <a:xfrm>
                  <a:off x="4538995" y="241882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4" name="Google Shape;1994;p24"/>
                <p:cNvSpPr/>
                <p:nvPr/>
              </p:nvSpPr>
              <p:spPr>
                <a:xfrm>
                  <a:off x="3774135" y="232896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0" y="1"/>
                      </a:moveTo>
                      <a:cubicBezTo>
                        <a:pt x="50" y="51"/>
                        <a:pt x="0" y="51"/>
                        <a:pt x="0" y="51"/>
                      </a:cubicBezTo>
                      <a:cubicBezTo>
                        <a:pt x="50" y="101"/>
                        <a:pt x="50" y="101"/>
                        <a:pt x="100" y="151"/>
                      </a:cubicBez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5" name="Google Shape;1995;p24"/>
                <p:cNvSpPr/>
                <p:nvPr/>
              </p:nvSpPr>
              <p:spPr>
                <a:xfrm>
                  <a:off x="3678135" y="2326972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6" name="Google Shape;1996;p24"/>
                <p:cNvSpPr/>
                <p:nvPr/>
              </p:nvSpPr>
              <p:spPr>
                <a:xfrm>
                  <a:off x="2981255" y="2421821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51"/>
                      </a:move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7" name="Google Shape;1997;p24"/>
                <p:cNvSpPr/>
                <p:nvPr/>
              </p:nvSpPr>
              <p:spPr>
                <a:xfrm>
                  <a:off x="3081255" y="2329968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50" y="1"/>
                      </a:moveTo>
                      <a:cubicBezTo>
                        <a:pt x="0" y="51"/>
                        <a:pt x="50" y="101"/>
                        <a:pt x="100" y="101"/>
                      </a:cubicBezTo>
                      <a:cubicBezTo>
                        <a:pt x="100" y="51"/>
                        <a:pt x="50" y="1"/>
                        <a:pt x="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24"/>
                <p:cNvSpPr/>
                <p:nvPr/>
              </p:nvSpPr>
              <p:spPr>
                <a:xfrm>
                  <a:off x="4298035" y="2422820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0" y="1"/>
                      </a:moveTo>
                      <a:lnTo>
                        <a:pt x="20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24"/>
                <p:cNvSpPr/>
                <p:nvPr/>
              </p:nvSpPr>
              <p:spPr>
                <a:xfrm>
                  <a:off x="4461015" y="2324975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0" y="20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24"/>
                <p:cNvSpPr/>
                <p:nvPr/>
              </p:nvSpPr>
              <p:spPr>
                <a:xfrm>
                  <a:off x="4835935" y="242182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1"/>
                      </a:moveTo>
                      <a:cubicBezTo>
                        <a:pt x="51" y="101"/>
                        <a:pt x="1" y="151"/>
                        <a:pt x="1" y="251"/>
                      </a:cubicBezTo>
                      <a:lnTo>
                        <a:pt x="101" y="151"/>
                      </a:ln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24"/>
                <p:cNvSpPr/>
                <p:nvPr/>
              </p:nvSpPr>
              <p:spPr>
                <a:xfrm>
                  <a:off x="3039255" y="2350939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24"/>
                <p:cNvSpPr/>
                <p:nvPr/>
              </p:nvSpPr>
              <p:spPr>
                <a:xfrm>
                  <a:off x="2978275" y="2424817"/>
                  <a:ext cx="3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151" extrusionOk="0">
                      <a:moveTo>
                        <a:pt x="0" y="151"/>
                      </a:move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24"/>
                <p:cNvSpPr/>
                <p:nvPr/>
              </p:nvSpPr>
              <p:spPr>
                <a:xfrm>
                  <a:off x="3025255" y="2364920"/>
                  <a:ext cx="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251" extrusionOk="0">
                      <a:moveTo>
                        <a:pt x="1" y="250"/>
                      </a:move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24"/>
                <p:cNvSpPr/>
                <p:nvPr/>
              </p:nvSpPr>
              <p:spPr>
                <a:xfrm>
                  <a:off x="3322195" y="2325973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lnTo>
                        <a:pt x="51" y="151"/>
                      </a:lnTo>
                      <a:cubicBezTo>
                        <a:pt x="51" y="101"/>
                        <a:pt x="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24"/>
                <p:cNvSpPr/>
                <p:nvPr/>
              </p:nvSpPr>
              <p:spPr>
                <a:xfrm>
                  <a:off x="3957095" y="2424817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24"/>
                <p:cNvSpPr/>
                <p:nvPr/>
              </p:nvSpPr>
              <p:spPr>
                <a:xfrm>
                  <a:off x="4688975" y="2424817"/>
                  <a:ext cx="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251" extrusionOk="0">
                      <a:moveTo>
                        <a:pt x="5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24"/>
                <p:cNvSpPr/>
                <p:nvPr/>
              </p:nvSpPr>
              <p:spPr>
                <a:xfrm>
                  <a:off x="3592155" y="2364920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24"/>
                <p:cNvSpPr/>
                <p:nvPr/>
              </p:nvSpPr>
              <p:spPr>
                <a:xfrm>
                  <a:off x="3087255" y="242781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24"/>
                <p:cNvSpPr/>
                <p:nvPr/>
              </p:nvSpPr>
              <p:spPr>
                <a:xfrm>
                  <a:off x="4570995" y="2362922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0" name="Google Shape;2010;p24"/>
                <p:cNvSpPr/>
                <p:nvPr/>
              </p:nvSpPr>
              <p:spPr>
                <a:xfrm>
                  <a:off x="3503175" y="2425816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1" name="Google Shape;2011;p24"/>
                <p:cNvSpPr/>
                <p:nvPr/>
              </p:nvSpPr>
              <p:spPr>
                <a:xfrm>
                  <a:off x="2883275" y="2323976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2" name="Google Shape;2012;p24"/>
                <p:cNvSpPr/>
                <p:nvPr/>
              </p:nvSpPr>
              <p:spPr>
                <a:xfrm>
                  <a:off x="4679975" y="236392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3" name="Google Shape;2013;p24"/>
                <p:cNvSpPr/>
                <p:nvPr/>
              </p:nvSpPr>
              <p:spPr>
                <a:xfrm>
                  <a:off x="4453015" y="2427813"/>
                  <a:ext cx="4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" extrusionOk="0">
                      <a:moveTo>
                        <a:pt x="200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24"/>
                <p:cNvSpPr/>
                <p:nvPr/>
              </p:nvSpPr>
              <p:spPr>
                <a:xfrm>
                  <a:off x="4535995" y="242781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24"/>
                <p:cNvSpPr/>
                <p:nvPr/>
              </p:nvSpPr>
              <p:spPr>
                <a:xfrm>
                  <a:off x="3869115" y="2322977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24"/>
                <p:cNvSpPr/>
                <p:nvPr/>
              </p:nvSpPr>
              <p:spPr>
                <a:xfrm>
                  <a:off x="4820935" y="242781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24"/>
                <p:cNvSpPr/>
                <p:nvPr/>
              </p:nvSpPr>
              <p:spPr>
                <a:xfrm>
                  <a:off x="4963915" y="2425816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1"/>
                      </a:moveTo>
                      <a:lnTo>
                        <a:pt x="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24"/>
                <p:cNvSpPr/>
                <p:nvPr/>
              </p:nvSpPr>
              <p:spPr>
                <a:xfrm>
                  <a:off x="3600155" y="2320980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24"/>
                <p:cNvSpPr/>
                <p:nvPr/>
              </p:nvSpPr>
              <p:spPr>
                <a:xfrm>
                  <a:off x="2973275" y="243080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24"/>
                <p:cNvSpPr/>
                <p:nvPr/>
              </p:nvSpPr>
              <p:spPr>
                <a:xfrm>
                  <a:off x="3605155" y="2430809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24"/>
                <p:cNvSpPr/>
                <p:nvPr/>
              </p:nvSpPr>
              <p:spPr>
                <a:xfrm>
                  <a:off x="3762135" y="243080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24"/>
                <p:cNvSpPr/>
                <p:nvPr/>
              </p:nvSpPr>
              <p:spPr>
                <a:xfrm>
                  <a:off x="3945095" y="243080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24"/>
                <p:cNvSpPr/>
                <p:nvPr/>
              </p:nvSpPr>
              <p:spPr>
                <a:xfrm>
                  <a:off x="3425195" y="2322977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24"/>
                <p:cNvSpPr/>
                <p:nvPr/>
              </p:nvSpPr>
              <p:spPr>
                <a:xfrm>
                  <a:off x="3412195" y="2323976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24"/>
                <p:cNvSpPr/>
                <p:nvPr/>
              </p:nvSpPr>
              <p:spPr>
                <a:xfrm>
                  <a:off x="3160235" y="243380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6" name="Google Shape;2026;p24"/>
                <p:cNvSpPr/>
                <p:nvPr/>
              </p:nvSpPr>
              <p:spPr>
                <a:xfrm>
                  <a:off x="4144055" y="235293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7" name="Google Shape;2027;p24"/>
                <p:cNvSpPr/>
                <p:nvPr/>
              </p:nvSpPr>
              <p:spPr>
                <a:xfrm>
                  <a:off x="4247035" y="2319982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1"/>
                      </a:moveTo>
                      <a:lnTo>
                        <a:pt x="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8" name="Google Shape;2028;p24"/>
                <p:cNvSpPr/>
                <p:nvPr/>
              </p:nvSpPr>
              <p:spPr>
                <a:xfrm>
                  <a:off x="4044075" y="2320980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51" y="1"/>
                      </a:moveTo>
                      <a:cubicBezTo>
                        <a:pt x="1" y="1"/>
                        <a:pt x="51" y="101"/>
                        <a:pt x="101" y="101"/>
                      </a:cubicBezTo>
                      <a:cubicBezTo>
                        <a:pt x="101" y="51"/>
                        <a:pt x="101" y="1"/>
                        <a:pt x="5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9" name="Google Shape;2029;p24"/>
                <p:cNvSpPr/>
                <p:nvPr/>
              </p:nvSpPr>
              <p:spPr>
                <a:xfrm>
                  <a:off x="3760135" y="2319982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lnTo>
                        <a:pt x="50" y="151"/>
                      </a:lnTo>
                      <a:cubicBezTo>
                        <a:pt x="50" y="10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0" name="Google Shape;2030;p24"/>
                <p:cNvSpPr/>
                <p:nvPr/>
              </p:nvSpPr>
              <p:spPr>
                <a:xfrm>
                  <a:off x="4532995" y="243380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1" name="Google Shape;2031;p24"/>
                <p:cNvSpPr/>
                <p:nvPr/>
              </p:nvSpPr>
              <p:spPr>
                <a:xfrm>
                  <a:off x="4834935" y="2431808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1"/>
                      </a:moveTo>
                      <a:lnTo>
                        <a:pt x="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2" name="Google Shape;2032;p24"/>
                <p:cNvSpPr/>
                <p:nvPr/>
              </p:nvSpPr>
              <p:spPr>
                <a:xfrm>
                  <a:off x="3145235" y="232098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1"/>
                      </a:moveTo>
                      <a:lnTo>
                        <a:pt x="1" y="51"/>
                      </a:lnTo>
                      <a:lnTo>
                        <a:pt x="51" y="51"/>
                      </a:lnTo>
                      <a:cubicBezTo>
                        <a:pt x="51" y="5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3" name="Google Shape;2033;p24"/>
                <p:cNvSpPr/>
                <p:nvPr/>
              </p:nvSpPr>
              <p:spPr>
                <a:xfrm>
                  <a:off x="3333195" y="2436801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51"/>
                      </a:move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4" name="Google Shape;2034;p24"/>
                <p:cNvSpPr/>
                <p:nvPr/>
              </p:nvSpPr>
              <p:spPr>
                <a:xfrm>
                  <a:off x="3684135" y="2434803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5" name="Google Shape;2035;p24"/>
                <p:cNvSpPr/>
                <p:nvPr/>
              </p:nvSpPr>
              <p:spPr>
                <a:xfrm>
                  <a:off x="3095235" y="2316986"/>
                  <a:ext cx="2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301" extrusionOk="0">
                      <a:moveTo>
                        <a:pt x="1" y="1"/>
                      </a:moveTo>
                      <a:lnTo>
                        <a:pt x="101" y="3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24"/>
                <p:cNvSpPr/>
                <p:nvPr/>
              </p:nvSpPr>
              <p:spPr>
                <a:xfrm>
                  <a:off x="4334035" y="2436801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0" y="1"/>
                      </a:moveTo>
                      <a:lnTo>
                        <a:pt x="200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24"/>
                <p:cNvSpPr/>
                <p:nvPr/>
              </p:nvSpPr>
              <p:spPr>
                <a:xfrm>
                  <a:off x="4670975" y="243680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24"/>
                <p:cNvSpPr/>
                <p:nvPr/>
              </p:nvSpPr>
              <p:spPr>
                <a:xfrm>
                  <a:off x="3960095" y="2314988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9" name="Google Shape;2039;p24"/>
                <p:cNvSpPr/>
                <p:nvPr/>
              </p:nvSpPr>
              <p:spPr>
                <a:xfrm>
                  <a:off x="2986255" y="236791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0"/>
                      </a:moveTo>
                      <a:lnTo>
                        <a:pt x="51" y="150"/>
                      </a:lnTo>
                      <a:cubicBezTo>
                        <a:pt x="51" y="100"/>
                        <a:pt x="5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0" name="Google Shape;2040;p24"/>
                <p:cNvSpPr/>
                <p:nvPr/>
              </p:nvSpPr>
              <p:spPr>
                <a:xfrm>
                  <a:off x="3946095" y="231698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lnTo>
                        <a:pt x="51" y="151"/>
                      </a:lnTo>
                      <a:cubicBezTo>
                        <a:pt x="51" y="101"/>
                        <a:pt x="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24"/>
                <p:cNvSpPr/>
                <p:nvPr/>
              </p:nvSpPr>
              <p:spPr>
                <a:xfrm>
                  <a:off x="3867115" y="231698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0" y="1"/>
                      </a:moveTo>
                      <a:cubicBezTo>
                        <a:pt x="50" y="1"/>
                        <a:pt x="0" y="51"/>
                        <a:pt x="0" y="51"/>
                      </a:cubicBezTo>
                      <a:cubicBezTo>
                        <a:pt x="50" y="101"/>
                        <a:pt x="50" y="151"/>
                        <a:pt x="100" y="151"/>
                      </a:cubicBez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24"/>
                <p:cNvSpPr/>
                <p:nvPr/>
              </p:nvSpPr>
              <p:spPr>
                <a:xfrm>
                  <a:off x="3677135" y="2316986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1"/>
                      </a:moveTo>
                      <a:lnTo>
                        <a:pt x="1" y="251"/>
                      </a:lnTo>
                      <a:cubicBezTo>
                        <a:pt x="1" y="15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24"/>
                <p:cNvSpPr/>
                <p:nvPr/>
              </p:nvSpPr>
              <p:spPr>
                <a:xfrm>
                  <a:off x="3664155" y="2316986"/>
                  <a:ext cx="1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151" extrusionOk="0">
                      <a:moveTo>
                        <a:pt x="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24"/>
                <p:cNvSpPr/>
                <p:nvPr/>
              </p:nvSpPr>
              <p:spPr>
                <a:xfrm>
                  <a:off x="4529995" y="243879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24"/>
                <p:cNvSpPr/>
                <p:nvPr/>
              </p:nvSpPr>
              <p:spPr>
                <a:xfrm>
                  <a:off x="3154235" y="236791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lnTo>
                        <a:pt x="50" y="150"/>
                      </a:lnTo>
                      <a:cubicBezTo>
                        <a:pt x="5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6" name="Google Shape;2046;p24"/>
                <p:cNvSpPr/>
                <p:nvPr/>
              </p:nvSpPr>
              <p:spPr>
                <a:xfrm>
                  <a:off x="3159235" y="244279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7" name="Google Shape;2047;p24"/>
                <p:cNvSpPr/>
                <p:nvPr/>
              </p:nvSpPr>
              <p:spPr>
                <a:xfrm>
                  <a:off x="3229215" y="2317984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1"/>
                      </a:moveTo>
                      <a:lnTo>
                        <a:pt x="51" y="101"/>
                      </a:lnTo>
                      <a:cubicBezTo>
                        <a:pt x="51" y="5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8" name="Google Shape;2048;p24"/>
                <p:cNvSpPr/>
                <p:nvPr/>
              </p:nvSpPr>
              <p:spPr>
                <a:xfrm>
                  <a:off x="4048075" y="236791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9" name="Google Shape;2049;p24"/>
                <p:cNvSpPr/>
                <p:nvPr/>
              </p:nvSpPr>
              <p:spPr>
                <a:xfrm>
                  <a:off x="3079255" y="231698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0" name="Google Shape;2050;p24"/>
                <p:cNvSpPr/>
                <p:nvPr/>
              </p:nvSpPr>
              <p:spPr>
                <a:xfrm>
                  <a:off x="2964275" y="231698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1" name="Google Shape;2051;p24"/>
                <p:cNvSpPr/>
                <p:nvPr/>
              </p:nvSpPr>
              <p:spPr>
                <a:xfrm>
                  <a:off x="4234055" y="2314988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cubicBezTo>
                        <a:pt x="0" y="51"/>
                        <a:pt x="0" y="101"/>
                        <a:pt x="50" y="101"/>
                      </a:cubicBezTo>
                      <a:cubicBezTo>
                        <a:pt x="5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2" name="Google Shape;2052;p24"/>
                <p:cNvSpPr/>
                <p:nvPr/>
              </p:nvSpPr>
              <p:spPr>
                <a:xfrm>
                  <a:off x="4154055" y="2313990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1"/>
                      </a:moveTo>
                      <a:lnTo>
                        <a:pt x="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3" name="Google Shape;2053;p24"/>
                <p:cNvSpPr/>
                <p:nvPr/>
              </p:nvSpPr>
              <p:spPr>
                <a:xfrm>
                  <a:off x="4817935" y="244279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4" name="Google Shape;2054;p24"/>
                <p:cNvSpPr/>
                <p:nvPr/>
              </p:nvSpPr>
              <p:spPr>
                <a:xfrm>
                  <a:off x="2970275" y="244578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5" name="Google Shape;2055;p24"/>
                <p:cNvSpPr/>
                <p:nvPr/>
              </p:nvSpPr>
              <p:spPr>
                <a:xfrm>
                  <a:off x="3084255" y="244578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6" name="Google Shape;2056;p24"/>
                <p:cNvSpPr/>
                <p:nvPr/>
              </p:nvSpPr>
              <p:spPr>
                <a:xfrm>
                  <a:off x="4056075" y="231399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1" y="1"/>
                      </a:moveTo>
                      <a:cubicBezTo>
                        <a:pt x="51" y="51"/>
                        <a:pt x="1" y="51"/>
                        <a:pt x="1" y="51"/>
                      </a:cubicBezTo>
                      <a:cubicBezTo>
                        <a:pt x="51" y="101"/>
                        <a:pt x="51" y="101"/>
                        <a:pt x="101" y="151"/>
                      </a:cubicBez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7" name="Google Shape;2057;p24"/>
                <p:cNvSpPr/>
                <p:nvPr/>
              </p:nvSpPr>
              <p:spPr>
                <a:xfrm>
                  <a:off x="3245215" y="2344947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" y="0"/>
                      </a:moveTo>
                      <a:lnTo>
                        <a:pt x="15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8" name="Google Shape;2058;p24"/>
                <p:cNvSpPr/>
                <p:nvPr/>
              </p:nvSpPr>
              <p:spPr>
                <a:xfrm>
                  <a:off x="2988255" y="2312991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" y="1"/>
                      </a:moveTo>
                      <a:lnTo>
                        <a:pt x="101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9" name="Google Shape;2059;p24"/>
                <p:cNvSpPr/>
                <p:nvPr/>
              </p:nvSpPr>
              <p:spPr>
                <a:xfrm>
                  <a:off x="2962275" y="2314988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0" name="Google Shape;2060;p24"/>
                <p:cNvSpPr/>
                <p:nvPr/>
              </p:nvSpPr>
              <p:spPr>
                <a:xfrm>
                  <a:off x="4526995" y="244578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1" name="Google Shape;2061;p24"/>
                <p:cNvSpPr/>
                <p:nvPr/>
              </p:nvSpPr>
              <p:spPr>
                <a:xfrm>
                  <a:off x="4667975" y="244578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2" name="Google Shape;2062;p24"/>
                <p:cNvSpPr/>
                <p:nvPr/>
              </p:nvSpPr>
              <p:spPr>
                <a:xfrm>
                  <a:off x="4941915" y="2446787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1" y="51"/>
                      </a:moveTo>
                      <a:lnTo>
                        <a:pt x="1" y="1"/>
                      </a:lnTo>
                      <a:lnTo>
                        <a:pt x="51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3" name="Google Shape;2063;p24"/>
                <p:cNvSpPr/>
                <p:nvPr/>
              </p:nvSpPr>
              <p:spPr>
                <a:xfrm>
                  <a:off x="4559995" y="231099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4" name="Google Shape;2064;p24"/>
                <p:cNvSpPr/>
                <p:nvPr/>
              </p:nvSpPr>
              <p:spPr>
                <a:xfrm>
                  <a:off x="2883275" y="2446787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5" name="Google Shape;2065;p24"/>
                <p:cNvSpPr/>
                <p:nvPr/>
              </p:nvSpPr>
              <p:spPr>
                <a:xfrm>
                  <a:off x="3673135" y="244878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6" name="Google Shape;2066;p24"/>
                <p:cNvSpPr/>
                <p:nvPr/>
              </p:nvSpPr>
              <p:spPr>
                <a:xfrm>
                  <a:off x="4474995" y="2308997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1"/>
                      </a:moveTo>
                      <a:lnTo>
                        <a:pt x="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7" name="Google Shape;2067;p24"/>
                <p:cNvSpPr/>
                <p:nvPr/>
              </p:nvSpPr>
              <p:spPr>
                <a:xfrm>
                  <a:off x="3853115" y="231099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8" name="Google Shape;2068;p24"/>
                <p:cNvSpPr/>
                <p:nvPr/>
              </p:nvSpPr>
              <p:spPr>
                <a:xfrm>
                  <a:off x="3773135" y="2310994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cubicBezTo>
                        <a:pt x="0" y="51"/>
                        <a:pt x="0" y="51"/>
                        <a:pt x="50" y="101"/>
                      </a:cubicBez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9" name="Google Shape;2069;p24"/>
                <p:cNvSpPr/>
                <p:nvPr/>
              </p:nvSpPr>
              <p:spPr>
                <a:xfrm>
                  <a:off x="3342195" y="2451780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0" name="Google Shape;2070;p24"/>
                <p:cNvSpPr/>
                <p:nvPr/>
              </p:nvSpPr>
              <p:spPr>
                <a:xfrm>
                  <a:off x="3597155" y="2308997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1" name="Google Shape;2071;p24"/>
                <p:cNvSpPr/>
                <p:nvPr/>
              </p:nvSpPr>
              <p:spPr>
                <a:xfrm>
                  <a:off x="4421015" y="2452779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0" y="0"/>
                      </a:moveTo>
                      <a:lnTo>
                        <a:pt x="15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2" name="Google Shape;2072;p24"/>
                <p:cNvSpPr/>
                <p:nvPr/>
              </p:nvSpPr>
              <p:spPr>
                <a:xfrm>
                  <a:off x="3490175" y="231099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lnTo>
                        <a:pt x="1" y="101"/>
                      </a:lnTo>
                      <a:lnTo>
                        <a:pt x="51" y="151"/>
                      </a:lnTo>
                      <a:cubicBezTo>
                        <a:pt x="51" y="10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3" name="Google Shape;2073;p24"/>
                <p:cNvSpPr/>
                <p:nvPr/>
              </p:nvSpPr>
              <p:spPr>
                <a:xfrm>
                  <a:off x="3318215" y="231099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4" name="Google Shape;2074;p24"/>
                <p:cNvSpPr/>
                <p:nvPr/>
              </p:nvSpPr>
              <p:spPr>
                <a:xfrm>
                  <a:off x="3093255" y="2308997"/>
                  <a:ext cx="200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251" extrusionOk="0">
                      <a:moveTo>
                        <a:pt x="0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24"/>
                <p:cNvSpPr/>
                <p:nvPr/>
              </p:nvSpPr>
              <p:spPr>
                <a:xfrm>
                  <a:off x="2985255" y="2308997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" y="1"/>
                      </a:moveTo>
                      <a:lnTo>
                        <a:pt x="151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24"/>
                <p:cNvSpPr/>
                <p:nvPr/>
              </p:nvSpPr>
              <p:spPr>
                <a:xfrm>
                  <a:off x="4364015" y="2307998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1"/>
                      </a:moveTo>
                      <a:lnTo>
                        <a:pt x="1" y="251"/>
                      </a:lnTo>
                      <a:cubicBezTo>
                        <a:pt x="1" y="15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24"/>
                <p:cNvSpPr/>
                <p:nvPr/>
              </p:nvSpPr>
              <p:spPr>
                <a:xfrm>
                  <a:off x="2967275" y="245477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8" name="Google Shape;2078;p24"/>
                <p:cNvSpPr/>
                <p:nvPr/>
              </p:nvSpPr>
              <p:spPr>
                <a:xfrm>
                  <a:off x="4351035" y="2307998"/>
                  <a:ext cx="1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151" extrusionOk="0">
                      <a:moveTo>
                        <a:pt x="0" y="1"/>
                      </a:moveTo>
                      <a:lnTo>
                        <a:pt x="50" y="151"/>
                      </a:lnTo>
                      <a:cubicBezTo>
                        <a:pt x="50" y="10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9" name="Google Shape;2079;p24"/>
                <p:cNvSpPr/>
                <p:nvPr/>
              </p:nvSpPr>
              <p:spPr>
                <a:xfrm>
                  <a:off x="2873275" y="237091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" name="Google Shape;2080;p24"/>
                <p:cNvSpPr/>
                <p:nvPr/>
              </p:nvSpPr>
              <p:spPr>
                <a:xfrm>
                  <a:off x="4522995" y="2454776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" name="Google Shape;2081;p24"/>
                <p:cNvSpPr/>
                <p:nvPr/>
              </p:nvSpPr>
              <p:spPr>
                <a:xfrm>
                  <a:off x="4664975" y="245477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" name="Google Shape;2082;p24"/>
                <p:cNvSpPr/>
                <p:nvPr/>
              </p:nvSpPr>
              <p:spPr>
                <a:xfrm>
                  <a:off x="3316215" y="2308997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" name="Google Shape;2083;p24"/>
                <p:cNvSpPr/>
                <p:nvPr/>
              </p:nvSpPr>
              <p:spPr>
                <a:xfrm>
                  <a:off x="3047255" y="2457772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" name="Google Shape;2084;p24"/>
                <p:cNvSpPr/>
                <p:nvPr/>
              </p:nvSpPr>
              <p:spPr>
                <a:xfrm>
                  <a:off x="3237215" y="245777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" name="Google Shape;2085;p24"/>
                <p:cNvSpPr/>
                <p:nvPr/>
              </p:nvSpPr>
              <p:spPr>
                <a:xfrm>
                  <a:off x="3429195" y="2457772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0" y="0"/>
                      </a:moveTo>
                      <a:lnTo>
                        <a:pt x="100" y="0"/>
                      </a:lnTo>
                      <a:cubicBezTo>
                        <a:pt x="50" y="100"/>
                        <a:pt x="0" y="200"/>
                        <a:pt x="0" y="250"/>
                      </a:cubicBezTo>
                      <a:cubicBezTo>
                        <a:pt x="0" y="200"/>
                        <a:pt x="100" y="100"/>
                        <a:pt x="1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" name="Google Shape;2086;p24"/>
                <p:cNvSpPr/>
                <p:nvPr/>
              </p:nvSpPr>
              <p:spPr>
                <a:xfrm>
                  <a:off x="3239215" y="2306001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" y="1"/>
                      </a:moveTo>
                      <a:lnTo>
                        <a:pt x="15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" name="Google Shape;2087;p24"/>
                <p:cNvSpPr/>
                <p:nvPr/>
              </p:nvSpPr>
              <p:spPr>
                <a:xfrm>
                  <a:off x="4439015" y="2458770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0" y="0"/>
                      </a:moveTo>
                      <a:lnTo>
                        <a:pt x="15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" name="Google Shape;2088;p24"/>
                <p:cNvSpPr/>
                <p:nvPr/>
              </p:nvSpPr>
              <p:spPr>
                <a:xfrm>
                  <a:off x="4519995" y="2457772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" name="Google Shape;2089;p24"/>
                <p:cNvSpPr/>
                <p:nvPr/>
              </p:nvSpPr>
              <p:spPr>
                <a:xfrm>
                  <a:off x="3030255" y="230600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" name="Google Shape;2090;p24"/>
                <p:cNvSpPr/>
                <p:nvPr/>
              </p:nvSpPr>
              <p:spPr>
                <a:xfrm>
                  <a:off x="3249215" y="236891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" name="Google Shape;2091;p24"/>
                <p:cNvSpPr/>
                <p:nvPr/>
              </p:nvSpPr>
              <p:spPr>
                <a:xfrm>
                  <a:off x="2964275" y="246076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" name="Google Shape;2092;p24"/>
                <p:cNvSpPr/>
                <p:nvPr/>
              </p:nvSpPr>
              <p:spPr>
                <a:xfrm>
                  <a:off x="3081255" y="246076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" name="Google Shape;2093;p24"/>
                <p:cNvSpPr/>
                <p:nvPr/>
              </p:nvSpPr>
              <p:spPr>
                <a:xfrm>
                  <a:off x="3171235" y="2460768"/>
                  <a:ext cx="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251" extrusionOk="0">
                      <a:moveTo>
                        <a:pt x="50" y="0"/>
                      </a:moveTo>
                      <a:cubicBezTo>
                        <a:pt x="50" y="100"/>
                        <a:pt x="0" y="150"/>
                        <a:pt x="0" y="250"/>
                      </a:cubicBezTo>
                      <a:cubicBezTo>
                        <a:pt x="0" y="150"/>
                        <a:pt x="50" y="100"/>
                        <a:pt x="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" name="Google Shape;2094;p24"/>
                <p:cNvSpPr/>
                <p:nvPr/>
              </p:nvSpPr>
              <p:spPr>
                <a:xfrm>
                  <a:off x="4055075" y="2305002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lnTo>
                        <a:pt x="51" y="151"/>
                      </a:lnTo>
                      <a:lnTo>
                        <a:pt x="51" y="101"/>
                      </a:lnTo>
                      <a:cubicBezTo>
                        <a:pt x="51" y="51"/>
                        <a:pt x="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" name="Google Shape;2095;p24"/>
                <p:cNvSpPr/>
                <p:nvPr/>
              </p:nvSpPr>
              <p:spPr>
                <a:xfrm>
                  <a:off x="3959095" y="2305002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1"/>
                      </a:moveTo>
                      <a:lnTo>
                        <a:pt x="0" y="251"/>
                      </a:lnTo>
                      <a:cubicBezTo>
                        <a:pt x="0" y="151"/>
                        <a:pt x="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" name="Google Shape;2096;p24"/>
                <p:cNvSpPr/>
                <p:nvPr/>
              </p:nvSpPr>
              <p:spPr>
                <a:xfrm>
                  <a:off x="3866115" y="2305002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cubicBezTo>
                        <a:pt x="0" y="51"/>
                        <a:pt x="0" y="101"/>
                        <a:pt x="0" y="101"/>
                      </a:cubicBezTo>
                      <a:cubicBezTo>
                        <a:pt x="50" y="10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" name="Google Shape;2097;p24"/>
                <p:cNvSpPr/>
                <p:nvPr/>
              </p:nvSpPr>
              <p:spPr>
                <a:xfrm>
                  <a:off x="3151235" y="2347943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cubicBezTo>
                        <a:pt x="0" y="50"/>
                        <a:pt x="0" y="100"/>
                        <a:pt x="50" y="100"/>
                      </a:cubicBezTo>
                      <a:cubicBezTo>
                        <a:pt x="50" y="50"/>
                        <a:pt x="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" name="Google Shape;2098;p24"/>
                <p:cNvSpPr/>
                <p:nvPr/>
              </p:nvSpPr>
              <p:spPr>
                <a:xfrm>
                  <a:off x="4517995" y="246076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" name="Google Shape;2099;p24"/>
                <p:cNvSpPr/>
                <p:nvPr/>
              </p:nvSpPr>
              <p:spPr>
                <a:xfrm>
                  <a:off x="4661975" y="246076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" name="Google Shape;2100;p24"/>
                <p:cNvSpPr/>
                <p:nvPr/>
              </p:nvSpPr>
              <p:spPr>
                <a:xfrm>
                  <a:off x="4553995" y="237091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" name="Google Shape;2101;p24"/>
                <p:cNvSpPr/>
                <p:nvPr/>
              </p:nvSpPr>
              <p:spPr>
                <a:xfrm>
                  <a:off x="5096895" y="2460768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" name="Google Shape;2102;p24"/>
                <p:cNvSpPr/>
                <p:nvPr/>
              </p:nvSpPr>
              <p:spPr>
                <a:xfrm>
                  <a:off x="3675135" y="2303005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" name="Google Shape;2103;p24"/>
                <p:cNvSpPr/>
                <p:nvPr/>
              </p:nvSpPr>
              <p:spPr>
                <a:xfrm>
                  <a:off x="3583155" y="2306001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1"/>
                      </a:moveTo>
                      <a:lnTo>
                        <a:pt x="1" y="51"/>
                      </a:lnTo>
                      <a:lnTo>
                        <a:pt x="51" y="51"/>
                      </a:lnTo>
                      <a:cubicBezTo>
                        <a:pt x="51" y="5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" name="Google Shape;2104;p24"/>
                <p:cNvSpPr/>
                <p:nvPr/>
              </p:nvSpPr>
              <p:spPr>
                <a:xfrm>
                  <a:off x="3156235" y="230500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0" y="1"/>
                      </a:moveTo>
                      <a:cubicBezTo>
                        <a:pt x="50" y="51"/>
                        <a:pt x="0" y="51"/>
                        <a:pt x="0" y="51"/>
                      </a:cubicBezTo>
                      <a:cubicBezTo>
                        <a:pt x="50" y="101"/>
                        <a:pt x="50" y="101"/>
                        <a:pt x="100" y="151"/>
                      </a:cubicBez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" name="Google Shape;2105;p24"/>
                <p:cNvSpPr/>
                <p:nvPr/>
              </p:nvSpPr>
              <p:spPr>
                <a:xfrm>
                  <a:off x="3076255" y="2306001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" name="Google Shape;2106;p24"/>
                <p:cNvSpPr/>
                <p:nvPr/>
              </p:nvSpPr>
              <p:spPr>
                <a:xfrm>
                  <a:off x="4231055" y="230200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lnTo>
                        <a:pt x="50" y="151"/>
                      </a:lnTo>
                      <a:cubicBezTo>
                        <a:pt x="50" y="10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" name="Google Shape;2107;p24"/>
                <p:cNvSpPr/>
                <p:nvPr/>
              </p:nvSpPr>
              <p:spPr>
                <a:xfrm>
                  <a:off x="4673975" y="246376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" name="Google Shape;2108;p24"/>
                <p:cNvSpPr/>
                <p:nvPr/>
              </p:nvSpPr>
              <p:spPr>
                <a:xfrm>
                  <a:off x="5079895" y="2464762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51" y="100"/>
                      </a:ln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" name="Google Shape;2109;p24"/>
                <p:cNvSpPr/>
                <p:nvPr/>
              </p:nvSpPr>
              <p:spPr>
                <a:xfrm>
                  <a:off x="3009255" y="2373907"/>
                  <a:ext cx="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251" extrusionOk="0">
                      <a:moveTo>
                        <a:pt x="5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" name="Google Shape;2110;p24"/>
                <p:cNvSpPr/>
                <p:nvPr/>
              </p:nvSpPr>
              <p:spPr>
                <a:xfrm>
                  <a:off x="2961275" y="246675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24"/>
                <p:cNvSpPr/>
                <p:nvPr/>
              </p:nvSpPr>
              <p:spPr>
                <a:xfrm>
                  <a:off x="3943095" y="230300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1"/>
                      </a:moveTo>
                      <a:lnTo>
                        <a:pt x="1" y="51"/>
                      </a:lnTo>
                      <a:lnTo>
                        <a:pt x="51" y="51"/>
                      </a:lnTo>
                      <a:cubicBezTo>
                        <a:pt x="51" y="5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24"/>
                <p:cNvSpPr/>
                <p:nvPr/>
              </p:nvSpPr>
              <p:spPr>
                <a:xfrm>
                  <a:off x="3596155" y="2302006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" name="Google Shape;2113;p24"/>
                <p:cNvSpPr/>
                <p:nvPr/>
              </p:nvSpPr>
              <p:spPr>
                <a:xfrm>
                  <a:off x="3409195" y="230200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" name="Google Shape;2114;p24"/>
                <p:cNvSpPr/>
                <p:nvPr/>
              </p:nvSpPr>
              <p:spPr>
                <a:xfrm>
                  <a:off x="3226215" y="230300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1"/>
                      </a:moveTo>
                      <a:lnTo>
                        <a:pt x="1" y="51"/>
                      </a:lnTo>
                      <a:lnTo>
                        <a:pt x="51" y="101"/>
                      </a:lnTo>
                      <a:cubicBezTo>
                        <a:pt x="51" y="5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24"/>
                <p:cNvSpPr/>
                <p:nvPr/>
              </p:nvSpPr>
              <p:spPr>
                <a:xfrm>
                  <a:off x="3142235" y="230300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1"/>
                      </a:moveTo>
                      <a:lnTo>
                        <a:pt x="51" y="101"/>
                      </a:lnTo>
                      <a:cubicBezTo>
                        <a:pt x="51" y="5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" name="Google Shape;2116;p24"/>
                <p:cNvSpPr/>
                <p:nvPr/>
              </p:nvSpPr>
              <p:spPr>
                <a:xfrm>
                  <a:off x="4658975" y="246675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" name="Google Shape;2117;p24"/>
                <p:cNvSpPr/>
                <p:nvPr/>
              </p:nvSpPr>
              <p:spPr>
                <a:xfrm>
                  <a:off x="3026255" y="2377902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" name="Google Shape;2118;p24"/>
                <p:cNvSpPr/>
                <p:nvPr/>
              </p:nvSpPr>
              <p:spPr>
                <a:xfrm>
                  <a:off x="4506995" y="2299010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2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" name="Google Shape;2119;p24"/>
                <p:cNvSpPr/>
                <p:nvPr/>
              </p:nvSpPr>
              <p:spPr>
                <a:xfrm>
                  <a:off x="4811935" y="246975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24"/>
                <p:cNvSpPr/>
                <p:nvPr/>
              </p:nvSpPr>
              <p:spPr>
                <a:xfrm>
                  <a:off x="4937915" y="246975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24"/>
                <p:cNvSpPr/>
                <p:nvPr/>
              </p:nvSpPr>
              <p:spPr>
                <a:xfrm>
                  <a:off x="2958275" y="2471753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0" y="20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24"/>
                <p:cNvSpPr/>
                <p:nvPr/>
              </p:nvSpPr>
              <p:spPr>
                <a:xfrm>
                  <a:off x="3027255" y="247275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24"/>
                <p:cNvSpPr/>
                <p:nvPr/>
              </p:nvSpPr>
              <p:spPr>
                <a:xfrm>
                  <a:off x="3342195" y="237390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1" y="0"/>
                      </a:moveTo>
                      <a:cubicBezTo>
                        <a:pt x="51" y="50"/>
                        <a:pt x="1" y="50"/>
                        <a:pt x="1" y="50"/>
                      </a:cubicBezTo>
                      <a:cubicBezTo>
                        <a:pt x="51" y="100"/>
                        <a:pt x="51" y="100"/>
                        <a:pt x="101" y="15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24"/>
                <p:cNvSpPr/>
                <p:nvPr/>
              </p:nvSpPr>
              <p:spPr>
                <a:xfrm>
                  <a:off x="3661155" y="2300009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24"/>
                <p:cNvSpPr/>
                <p:nvPr/>
              </p:nvSpPr>
              <p:spPr>
                <a:xfrm>
                  <a:off x="3077255" y="2475747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24"/>
                <p:cNvSpPr/>
                <p:nvPr/>
              </p:nvSpPr>
              <p:spPr>
                <a:xfrm>
                  <a:off x="3234215" y="247574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24"/>
                <p:cNvSpPr/>
                <p:nvPr/>
              </p:nvSpPr>
              <p:spPr>
                <a:xfrm>
                  <a:off x="4242035" y="2294017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" name="Google Shape;2128;p24"/>
                <p:cNvSpPr/>
                <p:nvPr/>
              </p:nvSpPr>
              <p:spPr>
                <a:xfrm>
                  <a:off x="3155235" y="229601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cubicBezTo>
                        <a:pt x="0" y="51"/>
                        <a:pt x="0" y="101"/>
                        <a:pt x="50" y="101"/>
                      </a:cubicBez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" name="Google Shape;2129;p24"/>
                <p:cNvSpPr/>
                <p:nvPr/>
              </p:nvSpPr>
              <p:spPr>
                <a:xfrm>
                  <a:off x="3073255" y="229601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" name="Google Shape;2130;p24"/>
                <p:cNvSpPr/>
                <p:nvPr/>
              </p:nvSpPr>
              <p:spPr>
                <a:xfrm>
                  <a:off x="3579155" y="229301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" name="Google Shape;2131;p24"/>
                <p:cNvSpPr/>
                <p:nvPr/>
              </p:nvSpPr>
              <p:spPr>
                <a:xfrm>
                  <a:off x="4534995" y="2476746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0" y="0"/>
                      </a:moveTo>
                      <a:lnTo>
                        <a:pt x="15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" name="Google Shape;2132;p24"/>
                <p:cNvSpPr/>
                <p:nvPr/>
              </p:nvSpPr>
              <p:spPr>
                <a:xfrm>
                  <a:off x="4655975" y="2474748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0" y="20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" name="Google Shape;2133;p24"/>
                <p:cNvSpPr/>
                <p:nvPr/>
              </p:nvSpPr>
              <p:spPr>
                <a:xfrm>
                  <a:off x="4935915" y="2476746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1" y="50"/>
                      </a:moveTo>
                      <a:lnTo>
                        <a:pt x="1" y="0"/>
                      </a:lnTo>
                      <a:lnTo>
                        <a:pt x="51" y="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" name="Google Shape;2134;p24"/>
                <p:cNvSpPr/>
                <p:nvPr/>
              </p:nvSpPr>
              <p:spPr>
                <a:xfrm>
                  <a:off x="3501175" y="229102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" name="Google Shape;2135;p24"/>
                <p:cNvSpPr/>
                <p:nvPr/>
              </p:nvSpPr>
              <p:spPr>
                <a:xfrm>
                  <a:off x="5175875" y="2475747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1" y="50"/>
                        <a:pt x="51" y="100"/>
                        <a:pt x="101" y="100"/>
                      </a:cubicBezTo>
                      <a:lnTo>
                        <a:pt x="201" y="10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" name="Google Shape;2136;p24"/>
                <p:cNvSpPr/>
                <p:nvPr/>
              </p:nvSpPr>
              <p:spPr>
                <a:xfrm>
                  <a:off x="2952275" y="2293019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0" y="1"/>
                      </a:moveTo>
                      <a:cubicBezTo>
                        <a:pt x="0" y="51"/>
                        <a:pt x="0" y="51"/>
                        <a:pt x="100" y="51"/>
                      </a:cubicBezTo>
                      <a:cubicBezTo>
                        <a:pt x="5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" name="Google Shape;2137;p24"/>
                <p:cNvSpPr/>
                <p:nvPr/>
              </p:nvSpPr>
              <p:spPr>
                <a:xfrm>
                  <a:off x="2954275" y="2477744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0" y="20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24"/>
                <p:cNvSpPr/>
                <p:nvPr/>
              </p:nvSpPr>
              <p:spPr>
                <a:xfrm>
                  <a:off x="3075255" y="247874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24"/>
                <p:cNvSpPr/>
                <p:nvPr/>
              </p:nvSpPr>
              <p:spPr>
                <a:xfrm>
                  <a:off x="4348035" y="2290023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lnTo>
                        <a:pt x="50" y="101"/>
                      </a:lnTo>
                      <a:cubicBezTo>
                        <a:pt x="5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" name="Google Shape;2140;p24"/>
                <p:cNvSpPr/>
                <p:nvPr/>
              </p:nvSpPr>
              <p:spPr>
                <a:xfrm>
                  <a:off x="4053075" y="2288026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" name="Google Shape;2141;p24"/>
                <p:cNvSpPr/>
                <p:nvPr/>
              </p:nvSpPr>
              <p:spPr>
                <a:xfrm>
                  <a:off x="4820935" y="2478743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0"/>
                      </a:moveTo>
                      <a:lnTo>
                        <a:pt x="101" y="0"/>
                      </a:lnTo>
                      <a:cubicBezTo>
                        <a:pt x="51" y="100"/>
                        <a:pt x="1" y="200"/>
                        <a:pt x="1" y="250"/>
                      </a:cubicBezTo>
                      <a:cubicBezTo>
                        <a:pt x="1" y="200"/>
                        <a:pt x="101" y="10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24"/>
                <p:cNvSpPr/>
                <p:nvPr/>
              </p:nvSpPr>
              <p:spPr>
                <a:xfrm>
                  <a:off x="3487175" y="2290023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1"/>
                      </a:moveTo>
                      <a:lnTo>
                        <a:pt x="1" y="101"/>
                      </a:lnTo>
                      <a:lnTo>
                        <a:pt x="51" y="101"/>
                      </a:lnTo>
                      <a:cubicBezTo>
                        <a:pt x="51" y="101"/>
                        <a:pt x="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" name="Google Shape;2143;p24"/>
                <p:cNvSpPr/>
                <p:nvPr/>
              </p:nvSpPr>
              <p:spPr>
                <a:xfrm>
                  <a:off x="2951275" y="2481739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" name="Google Shape;2144;p24"/>
                <p:cNvSpPr/>
                <p:nvPr/>
              </p:nvSpPr>
              <p:spPr>
                <a:xfrm>
                  <a:off x="3667135" y="2373907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" name="Google Shape;2145;p24"/>
                <p:cNvSpPr/>
                <p:nvPr/>
              </p:nvSpPr>
              <p:spPr>
                <a:xfrm>
                  <a:off x="4549995" y="2482737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0" y="0"/>
                      </a:moveTo>
                      <a:lnTo>
                        <a:pt x="15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" name="Google Shape;2146;p24"/>
                <p:cNvSpPr/>
                <p:nvPr/>
              </p:nvSpPr>
              <p:spPr>
                <a:xfrm>
                  <a:off x="4652975" y="248173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" name="Google Shape;2147;p24"/>
                <p:cNvSpPr/>
                <p:nvPr/>
              </p:nvSpPr>
              <p:spPr>
                <a:xfrm>
                  <a:off x="3406195" y="2290023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" name="Google Shape;2148;p24"/>
                <p:cNvSpPr/>
                <p:nvPr/>
              </p:nvSpPr>
              <p:spPr>
                <a:xfrm>
                  <a:off x="3777135" y="2371910"/>
                  <a:ext cx="200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251" extrusionOk="0">
                      <a:moveTo>
                        <a:pt x="0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" name="Google Shape;2149;p24"/>
                <p:cNvSpPr/>
                <p:nvPr/>
              </p:nvSpPr>
              <p:spPr>
                <a:xfrm>
                  <a:off x="2948275" y="2484735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" name="Google Shape;2150;p24"/>
                <p:cNvSpPr/>
                <p:nvPr/>
              </p:nvSpPr>
              <p:spPr>
                <a:xfrm>
                  <a:off x="3024255" y="248473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" name="Google Shape;2151;p24"/>
                <p:cNvSpPr/>
                <p:nvPr/>
              </p:nvSpPr>
              <p:spPr>
                <a:xfrm>
                  <a:off x="3230215" y="2484735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50"/>
                      </a:move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" name="Google Shape;2152;p24"/>
                <p:cNvSpPr/>
                <p:nvPr/>
              </p:nvSpPr>
              <p:spPr>
                <a:xfrm>
                  <a:off x="3243215" y="248473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0"/>
                      </a:moveTo>
                      <a:cubicBezTo>
                        <a:pt x="51" y="0"/>
                        <a:pt x="1" y="50"/>
                        <a:pt x="1" y="50"/>
                      </a:cubicBezTo>
                      <a:cubicBezTo>
                        <a:pt x="51" y="100"/>
                        <a:pt x="51" y="100"/>
                        <a:pt x="101" y="150"/>
                      </a:cubicBezTo>
                      <a:cubicBezTo>
                        <a:pt x="101" y="100"/>
                        <a:pt x="101" y="5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" name="Google Shape;2153;p24"/>
                <p:cNvSpPr/>
                <p:nvPr/>
              </p:nvSpPr>
              <p:spPr>
                <a:xfrm>
                  <a:off x="2986255" y="235293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0"/>
                      </a:moveTo>
                      <a:cubicBezTo>
                        <a:pt x="1" y="25"/>
                        <a:pt x="13" y="50"/>
                        <a:pt x="26" y="75"/>
                      </a:cubicBezTo>
                      <a:lnTo>
                        <a:pt x="1" y="0"/>
                      </a:lnTo>
                      <a:close/>
                      <a:moveTo>
                        <a:pt x="26" y="75"/>
                      </a:moveTo>
                      <a:lnTo>
                        <a:pt x="51" y="150"/>
                      </a:lnTo>
                      <a:cubicBezTo>
                        <a:pt x="51" y="125"/>
                        <a:pt x="38" y="100"/>
                        <a:pt x="26" y="75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" name="Google Shape;2154;p24"/>
                <p:cNvSpPr/>
                <p:nvPr/>
              </p:nvSpPr>
              <p:spPr>
                <a:xfrm>
                  <a:off x="3222215" y="229002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" name="Google Shape;2155;p24"/>
                <p:cNvSpPr/>
                <p:nvPr/>
              </p:nvSpPr>
              <p:spPr>
                <a:xfrm>
                  <a:off x="3153235" y="2288026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" name="Google Shape;2156;p24"/>
                <p:cNvSpPr/>
                <p:nvPr/>
              </p:nvSpPr>
              <p:spPr>
                <a:xfrm>
                  <a:off x="3245215" y="2487731"/>
                  <a:ext cx="3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" extrusionOk="0">
                      <a:moveTo>
                        <a:pt x="1" y="0"/>
                      </a:move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" name="Google Shape;2157;p24"/>
                <p:cNvSpPr/>
                <p:nvPr/>
              </p:nvSpPr>
              <p:spPr>
                <a:xfrm>
                  <a:off x="4649975" y="248773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" name="Google Shape;2158;p24"/>
                <p:cNvSpPr/>
                <p:nvPr/>
              </p:nvSpPr>
              <p:spPr>
                <a:xfrm>
                  <a:off x="4819935" y="2485733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" name="Google Shape;2159;p24"/>
                <p:cNvSpPr/>
                <p:nvPr/>
              </p:nvSpPr>
              <p:spPr>
                <a:xfrm>
                  <a:off x="5202875" y="2487731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1" y="50"/>
                        <a:pt x="51" y="100"/>
                        <a:pt x="101" y="150"/>
                      </a:cubicBezTo>
                      <a:lnTo>
                        <a:pt x="201" y="10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" name="Google Shape;2160;p24"/>
                <p:cNvSpPr/>
                <p:nvPr/>
              </p:nvSpPr>
              <p:spPr>
                <a:xfrm>
                  <a:off x="3020255" y="2490726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50"/>
                      </a:move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" name="Google Shape;2161;p24"/>
                <p:cNvSpPr/>
                <p:nvPr/>
              </p:nvSpPr>
              <p:spPr>
                <a:xfrm>
                  <a:off x="4570995" y="2491725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0" y="0"/>
                      </a:moveTo>
                      <a:lnTo>
                        <a:pt x="20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" name="Google Shape;2162;p24"/>
                <p:cNvSpPr/>
                <p:nvPr/>
              </p:nvSpPr>
              <p:spPr>
                <a:xfrm>
                  <a:off x="4802955" y="249072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" name="Google Shape;2163;p24"/>
                <p:cNvSpPr/>
                <p:nvPr/>
              </p:nvSpPr>
              <p:spPr>
                <a:xfrm>
                  <a:off x="3020255" y="2493722"/>
                  <a:ext cx="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01" extrusionOk="0">
                      <a:moveTo>
                        <a:pt x="1" y="2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" name="Google Shape;2164;p24"/>
                <p:cNvSpPr/>
                <p:nvPr/>
              </p:nvSpPr>
              <p:spPr>
                <a:xfrm>
                  <a:off x="4241035" y="2287027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1"/>
                      </a:moveTo>
                      <a:lnTo>
                        <a:pt x="1" y="251"/>
                      </a:lnTo>
                      <a:cubicBezTo>
                        <a:pt x="1" y="15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" name="Google Shape;2165;p24"/>
                <p:cNvSpPr/>
                <p:nvPr/>
              </p:nvSpPr>
              <p:spPr>
                <a:xfrm>
                  <a:off x="4138055" y="2287027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lnTo>
                        <a:pt x="51" y="151"/>
                      </a:lnTo>
                      <a:cubicBezTo>
                        <a:pt x="51" y="101"/>
                        <a:pt x="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" name="Google Shape;2166;p24"/>
                <p:cNvSpPr/>
                <p:nvPr/>
              </p:nvSpPr>
              <p:spPr>
                <a:xfrm>
                  <a:off x="3577155" y="2287027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cubicBezTo>
                        <a:pt x="1" y="101"/>
                        <a:pt x="1" y="151"/>
                        <a:pt x="51" y="151"/>
                      </a:cubicBezTo>
                      <a:cubicBezTo>
                        <a:pt x="51" y="101"/>
                        <a:pt x="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" name="Google Shape;2167;p24"/>
                <p:cNvSpPr/>
                <p:nvPr/>
              </p:nvSpPr>
              <p:spPr>
                <a:xfrm>
                  <a:off x="3310215" y="2287027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lnTo>
                        <a:pt x="0" y="101"/>
                      </a:lnTo>
                      <a:lnTo>
                        <a:pt x="50" y="101"/>
                      </a:lnTo>
                      <a:cubicBezTo>
                        <a:pt x="50" y="101"/>
                        <a:pt x="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" name="Google Shape;2168;p24"/>
                <p:cNvSpPr/>
                <p:nvPr/>
              </p:nvSpPr>
              <p:spPr>
                <a:xfrm>
                  <a:off x="4646975" y="249372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" name="Google Shape;2169;p24"/>
                <p:cNvSpPr/>
                <p:nvPr/>
              </p:nvSpPr>
              <p:spPr>
                <a:xfrm>
                  <a:off x="3139235" y="2287027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cubicBezTo>
                        <a:pt x="1" y="26"/>
                        <a:pt x="13" y="51"/>
                        <a:pt x="26" y="76"/>
                      </a:cubicBezTo>
                      <a:lnTo>
                        <a:pt x="26" y="76"/>
                      </a:lnTo>
                      <a:lnTo>
                        <a:pt x="1" y="1"/>
                      </a:lnTo>
                      <a:close/>
                      <a:moveTo>
                        <a:pt x="26" y="76"/>
                      </a:moveTo>
                      <a:lnTo>
                        <a:pt x="51" y="151"/>
                      </a:lnTo>
                      <a:cubicBezTo>
                        <a:pt x="51" y="126"/>
                        <a:pt x="38" y="101"/>
                        <a:pt x="26" y="76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" name="Google Shape;2170;p24"/>
                <p:cNvSpPr/>
                <p:nvPr/>
              </p:nvSpPr>
              <p:spPr>
                <a:xfrm>
                  <a:off x="3069255" y="228702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" name="Google Shape;2171;p24"/>
                <p:cNvSpPr/>
                <p:nvPr/>
              </p:nvSpPr>
              <p:spPr>
                <a:xfrm>
                  <a:off x="4228055" y="228503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" name="Google Shape;2172;p24"/>
                <p:cNvSpPr/>
                <p:nvPr/>
              </p:nvSpPr>
              <p:spPr>
                <a:xfrm>
                  <a:off x="5075895" y="249671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24"/>
                <p:cNvSpPr/>
                <p:nvPr/>
              </p:nvSpPr>
              <p:spPr>
                <a:xfrm>
                  <a:off x="3017255" y="2498715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" y="200"/>
                      </a:move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24"/>
                <p:cNvSpPr/>
                <p:nvPr/>
              </p:nvSpPr>
              <p:spPr>
                <a:xfrm>
                  <a:off x="4567995" y="2373907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24"/>
                <p:cNvSpPr/>
                <p:nvPr/>
              </p:nvSpPr>
              <p:spPr>
                <a:xfrm>
                  <a:off x="3603155" y="234195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24"/>
                <p:cNvSpPr/>
                <p:nvPr/>
              </p:nvSpPr>
              <p:spPr>
                <a:xfrm>
                  <a:off x="4642975" y="2499714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24"/>
                <p:cNvSpPr/>
                <p:nvPr/>
              </p:nvSpPr>
              <p:spPr>
                <a:xfrm>
                  <a:off x="3940095" y="2284031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24"/>
                <p:cNvSpPr/>
                <p:nvPr/>
              </p:nvSpPr>
              <p:spPr>
                <a:xfrm>
                  <a:off x="4354015" y="2340953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24"/>
                <p:cNvSpPr/>
                <p:nvPr/>
              </p:nvSpPr>
              <p:spPr>
                <a:xfrm>
                  <a:off x="3591155" y="228203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24"/>
                <p:cNvSpPr/>
                <p:nvPr/>
              </p:nvSpPr>
              <p:spPr>
                <a:xfrm>
                  <a:off x="3500175" y="2284031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24"/>
                <p:cNvSpPr/>
                <p:nvPr/>
              </p:nvSpPr>
              <p:spPr>
                <a:xfrm>
                  <a:off x="4640975" y="2502710"/>
                  <a:ext cx="2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0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24"/>
                <p:cNvSpPr/>
                <p:nvPr/>
              </p:nvSpPr>
              <p:spPr>
                <a:xfrm>
                  <a:off x="4799955" y="2502710"/>
                  <a:ext cx="2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0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3" name="Google Shape;2183;p24"/>
                <p:cNvSpPr/>
                <p:nvPr/>
              </p:nvSpPr>
              <p:spPr>
                <a:xfrm>
                  <a:off x="4928915" y="2502710"/>
                  <a:ext cx="2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0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4" name="Google Shape;2184;p24"/>
                <p:cNvSpPr/>
                <p:nvPr/>
              </p:nvSpPr>
              <p:spPr>
                <a:xfrm>
                  <a:off x="5072895" y="2502710"/>
                  <a:ext cx="2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0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5" name="Google Shape;2185;p24"/>
                <p:cNvSpPr/>
                <p:nvPr/>
              </p:nvSpPr>
              <p:spPr>
                <a:xfrm>
                  <a:off x="3157235" y="2376903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cubicBezTo>
                        <a:pt x="0" y="25"/>
                        <a:pt x="13" y="50"/>
                        <a:pt x="25" y="75"/>
                      </a:cubicBezTo>
                      <a:lnTo>
                        <a:pt x="0" y="0"/>
                      </a:lnTo>
                      <a:close/>
                      <a:moveTo>
                        <a:pt x="25" y="75"/>
                      </a:moveTo>
                      <a:lnTo>
                        <a:pt x="50" y="150"/>
                      </a:lnTo>
                      <a:cubicBezTo>
                        <a:pt x="50" y="125"/>
                        <a:pt x="38" y="100"/>
                        <a:pt x="25" y="75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6" name="Google Shape;2186;p24"/>
                <p:cNvSpPr/>
                <p:nvPr/>
              </p:nvSpPr>
              <p:spPr>
                <a:xfrm>
                  <a:off x="3417195" y="228203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7" name="Google Shape;2187;p24"/>
                <p:cNvSpPr/>
                <p:nvPr/>
              </p:nvSpPr>
              <p:spPr>
                <a:xfrm>
                  <a:off x="3237215" y="228203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8" name="Google Shape;2188;p24"/>
                <p:cNvSpPr/>
                <p:nvPr/>
              </p:nvSpPr>
              <p:spPr>
                <a:xfrm>
                  <a:off x="3170235" y="2376903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9" name="Google Shape;2189;p24"/>
                <p:cNvSpPr/>
                <p:nvPr/>
              </p:nvSpPr>
              <p:spPr>
                <a:xfrm>
                  <a:off x="3220215" y="2284031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cubicBezTo>
                        <a:pt x="1" y="26"/>
                        <a:pt x="13" y="51"/>
                        <a:pt x="26" y="76"/>
                      </a:cubicBezTo>
                      <a:lnTo>
                        <a:pt x="26" y="76"/>
                      </a:lnTo>
                      <a:lnTo>
                        <a:pt x="1" y="1"/>
                      </a:lnTo>
                      <a:close/>
                      <a:moveTo>
                        <a:pt x="26" y="76"/>
                      </a:moveTo>
                      <a:lnTo>
                        <a:pt x="51" y="151"/>
                      </a:lnTo>
                      <a:cubicBezTo>
                        <a:pt x="51" y="126"/>
                        <a:pt x="38" y="101"/>
                        <a:pt x="26" y="76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0" name="Google Shape;2190;p24"/>
                <p:cNvSpPr/>
                <p:nvPr/>
              </p:nvSpPr>
              <p:spPr>
                <a:xfrm>
                  <a:off x="2939275" y="2284031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00" y="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1" name="Google Shape;2191;p24"/>
                <p:cNvSpPr/>
                <p:nvPr/>
              </p:nvSpPr>
              <p:spPr>
                <a:xfrm>
                  <a:off x="4636975" y="2508682"/>
                  <a:ext cx="3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1" extrusionOk="0">
                      <a:moveTo>
                        <a:pt x="150" y="1"/>
                      </a:moveTo>
                      <a:cubicBezTo>
                        <a:pt x="100" y="1"/>
                        <a:pt x="50" y="1"/>
                        <a:pt x="1" y="51"/>
                      </a:cubicBez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2" name="Google Shape;2192;p24"/>
                <p:cNvSpPr/>
                <p:nvPr/>
              </p:nvSpPr>
              <p:spPr>
                <a:xfrm>
                  <a:off x="4239035" y="228103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1" y="1"/>
                      </a:moveTo>
                      <a:cubicBezTo>
                        <a:pt x="51" y="51"/>
                        <a:pt x="1" y="51"/>
                        <a:pt x="1" y="51"/>
                      </a:cubicBezTo>
                      <a:cubicBezTo>
                        <a:pt x="51" y="101"/>
                        <a:pt x="51" y="101"/>
                        <a:pt x="101" y="151"/>
                      </a:cubicBez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3" name="Google Shape;2193;p24"/>
                <p:cNvSpPr/>
                <p:nvPr/>
              </p:nvSpPr>
              <p:spPr>
                <a:xfrm>
                  <a:off x="3850115" y="228103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lnTo>
                        <a:pt x="50" y="151"/>
                      </a:lnTo>
                      <a:cubicBezTo>
                        <a:pt x="50" y="10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4" name="Google Shape;2194;p24"/>
                <p:cNvSpPr/>
                <p:nvPr/>
              </p:nvSpPr>
              <p:spPr>
                <a:xfrm>
                  <a:off x="4925915" y="250868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5" name="Google Shape;2195;p24"/>
                <p:cNvSpPr/>
                <p:nvPr/>
              </p:nvSpPr>
              <p:spPr>
                <a:xfrm>
                  <a:off x="3417195" y="2377902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50" y="0"/>
                      </a:moveTo>
                      <a:cubicBezTo>
                        <a:pt x="0" y="50"/>
                        <a:pt x="50" y="100"/>
                        <a:pt x="100" y="100"/>
                      </a:cubicBezTo>
                      <a:cubicBezTo>
                        <a:pt x="100" y="50"/>
                        <a:pt x="100" y="0"/>
                        <a:pt x="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6" name="Google Shape;2196;p24"/>
                <p:cNvSpPr/>
                <p:nvPr/>
              </p:nvSpPr>
              <p:spPr>
                <a:xfrm>
                  <a:off x="3324195" y="2279058"/>
                  <a:ext cx="2020" cy="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0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7" name="Google Shape;2197;p24"/>
                <p:cNvSpPr/>
                <p:nvPr/>
              </p:nvSpPr>
              <p:spPr>
                <a:xfrm>
                  <a:off x="4922915" y="251367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8" name="Google Shape;2198;p24"/>
                <p:cNvSpPr/>
                <p:nvPr/>
              </p:nvSpPr>
              <p:spPr>
                <a:xfrm>
                  <a:off x="5069895" y="2514673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10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9" name="Google Shape;2199;p24"/>
                <p:cNvSpPr/>
                <p:nvPr/>
              </p:nvSpPr>
              <p:spPr>
                <a:xfrm>
                  <a:off x="5273855" y="2514673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1"/>
                      </a:moveTo>
                      <a:cubicBezTo>
                        <a:pt x="1" y="51"/>
                        <a:pt x="51" y="101"/>
                        <a:pt x="101" y="101"/>
                      </a:cubicBezTo>
                      <a:cubicBezTo>
                        <a:pt x="51" y="5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24"/>
                <p:cNvSpPr/>
                <p:nvPr/>
              </p:nvSpPr>
              <p:spPr>
                <a:xfrm>
                  <a:off x="3152235" y="2281035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1"/>
                      </a:moveTo>
                      <a:lnTo>
                        <a:pt x="0" y="251"/>
                      </a:lnTo>
                      <a:cubicBezTo>
                        <a:pt x="0" y="151"/>
                        <a:pt x="0" y="10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24"/>
                <p:cNvSpPr/>
                <p:nvPr/>
              </p:nvSpPr>
              <p:spPr>
                <a:xfrm>
                  <a:off x="4660975" y="2518668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0" y="1"/>
                      </a:moveTo>
                      <a:lnTo>
                        <a:pt x="20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24"/>
                <p:cNvSpPr/>
                <p:nvPr/>
              </p:nvSpPr>
              <p:spPr>
                <a:xfrm>
                  <a:off x="3136235" y="228103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1"/>
                      </a:moveTo>
                      <a:cubicBezTo>
                        <a:pt x="1" y="51"/>
                        <a:pt x="51" y="101"/>
                        <a:pt x="51" y="10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24"/>
                <p:cNvSpPr/>
                <p:nvPr/>
              </p:nvSpPr>
              <p:spPr>
                <a:xfrm>
                  <a:off x="3067255" y="228103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24"/>
                <p:cNvSpPr/>
                <p:nvPr/>
              </p:nvSpPr>
              <p:spPr>
                <a:xfrm>
                  <a:off x="4790955" y="252066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24"/>
                <p:cNvSpPr/>
                <p:nvPr/>
              </p:nvSpPr>
              <p:spPr>
                <a:xfrm>
                  <a:off x="4919935" y="2520665"/>
                  <a:ext cx="2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24"/>
                <p:cNvSpPr/>
                <p:nvPr/>
              </p:nvSpPr>
              <p:spPr>
                <a:xfrm>
                  <a:off x="5283855" y="2520665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1"/>
                      </a:moveTo>
                      <a:cubicBezTo>
                        <a:pt x="51" y="51"/>
                        <a:pt x="51" y="101"/>
                        <a:pt x="51" y="151"/>
                      </a:cubicBezTo>
                      <a:cubicBezTo>
                        <a:pt x="101" y="151"/>
                        <a:pt x="151" y="101"/>
                        <a:pt x="201" y="10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24"/>
                <p:cNvSpPr/>
                <p:nvPr/>
              </p:nvSpPr>
              <p:spPr>
                <a:xfrm>
                  <a:off x="5066895" y="252366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8" name="Google Shape;2208;p24"/>
                <p:cNvSpPr/>
                <p:nvPr/>
              </p:nvSpPr>
              <p:spPr>
                <a:xfrm>
                  <a:off x="4573995" y="2278059"/>
                  <a:ext cx="3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" extrusionOk="0">
                      <a:moveTo>
                        <a:pt x="0" y="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24"/>
                <p:cNvSpPr/>
                <p:nvPr/>
              </p:nvSpPr>
              <p:spPr>
                <a:xfrm>
                  <a:off x="3431195" y="2376903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0"/>
                      </a:moveTo>
                      <a:lnTo>
                        <a:pt x="0" y="250"/>
                      </a:lnTo>
                      <a:cubicBezTo>
                        <a:pt x="0" y="150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24"/>
                <p:cNvSpPr/>
                <p:nvPr/>
              </p:nvSpPr>
              <p:spPr>
                <a:xfrm>
                  <a:off x="4787955" y="252665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24"/>
                <p:cNvSpPr/>
                <p:nvPr/>
              </p:nvSpPr>
              <p:spPr>
                <a:xfrm>
                  <a:off x="4916935" y="252665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24"/>
                <p:cNvSpPr/>
                <p:nvPr/>
              </p:nvSpPr>
              <p:spPr>
                <a:xfrm>
                  <a:off x="4462015" y="2278059"/>
                  <a:ext cx="1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0" extrusionOk="0">
                      <a:moveTo>
                        <a:pt x="0" y="0"/>
                      </a:moveTo>
                      <a:cubicBezTo>
                        <a:pt x="0" y="25"/>
                        <a:pt x="13" y="50"/>
                        <a:pt x="25" y="75"/>
                      </a:cubicBezTo>
                      <a:lnTo>
                        <a:pt x="25" y="75"/>
                      </a:lnTo>
                      <a:lnTo>
                        <a:pt x="0" y="0"/>
                      </a:lnTo>
                      <a:close/>
                      <a:moveTo>
                        <a:pt x="25" y="75"/>
                      </a:moveTo>
                      <a:lnTo>
                        <a:pt x="50" y="150"/>
                      </a:lnTo>
                      <a:cubicBezTo>
                        <a:pt x="50" y="125"/>
                        <a:pt x="38" y="100"/>
                        <a:pt x="25" y="75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24"/>
                <p:cNvSpPr/>
                <p:nvPr/>
              </p:nvSpPr>
              <p:spPr>
                <a:xfrm>
                  <a:off x="4039075" y="2279058"/>
                  <a:ext cx="1020" cy="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0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24"/>
                <p:cNvSpPr/>
                <p:nvPr/>
              </p:nvSpPr>
              <p:spPr>
                <a:xfrm>
                  <a:off x="4684975" y="2529653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0" y="1"/>
                      </a:moveTo>
                      <a:lnTo>
                        <a:pt x="20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24"/>
                <p:cNvSpPr/>
                <p:nvPr/>
              </p:nvSpPr>
              <p:spPr>
                <a:xfrm>
                  <a:off x="5063895" y="252965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24"/>
                <p:cNvSpPr/>
                <p:nvPr/>
              </p:nvSpPr>
              <p:spPr>
                <a:xfrm>
                  <a:off x="4466995" y="2376903"/>
                  <a:ext cx="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251" extrusionOk="0">
                      <a:moveTo>
                        <a:pt x="51" y="0"/>
                      </a:moveTo>
                      <a:cubicBezTo>
                        <a:pt x="51" y="100"/>
                        <a:pt x="1" y="200"/>
                        <a:pt x="1" y="250"/>
                      </a:cubicBezTo>
                      <a:cubicBezTo>
                        <a:pt x="1" y="200"/>
                        <a:pt x="51" y="100"/>
                        <a:pt x="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24"/>
                <p:cNvSpPr/>
                <p:nvPr/>
              </p:nvSpPr>
              <p:spPr>
                <a:xfrm>
                  <a:off x="4783955" y="2532649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51"/>
                      </a:move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24"/>
                <p:cNvSpPr/>
                <p:nvPr/>
              </p:nvSpPr>
              <p:spPr>
                <a:xfrm>
                  <a:off x="4913935" y="253264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9" name="Google Shape;2219;p24"/>
                <p:cNvSpPr/>
                <p:nvPr/>
              </p:nvSpPr>
              <p:spPr>
                <a:xfrm>
                  <a:off x="3754135" y="2279058"/>
                  <a:ext cx="1020" cy="1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0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100"/>
                      </a:lnTo>
                      <a:cubicBezTo>
                        <a:pt x="50" y="50"/>
                        <a:pt x="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0" name="Google Shape;2220;p24"/>
                <p:cNvSpPr/>
                <p:nvPr/>
              </p:nvSpPr>
              <p:spPr>
                <a:xfrm>
                  <a:off x="3658155" y="2278059"/>
                  <a:ext cx="1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0" extrusionOk="0">
                      <a:moveTo>
                        <a:pt x="0" y="0"/>
                      </a:moveTo>
                      <a:lnTo>
                        <a:pt x="50" y="150"/>
                      </a:lnTo>
                      <a:cubicBezTo>
                        <a:pt x="5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1" name="Google Shape;2221;p24"/>
                <p:cNvSpPr/>
                <p:nvPr/>
              </p:nvSpPr>
              <p:spPr>
                <a:xfrm>
                  <a:off x="3498175" y="2278059"/>
                  <a:ext cx="2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0" extrusionOk="0">
                      <a:moveTo>
                        <a:pt x="50" y="0"/>
                      </a:moveTo>
                      <a:cubicBezTo>
                        <a:pt x="50" y="0"/>
                        <a:pt x="0" y="50"/>
                        <a:pt x="0" y="50"/>
                      </a:cubicBezTo>
                      <a:cubicBezTo>
                        <a:pt x="50" y="100"/>
                        <a:pt x="50" y="100"/>
                        <a:pt x="100" y="150"/>
                      </a:cubicBez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24"/>
                <p:cNvSpPr/>
                <p:nvPr/>
              </p:nvSpPr>
              <p:spPr>
                <a:xfrm>
                  <a:off x="4781955" y="253564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24"/>
                <p:cNvSpPr/>
                <p:nvPr/>
              </p:nvSpPr>
              <p:spPr>
                <a:xfrm>
                  <a:off x="4796955" y="253564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0" y="1"/>
                      </a:moveTo>
                      <a:cubicBezTo>
                        <a:pt x="0" y="1"/>
                        <a:pt x="0" y="51"/>
                        <a:pt x="0" y="51"/>
                      </a:cubicBezTo>
                      <a:lnTo>
                        <a:pt x="50" y="5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24"/>
                <p:cNvSpPr/>
                <p:nvPr/>
              </p:nvSpPr>
              <p:spPr>
                <a:xfrm>
                  <a:off x="3403195" y="2278059"/>
                  <a:ext cx="1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0" extrusionOk="0">
                      <a:moveTo>
                        <a:pt x="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24"/>
                <p:cNvSpPr/>
                <p:nvPr/>
              </p:nvSpPr>
              <p:spPr>
                <a:xfrm>
                  <a:off x="3306215" y="2278059"/>
                  <a:ext cx="2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0" extrusionOk="0">
                      <a:moveTo>
                        <a:pt x="0" y="0"/>
                      </a:moveTo>
                      <a:lnTo>
                        <a:pt x="100" y="150"/>
                      </a:lnTo>
                      <a:cubicBezTo>
                        <a:pt x="10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24"/>
                <p:cNvSpPr/>
                <p:nvPr/>
              </p:nvSpPr>
              <p:spPr>
                <a:xfrm>
                  <a:off x="4910935" y="253864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24"/>
                <p:cNvSpPr/>
                <p:nvPr/>
              </p:nvSpPr>
              <p:spPr>
                <a:xfrm>
                  <a:off x="4717955" y="2541636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1"/>
                      </a:moveTo>
                      <a:lnTo>
                        <a:pt x="20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24"/>
                <p:cNvSpPr/>
                <p:nvPr/>
              </p:nvSpPr>
              <p:spPr>
                <a:xfrm>
                  <a:off x="4778955" y="254163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24"/>
                <p:cNvSpPr/>
                <p:nvPr/>
              </p:nvSpPr>
              <p:spPr>
                <a:xfrm>
                  <a:off x="5059895" y="2541636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51"/>
                      </a:moveTo>
                      <a:lnTo>
                        <a:pt x="1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24"/>
                <p:cNvSpPr/>
                <p:nvPr/>
              </p:nvSpPr>
              <p:spPr>
                <a:xfrm>
                  <a:off x="4723955" y="2545631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1"/>
                      </a:moveTo>
                      <a:lnTo>
                        <a:pt x="20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24"/>
                <p:cNvSpPr/>
                <p:nvPr/>
              </p:nvSpPr>
              <p:spPr>
                <a:xfrm>
                  <a:off x="4907935" y="254463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24"/>
                <p:cNvSpPr/>
                <p:nvPr/>
              </p:nvSpPr>
              <p:spPr>
                <a:xfrm>
                  <a:off x="5057895" y="2544632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51"/>
                      </a:move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24"/>
                <p:cNvSpPr/>
                <p:nvPr/>
              </p:nvSpPr>
              <p:spPr>
                <a:xfrm>
                  <a:off x="4359015" y="2273066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24"/>
                <p:cNvSpPr/>
                <p:nvPr/>
              </p:nvSpPr>
              <p:spPr>
                <a:xfrm>
                  <a:off x="5334855" y="2544632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0" y="1"/>
                      </a:moveTo>
                      <a:cubicBezTo>
                        <a:pt x="50" y="51"/>
                        <a:pt x="50" y="101"/>
                        <a:pt x="50" y="151"/>
                      </a:cubicBezTo>
                      <a:lnTo>
                        <a:pt x="200" y="10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24"/>
                <p:cNvSpPr/>
                <p:nvPr/>
              </p:nvSpPr>
              <p:spPr>
                <a:xfrm>
                  <a:off x="4345035" y="2276062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24"/>
                <p:cNvSpPr/>
                <p:nvPr/>
              </p:nvSpPr>
              <p:spPr>
                <a:xfrm>
                  <a:off x="4775955" y="254762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24"/>
                <p:cNvSpPr/>
                <p:nvPr/>
              </p:nvSpPr>
              <p:spPr>
                <a:xfrm>
                  <a:off x="4135055" y="2275063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24"/>
                <p:cNvSpPr/>
                <p:nvPr/>
              </p:nvSpPr>
              <p:spPr>
                <a:xfrm>
                  <a:off x="4772955" y="2551623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"/>
                      </a:moveTo>
                      <a:lnTo>
                        <a:pt x="0" y="101"/>
                      </a:lnTo>
                      <a:cubicBezTo>
                        <a:pt x="50" y="101"/>
                        <a:pt x="100" y="51"/>
                        <a:pt x="1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24"/>
                <p:cNvSpPr/>
                <p:nvPr/>
              </p:nvSpPr>
              <p:spPr>
                <a:xfrm>
                  <a:off x="4903935" y="2549625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0" y="201"/>
                      </a:move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24"/>
                <p:cNvSpPr/>
                <p:nvPr/>
              </p:nvSpPr>
              <p:spPr>
                <a:xfrm>
                  <a:off x="3861115" y="2273066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24"/>
                <p:cNvSpPr/>
                <p:nvPr/>
              </p:nvSpPr>
              <p:spPr>
                <a:xfrm>
                  <a:off x="4747955" y="2554618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1"/>
                      </a:moveTo>
                      <a:lnTo>
                        <a:pt x="20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24"/>
                <p:cNvSpPr/>
                <p:nvPr/>
              </p:nvSpPr>
              <p:spPr>
                <a:xfrm>
                  <a:off x="4901935" y="255362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24"/>
                <p:cNvSpPr/>
                <p:nvPr/>
              </p:nvSpPr>
              <p:spPr>
                <a:xfrm>
                  <a:off x="5055895" y="2554618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51" y="1"/>
                      </a:moveTo>
                      <a:cubicBezTo>
                        <a:pt x="51" y="1"/>
                        <a:pt x="1" y="51"/>
                        <a:pt x="1" y="101"/>
                      </a:cubicBez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24"/>
                <p:cNvSpPr/>
                <p:nvPr/>
              </p:nvSpPr>
              <p:spPr>
                <a:xfrm>
                  <a:off x="4753955" y="2557614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0" y="1"/>
                      </a:moveTo>
                      <a:lnTo>
                        <a:pt x="20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24"/>
                <p:cNvSpPr/>
                <p:nvPr/>
              </p:nvSpPr>
              <p:spPr>
                <a:xfrm>
                  <a:off x="3588155" y="2273066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24"/>
                <p:cNvSpPr/>
                <p:nvPr/>
              </p:nvSpPr>
              <p:spPr>
                <a:xfrm>
                  <a:off x="4898935" y="255961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24"/>
                <p:cNvSpPr/>
                <p:nvPr/>
              </p:nvSpPr>
              <p:spPr>
                <a:xfrm>
                  <a:off x="5370855" y="2559612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"/>
                      </a:moveTo>
                      <a:cubicBezTo>
                        <a:pt x="50" y="50"/>
                        <a:pt x="50" y="100"/>
                        <a:pt x="100" y="150"/>
                      </a:cubicBezTo>
                      <a:cubicBezTo>
                        <a:pt x="100" y="100"/>
                        <a:pt x="150" y="100"/>
                        <a:pt x="150" y="10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24"/>
                <p:cNvSpPr/>
                <p:nvPr/>
              </p:nvSpPr>
              <p:spPr>
                <a:xfrm>
                  <a:off x="4906935" y="2562607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0" y="0"/>
                      </a:moveTo>
                      <a:lnTo>
                        <a:pt x="0" y="150"/>
                      </a:lnTo>
                      <a:lnTo>
                        <a:pt x="150" y="150"/>
                      </a:lnTo>
                      <a:lnTo>
                        <a:pt x="150" y="100"/>
                      </a:lnTo>
                      <a:cubicBezTo>
                        <a:pt x="150" y="100"/>
                        <a:pt x="150" y="50"/>
                        <a:pt x="1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24"/>
                <p:cNvSpPr/>
                <p:nvPr/>
              </p:nvSpPr>
              <p:spPr>
                <a:xfrm>
                  <a:off x="5051895" y="256260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24"/>
                <p:cNvSpPr/>
                <p:nvPr/>
              </p:nvSpPr>
              <p:spPr>
                <a:xfrm>
                  <a:off x="3574155" y="2276062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51" y="100"/>
                      </a:ln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24"/>
                <p:cNvSpPr/>
                <p:nvPr/>
              </p:nvSpPr>
              <p:spPr>
                <a:xfrm>
                  <a:off x="3416195" y="2275063"/>
                  <a:ext cx="20" cy="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0" extrusionOk="0">
                      <a:moveTo>
                        <a:pt x="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24"/>
                <p:cNvSpPr/>
                <p:nvPr/>
              </p:nvSpPr>
              <p:spPr>
                <a:xfrm>
                  <a:off x="3236215" y="2275063"/>
                  <a:ext cx="20" cy="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0" extrusionOk="0">
                      <a:moveTo>
                        <a:pt x="1" y="0"/>
                      </a:moveTo>
                      <a:lnTo>
                        <a:pt x="1" y="250"/>
                      </a:lnTo>
                      <a:cubicBezTo>
                        <a:pt x="1" y="150"/>
                        <a:pt x="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24"/>
                <p:cNvSpPr/>
                <p:nvPr/>
              </p:nvSpPr>
              <p:spPr>
                <a:xfrm>
                  <a:off x="3104235" y="2355932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24"/>
                <p:cNvSpPr/>
                <p:nvPr/>
              </p:nvSpPr>
              <p:spPr>
                <a:xfrm>
                  <a:off x="5048895" y="256859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24"/>
                <p:cNvSpPr/>
                <p:nvPr/>
              </p:nvSpPr>
              <p:spPr>
                <a:xfrm>
                  <a:off x="3217215" y="2275063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0"/>
                      </a:moveTo>
                      <a:lnTo>
                        <a:pt x="51" y="150"/>
                      </a:lnTo>
                      <a:cubicBezTo>
                        <a:pt x="51" y="100"/>
                        <a:pt x="5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24"/>
                <p:cNvSpPr/>
                <p:nvPr/>
              </p:nvSpPr>
              <p:spPr>
                <a:xfrm>
                  <a:off x="3133235" y="2276062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24"/>
                <p:cNvSpPr/>
                <p:nvPr/>
              </p:nvSpPr>
              <p:spPr>
                <a:xfrm>
                  <a:off x="3003255" y="227506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24"/>
                <p:cNvSpPr/>
                <p:nvPr/>
              </p:nvSpPr>
              <p:spPr>
                <a:xfrm>
                  <a:off x="4888935" y="2574591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24"/>
                <p:cNvSpPr/>
                <p:nvPr/>
              </p:nvSpPr>
              <p:spPr>
                <a:xfrm>
                  <a:off x="4804955" y="2578585"/>
                  <a:ext cx="4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101" extrusionOk="0">
                      <a:moveTo>
                        <a:pt x="0" y="0"/>
                      </a:moveTo>
                      <a:lnTo>
                        <a:pt x="20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24"/>
                <p:cNvSpPr/>
                <p:nvPr/>
              </p:nvSpPr>
              <p:spPr>
                <a:xfrm>
                  <a:off x="4238035" y="2272067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cubicBezTo>
                        <a:pt x="1" y="50"/>
                        <a:pt x="1" y="100"/>
                        <a:pt x="51" y="100"/>
                      </a:cubicBez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24"/>
                <p:cNvSpPr/>
                <p:nvPr/>
              </p:nvSpPr>
              <p:spPr>
                <a:xfrm>
                  <a:off x="4897935" y="2577587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150" y="0"/>
                      </a:moveTo>
                      <a:lnTo>
                        <a:pt x="0" y="150"/>
                      </a:lnTo>
                      <a:lnTo>
                        <a:pt x="150" y="150"/>
                      </a:lnTo>
                      <a:lnTo>
                        <a:pt x="2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24"/>
                <p:cNvSpPr/>
                <p:nvPr/>
              </p:nvSpPr>
              <p:spPr>
                <a:xfrm>
                  <a:off x="5045895" y="257758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24"/>
                <p:cNvSpPr/>
                <p:nvPr/>
              </p:nvSpPr>
              <p:spPr>
                <a:xfrm>
                  <a:off x="4052075" y="2272067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0"/>
                      </a:moveTo>
                      <a:lnTo>
                        <a:pt x="1" y="250"/>
                      </a:lnTo>
                      <a:cubicBezTo>
                        <a:pt x="1" y="150"/>
                        <a:pt x="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24"/>
                <p:cNvSpPr/>
                <p:nvPr/>
              </p:nvSpPr>
              <p:spPr>
                <a:xfrm>
                  <a:off x="3937095" y="2273066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100"/>
                      </a:ln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24"/>
                <p:cNvSpPr/>
                <p:nvPr/>
              </p:nvSpPr>
              <p:spPr>
                <a:xfrm>
                  <a:off x="3483175" y="227306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51" y="0"/>
                      </a:moveTo>
                      <a:cubicBezTo>
                        <a:pt x="1" y="0"/>
                        <a:pt x="51" y="100"/>
                        <a:pt x="101" y="100"/>
                      </a:cubicBezTo>
                      <a:cubicBezTo>
                        <a:pt x="101" y="50"/>
                        <a:pt x="101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24"/>
                <p:cNvSpPr/>
                <p:nvPr/>
              </p:nvSpPr>
              <p:spPr>
                <a:xfrm>
                  <a:off x="5428835" y="2583579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5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24"/>
                <p:cNvSpPr/>
                <p:nvPr/>
              </p:nvSpPr>
              <p:spPr>
                <a:xfrm>
                  <a:off x="3328195" y="2356931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100"/>
                      </a:ln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24"/>
                <p:cNvSpPr/>
                <p:nvPr/>
              </p:nvSpPr>
              <p:spPr>
                <a:xfrm>
                  <a:off x="5042895" y="258657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24"/>
                <p:cNvSpPr/>
                <p:nvPr/>
              </p:nvSpPr>
              <p:spPr>
                <a:xfrm>
                  <a:off x="5432835" y="2586574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24"/>
                <p:cNvSpPr/>
                <p:nvPr/>
              </p:nvSpPr>
              <p:spPr>
                <a:xfrm>
                  <a:off x="4837935" y="2590569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0"/>
                      </a:moveTo>
                      <a:lnTo>
                        <a:pt x="2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24"/>
                <p:cNvSpPr/>
                <p:nvPr/>
              </p:nvSpPr>
              <p:spPr>
                <a:xfrm>
                  <a:off x="3061255" y="2272067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lnTo>
                        <a:pt x="0" y="100"/>
                      </a:lnTo>
                      <a:lnTo>
                        <a:pt x="50" y="100"/>
                      </a:lnTo>
                      <a:cubicBezTo>
                        <a:pt x="50" y="100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24"/>
                <p:cNvSpPr/>
                <p:nvPr/>
              </p:nvSpPr>
              <p:spPr>
                <a:xfrm>
                  <a:off x="4843935" y="2592566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0"/>
                      </a:moveTo>
                      <a:lnTo>
                        <a:pt x="201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24"/>
                <p:cNvSpPr/>
                <p:nvPr/>
              </p:nvSpPr>
              <p:spPr>
                <a:xfrm>
                  <a:off x="5039895" y="259256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24"/>
                <p:cNvSpPr/>
                <p:nvPr/>
              </p:nvSpPr>
              <p:spPr>
                <a:xfrm>
                  <a:off x="5446835" y="2592566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5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24"/>
                <p:cNvSpPr/>
                <p:nvPr/>
              </p:nvSpPr>
              <p:spPr>
                <a:xfrm>
                  <a:off x="4858935" y="2599557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0"/>
                      </a:moveTo>
                      <a:lnTo>
                        <a:pt x="2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24"/>
                <p:cNvSpPr/>
                <p:nvPr/>
              </p:nvSpPr>
              <p:spPr>
                <a:xfrm>
                  <a:off x="2958275" y="2271069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0" y="0"/>
                      </a:moveTo>
                      <a:lnTo>
                        <a:pt x="150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24"/>
                <p:cNvSpPr/>
                <p:nvPr/>
              </p:nvSpPr>
              <p:spPr>
                <a:xfrm>
                  <a:off x="4225055" y="2269072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lnTo>
                        <a:pt x="50" y="150"/>
                      </a:lnTo>
                      <a:cubicBezTo>
                        <a:pt x="5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24"/>
                <p:cNvSpPr/>
                <p:nvPr/>
              </p:nvSpPr>
              <p:spPr>
                <a:xfrm>
                  <a:off x="4864935" y="2601554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0"/>
                      </a:moveTo>
                      <a:lnTo>
                        <a:pt x="20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24"/>
                <p:cNvSpPr/>
                <p:nvPr/>
              </p:nvSpPr>
              <p:spPr>
                <a:xfrm>
                  <a:off x="4455015" y="237989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24"/>
                <p:cNvSpPr/>
                <p:nvPr/>
              </p:nvSpPr>
              <p:spPr>
                <a:xfrm>
                  <a:off x="3847115" y="2269072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24"/>
                <p:cNvSpPr/>
                <p:nvPr/>
              </p:nvSpPr>
              <p:spPr>
                <a:xfrm>
                  <a:off x="3571155" y="227007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24"/>
                <p:cNvSpPr/>
                <p:nvPr/>
              </p:nvSpPr>
              <p:spPr>
                <a:xfrm>
                  <a:off x="4825935" y="2379899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50"/>
                      </a:move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24"/>
                <p:cNvSpPr/>
                <p:nvPr/>
              </p:nvSpPr>
              <p:spPr>
                <a:xfrm>
                  <a:off x="4356015" y="226607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1" y="0"/>
                      </a:moveTo>
                      <a:cubicBezTo>
                        <a:pt x="51" y="50"/>
                        <a:pt x="1" y="50"/>
                        <a:pt x="1" y="50"/>
                      </a:cubicBezTo>
                      <a:cubicBezTo>
                        <a:pt x="51" y="100"/>
                        <a:pt x="51" y="100"/>
                        <a:pt x="101" y="15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24"/>
                <p:cNvSpPr/>
                <p:nvPr/>
              </p:nvSpPr>
              <p:spPr>
                <a:xfrm>
                  <a:off x="4050075" y="2264078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5" name="Google Shape;2285;p24"/>
                <p:cNvSpPr/>
                <p:nvPr/>
              </p:nvSpPr>
              <p:spPr>
                <a:xfrm>
                  <a:off x="5028915" y="2617512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50" y="1"/>
                      </a:moveTo>
                      <a:lnTo>
                        <a:pt x="25" y="51"/>
                      </a:lnTo>
                      <a:lnTo>
                        <a:pt x="25" y="51"/>
                      </a:lnTo>
                      <a:cubicBezTo>
                        <a:pt x="38" y="38"/>
                        <a:pt x="50" y="26"/>
                        <a:pt x="50" y="1"/>
                      </a:cubicBezTo>
                      <a:close/>
                      <a:moveTo>
                        <a:pt x="25" y="51"/>
                      </a:moveTo>
                      <a:cubicBezTo>
                        <a:pt x="13" y="63"/>
                        <a:pt x="0" y="76"/>
                        <a:pt x="0" y="101"/>
                      </a:cubicBezTo>
                      <a:lnTo>
                        <a:pt x="25" y="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6" name="Google Shape;2286;p24"/>
                <p:cNvSpPr/>
                <p:nvPr/>
              </p:nvSpPr>
              <p:spPr>
                <a:xfrm>
                  <a:off x="3751135" y="2267074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cubicBezTo>
                        <a:pt x="0" y="50"/>
                        <a:pt x="0" y="100"/>
                        <a:pt x="50" y="100"/>
                      </a:cubicBezTo>
                      <a:cubicBezTo>
                        <a:pt x="50" y="50"/>
                        <a:pt x="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24"/>
                <p:cNvSpPr/>
                <p:nvPr/>
              </p:nvSpPr>
              <p:spPr>
                <a:xfrm>
                  <a:off x="3497175" y="226607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lnTo>
                        <a:pt x="50" y="150"/>
                      </a:lnTo>
                      <a:cubicBezTo>
                        <a:pt x="50" y="100"/>
                        <a:pt x="50" y="100"/>
                        <a:pt x="50" y="100"/>
                      </a:cubicBezTo>
                      <a:cubicBezTo>
                        <a:pt x="50" y="50"/>
                        <a:pt x="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24"/>
                <p:cNvSpPr/>
                <p:nvPr/>
              </p:nvSpPr>
              <p:spPr>
                <a:xfrm>
                  <a:off x="3214215" y="226607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0"/>
                      </a:moveTo>
                      <a:lnTo>
                        <a:pt x="51" y="150"/>
                      </a:lnTo>
                      <a:cubicBezTo>
                        <a:pt x="51" y="100"/>
                        <a:pt x="5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24"/>
                <p:cNvSpPr/>
                <p:nvPr/>
              </p:nvSpPr>
              <p:spPr>
                <a:xfrm>
                  <a:off x="4474995" y="2263080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0"/>
                      </a:moveTo>
                      <a:lnTo>
                        <a:pt x="1" y="250"/>
                      </a:lnTo>
                      <a:cubicBezTo>
                        <a:pt x="1" y="150"/>
                        <a:pt x="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24"/>
                <p:cNvSpPr/>
                <p:nvPr/>
              </p:nvSpPr>
              <p:spPr>
                <a:xfrm>
                  <a:off x="4342035" y="2264078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24"/>
                <p:cNvSpPr/>
                <p:nvPr/>
              </p:nvSpPr>
              <p:spPr>
                <a:xfrm>
                  <a:off x="3493175" y="2340953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24"/>
                <p:cNvSpPr/>
                <p:nvPr/>
              </p:nvSpPr>
              <p:spPr>
                <a:xfrm>
                  <a:off x="3860115" y="2263080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0"/>
                      </a:moveTo>
                      <a:lnTo>
                        <a:pt x="0" y="250"/>
                      </a:lnTo>
                      <a:cubicBezTo>
                        <a:pt x="0" y="150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24"/>
                <p:cNvSpPr/>
                <p:nvPr/>
              </p:nvSpPr>
              <p:spPr>
                <a:xfrm>
                  <a:off x="5021915" y="263448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24"/>
                <p:cNvSpPr/>
                <p:nvPr/>
              </p:nvSpPr>
              <p:spPr>
                <a:xfrm>
                  <a:off x="4222055" y="226008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cubicBezTo>
                        <a:pt x="0" y="25"/>
                        <a:pt x="13" y="50"/>
                        <a:pt x="25" y="75"/>
                      </a:cubicBezTo>
                      <a:lnTo>
                        <a:pt x="0" y="0"/>
                      </a:lnTo>
                      <a:close/>
                      <a:moveTo>
                        <a:pt x="25" y="75"/>
                      </a:moveTo>
                      <a:lnTo>
                        <a:pt x="50" y="150"/>
                      </a:lnTo>
                      <a:cubicBezTo>
                        <a:pt x="50" y="125"/>
                        <a:pt x="38" y="100"/>
                        <a:pt x="25" y="75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24"/>
                <p:cNvSpPr/>
                <p:nvPr/>
              </p:nvSpPr>
              <p:spPr>
                <a:xfrm>
                  <a:off x="5018915" y="264048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24"/>
                <p:cNvSpPr/>
                <p:nvPr/>
              </p:nvSpPr>
              <p:spPr>
                <a:xfrm>
                  <a:off x="3428195" y="2340953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24"/>
                <p:cNvSpPr/>
                <p:nvPr/>
              </p:nvSpPr>
              <p:spPr>
                <a:xfrm>
                  <a:off x="4960915" y="2643476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"/>
                      </a:moveTo>
                      <a:lnTo>
                        <a:pt x="15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24"/>
                <p:cNvSpPr/>
                <p:nvPr/>
              </p:nvSpPr>
              <p:spPr>
                <a:xfrm>
                  <a:off x="4132055" y="226008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" y="25"/>
                        <a:pt x="13" y="50"/>
                        <a:pt x="26" y="75"/>
                      </a:cubicBezTo>
                      <a:lnTo>
                        <a:pt x="26" y="75"/>
                      </a:lnTo>
                      <a:lnTo>
                        <a:pt x="1" y="0"/>
                      </a:lnTo>
                      <a:close/>
                      <a:moveTo>
                        <a:pt x="26" y="75"/>
                      </a:moveTo>
                      <a:lnTo>
                        <a:pt x="51" y="150"/>
                      </a:lnTo>
                      <a:cubicBezTo>
                        <a:pt x="51" y="125"/>
                        <a:pt x="38" y="100"/>
                        <a:pt x="26" y="75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24"/>
                <p:cNvSpPr/>
                <p:nvPr/>
              </p:nvSpPr>
              <p:spPr>
                <a:xfrm>
                  <a:off x="3934095" y="226008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24"/>
                <p:cNvSpPr/>
                <p:nvPr/>
              </p:nvSpPr>
              <p:spPr>
                <a:xfrm>
                  <a:off x="3331195" y="238289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24"/>
                <p:cNvSpPr/>
                <p:nvPr/>
              </p:nvSpPr>
              <p:spPr>
                <a:xfrm>
                  <a:off x="3568155" y="2261083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24"/>
                <p:cNvSpPr/>
                <p:nvPr/>
              </p:nvSpPr>
              <p:spPr>
                <a:xfrm>
                  <a:off x="3481175" y="226008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24"/>
                <p:cNvSpPr/>
                <p:nvPr/>
              </p:nvSpPr>
              <p:spPr>
                <a:xfrm>
                  <a:off x="4975915" y="2652464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1"/>
                      </a:moveTo>
                      <a:lnTo>
                        <a:pt x="20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24"/>
                <p:cNvSpPr/>
                <p:nvPr/>
              </p:nvSpPr>
              <p:spPr>
                <a:xfrm>
                  <a:off x="3397195" y="2260084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lnTo>
                        <a:pt x="0" y="100"/>
                      </a:lnTo>
                      <a:lnTo>
                        <a:pt x="50" y="100"/>
                      </a:lnTo>
                      <a:cubicBezTo>
                        <a:pt x="5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24"/>
                <p:cNvSpPr/>
                <p:nvPr/>
              </p:nvSpPr>
              <p:spPr>
                <a:xfrm>
                  <a:off x="3301215" y="226008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lnTo>
                        <a:pt x="50" y="150"/>
                      </a:lnTo>
                      <a:cubicBezTo>
                        <a:pt x="5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24"/>
                <p:cNvSpPr/>
                <p:nvPr/>
              </p:nvSpPr>
              <p:spPr>
                <a:xfrm>
                  <a:off x="3211215" y="2261083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24"/>
                <p:cNvSpPr/>
                <p:nvPr/>
              </p:nvSpPr>
              <p:spPr>
                <a:xfrm>
                  <a:off x="3009255" y="2258087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" y="0"/>
                      </a:moveTo>
                      <a:lnTo>
                        <a:pt x="15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24"/>
                <p:cNvSpPr/>
                <p:nvPr/>
              </p:nvSpPr>
              <p:spPr>
                <a:xfrm>
                  <a:off x="4355015" y="2257088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cubicBezTo>
                        <a:pt x="1" y="50"/>
                        <a:pt x="1" y="100"/>
                        <a:pt x="51" y="100"/>
                      </a:cubicBez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24"/>
                <p:cNvSpPr/>
                <p:nvPr/>
              </p:nvSpPr>
              <p:spPr>
                <a:xfrm>
                  <a:off x="4049075" y="2257088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0"/>
                      </a:moveTo>
                      <a:lnTo>
                        <a:pt x="1" y="250"/>
                      </a:lnTo>
                      <a:cubicBezTo>
                        <a:pt x="1" y="150"/>
                        <a:pt x="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24"/>
                <p:cNvSpPr/>
                <p:nvPr/>
              </p:nvSpPr>
              <p:spPr>
                <a:xfrm>
                  <a:off x="3948095" y="225509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1" name="Google Shape;2311;p24"/>
                <p:cNvSpPr/>
                <p:nvPr/>
              </p:nvSpPr>
              <p:spPr>
                <a:xfrm>
                  <a:off x="3844115" y="2258087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2" name="Google Shape;2312;p24"/>
                <p:cNvSpPr/>
                <p:nvPr/>
              </p:nvSpPr>
              <p:spPr>
                <a:xfrm>
                  <a:off x="4059075" y="234994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1" y="0"/>
                      </a:moveTo>
                      <a:cubicBezTo>
                        <a:pt x="51" y="50"/>
                        <a:pt x="1" y="50"/>
                        <a:pt x="1" y="50"/>
                      </a:cubicBezTo>
                      <a:cubicBezTo>
                        <a:pt x="51" y="100"/>
                        <a:pt x="51" y="100"/>
                        <a:pt x="101" y="15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3" name="Google Shape;2313;p24"/>
                <p:cNvSpPr/>
                <p:nvPr/>
              </p:nvSpPr>
              <p:spPr>
                <a:xfrm>
                  <a:off x="3495175" y="225509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4" name="Google Shape;2314;p24"/>
                <p:cNvSpPr/>
                <p:nvPr/>
              </p:nvSpPr>
              <p:spPr>
                <a:xfrm>
                  <a:off x="5062895" y="2686417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0"/>
                      </a:moveTo>
                      <a:lnTo>
                        <a:pt x="2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5" name="Google Shape;2315;p24"/>
                <p:cNvSpPr/>
                <p:nvPr/>
              </p:nvSpPr>
              <p:spPr>
                <a:xfrm>
                  <a:off x="4245035" y="2382895"/>
                  <a:ext cx="1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251" extrusionOk="0">
                      <a:moveTo>
                        <a:pt x="5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6" name="Google Shape;2316;p24"/>
                <p:cNvSpPr/>
                <p:nvPr/>
              </p:nvSpPr>
              <p:spPr>
                <a:xfrm>
                  <a:off x="5068895" y="2688414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0"/>
                      </a:moveTo>
                      <a:lnTo>
                        <a:pt x="201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7" name="Google Shape;2317;p24"/>
                <p:cNvSpPr/>
                <p:nvPr/>
              </p:nvSpPr>
              <p:spPr>
                <a:xfrm>
                  <a:off x="3057255" y="225708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8" name="Google Shape;2318;p24"/>
                <p:cNvSpPr/>
                <p:nvPr/>
              </p:nvSpPr>
              <p:spPr>
                <a:xfrm>
                  <a:off x="4339035" y="2255091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9" name="Google Shape;2319;p24"/>
                <p:cNvSpPr/>
                <p:nvPr/>
              </p:nvSpPr>
              <p:spPr>
                <a:xfrm>
                  <a:off x="3748135" y="2254092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lnTo>
                        <a:pt x="50" y="150"/>
                      </a:lnTo>
                      <a:cubicBezTo>
                        <a:pt x="5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0" name="Google Shape;2320;p24"/>
                <p:cNvSpPr/>
                <p:nvPr/>
              </p:nvSpPr>
              <p:spPr>
                <a:xfrm>
                  <a:off x="5074895" y="2691410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0"/>
                      </a:moveTo>
                      <a:lnTo>
                        <a:pt x="201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1" name="Google Shape;2321;p24"/>
                <p:cNvSpPr/>
                <p:nvPr/>
              </p:nvSpPr>
              <p:spPr>
                <a:xfrm>
                  <a:off x="5080895" y="2695405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0"/>
                      </a:moveTo>
                      <a:lnTo>
                        <a:pt x="2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2" name="Google Shape;2322;p24"/>
                <p:cNvSpPr/>
                <p:nvPr/>
              </p:nvSpPr>
              <p:spPr>
                <a:xfrm>
                  <a:off x="4823935" y="238289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3" name="Google Shape;2323;p24"/>
                <p:cNvSpPr/>
                <p:nvPr/>
              </p:nvSpPr>
              <p:spPr>
                <a:xfrm>
                  <a:off x="3669135" y="2252095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4" name="Google Shape;2324;p24"/>
                <p:cNvSpPr/>
                <p:nvPr/>
              </p:nvSpPr>
              <p:spPr>
                <a:xfrm>
                  <a:off x="3651155" y="225409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5" name="Google Shape;2325;p24"/>
                <p:cNvSpPr/>
                <p:nvPr/>
              </p:nvSpPr>
              <p:spPr>
                <a:xfrm>
                  <a:off x="3583155" y="2254092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15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6" name="Google Shape;2326;p24"/>
                <p:cNvSpPr/>
                <p:nvPr/>
              </p:nvSpPr>
              <p:spPr>
                <a:xfrm>
                  <a:off x="3318215" y="2252095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7" name="Google Shape;2327;p24"/>
                <p:cNvSpPr/>
                <p:nvPr/>
              </p:nvSpPr>
              <p:spPr>
                <a:xfrm>
                  <a:off x="3297215" y="225409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8" name="Google Shape;2328;p24"/>
                <p:cNvSpPr/>
                <p:nvPr/>
              </p:nvSpPr>
              <p:spPr>
                <a:xfrm>
                  <a:off x="5098895" y="2704392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0" y="0"/>
                      </a:moveTo>
                      <a:lnTo>
                        <a:pt x="20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9" name="Google Shape;2329;p24"/>
                <p:cNvSpPr/>
                <p:nvPr/>
              </p:nvSpPr>
              <p:spPr>
                <a:xfrm>
                  <a:off x="3208215" y="2255091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100"/>
                      </a:ln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0" name="Google Shape;2330;p24"/>
                <p:cNvSpPr/>
                <p:nvPr/>
              </p:nvSpPr>
              <p:spPr>
                <a:xfrm>
                  <a:off x="3127235" y="2255091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1" name="Google Shape;2331;p24"/>
                <p:cNvSpPr/>
                <p:nvPr/>
              </p:nvSpPr>
              <p:spPr>
                <a:xfrm>
                  <a:off x="5104895" y="2707388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0" y="0"/>
                      </a:moveTo>
                      <a:lnTo>
                        <a:pt x="15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2" name="Google Shape;2332;p24"/>
                <p:cNvSpPr/>
                <p:nvPr/>
              </p:nvSpPr>
              <p:spPr>
                <a:xfrm>
                  <a:off x="3105235" y="238589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1" y="0"/>
                      </a:moveTo>
                      <a:cubicBezTo>
                        <a:pt x="51" y="50"/>
                        <a:pt x="1" y="50"/>
                        <a:pt x="1" y="50"/>
                      </a:cubicBezTo>
                      <a:cubicBezTo>
                        <a:pt x="51" y="100"/>
                        <a:pt x="51" y="100"/>
                        <a:pt x="101" y="15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3" name="Google Shape;2333;p24"/>
                <p:cNvSpPr/>
                <p:nvPr/>
              </p:nvSpPr>
              <p:spPr>
                <a:xfrm>
                  <a:off x="4219055" y="225109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lnTo>
                        <a:pt x="50" y="150"/>
                      </a:lnTo>
                      <a:cubicBezTo>
                        <a:pt x="5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4" name="Google Shape;2334;p24"/>
                <p:cNvSpPr/>
                <p:nvPr/>
              </p:nvSpPr>
              <p:spPr>
                <a:xfrm>
                  <a:off x="4142055" y="2249099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" y="0"/>
                      </a:moveTo>
                      <a:lnTo>
                        <a:pt x="15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5" name="Google Shape;2335;p24"/>
                <p:cNvSpPr/>
                <p:nvPr/>
              </p:nvSpPr>
              <p:spPr>
                <a:xfrm>
                  <a:off x="5131895" y="2722367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0" y="0"/>
                      </a:moveTo>
                      <a:lnTo>
                        <a:pt x="20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6" name="Google Shape;2336;p24"/>
                <p:cNvSpPr/>
                <p:nvPr/>
              </p:nvSpPr>
              <p:spPr>
                <a:xfrm>
                  <a:off x="4129055" y="225209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7" name="Google Shape;2337;p24"/>
                <p:cNvSpPr/>
                <p:nvPr/>
              </p:nvSpPr>
              <p:spPr>
                <a:xfrm>
                  <a:off x="3931095" y="225209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100"/>
                      </a:ln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8" name="Google Shape;2338;p24"/>
                <p:cNvSpPr/>
                <p:nvPr/>
              </p:nvSpPr>
              <p:spPr>
                <a:xfrm>
                  <a:off x="3762135" y="2249099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9" name="Google Shape;2339;p24"/>
                <p:cNvSpPr/>
                <p:nvPr/>
              </p:nvSpPr>
              <p:spPr>
                <a:xfrm>
                  <a:off x="3564155" y="225109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0"/>
                      </a:moveTo>
                      <a:lnTo>
                        <a:pt x="101" y="100"/>
                      </a:lnTo>
                      <a:cubicBezTo>
                        <a:pt x="101" y="50"/>
                        <a:pt x="5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0" name="Google Shape;2340;p24"/>
                <p:cNvSpPr/>
                <p:nvPr/>
              </p:nvSpPr>
              <p:spPr>
                <a:xfrm>
                  <a:off x="3411195" y="2249099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1" name="Google Shape;2341;p24"/>
                <p:cNvSpPr/>
                <p:nvPr/>
              </p:nvSpPr>
              <p:spPr>
                <a:xfrm>
                  <a:off x="3394195" y="225209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2" name="Google Shape;2342;p24"/>
                <p:cNvSpPr/>
                <p:nvPr/>
              </p:nvSpPr>
              <p:spPr>
                <a:xfrm>
                  <a:off x="4233055" y="2246103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3" name="Google Shape;2343;p24"/>
                <p:cNvSpPr/>
                <p:nvPr/>
              </p:nvSpPr>
              <p:spPr>
                <a:xfrm>
                  <a:off x="3841115" y="2248100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4" name="Google Shape;2344;p24"/>
                <p:cNvSpPr/>
                <p:nvPr/>
              </p:nvSpPr>
              <p:spPr>
                <a:xfrm>
                  <a:off x="3101235" y="2340953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cubicBezTo>
                        <a:pt x="1" y="50"/>
                        <a:pt x="1" y="100"/>
                        <a:pt x="51" y="100"/>
                      </a:cubicBez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5" name="Google Shape;2345;p24"/>
                <p:cNvSpPr/>
                <p:nvPr/>
              </p:nvSpPr>
              <p:spPr>
                <a:xfrm>
                  <a:off x="3649155" y="2249099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100"/>
                      </a:lnTo>
                      <a:cubicBezTo>
                        <a:pt x="50" y="50"/>
                        <a:pt x="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6" name="Google Shape;2346;p24"/>
                <p:cNvSpPr/>
                <p:nvPr/>
              </p:nvSpPr>
              <p:spPr>
                <a:xfrm>
                  <a:off x="4459015" y="2246103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7" name="Google Shape;2347;p24"/>
                <p:cNvSpPr/>
                <p:nvPr/>
              </p:nvSpPr>
              <p:spPr>
                <a:xfrm>
                  <a:off x="3344195" y="2385891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0"/>
                      </a:moveTo>
                      <a:lnTo>
                        <a:pt x="1" y="250"/>
                      </a:lnTo>
                      <a:cubicBezTo>
                        <a:pt x="1" y="150"/>
                        <a:pt x="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8" name="Google Shape;2348;p24"/>
                <p:cNvSpPr/>
                <p:nvPr/>
              </p:nvSpPr>
              <p:spPr>
                <a:xfrm>
                  <a:off x="4033075" y="224510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9" name="Google Shape;2349;p24"/>
                <p:cNvSpPr/>
                <p:nvPr/>
              </p:nvSpPr>
              <p:spPr>
                <a:xfrm>
                  <a:off x="3928095" y="2246103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0" name="Google Shape;2350;p24"/>
                <p:cNvSpPr/>
                <p:nvPr/>
              </p:nvSpPr>
              <p:spPr>
                <a:xfrm>
                  <a:off x="5207875" y="2752306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" y="1"/>
                      </a:moveTo>
                      <a:lnTo>
                        <a:pt x="15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1" name="Google Shape;2351;p24"/>
                <p:cNvSpPr/>
                <p:nvPr/>
              </p:nvSpPr>
              <p:spPr>
                <a:xfrm>
                  <a:off x="3561155" y="224510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0"/>
                      </a:moveTo>
                      <a:lnTo>
                        <a:pt x="101" y="150"/>
                      </a:lnTo>
                      <a:cubicBezTo>
                        <a:pt x="101" y="100"/>
                        <a:pt x="5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24"/>
                <p:cNvSpPr/>
                <p:nvPr/>
              </p:nvSpPr>
              <p:spPr>
                <a:xfrm>
                  <a:off x="3494175" y="2245105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24"/>
                <p:cNvSpPr/>
                <p:nvPr/>
              </p:nvSpPr>
              <p:spPr>
                <a:xfrm>
                  <a:off x="3317215" y="2245105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0"/>
                      </a:moveTo>
                      <a:lnTo>
                        <a:pt x="0" y="250"/>
                      </a:lnTo>
                      <a:cubicBezTo>
                        <a:pt x="0" y="150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4" name="Google Shape;2354;p24"/>
                <p:cNvSpPr/>
                <p:nvPr/>
              </p:nvSpPr>
              <p:spPr>
                <a:xfrm>
                  <a:off x="3205235" y="224510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lnTo>
                        <a:pt x="50" y="150"/>
                      </a:lnTo>
                      <a:cubicBezTo>
                        <a:pt x="5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5" name="Google Shape;2355;p24"/>
                <p:cNvSpPr/>
                <p:nvPr/>
              </p:nvSpPr>
              <p:spPr>
                <a:xfrm>
                  <a:off x="3122235" y="2245105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6" name="Google Shape;2356;p24"/>
                <p:cNvSpPr/>
                <p:nvPr/>
              </p:nvSpPr>
              <p:spPr>
                <a:xfrm>
                  <a:off x="3085255" y="2341951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7" name="Google Shape;2357;p24"/>
                <p:cNvSpPr/>
                <p:nvPr/>
              </p:nvSpPr>
              <p:spPr>
                <a:xfrm>
                  <a:off x="4472995" y="224011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8" name="Google Shape;2358;p24"/>
                <p:cNvSpPr/>
                <p:nvPr/>
              </p:nvSpPr>
              <p:spPr>
                <a:xfrm>
                  <a:off x="4216055" y="2242109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lnTo>
                        <a:pt x="0" y="100"/>
                      </a:lnTo>
                      <a:lnTo>
                        <a:pt x="50" y="100"/>
                      </a:lnTo>
                      <a:cubicBezTo>
                        <a:pt x="50" y="5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9" name="Google Shape;2359;p24"/>
                <p:cNvSpPr/>
                <p:nvPr/>
              </p:nvSpPr>
              <p:spPr>
                <a:xfrm>
                  <a:off x="4140055" y="224011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0" name="Google Shape;2360;p24"/>
                <p:cNvSpPr/>
                <p:nvPr/>
              </p:nvSpPr>
              <p:spPr>
                <a:xfrm>
                  <a:off x="3761135" y="2242109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1" name="Google Shape;2361;p24"/>
                <p:cNvSpPr/>
                <p:nvPr/>
              </p:nvSpPr>
              <p:spPr>
                <a:xfrm>
                  <a:off x="3745135" y="2242109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lnTo>
                        <a:pt x="50" y="150"/>
                      </a:lnTo>
                      <a:cubicBezTo>
                        <a:pt x="5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2" name="Google Shape;2362;p24"/>
                <p:cNvSpPr/>
                <p:nvPr/>
              </p:nvSpPr>
              <p:spPr>
                <a:xfrm>
                  <a:off x="3410195" y="2242109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0"/>
                      </a:moveTo>
                      <a:lnTo>
                        <a:pt x="0" y="250"/>
                      </a:lnTo>
                      <a:cubicBezTo>
                        <a:pt x="0" y="150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3" name="Google Shape;2363;p24"/>
                <p:cNvSpPr/>
                <p:nvPr/>
              </p:nvSpPr>
              <p:spPr>
                <a:xfrm>
                  <a:off x="4030075" y="2239113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1" y="100"/>
                      </a:lnTo>
                      <a:lnTo>
                        <a:pt x="51" y="100"/>
                      </a:lnTo>
                      <a:cubicBezTo>
                        <a:pt x="51" y="100"/>
                        <a:pt x="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4" name="Google Shape;2364;p24"/>
                <p:cNvSpPr/>
                <p:nvPr/>
              </p:nvSpPr>
              <p:spPr>
                <a:xfrm>
                  <a:off x="3837115" y="223911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5" name="Google Shape;2365;p24"/>
                <p:cNvSpPr/>
                <p:nvPr/>
              </p:nvSpPr>
              <p:spPr>
                <a:xfrm>
                  <a:off x="3559155" y="2240111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51" y="10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6" name="Google Shape;2366;p24"/>
                <p:cNvSpPr/>
                <p:nvPr/>
              </p:nvSpPr>
              <p:spPr>
                <a:xfrm>
                  <a:off x="4140055" y="238589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7" name="Google Shape;2367;p24"/>
                <p:cNvSpPr/>
                <p:nvPr/>
              </p:nvSpPr>
              <p:spPr>
                <a:xfrm>
                  <a:off x="5311855" y="2797244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0"/>
                      </a:moveTo>
                      <a:lnTo>
                        <a:pt x="201" y="10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8" name="Google Shape;2368;p24"/>
                <p:cNvSpPr/>
                <p:nvPr/>
              </p:nvSpPr>
              <p:spPr>
                <a:xfrm>
                  <a:off x="4125055" y="223611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9" name="Google Shape;2369;p24"/>
                <p:cNvSpPr/>
                <p:nvPr/>
              </p:nvSpPr>
              <p:spPr>
                <a:xfrm>
                  <a:off x="3924095" y="223611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0" name="Google Shape;2370;p24"/>
                <p:cNvSpPr/>
                <p:nvPr/>
              </p:nvSpPr>
              <p:spPr>
                <a:xfrm>
                  <a:off x="3835115" y="2237116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1" name="Google Shape;2371;p24"/>
                <p:cNvSpPr/>
                <p:nvPr/>
              </p:nvSpPr>
              <p:spPr>
                <a:xfrm>
                  <a:off x="4353015" y="2384892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" y="20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2" name="Google Shape;2372;p24"/>
                <p:cNvSpPr/>
                <p:nvPr/>
              </p:nvSpPr>
              <p:spPr>
                <a:xfrm>
                  <a:off x="3742135" y="2237116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3" name="Google Shape;2373;p24"/>
                <p:cNvSpPr/>
                <p:nvPr/>
              </p:nvSpPr>
              <p:spPr>
                <a:xfrm>
                  <a:off x="3644155" y="2236117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4" name="Google Shape;2374;p24"/>
                <p:cNvSpPr/>
                <p:nvPr/>
              </p:nvSpPr>
              <p:spPr>
                <a:xfrm>
                  <a:off x="5350855" y="2812224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0" y="0"/>
                      </a:moveTo>
                      <a:lnTo>
                        <a:pt x="150" y="10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5" name="Google Shape;2375;p24"/>
                <p:cNvSpPr/>
                <p:nvPr/>
              </p:nvSpPr>
              <p:spPr>
                <a:xfrm>
                  <a:off x="3410195" y="2236117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00" y="0"/>
                      </a:moveTo>
                      <a:lnTo>
                        <a:pt x="0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6" name="Google Shape;2376;p24"/>
                <p:cNvSpPr/>
                <p:nvPr/>
              </p:nvSpPr>
              <p:spPr>
                <a:xfrm>
                  <a:off x="4695955" y="2385891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0"/>
                      </a:moveTo>
                      <a:cubicBezTo>
                        <a:pt x="1" y="0"/>
                        <a:pt x="1" y="50"/>
                        <a:pt x="1" y="50"/>
                      </a:cubicBezTo>
                      <a:cubicBezTo>
                        <a:pt x="1" y="50"/>
                        <a:pt x="1" y="100"/>
                        <a:pt x="1" y="15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7" name="Google Shape;2377;p24"/>
                <p:cNvSpPr/>
                <p:nvPr/>
              </p:nvSpPr>
              <p:spPr>
                <a:xfrm>
                  <a:off x="4333035" y="223412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8" name="Google Shape;2378;p24"/>
                <p:cNvSpPr/>
                <p:nvPr/>
              </p:nvSpPr>
              <p:spPr>
                <a:xfrm>
                  <a:off x="5380835" y="2830199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0"/>
                      </a:moveTo>
                      <a:lnTo>
                        <a:pt x="2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9" name="Google Shape;2379;p24"/>
                <p:cNvSpPr/>
                <p:nvPr/>
              </p:nvSpPr>
              <p:spPr>
                <a:xfrm>
                  <a:off x="4139055" y="2233121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0"/>
                      </a:moveTo>
                      <a:lnTo>
                        <a:pt x="1" y="250"/>
                      </a:lnTo>
                      <a:cubicBezTo>
                        <a:pt x="1" y="150"/>
                        <a:pt x="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0" name="Google Shape;2380;p24"/>
                <p:cNvSpPr/>
                <p:nvPr/>
              </p:nvSpPr>
              <p:spPr>
                <a:xfrm>
                  <a:off x="3003255" y="2339954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" y="0"/>
                      </a:moveTo>
                      <a:lnTo>
                        <a:pt x="101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1" name="Google Shape;2381;p24"/>
                <p:cNvSpPr/>
                <p:nvPr/>
              </p:nvSpPr>
              <p:spPr>
                <a:xfrm>
                  <a:off x="4123055" y="223412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51" y="5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2" name="Google Shape;2382;p24"/>
                <p:cNvSpPr/>
                <p:nvPr/>
              </p:nvSpPr>
              <p:spPr>
                <a:xfrm>
                  <a:off x="5398835" y="2839187"/>
                  <a:ext cx="4020" cy="1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0" extrusionOk="0">
                      <a:moveTo>
                        <a:pt x="1" y="0"/>
                      </a:moveTo>
                      <a:lnTo>
                        <a:pt x="2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3" name="Google Shape;2383;p24"/>
                <p:cNvSpPr/>
                <p:nvPr/>
              </p:nvSpPr>
              <p:spPr>
                <a:xfrm>
                  <a:off x="5404835" y="2841164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1"/>
                      </a:moveTo>
                      <a:lnTo>
                        <a:pt x="20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24"/>
                <p:cNvSpPr/>
                <p:nvPr/>
              </p:nvSpPr>
              <p:spPr>
                <a:xfrm>
                  <a:off x="3921095" y="2233121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24"/>
                <p:cNvSpPr/>
                <p:nvPr/>
              </p:nvSpPr>
              <p:spPr>
                <a:xfrm>
                  <a:off x="3009255" y="2386889"/>
                  <a:ext cx="2020" cy="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0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24"/>
                <p:cNvSpPr/>
                <p:nvPr/>
              </p:nvSpPr>
              <p:spPr>
                <a:xfrm>
                  <a:off x="4456015" y="223012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24"/>
                <p:cNvSpPr/>
                <p:nvPr/>
              </p:nvSpPr>
              <p:spPr>
                <a:xfrm>
                  <a:off x="5449835" y="2859139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0" y="1"/>
                      </a:moveTo>
                      <a:lnTo>
                        <a:pt x="200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24"/>
                <p:cNvSpPr/>
                <p:nvPr/>
              </p:nvSpPr>
              <p:spPr>
                <a:xfrm>
                  <a:off x="3919095" y="223012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cubicBezTo>
                        <a:pt x="1" y="25"/>
                        <a:pt x="13" y="38"/>
                        <a:pt x="26" y="50"/>
                      </a:cubicBezTo>
                      <a:lnTo>
                        <a:pt x="26" y="50"/>
                      </a:lnTo>
                      <a:lnTo>
                        <a:pt x="1" y="0"/>
                      </a:lnTo>
                      <a:close/>
                      <a:moveTo>
                        <a:pt x="26" y="50"/>
                      </a:moveTo>
                      <a:lnTo>
                        <a:pt x="51" y="100"/>
                      </a:lnTo>
                      <a:cubicBezTo>
                        <a:pt x="51" y="75"/>
                        <a:pt x="38" y="63"/>
                        <a:pt x="26" y="5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24"/>
                <p:cNvSpPr/>
                <p:nvPr/>
              </p:nvSpPr>
              <p:spPr>
                <a:xfrm>
                  <a:off x="3492175" y="2228128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24"/>
                <p:cNvSpPr/>
                <p:nvPr/>
              </p:nvSpPr>
              <p:spPr>
                <a:xfrm>
                  <a:off x="3384195" y="223012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1" name="Google Shape;2391;p24"/>
                <p:cNvSpPr/>
                <p:nvPr/>
              </p:nvSpPr>
              <p:spPr>
                <a:xfrm>
                  <a:off x="3332195" y="2232122"/>
                  <a:ext cx="3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" extrusionOk="0">
                      <a:moveTo>
                        <a:pt x="151" y="0"/>
                      </a:moveTo>
                      <a:lnTo>
                        <a:pt x="10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2" name="Google Shape;2392;p24"/>
                <p:cNvSpPr/>
                <p:nvPr/>
              </p:nvSpPr>
              <p:spPr>
                <a:xfrm>
                  <a:off x="5500815" y="2877114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1"/>
                      </a:moveTo>
                      <a:lnTo>
                        <a:pt x="20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3" name="Google Shape;2393;p24"/>
                <p:cNvSpPr/>
                <p:nvPr/>
              </p:nvSpPr>
              <p:spPr>
                <a:xfrm>
                  <a:off x="5506815" y="2880110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1"/>
                      </a:moveTo>
                      <a:lnTo>
                        <a:pt x="20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4" name="Google Shape;2394;p24"/>
                <p:cNvSpPr/>
                <p:nvPr/>
              </p:nvSpPr>
              <p:spPr>
                <a:xfrm>
                  <a:off x="5536815" y="2893092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1"/>
                      </a:moveTo>
                      <a:lnTo>
                        <a:pt x="20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24"/>
                <p:cNvSpPr/>
                <p:nvPr/>
              </p:nvSpPr>
              <p:spPr>
                <a:xfrm>
                  <a:off x="4213055" y="2227129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24"/>
                <p:cNvSpPr/>
                <p:nvPr/>
              </p:nvSpPr>
              <p:spPr>
                <a:xfrm>
                  <a:off x="5557815" y="2901081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0" y="0"/>
                      </a:moveTo>
                      <a:lnTo>
                        <a:pt x="20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24"/>
                <p:cNvSpPr/>
                <p:nvPr/>
              </p:nvSpPr>
              <p:spPr>
                <a:xfrm>
                  <a:off x="5572815" y="2908072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0" y="0"/>
                      </a:moveTo>
                      <a:lnTo>
                        <a:pt x="200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24"/>
                <p:cNvSpPr/>
                <p:nvPr/>
              </p:nvSpPr>
              <p:spPr>
                <a:xfrm>
                  <a:off x="3739135" y="2228128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lnTo>
                        <a:pt x="50" y="100"/>
                      </a:lnTo>
                      <a:cubicBezTo>
                        <a:pt x="50" y="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24"/>
                <p:cNvSpPr/>
                <p:nvPr/>
              </p:nvSpPr>
              <p:spPr>
                <a:xfrm>
                  <a:off x="5590815" y="2916061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0"/>
                      </a:moveTo>
                      <a:lnTo>
                        <a:pt x="15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24"/>
                <p:cNvSpPr/>
                <p:nvPr/>
              </p:nvSpPr>
              <p:spPr>
                <a:xfrm>
                  <a:off x="3365195" y="2229127"/>
                  <a:ext cx="3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1" extrusionOk="0">
                      <a:moveTo>
                        <a:pt x="1" y="0"/>
                      </a:moveTo>
                      <a:lnTo>
                        <a:pt x="51" y="50"/>
                      </a:lnTo>
                      <a:lnTo>
                        <a:pt x="151" y="5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24"/>
                <p:cNvSpPr/>
                <p:nvPr/>
              </p:nvSpPr>
              <p:spPr>
                <a:xfrm>
                  <a:off x="4453015" y="2225132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2" name="Google Shape;2402;p24"/>
                <p:cNvSpPr/>
                <p:nvPr/>
              </p:nvSpPr>
              <p:spPr>
                <a:xfrm>
                  <a:off x="4344035" y="2222136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1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3" name="Google Shape;2403;p24"/>
                <p:cNvSpPr/>
                <p:nvPr/>
              </p:nvSpPr>
              <p:spPr>
                <a:xfrm>
                  <a:off x="4330035" y="2224133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4" name="Google Shape;2404;p24"/>
                <p:cNvSpPr/>
                <p:nvPr/>
              </p:nvSpPr>
              <p:spPr>
                <a:xfrm>
                  <a:off x="4120075" y="2225132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5" name="Google Shape;2405;p24"/>
                <p:cNvSpPr/>
                <p:nvPr/>
              </p:nvSpPr>
              <p:spPr>
                <a:xfrm>
                  <a:off x="4027075" y="2224133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24"/>
                <p:cNvSpPr/>
                <p:nvPr/>
              </p:nvSpPr>
              <p:spPr>
                <a:xfrm>
                  <a:off x="3939095" y="2222136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24"/>
                <p:cNvSpPr/>
                <p:nvPr/>
              </p:nvSpPr>
              <p:spPr>
                <a:xfrm>
                  <a:off x="3916095" y="2225132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100"/>
                      </a:ln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24"/>
                <p:cNvSpPr/>
                <p:nvPr/>
              </p:nvSpPr>
              <p:spPr>
                <a:xfrm>
                  <a:off x="5572815" y="1475305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5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24"/>
                <p:cNvSpPr/>
                <p:nvPr/>
              </p:nvSpPr>
              <p:spPr>
                <a:xfrm>
                  <a:off x="3831115" y="2224133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51" y="0"/>
                      </a:moveTo>
                      <a:cubicBezTo>
                        <a:pt x="1" y="50"/>
                        <a:pt x="51" y="100"/>
                        <a:pt x="101" y="100"/>
                      </a:cubicBezTo>
                      <a:cubicBezTo>
                        <a:pt x="101" y="50"/>
                        <a:pt x="51" y="50"/>
                        <a:pt x="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24"/>
                <p:cNvSpPr/>
                <p:nvPr/>
              </p:nvSpPr>
              <p:spPr>
                <a:xfrm>
                  <a:off x="3416195" y="2226131"/>
                  <a:ext cx="3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" extrusionOk="0">
                      <a:moveTo>
                        <a:pt x="150" y="0"/>
                      </a:moveTo>
                      <a:lnTo>
                        <a:pt x="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24"/>
                <p:cNvSpPr/>
                <p:nvPr/>
              </p:nvSpPr>
              <p:spPr>
                <a:xfrm>
                  <a:off x="4327035" y="221914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24"/>
                <p:cNvSpPr/>
                <p:nvPr/>
              </p:nvSpPr>
              <p:spPr>
                <a:xfrm>
                  <a:off x="5576815" y="1478300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0"/>
                      </a:moveTo>
                      <a:lnTo>
                        <a:pt x="100" y="100"/>
                      </a:lnTo>
                      <a:cubicBezTo>
                        <a:pt x="100" y="50"/>
                        <a:pt x="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3" name="Google Shape;2413;p24"/>
                <p:cNvSpPr/>
                <p:nvPr/>
              </p:nvSpPr>
              <p:spPr>
                <a:xfrm>
                  <a:off x="5579815" y="148129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0"/>
                      </a:moveTo>
                      <a:cubicBezTo>
                        <a:pt x="0" y="100"/>
                        <a:pt x="50" y="100"/>
                        <a:pt x="100" y="100"/>
                      </a:cubicBezTo>
                      <a:cubicBezTo>
                        <a:pt x="50" y="50"/>
                        <a:pt x="5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4" name="Google Shape;2414;p24"/>
                <p:cNvSpPr/>
                <p:nvPr/>
              </p:nvSpPr>
              <p:spPr>
                <a:xfrm>
                  <a:off x="4210055" y="2218142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5" name="Google Shape;2415;p24"/>
                <p:cNvSpPr/>
                <p:nvPr/>
              </p:nvSpPr>
              <p:spPr>
                <a:xfrm>
                  <a:off x="4024075" y="221914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1"/>
                      </a:moveTo>
                      <a:lnTo>
                        <a:pt x="1" y="51"/>
                      </a:lnTo>
                      <a:lnTo>
                        <a:pt x="51" y="51"/>
                      </a:lnTo>
                      <a:cubicBezTo>
                        <a:pt x="51" y="5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6" name="Google Shape;2416;p24"/>
                <p:cNvSpPr/>
                <p:nvPr/>
              </p:nvSpPr>
              <p:spPr>
                <a:xfrm>
                  <a:off x="3756135" y="221614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7" name="Google Shape;2417;p24"/>
                <p:cNvSpPr/>
                <p:nvPr/>
              </p:nvSpPr>
              <p:spPr>
                <a:xfrm>
                  <a:off x="4449015" y="221514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50" y="1"/>
                      </a:moveTo>
                      <a:lnTo>
                        <a:pt x="50" y="1"/>
                      </a:lnTo>
                      <a:cubicBezTo>
                        <a:pt x="0" y="51"/>
                        <a:pt x="50" y="101"/>
                        <a:pt x="100" y="101"/>
                      </a:cubicBezTo>
                      <a:cubicBezTo>
                        <a:pt x="100" y="101"/>
                        <a:pt x="100" y="51"/>
                        <a:pt x="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" name="Google Shape;2418;p24"/>
                <p:cNvSpPr/>
                <p:nvPr/>
              </p:nvSpPr>
              <p:spPr>
                <a:xfrm>
                  <a:off x="4134055" y="2213149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" name="Google Shape;2419;p24"/>
                <p:cNvSpPr/>
                <p:nvPr/>
              </p:nvSpPr>
              <p:spPr>
                <a:xfrm>
                  <a:off x="5587815" y="1487288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5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" name="Google Shape;2420;p24"/>
                <p:cNvSpPr/>
                <p:nvPr/>
              </p:nvSpPr>
              <p:spPr>
                <a:xfrm>
                  <a:off x="4116075" y="221514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" name="Google Shape;2421;p24"/>
                <p:cNvSpPr/>
                <p:nvPr/>
              </p:nvSpPr>
              <p:spPr>
                <a:xfrm>
                  <a:off x="5518815" y="1492281"/>
                  <a:ext cx="4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0" extrusionOk="0">
                      <a:moveTo>
                        <a:pt x="1" y="0"/>
                      </a:moveTo>
                      <a:lnTo>
                        <a:pt x="201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" name="Google Shape;2422;p24"/>
                <p:cNvSpPr/>
                <p:nvPr/>
              </p:nvSpPr>
              <p:spPr>
                <a:xfrm>
                  <a:off x="3848115" y="2215146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1"/>
                      </a:moveTo>
                      <a:lnTo>
                        <a:pt x="0" y="251"/>
                      </a:lnTo>
                      <a:cubicBezTo>
                        <a:pt x="0" y="151"/>
                        <a:pt x="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3" name="Google Shape;2423;p24"/>
                <p:cNvSpPr/>
                <p:nvPr/>
              </p:nvSpPr>
              <p:spPr>
                <a:xfrm>
                  <a:off x="3639155" y="221514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4" name="Google Shape;2424;p24"/>
                <p:cNvSpPr/>
                <p:nvPr/>
              </p:nvSpPr>
              <p:spPr>
                <a:xfrm>
                  <a:off x="4207055" y="2213149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5" name="Google Shape;2425;p24"/>
                <p:cNvSpPr/>
                <p:nvPr/>
              </p:nvSpPr>
              <p:spPr>
                <a:xfrm>
                  <a:off x="5522815" y="1495257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" y="1"/>
                      </a:moveTo>
                      <a:lnTo>
                        <a:pt x="151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6" name="Google Shape;2426;p24"/>
                <p:cNvSpPr/>
                <p:nvPr/>
              </p:nvSpPr>
              <p:spPr>
                <a:xfrm>
                  <a:off x="4447015" y="2210153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" name="Google Shape;2427;p24"/>
                <p:cNvSpPr/>
                <p:nvPr/>
              </p:nvSpPr>
              <p:spPr>
                <a:xfrm>
                  <a:off x="5527815" y="1500250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" y="1"/>
                      </a:moveTo>
                      <a:lnTo>
                        <a:pt x="15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8" name="Google Shape;2428;p24"/>
                <p:cNvSpPr/>
                <p:nvPr/>
              </p:nvSpPr>
              <p:spPr>
                <a:xfrm>
                  <a:off x="3756135" y="220915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9" name="Google Shape;2429;p24"/>
                <p:cNvSpPr/>
                <p:nvPr/>
              </p:nvSpPr>
              <p:spPr>
                <a:xfrm>
                  <a:off x="4338035" y="220416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0" name="Google Shape;2430;p24"/>
                <p:cNvSpPr/>
                <p:nvPr/>
              </p:nvSpPr>
              <p:spPr>
                <a:xfrm>
                  <a:off x="4133055" y="2206158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1"/>
                      </a:moveTo>
                      <a:lnTo>
                        <a:pt x="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1" name="Google Shape;2431;p24"/>
                <p:cNvSpPr/>
                <p:nvPr/>
              </p:nvSpPr>
              <p:spPr>
                <a:xfrm>
                  <a:off x="4114075" y="2207157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2" name="Google Shape;2432;p24"/>
                <p:cNvSpPr/>
                <p:nvPr/>
              </p:nvSpPr>
              <p:spPr>
                <a:xfrm>
                  <a:off x="3825115" y="220615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3" name="Google Shape;2433;p24"/>
                <p:cNvSpPr/>
                <p:nvPr/>
              </p:nvSpPr>
              <p:spPr>
                <a:xfrm>
                  <a:off x="3731135" y="2209154"/>
                  <a:ext cx="3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" extrusionOk="0">
                      <a:moveTo>
                        <a:pt x="150" y="1"/>
                      </a:moveTo>
                      <a:cubicBezTo>
                        <a:pt x="100" y="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4" name="Google Shape;2434;p24"/>
                <p:cNvSpPr/>
                <p:nvPr/>
              </p:nvSpPr>
              <p:spPr>
                <a:xfrm>
                  <a:off x="3776135" y="2204161"/>
                  <a:ext cx="300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51" extrusionOk="0">
                      <a:moveTo>
                        <a:pt x="0" y="1"/>
                      </a:moveTo>
                      <a:lnTo>
                        <a:pt x="100" y="51"/>
                      </a:lnTo>
                      <a:lnTo>
                        <a:pt x="150" y="5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5" name="Google Shape;2435;p24"/>
                <p:cNvSpPr/>
                <p:nvPr/>
              </p:nvSpPr>
              <p:spPr>
                <a:xfrm>
                  <a:off x="4444015" y="220016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lnTo>
                        <a:pt x="50" y="151"/>
                      </a:lnTo>
                      <a:cubicBezTo>
                        <a:pt x="50" y="10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6" name="Google Shape;2436;p24"/>
                <p:cNvSpPr/>
                <p:nvPr/>
              </p:nvSpPr>
              <p:spPr>
                <a:xfrm>
                  <a:off x="4204055" y="220116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7" name="Google Shape;2437;p24"/>
                <p:cNvSpPr/>
                <p:nvPr/>
              </p:nvSpPr>
              <p:spPr>
                <a:xfrm>
                  <a:off x="4226055" y="2197171"/>
                  <a:ext cx="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01" extrusionOk="0">
                      <a:moveTo>
                        <a:pt x="0" y="1"/>
                      </a:moveTo>
                      <a:lnTo>
                        <a:pt x="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8" name="Google Shape;2438;p24"/>
                <p:cNvSpPr/>
                <p:nvPr/>
              </p:nvSpPr>
              <p:spPr>
                <a:xfrm>
                  <a:off x="4047075" y="2197171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1" y="1"/>
                      </a:moveTo>
                      <a:cubicBezTo>
                        <a:pt x="51" y="1"/>
                        <a:pt x="1" y="1"/>
                        <a:pt x="1" y="51"/>
                      </a:cubicBezTo>
                      <a:lnTo>
                        <a:pt x="51" y="51"/>
                      </a:lnTo>
                      <a:lnTo>
                        <a:pt x="5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9" name="Google Shape;2439;p24"/>
                <p:cNvSpPr/>
                <p:nvPr/>
              </p:nvSpPr>
              <p:spPr>
                <a:xfrm>
                  <a:off x="4337035" y="2194175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0" name="Google Shape;2440;p24"/>
                <p:cNvSpPr/>
                <p:nvPr/>
              </p:nvSpPr>
              <p:spPr>
                <a:xfrm>
                  <a:off x="4317035" y="219417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1" name="Google Shape;2441;p24"/>
                <p:cNvSpPr/>
                <p:nvPr/>
              </p:nvSpPr>
              <p:spPr>
                <a:xfrm>
                  <a:off x="4052075" y="2195173"/>
                  <a:ext cx="3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1" extrusionOk="0">
                      <a:moveTo>
                        <a:pt x="1" y="1"/>
                      </a:moveTo>
                      <a:lnTo>
                        <a:pt x="51" y="51"/>
                      </a:lnTo>
                      <a:lnTo>
                        <a:pt x="151" y="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2" name="Google Shape;2442;p24"/>
                <p:cNvSpPr/>
                <p:nvPr/>
              </p:nvSpPr>
              <p:spPr>
                <a:xfrm>
                  <a:off x="4441015" y="2191179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3" name="Google Shape;2443;p24"/>
                <p:cNvSpPr/>
                <p:nvPr/>
              </p:nvSpPr>
              <p:spPr>
                <a:xfrm>
                  <a:off x="4315035" y="2192177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0" y="5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4" name="Google Shape;2444;p24"/>
                <p:cNvSpPr/>
                <p:nvPr/>
              </p:nvSpPr>
              <p:spPr>
                <a:xfrm>
                  <a:off x="4437015" y="218518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5" name="Google Shape;2445;p24"/>
                <p:cNvSpPr/>
                <p:nvPr/>
              </p:nvSpPr>
              <p:spPr>
                <a:xfrm>
                  <a:off x="5615795" y="1502247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6" name="Google Shape;2446;p24"/>
                <p:cNvSpPr/>
                <p:nvPr/>
              </p:nvSpPr>
              <p:spPr>
                <a:xfrm>
                  <a:off x="4435015" y="218319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7" name="Google Shape;2447;p24"/>
                <p:cNvSpPr/>
                <p:nvPr/>
              </p:nvSpPr>
              <p:spPr>
                <a:xfrm>
                  <a:off x="4432015" y="2174202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8" name="Google Shape;2448;p24"/>
                <p:cNvSpPr/>
                <p:nvPr/>
              </p:nvSpPr>
              <p:spPr>
                <a:xfrm>
                  <a:off x="5618795" y="1505243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9" name="Google Shape;2449;p24"/>
                <p:cNvSpPr/>
                <p:nvPr/>
              </p:nvSpPr>
              <p:spPr>
                <a:xfrm>
                  <a:off x="4423015" y="2161240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cubicBezTo>
                        <a:pt x="0" y="25"/>
                        <a:pt x="13" y="38"/>
                        <a:pt x="25" y="50"/>
                      </a:cubicBezTo>
                      <a:lnTo>
                        <a:pt x="0" y="0"/>
                      </a:lnTo>
                      <a:close/>
                      <a:moveTo>
                        <a:pt x="25" y="50"/>
                      </a:moveTo>
                      <a:lnTo>
                        <a:pt x="50" y="100"/>
                      </a:lnTo>
                      <a:cubicBezTo>
                        <a:pt x="50" y="75"/>
                        <a:pt x="38" y="63"/>
                        <a:pt x="25" y="5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2450;p24"/>
                <p:cNvSpPr/>
                <p:nvPr/>
              </p:nvSpPr>
              <p:spPr>
                <a:xfrm>
                  <a:off x="4420015" y="2155248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lnTo>
                        <a:pt x="50" y="150"/>
                      </a:lnTo>
                      <a:cubicBezTo>
                        <a:pt x="5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2451;p24"/>
                <p:cNvSpPr/>
                <p:nvPr/>
              </p:nvSpPr>
              <p:spPr>
                <a:xfrm>
                  <a:off x="3170235" y="2386889"/>
                  <a:ext cx="2020" cy="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0" extrusionOk="0">
                      <a:moveTo>
                        <a:pt x="0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2" name="Google Shape;2452;p24"/>
                <p:cNvSpPr/>
                <p:nvPr/>
              </p:nvSpPr>
              <p:spPr>
                <a:xfrm>
                  <a:off x="5536815" y="1508239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"/>
                      </a:moveTo>
                      <a:lnTo>
                        <a:pt x="15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3" name="Google Shape;2453;p24"/>
                <p:cNvSpPr/>
                <p:nvPr/>
              </p:nvSpPr>
              <p:spPr>
                <a:xfrm>
                  <a:off x="4416015" y="214925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4" name="Google Shape;2454;p24"/>
                <p:cNvSpPr/>
                <p:nvPr/>
              </p:nvSpPr>
              <p:spPr>
                <a:xfrm>
                  <a:off x="4414015" y="2147259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5" name="Google Shape;2455;p24"/>
                <p:cNvSpPr/>
                <p:nvPr/>
              </p:nvSpPr>
              <p:spPr>
                <a:xfrm>
                  <a:off x="4437015" y="2138272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6" name="Google Shape;2456;p24"/>
                <p:cNvSpPr/>
                <p:nvPr/>
              </p:nvSpPr>
              <p:spPr>
                <a:xfrm>
                  <a:off x="3867115" y="2388887"/>
                  <a:ext cx="2020" cy="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0" extrusionOk="0">
                      <a:moveTo>
                        <a:pt x="10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7" name="Google Shape;2457;p24"/>
                <p:cNvSpPr/>
                <p:nvPr/>
              </p:nvSpPr>
              <p:spPr>
                <a:xfrm>
                  <a:off x="5517815" y="1514231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20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8" name="Google Shape;2458;p24"/>
                <p:cNvSpPr/>
                <p:nvPr/>
              </p:nvSpPr>
              <p:spPr>
                <a:xfrm>
                  <a:off x="5542815" y="1515230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" y="1"/>
                      </a:moveTo>
                      <a:lnTo>
                        <a:pt x="15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9" name="Google Shape;2459;p24"/>
                <p:cNvSpPr/>
                <p:nvPr/>
              </p:nvSpPr>
              <p:spPr>
                <a:xfrm>
                  <a:off x="5629795" y="1514231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0" name="Google Shape;2460;p24"/>
                <p:cNvSpPr/>
                <p:nvPr/>
              </p:nvSpPr>
              <p:spPr>
                <a:xfrm>
                  <a:off x="5522815" y="1517227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1" name="Google Shape;2461;p24"/>
                <p:cNvSpPr/>
                <p:nvPr/>
              </p:nvSpPr>
              <p:spPr>
                <a:xfrm>
                  <a:off x="5632795" y="1517227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2" name="Google Shape;2462;p24"/>
                <p:cNvSpPr/>
                <p:nvPr/>
              </p:nvSpPr>
              <p:spPr>
                <a:xfrm>
                  <a:off x="5525815" y="1520223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1"/>
                      </a:moveTo>
                      <a:cubicBezTo>
                        <a:pt x="1" y="101"/>
                        <a:pt x="51" y="101"/>
                        <a:pt x="101" y="101"/>
                      </a:cubicBezTo>
                      <a:cubicBezTo>
                        <a:pt x="51" y="5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3" name="Google Shape;2463;p24"/>
                <p:cNvSpPr/>
                <p:nvPr/>
              </p:nvSpPr>
              <p:spPr>
                <a:xfrm>
                  <a:off x="5636795" y="1523219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1"/>
                      </a:moveTo>
                      <a:lnTo>
                        <a:pt x="101" y="101"/>
                      </a:lnTo>
                      <a:cubicBezTo>
                        <a:pt x="101" y="51"/>
                        <a:pt x="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4" name="Google Shape;2464;p24"/>
                <p:cNvSpPr/>
                <p:nvPr/>
              </p:nvSpPr>
              <p:spPr>
                <a:xfrm>
                  <a:off x="5533815" y="1526214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5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5" name="Google Shape;2465;p24"/>
                <p:cNvSpPr/>
                <p:nvPr/>
              </p:nvSpPr>
              <p:spPr>
                <a:xfrm>
                  <a:off x="5639795" y="152621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6" name="Google Shape;2466;p24"/>
                <p:cNvSpPr/>
                <p:nvPr/>
              </p:nvSpPr>
              <p:spPr>
                <a:xfrm>
                  <a:off x="4682975" y="2337957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50"/>
                      </a:move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7" name="Google Shape;2467;p24"/>
                <p:cNvSpPr/>
                <p:nvPr/>
              </p:nvSpPr>
              <p:spPr>
                <a:xfrm>
                  <a:off x="5540815" y="153220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8" name="Google Shape;2468;p24"/>
                <p:cNvSpPr/>
                <p:nvPr/>
              </p:nvSpPr>
              <p:spPr>
                <a:xfrm>
                  <a:off x="5558815" y="1531208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0" y="1"/>
                      </a:moveTo>
                      <a:lnTo>
                        <a:pt x="15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9" name="Google Shape;2469;p24"/>
                <p:cNvSpPr/>
                <p:nvPr/>
              </p:nvSpPr>
              <p:spPr>
                <a:xfrm>
                  <a:off x="5643795" y="153320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1"/>
                      </a:moveTo>
                      <a:lnTo>
                        <a:pt x="1" y="51"/>
                      </a:lnTo>
                      <a:lnTo>
                        <a:pt x="51" y="51"/>
                      </a:lnTo>
                      <a:cubicBezTo>
                        <a:pt x="51" y="5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0" name="Google Shape;2470;p24"/>
                <p:cNvSpPr/>
                <p:nvPr/>
              </p:nvSpPr>
              <p:spPr>
                <a:xfrm>
                  <a:off x="5543815" y="1535202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1" name="Google Shape;2471;p24"/>
                <p:cNvSpPr/>
                <p:nvPr/>
              </p:nvSpPr>
              <p:spPr>
                <a:xfrm>
                  <a:off x="5546815" y="1538198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2" name="Google Shape;2472;p24"/>
                <p:cNvSpPr/>
                <p:nvPr/>
              </p:nvSpPr>
              <p:spPr>
                <a:xfrm>
                  <a:off x="5646795" y="1538198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cubicBezTo>
                        <a:pt x="1" y="26"/>
                        <a:pt x="13" y="51"/>
                        <a:pt x="26" y="76"/>
                      </a:cubicBezTo>
                      <a:lnTo>
                        <a:pt x="26" y="76"/>
                      </a:lnTo>
                      <a:lnTo>
                        <a:pt x="1" y="1"/>
                      </a:lnTo>
                      <a:close/>
                      <a:moveTo>
                        <a:pt x="26" y="76"/>
                      </a:moveTo>
                      <a:lnTo>
                        <a:pt x="51" y="151"/>
                      </a:lnTo>
                      <a:cubicBezTo>
                        <a:pt x="51" y="126"/>
                        <a:pt x="38" y="101"/>
                        <a:pt x="26" y="76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3" name="Google Shape;2473;p24"/>
                <p:cNvSpPr/>
                <p:nvPr/>
              </p:nvSpPr>
              <p:spPr>
                <a:xfrm>
                  <a:off x="5549815" y="1541194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" name="Google Shape;2474;p24"/>
                <p:cNvSpPr/>
                <p:nvPr/>
              </p:nvSpPr>
              <p:spPr>
                <a:xfrm>
                  <a:off x="5552815" y="1544190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" name="Google Shape;2475;p24"/>
                <p:cNvSpPr/>
                <p:nvPr/>
              </p:nvSpPr>
              <p:spPr>
                <a:xfrm>
                  <a:off x="4550995" y="2388887"/>
                  <a:ext cx="2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0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" name="Google Shape;2476;p24"/>
                <p:cNvSpPr/>
                <p:nvPr/>
              </p:nvSpPr>
              <p:spPr>
                <a:xfrm>
                  <a:off x="5566815" y="1542192"/>
                  <a:ext cx="4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51" extrusionOk="0">
                      <a:moveTo>
                        <a:pt x="0" y="1"/>
                      </a:moveTo>
                      <a:lnTo>
                        <a:pt x="2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" name="Google Shape;2477;p24"/>
                <p:cNvSpPr/>
                <p:nvPr/>
              </p:nvSpPr>
              <p:spPr>
                <a:xfrm>
                  <a:off x="5555815" y="154718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" name="Google Shape;2478;p24"/>
                <p:cNvSpPr/>
                <p:nvPr/>
              </p:nvSpPr>
              <p:spPr>
                <a:xfrm>
                  <a:off x="5569815" y="1546187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0" y="1"/>
                      </a:moveTo>
                      <a:lnTo>
                        <a:pt x="15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" name="Google Shape;2479;p24"/>
                <p:cNvSpPr/>
                <p:nvPr/>
              </p:nvSpPr>
              <p:spPr>
                <a:xfrm>
                  <a:off x="3338195" y="2337957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cubicBezTo>
                        <a:pt x="1" y="50"/>
                        <a:pt x="1" y="100"/>
                        <a:pt x="51" y="100"/>
                      </a:cubicBezTo>
                      <a:cubicBezTo>
                        <a:pt x="51" y="50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" name="Google Shape;2480;p24"/>
                <p:cNvSpPr/>
                <p:nvPr/>
              </p:nvSpPr>
              <p:spPr>
                <a:xfrm>
                  <a:off x="5559815" y="1554176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" name="Google Shape;2481;p24"/>
                <p:cNvSpPr/>
                <p:nvPr/>
              </p:nvSpPr>
              <p:spPr>
                <a:xfrm>
                  <a:off x="5561815" y="1556173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" name="Google Shape;2482;p24"/>
                <p:cNvSpPr/>
                <p:nvPr/>
              </p:nvSpPr>
              <p:spPr>
                <a:xfrm>
                  <a:off x="5565815" y="1563164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" name="Google Shape;2483;p24"/>
                <p:cNvSpPr/>
                <p:nvPr/>
              </p:nvSpPr>
              <p:spPr>
                <a:xfrm>
                  <a:off x="5567815" y="1565161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" name="Google Shape;2484;p24"/>
                <p:cNvSpPr/>
                <p:nvPr/>
              </p:nvSpPr>
              <p:spPr>
                <a:xfrm>
                  <a:off x="5569815" y="1568157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" name="Google Shape;2485;p24"/>
                <p:cNvSpPr/>
                <p:nvPr/>
              </p:nvSpPr>
              <p:spPr>
                <a:xfrm>
                  <a:off x="5573815" y="1574148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0"/>
                      </a:moveTo>
                      <a:lnTo>
                        <a:pt x="100" y="100"/>
                      </a:lnTo>
                      <a:cubicBezTo>
                        <a:pt x="100" y="5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" name="Google Shape;2486;p24"/>
                <p:cNvSpPr/>
                <p:nvPr/>
              </p:nvSpPr>
              <p:spPr>
                <a:xfrm>
                  <a:off x="5587815" y="1573150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0" y="0"/>
                      </a:moveTo>
                      <a:lnTo>
                        <a:pt x="150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" name="Google Shape;2487;p24"/>
                <p:cNvSpPr/>
                <p:nvPr/>
              </p:nvSpPr>
              <p:spPr>
                <a:xfrm>
                  <a:off x="5576815" y="1577144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" name="Google Shape;2488;p24"/>
                <p:cNvSpPr/>
                <p:nvPr/>
              </p:nvSpPr>
              <p:spPr>
                <a:xfrm>
                  <a:off x="5154875" y="1966528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1"/>
                      </a:moveTo>
                      <a:lnTo>
                        <a:pt x="1" y="101"/>
                      </a:lnTo>
                      <a:lnTo>
                        <a:pt x="51" y="101"/>
                      </a:lnTo>
                      <a:cubicBezTo>
                        <a:pt x="51" y="10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" name="Google Shape;2489;p24"/>
                <p:cNvSpPr/>
                <p:nvPr/>
              </p:nvSpPr>
              <p:spPr>
                <a:xfrm>
                  <a:off x="5151875" y="1957541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1"/>
                      </a:moveTo>
                      <a:lnTo>
                        <a:pt x="1" y="101"/>
                      </a:lnTo>
                      <a:lnTo>
                        <a:pt x="51" y="101"/>
                      </a:lnTo>
                      <a:cubicBezTo>
                        <a:pt x="51" y="10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" name="Google Shape;2490;p24"/>
                <p:cNvSpPr/>
                <p:nvPr/>
              </p:nvSpPr>
              <p:spPr>
                <a:xfrm>
                  <a:off x="5580815" y="158413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" name="Google Shape;2491;p24"/>
                <p:cNvSpPr/>
                <p:nvPr/>
              </p:nvSpPr>
              <p:spPr>
                <a:xfrm>
                  <a:off x="5147895" y="1942581"/>
                  <a:ext cx="200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150" extrusionOk="0">
                      <a:moveTo>
                        <a:pt x="50" y="0"/>
                      </a:moveTo>
                      <a:cubicBezTo>
                        <a:pt x="0" y="50"/>
                        <a:pt x="0" y="50"/>
                        <a:pt x="0" y="100"/>
                      </a:cubicBezTo>
                      <a:lnTo>
                        <a:pt x="100" y="150"/>
                      </a:lnTo>
                      <a:cubicBezTo>
                        <a:pt x="100" y="100"/>
                        <a:pt x="100" y="50"/>
                        <a:pt x="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" name="Google Shape;2492;p24"/>
                <p:cNvSpPr/>
                <p:nvPr/>
              </p:nvSpPr>
              <p:spPr>
                <a:xfrm>
                  <a:off x="5582815" y="158912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0" y="0"/>
                      </a:moveTo>
                      <a:lnTo>
                        <a:pt x="50" y="0"/>
                      </a:lnTo>
                      <a:cubicBezTo>
                        <a:pt x="0" y="50"/>
                        <a:pt x="50" y="100"/>
                        <a:pt x="100" y="150"/>
                      </a:cubicBezTo>
                      <a:cubicBezTo>
                        <a:pt x="100" y="100"/>
                        <a:pt x="100" y="50"/>
                        <a:pt x="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" name="Google Shape;2493;p24"/>
                <p:cNvSpPr/>
                <p:nvPr/>
              </p:nvSpPr>
              <p:spPr>
                <a:xfrm>
                  <a:off x="5597815" y="1593122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0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24"/>
                <p:cNvSpPr/>
                <p:nvPr/>
              </p:nvSpPr>
              <p:spPr>
                <a:xfrm>
                  <a:off x="4765955" y="1933594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00" y="0"/>
                      </a:moveTo>
                      <a:cubicBezTo>
                        <a:pt x="50" y="0"/>
                        <a:pt x="50" y="0"/>
                        <a:pt x="0" y="50"/>
                      </a:cubicBezTo>
                      <a:lnTo>
                        <a:pt x="50" y="5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24"/>
                <p:cNvSpPr/>
                <p:nvPr/>
              </p:nvSpPr>
              <p:spPr>
                <a:xfrm>
                  <a:off x="5585815" y="1599114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50" y="0"/>
                      </a:moveTo>
                      <a:cubicBezTo>
                        <a:pt x="50" y="0"/>
                        <a:pt x="0" y="0"/>
                        <a:pt x="0" y="50"/>
                      </a:cubicBezTo>
                      <a:lnTo>
                        <a:pt x="100" y="50"/>
                      </a:lnTo>
                      <a:cubicBezTo>
                        <a:pt x="100" y="50"/>
                        <a:pt x="100" y="0"/>
                        <a:pt x="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24"/>
                <p:cNvSpPr/>
                <p:nvPr/>
              </p:nvSpPr>
              <p:spPr>
                <a:xfrm>
                  <a:off x="5142895" y="1921610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24"/>
                <p:cNvSpPr/>
                <p:nvPr/>
              </p:nvSpPr>
              <p:spPr>
                <a:xfrm>
                  <a:off x="5139895" y="1912622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" name="Google Shape;2498;p24"/>
                <p:cNvSpPr/>
                <p:nvPr/>
              </p:nvSpPr>
              <p:spPr>
                <a:xfrm>
                  <a:off x="5588815" y="160111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24"/>
                <p:cNvSpPr/>
                <p:nvPr/>
              </p:nvSpPr>
              <p:spPr>
                <a:xfrm>
                  <a:off x="5136895" y="190363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lnTo>
                        <a:pt x="0" y="100"/>
                      </a:lnTo>
                      <a:lnTo>
                        <a:pt x="50" y="100"/>
                      </a:lnTo>
                      <a:cubicBezTo>
                        <a:pt x="50" y="50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24"/>
                <p:cNvSpPr/>
                <p:nvPr/>
              </p:nvSpPr>
              <p:spPr>
                <a:xfrm>
                  <a:off x="5590815" y="1607083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50" y="1"/>
                      </a:moveTo>
                      <a:cubicBezTo>
                        <a:pt x="50" y="51"/>
                        <a:pt x="50" y="101"/>
                        <a:pt x="0" y="151"/>
                      </a:cubicBezTo>
                      <a:lnTo>
                        <a:pt x="150" y="15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24"/>
                <p:cNvSpPr/>
                <p:nvPr/>
              </p:nvSpPr>
              <p:spPr>
                <a:xfrm>
                  <a:off x="5594815" y="1616071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50" y="1"/>
                      </a:moveTo>
                      <a:cubicBezTo>
                        <a:pt x="0" y="101"/>
                        <a:pt x="50" y="101"/>
                        <a:pt x="100" y="101"/>
                      </a:cubicBezTo>
                      <a:cubicBezTo>
                        <a:pt x="100" y="101"/>
                        <a:pt x="50" y="51"/>
                        <a:pt x="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24"/>
                <p:cNvSpPr/>
                <p:nvPr/>
              </p:nvSpPr>
              <p:spPr>
                <a:xfrm>
                  <a:off x="5260875" y="1897643"/>
                  <a:ext cx="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24"/>
                <p:cNvSpPr/>
                <p:nvPr/>
              </p:nvSpPr>
              <p:spPr>
                <a:xfrm>
                  <a:off x="5133895" y="1897643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lnTo>
                        <a:pt x="0" y="100"/>
                      </a:lnTo>
                      <a:lnTo>
                        <a:pt x="50" y="100"/>
                      </a:lnTo>
                      <a:cubicBezTo>
                        <a:pt x="5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24"/>
                <p:cNvSpPr/>
                <p:nvPr/>
              </p:nvSpPr>
              <p:spPr>
                <a:xfrm>
                  <a:off x="5606815" y="1614073"/>
                  <a:ext cx="200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251" extrusionOk="0">
                      <a:moveTo>
                        <a:pt x="0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24"/>
                <p:cNvSpPr/>
                <p:nvPr/>
              </p:nvSpPr>
              <p:spPr>
                <a:xfrm>
                  <a:off x="5130895" y="1888655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25"/>
                        <a:pt x="13" y="50"/>
                        <a:pt x="25" y="75"/>
                      </a:cubicBezTo>
                      <a:lnTo>
                        <a:pt x="25" y="75"/>
                      </a:lnTo>
                      <a:lnTo>
                        <a:pt x="0" y="0"/>
                      </a:lnTo>
                      <a:close/>
                      <a:moveTo>
                        <a:pt x="25" y="75"/>
                      </a:moveTo>
                      <a:lnTo>
                        <a:pt x="50" y="150"/>
                      </a:lnTo>
                      <a:cubicBezTo>
                        <a:pt x="50" y="125"/>
                        <a:pt x="38" y="100"/>
                        <a:pt x="25" y="75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24"/>
                <p:cNvSpPr/>
                <p:nvPr/>
              </p:nvSpPr>
              <p:spPr>
                <a:xfrm>
                  <a:off x="5598815" y="1625058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lnTo>
                        <a:pt x="50" y="151"/>
                      </a:lnTo>
                      <a:cubicBezTo>
                        <a:pt x="50" y="10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24"/>
                <p:cNvSpPr/>
                <p:nvPr/>
              </p:nvSpPr>
              <p:spPr>
                <a:xfrm>
                  <a:off x="5609795" y="162306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24"/>
                <p:cNvSpPr/>
                <p:nvPr/>
              </p:nvSpPr>
              <p:spPr>
                <a:xfrm>
                  <a:off x="5141895" y="1883662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1"/>
                      </a:moveTo>
                      <a:lnTo>
                        <a:pt x="1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" name="Google Shape;2509;p24"/>
                <p:cNvSpPr/>
                <p:nvPr/>
              </p:nvSpPr>
              <p:spPr>
                <a:xfrm>
                  <a:off x="5126895" y="187966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24"/>
                <p:cNvSpPr/>
                <p:nvPr/>
              </p:nvSpPr>
              <p:spPr>
                <a:xfrm>
                  <a:off x="5137895" y="1876672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"/>
                      </a:moveTo>
                      <a:lnTo>
                        <a:pt x="150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24"/>
                <p:cNvSpPr/>
                <p:nvPr/>
              </p:nvSpPr>
              <p:spPr>
                <a:xfrm>
                  <a:off x="5124895" y="1877671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24"/>
                <p:cNvSpPr/>
                <p:nvPr/>
              </p:nvSpPr>
              <p:spPr>
                <a:xfrm>
                  <a:off x="5134895" y="1872677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0" y="1"/>
                      </a:moveTo>
                      <a:lnTo>
                        <a:pt x="15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24"/>
                <p:cNvSpPr/>
                <p:nvPr/>
              </p:nvSpPr>
              <p:spPr>
                <a:xfrm>
                  <a:off x="5121895" y="1870680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cubicBezTo>
                        <a:pt x="0" y="51"/>
                        <a:pt x="50" y="101"/>
                        <a:pt x="50" y="10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24"/>
                <p:cNvSpPr/>
                <p:nvPr/>
              </p:nvSpPr>
              <p:spPr>
                <a:xfrm>
                  <a:off x="5247875" y="1865687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24"/>
                <p:cNvSpPr/>
                <p:nvPr/>
              </p:nvSpPr>
              <p:spPr>
                <a:xfrm>
                  <a:off x="5118895" y="1865687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24"/>
                <p:cNvSpPr/>
                <p:nvPr/>
              </p:nvSpPr>
              <p:spPr>
                <a:xfrm>
                  <a:off x="5114895" y="185570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24"/>
                <p:cNvSpPr/>
                <p:nvPr/>
              </p:nvSpPr>
              <p:spPr>
                <a:xfrm>
                  <a:off x="5111895" y="1853704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24"/>
                <p:cNvSpPr/>
                <p:nvPr/>
              </p:nvSpPr>
              <p:spPr>
                <a:xfrm>
                  <a:off x="5601815" y="163804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24"/>
                <p:cNvSpPr/>
                <p:nvPr/>
              </p:nvSpPr>
              <p:spPr>
                <a:xfrm>
                  <a:off x="5243875" y="184970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24"/>
                <p:cNvSpPr/>
                <p:nvPr/>
              </p:nvSpPr>
              <p:spPr>
                <a:xfrm>
                  <a:off x="5109895" y="1849709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cubicBezTo>
                        <a:pt x="0" y="26"/>
                        <a:pt x="13" y="38"/>
                        <a:pt x="25" y="51"/>
                      </a:cubicBezTo>
                      <a:lnTo>
                        <a:pt x="0" y="1"/>
                      </a:lnTo>
                      <a:close/>
                      <a:moveTo>
                        <a:pt x="25" y="51"/>
                      </a:moveTo>
                      <a:lnTo>
                        <a:pt x="50" y="101"/>
                      </a:lnTo>
                      <a:cubicBezTo>
                        <a:pt x="50" y="76"/>
                        <a:pt x="38" y="63"/>
                        <a:pt x="25" y="5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24"/>
                <p:cNvSpPr/>
                <p:nvPr/>
              </p:nvSpPr>
              <p:spPr>
                <a:xfrm>
                  <a:off x="5106895" y="1843717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lnTo>
                        <a:pt x="0" y="101"/>
                      </a:lnTo>
                      <a:lnTo>
                        <a:pt x="50" y="101"/>
                      </a:lnTo>
                      <a:cubicBezTo>
                        <a:pt x="50" y="101"/>
                        <a:pt x="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" name="Google Shape;2522;p24"/>
                <p:cNvSpPr/>
                <p:nvPr/>
              </p:nvSpPr>
              <p:spPr>
                <a:xfrm>
                  <a:off x="5240875" y="183772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0" y="1"/>
                      </a:moveTo>
                      <a:lnTo>
                        <a:pt x="0" y="101"/>
                      </a:lnTo>
                      <a:lnTo>
                        <a:pt x="100" y="151"/>
                      </a:lnTo>
                      <a:lnTo>
                        <a:pt x="100" y="151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24"/>
                <p:cNvSpPr/>
                <p:nvPr/>
              </p:nvSpPr>
              <p:spPr>
                <a:xfrm>
                  <a:off x="5103895" y="1837726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lnTo>
                        <a:pt x="0" y="101"/>
                      </a:lnTo>
                      <a:lnTo>
                        <a:pt x="50" y="101"/>
                      </a:lnTo>
                      <a:cubicBezTo>
                        <a:pt x="50" y="10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24"/>
                <p:cNvSpPr/>
                <p:nvPr/>
              </p:nvSpPr>
              <p:spPr>
                <a:xfrm>
                  <a:off x="5113895" y="1831734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"/>
                      </a:moveTo>
                      <a:lnTo>
                        <a:pt x="150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" name="Google Shape;2525;p24"/>
                <p:cNvSpPr/>
                <p:nvPr/>
              </p:nvSpPr>
              <p:spPr>
                <a:xfrm>
                  <a:off x="5100895" y="1831734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cubicBezTo>
                        <a:pt x="0" y="26"/>
                        <a:pt x="13" y="38"/>
                        <a:pt x="25" y="51"/>
                      </a:cubicBezTo>
                      <a:lnTo>
                        <a:pt x="0" y="1"/>
                      </a:lnTo>
                      <a:close/>
                      <a:moveTo>
                        <a:pt x="25" y="51"/>
                      </a:moveTo>
                      <a:lnTo>
                        <a:pt x="50" y="101"/>
                      </a:lnTo>
                      <a:cubicBezTo>
                        <a:pt x="50" y="76"/>
                        <a:pt x="38" y="63"/>
                        <a:pt x="25" y="5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" name="Google Shape;2526;p24"/>
                <p:cNvSpPr/>
                <p:nvPr/>
              </p:nvSpPr>
              <p:spPr>
                <a:xfrm>
                  <a:off x="5237875" y="1828758"/>
                  <a:ext cx="2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0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" name="Google Shape;2527;p24"/>
                <p:cNvSpPr/>
                <p:nvPr/>
              </p:nvSpPr>
              <p:spPr>
                <a:xfrm>
                  <a:off x="5110895" y="1826761"/>
                  <a:ext cx="4020" cy="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50" extrusionOk="0">
                      <a:moveTo>
                        <a:pt x="0" y="0"/>
                      </a:moveTo>
                      <a:lnTo>
                        <a:pt x="20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" name="Google Shape;2528;p24"/>
                <p:cNvSpPr/>
                <p:nvPr/>
              </p:nvSpPr>
              <p:spPr>
                <a:xfrm>
                  <a:off x="5235875" y="1826761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" name="Google Shape;2529;p24"/>
                <p:cNvSpPr/>
                <p:nvPr/>
              </p:nvSpPr>
              <p:spPr>
                <a:xfrm>
                  <a:off x="5096895" y="182576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" name="Google Shape;2530;p24"/>
                <p:cNvSpPr/>
                <p:nvPr/>
              </p:nvSpPr>
              <p:spPr>
                <a:xfrm>
                  <a:off x="5093895" y="182276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" name="Google Shape;2531;p24"/>
                <p:cNvSpPr/>
                <p:nvPr/>
              </p:nvSpPr>
              <p:spPr>
                <a:xfrm>
                  <a:off x="5091895" y="1820769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" name="Google Shape;2532;p24"/>
                <p:cNvSpPr/>
                <p:nvPr/>
              </p:nvSpPr>
              <p:spPr>
                <a:xfrm>
                  <a:off x="5603815" y="164303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" name="Google Shape;2533;p24"/>
                <p:cNvSpPr/>
                <p:nvPr/>
              </p:nvSpPr>
              <p:spPr>
                <a:xfrm>
                  <a:off x="5232875" y="1816774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100"/>
                      </a:lnTo>
                      <a:cubicBezTo>
                        <a:pt x="50" y="50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" name="Google Shape;2534;p24"/>
                <p:cNvSpPr/>
                <p:nvPr/>
              </p:nvSpPr>
              <p:spPr>
                <a:xfrm>
                  <a:off x="5087895" y="181377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" name="Google Shape;2535;p24"/>
                <p:cNvSpPr/>
                <p:nvPr/>
              </p:nvSpPr>
              <p:spPr>
                <a:xfrm>
                  <a:off x="5229875" y="1807787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" name="Google Shape;2536;p24"/>
                <p:cNvSpPr/>
                <p:nvPr/>
              </p:nvSpPr>
              <p:spPr>
                <a:xfrm>
                  <a:off x="5084895" y="180778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" name="Google Shape;2537;p24"/>
                <p:cNvSpPr/>
                <p:nvPr/>
              </p:nvSpPr>
              <p:spPr>
                <a:xfrm>
                  <a:off x="5082895" y="180579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51" y="50"/>
                      </a:moveTo>
                      <a:lnTo>
                        <a:pt x="1" y="0"/>
                      </a:lnTo>
                      <a:cubicBezTo>
                        <a:pt x="1" y="0"/>
                        <a:pt x="51" y="50"/>
                        <a:pt x="51" y="5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" name="Google Shape;2538;p24"/>
                <p:cNvSpPr/>
                <p:nvPr/>
              </p:nvSpPr>
              <p:spPr>
                <a:xfrm>
                  <a:off x="5225875" y="180179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" name="Google Shape;2539;p24"/>
                <p:cNvSpPr/>
                <p:nvPr/>
              </p:nvSpPr>
              <p:spPr>
                <a:xfrm>
                  <a:off x="5223875" y="1799798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" name="Google Shape;2540;p24"/>
                <p:cNvSpPr/>
                <p:nvPr/>
              </p:nvSpPr>
              <p:spPr>
                <a:xfrm>
                  <a:off x="5078895" y="1798799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" name="Google Shape;2541;p24"/>
                <p:cNvSpPr/>
                <p:nvPr/>
              </p:nvSpPr>
              <p:spPr>
                <a:xfrm>
                  <a:off x="5219875" y="179280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0"/>
                      </a:moveTo>
                      <a:lnTo>
                        <a:pt x="100" y="150"/>
                      </a:lnTo>
                      <a:cubicBezTo>
                        <a:pt x="10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" name="Google Shape;2542;p24"/>
                <p:cNvSpPr/>
                <p:nvPr/>
              </p:nvSpPr>
              <p:spPr>
                <a:xfrm>
                  <a:off x="5228875" y="1784818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0" y="0"/>
                      </a:moveTo>
                      <a:lnTo>
                        <a:pt x="150" y="250"/>
                      </a:lnTo>
                      <a:cubicBezTo>
                        <a:pt x="150" y="200"/>
                        <a:pt x="150" y="150"/>
                        <a:pt x="150" y="1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" name="Google Shape;2543;p24"/>
                <p:cNvSpPr/>
                <p:nvPr/>
              </p:nvSpPr>
              <p:spPr>
                <a:xfrm>
                  <a:off x="5216875" y="178681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" name="Google Shape;2544;p24"/>
                <p:cNvSpPr/>
                <p:nvPr/>
              </p:nvSpPr>
              <p:spPr>
                <a:xfrm>
                  <a:off x="5086895" y="1785817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" y="0"/>
                      </a:moveTo>
                      <a:lnTo>
                        <a:pt x="151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" name="Google Shape;2545;p24"/>
                <p:cNvSpPr/>
                <p:nvPr/>
              </p:nvSpPr>
              <p:spPr>
                <a:xfrm>
                  <a:off x="5067895" y="1787814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" name="Google Shape;2546;p24"/>
                <p:cNvSpPr/>
                <p:nvPr/>
              </p:nvSpPr>
              <p:spPr>
                <a:xfrm>
                  <a:off x="5214875" y="1784818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" name="Google Shape;2547;p24"/>
                <p:cNvSpPr/>
                <p:nvPr/>
              </p:nvSpPr>
              <p:spPr>
                <a:xfrm>
                  <a:off x="5084895" y="1781823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" y="0"/>
                      </a:moveTo>
                      <a:lnTo>
                        <a:pt x="15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" name="Google Shape;2548;p24"/>
                <p:cNvSpPr/>
                <p:nvPr/>
              </p:nvSpPr>
              <p:spPr>
                <a:xfrm>
                  <a:off x="5210875" y="177782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" name="Google Shape;2549;p24"/>
                <p:cNvSpPr/>
                <p:nvPr/>
              </p:nvSpPr>
              <p:spPr>
                <a:xfrm>
                  <a:off x="5080895" y="1773834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1" y="1"/>
                      </a:moveTo>
                      <a:lnTo>
                        <a:pt x="151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" name="Google Shape;2550;p24"/>
                <p:cNvSpPr/>
                <p:nvPr/>
              </p:nvSpPr>
              <p:spPr>
                <a:xfrm>
                  <a:off x="5206875" y="1771836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0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" name="Google Shape;2551;p24"/>
                <p:cNvSpPr/>
                <p:nvPr/>
              </p:nvSpPr>
              <p:spPr>
                <a:xfrm>
                  <a:off x="5078895" y="1769839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" y="1"/>
                      </a:moveTo>
                      <a:lnTo>
                        <a:pt x="15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" name="Google Shape;2552;p24"/>
                <p:cNvSpPr/>
                <p:nvPr/>
              </p:nvSpPr>
              <p:spPr>
                <a:xfrm>
                  <a:off x="5202875" y="176584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1"/>
                      </a:moveTo>
                      <a:cubicBezTo>
                        <a:pt x="1" y="26"/>
                        <a:pt x="13" y="38"/>
                        <a:pt x="26" y="51"/>
                      </a:cubicBezTo>
                      <a:lnTo>
                        <a:pt x="1" y="1"/>
                      </a:lnTo>
                      <a:close/>
                      <a:moveTo>
                        <a:pt x="26" y="51"/>
                      </a:moveTo>
                      <a:lnTo>
                        <a:pt x="51" y="101"/>
                      </a:lnTo>
                      <a:cubicBezTo>
                        <a:pt x="51" y="76"/>
                        <a:pt x="38" y="63"/>
                        <a:pt x="26" y="5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" name="Google Shape;2553;p24"/>
                <p:cNvSpPr/>
                <p:nvPr/>
              </p:nvSpPr>
              <p:spPr>
                <a:xfrm>
                  <a:off x="5198875" y="175985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" name="Google Shape;2554;p24"/>
                <p:cNvSpPr/>
                <p:nvPr/>
              </p:nvSpPr>
              <p:spPr>
                <a:xfrm>
                  <a:off x="5210875" y="1754860"/>
                  <a:ext cx="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1" extrusionOk="0">
                      <a:moveTo>
                        <a:pt x="0" y="1"/>
                      </a:moveTo>
                      <a:lnTo>
                        <a:pt x="15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" name="Google Shape;2555;p24"/>
                <p:cNvSpPr/>
                <p:nvPr/>
              </p:nvSpPr>
              <p:spPr>
                <a:xfrm>
                  <a:off x="5195875" y="1756857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" name="Google Shape;2556;p24"/>
                <p:cNvSpPr/>
                <p:nvPr/>
              </p:nvSpPr>
              <p:spPr>
                <a:xfrm>
                  <a:off x="5192875" y="1753861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1"/>
                      </a:moveTo>
                      <a:lnTo>
                        <a:pt x="101" y="101"/>
                      </a:lnTo>
                      <a:cubicBezTo>
                        <a:pt x="101" y="5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" name="Google Shape;2557;p24"/>
                <p:cNvSpPr/>
                <p:nvPr/>
              </p:nvSpPr>
              <p:spPr>
                <a:xfrm>
                  <a:off x="5189875" y="1750865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1"/>
                      </a:moveTo>
                      <a:lnTo>
                        <a:pt x="101" y="101"/>
                      </a:lnTo>
                      <a:cubicBezTo>
                        <a:pt x="101" y="5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" name="Google Shape;2558;p24"/>
                <p:cNvSpPr/>
                <p:nvPr/>
              </p:nvSpPr>
              <p:spPr>
                <a:xfrm>
                  <a:off x="5184875" y="1744873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1"/>
                      </a:moveTo>
                      <a:lnTo>
                        <a:pt x="1" y="51"/>
                      </a:lnTo>
                      <a:lnTo>
                        <a:pt x="51" y="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" name="Google Shape;2559;p24"/>
                <p:cNvSpPr/>
                <p:nvPr/>
              </p:nvSpPr>
              <p:spPr>
                <a:xfrm>
                  <a:off x="5180875" y="173888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" name="Google Shape;2560;p24"/>
                <p:cNvSpPr/>
                <p:nvPr/>
              </p:nvSpPr>
              <p:spPr>
                <a:xfrm>
                  <a:off x="5177875" y="173588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1"/>
                      </a:moveTo>
                      <a:lnTo>
                        <a:pt x="101" y="101"/>
                      </a:lnTo>
                      <a:cubicBezTo>
                        <a:pt x="101" y="5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" name="Google Shape;2561;p24"/>
                <p:cNvSpPr/>
                <p:nvPr/>
              </p:nvSpPr>
              <p:spPr>
                <a:xfrm>
                  <a:off x="5174875" y="1732890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" y="1"/>
                      </a:moveTo>
                      <a:lnTo>
                        <a:pt x="101" y="101"/>
                      </a:lnTo>
                      <a:cubicBezTo>
                        <a:pt x="101" y="5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" name="Google Shape;2562;p24"/>
                <p:cNvSpPr/>
                <p:nvPr/>
              </p:nvSpPr>
              <p:spPr>
                <a:xfrm>
                  <a:off x="5189875" y="1722904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" y="1"/>
                      </a:moveTo>
                      <a:lnTo>
                        <a:pt x="101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" name="Google Shape;2563;p24"/>
                <p:cNvSpPr/>
                <p:nvPr/>
              </p:nvSpPr>
              <p:spPr>
                <a:xfrm>
                  <a:off x="5160875" y="1724901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1"/>
                      </a:moveTo>
                      <a:lnTo>
                        <a:pt x="1" y="51"/>
                      </a:lnTo>
                      <a:lnTo>
                        <a:pt x="51" y="51"/>
                      </a:lnTo>
                      <a:cubicBezTo>
                        <a:pt x="5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" name="Google Shape;2564;p24"/>
                <p:cNvSpPr/>
                <p:nvPr/>
              </p:nvSpPr>
              <p:spPr>
                <a:xfrm>
                  <a:off x="5186875" y="1719908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1"/>
                      </a:moveTo>
                      <a:lnTo>
                        <a:pt x="15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" name="Google Shape;2565;p24"/>
                <p:cNvSpPr/>
                <p:nvPr/>
              </p:nvSpPr>
              <p:spPr>
                <a:xfrm>
                  <a:off x="5182875" y="1716932"/>
                  <a:ext cx="3020" cy="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00" extrusionOk="0">
                      <a:moveTo>
                        <a:pt x="1" y="0"/>
                      </a:moveTo>
                      <a:lnTo>
                        <a:pt x="151" y="2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" name="Google Shape;2566;p24"/>
                <p:cNvSpPr/>
                <p:nvPr/>
              </p:nvSpPr>
              <p:spPr>
                <a:xfrm>
                  <a:off x="5156875" y="1717930"/>
                  <a:ext cx="2020" cy="1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0" extrusionOk="0">
                      <a:moveTo>
                        <a:pt x="10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" name="Google Shape;2567;p24"/>
                <p:cNvSpPr/>
                <p:nvPr/>
              </p:nvSpPr>
              <p:spPr>
                <a:xfrm>
                  <a:off x="5665795" y="2925048"/>
                  <a:ext cx="21020" cy="23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1201" extrusionOk="0">
                      <a:moveTo>
                        <a:pt x="700" y="0"/>
                      </a:moveTo>
                      <a:lnTo>
                        <a:pt x="0" y="1200"/>
                      </a:lnTo>
                      <a:cubicBezTo>
                        <a:pt x="150" y="1150"/>
                        <a:pt x="350" y="1150"/>
                        <a:pt x="400" y="1100"/>
                      </a:cubicBezTo>
                      <a:cubicBezTo>
                        <a:pt x="650" y="850"/>
                        <a:pt x="850" y="550"/>
                        <a:pt x="1050" y="300"/>
                      </a:cubicBezTo>
                      <a:lnTo>
                        <a:pt x="7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" name="Google Shape;2568;p24"/>
                <p:cNvSpPr/>
                <p:nvPr/>
              </p:nvSpPr>
              <p:spPr>
                <a:xfrm>
                  <a:off x="5569815" y="2862135"/>
                  <a:ext cx="17020" cy="2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" h="1101" extrusionOk="0">
                      <a:moveTo>
                        <a:pt x="450" y="1"/>
                      </a:moveTo>
                      <a:cubicBezTo>
                        <a:pt x="300" y="301"/>
                        <a:pt x="0" y="551"/>
                        <a:pt x="150" y="1101"/>
                      </a:cubicBezTo>
                      <a:lnTo>
                        <a:pt x="850" y="151"/>
                      </a:lnTo>
                      <a:lnTo>
                        <a:pt x="4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" name="Google Shape;2569;p24"/>
                <p:cNvSpPr/>
                <p:nvPr/>
              </p:nvSpPr>
              <p:spPr>
                <a:xfrm>
                  <a:off x="5509815" y="2622505"/>
                  <a:ext cx="15020" cy="20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051" extrusionOk="0">
                      <a:moveTo>
                        <a:pt x="1" y="1"/>
                      </a:moveTo>
                      <a:lnTo>
                        <a:pt x="451" y="201"/>
                      </a:lnTo>
                      <a:cubicBezTo>
                        <a:pt x="451" y="501"/>
                        <a:pt x="401" y="801"/>
                        <a:pt x="351" y="1051"/>
                      </a:cubicBezTo>
                      <a:cubicBezTo>
                        <a:pt x="501" y="851"/>
                        <a:pt x="601" y="601"/>
                        <a:pt x="701" y="351"/>
                      </a:cubicBezTo>
                      <a:cubicBezTo>
                        <a:pt x="751" y="301"/>
                        <a:pt x="601" y="101"/>
                        <a:pt x="451" y="51"/>
                      </a:cubicBezTo>
                      <a:cubicBezTo>
                        <a:pt x="301" y="1"/>
                        <a:pt x="1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" name="Google Shape;2570;p24"/>
                <p:cNvSpPr/>
                <p:nvPr/>
              </p:nvSpPr>
              <p:spPr>
                <a:xfrm>
                  <a:off x="5609795" y="2772279"/>
                  <a:ext cx="9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751" extrusionOk="0">
                      <a:moveTo>
                        <a:pt x="251" y="1"/>
                      </a:moveTo>
                      <a:cubicBezTo>
                        <a:pt x="151" y="251"/>
                        <a:pt x="101" y="501"/>
                        <a:pt x="1" y="750"/>
                      </a:cubicBezTo>
                      <a:cubicBezTo>
                        <a:pt x="301" y="650"/>
                        <a:pt x="451" y="301"/>
                        <a:pt x="25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1" name="Google Shape;2571;p24"/>
                <p:cNvSpPr/>
                <p:nvPr/>
              </p:nvSpPr>
              <p:spPr>
                <a:xfrm>
                  <a:off x="5819775" y="2826205"/>
                  <a:ext cx="702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601" extrusionOk="0">
                      <a:moveTo>
                        <a:pt x="0" y="0"/>
                      </a:moveTo>
                      <a:lnTo>
                        <a:pt x="0" y="600"/>
                      </a:lnTo>
                      <a:cubicBezTo>
                        <a:pt x="350" y="400"/>
                        <a:pt x="350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2" name="Google Shape;2572;p24"/>
                <p:cNvSpPr/>
                <p:nvPr/>
              </p:nvSpPr>
              <p:spPr>
                <a:xfrm>
                  <a:off x="5624795" y="2706389"/>
                  <a:ext cx="6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51" extrusionOk="0">
                      <a:moveTo>
                        <a:pt x="101" y="0"/>
                      </a:moveTo>
                      <a:lnTo>
                        <a:pt x="1" y="450"/>
                      </a:lnTo>
                      <a:cubicBezTo>
                        <a:pt x="301" y="350"/>
                        <a:pt x="301" y="20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3" name="Google Shape;2573;p24"/>
                <p:cNvSpPr/>
                <p:nvPr/>
              </p:nvSpPr>
              <p:spPr>
                <a:xfrm>
                  <a:off x="5752775" y="2727920"/>
                  <a:ext cx="9020" cy="5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72" extrusionOk="0">
                      <a:moveTo>
                        <a:pt x="164" y="0"/>
                      </a:moveTo>
                      <a:cubicBezTo>
                        <a:pt x="100" y="0"/>
                        <a:pt x="45" y="72"/>
                        <a:pt x="1" y="272"/>
                      </a:cubicBezTo>
                      <a:lnTo>
                        <a:pt x="451" y="222"/>
                      </a:lnTo>
                      <a:cubicBezTo>
                        <a:pt x="340" y="111"/>
                        <a:pt x="244" y="0"/>
                        <a:pt x="164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4" name="Google Shape;2574;p24"/>
                <p:cNvSpPr/>
                <p:nvPr/>
              </p:nvSpPr>
              <p:spPr>
                <a:xfrm>
                  <a:off x="5618795" y="2675432"/>
                  <a:ext cx="10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351" extrusionOk="0">
                      <a:moveTo>
                        <a:pt x="1" y="50"/>
                      </a:moveTo>
                      <a:lnTo>
                        <a:pt x="251" y="350"/>
                      </a:lnTo>
                      <a:cubicBezTo>
                        <a:pt x="501" y="0"/>
                        <a:pt x="151" y="100"/>
                        <a:pt x="1" y="5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" name="Google Shape;2575;p24"/>
                <p:cNvSpPr/>
                <p:nvPr/>
              </p:nvSpPr>
              <p:spPr>
                <a:xfrm>
                  <a:off x="5669795" y="2697402"/>
                  <a:ext cx="1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151" extrusionOk="0">
                      <a:moveTo>
                        <a:pt x="7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" name="Google Shape;2576;p24"/>
                <p:cNvSpPr/>
                <p:nvPr/>
              </p:nvSpPr>
              <p:spPr>
                <a:xfrm>
                  <a:off x="5600815" y="2670439"/>
                  <a:ext cx="1100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" h="101" extrusionOk="0">
                      <a:moveTo>
                        <a:pt x="55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" name="Google Shape;2577;p24"/>
                <p:cNvSpPr/>
                <p:nvPr/>
              </p:nvSpPr>
              <p:spPr>
                <a:xfrm>
                  <a:off x="5685795" y="2703394"/>
                  <a:ext cx="10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01" extrusionOk="0">
                      <a:moveTo>
                        <a:pt x="5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8" name="Google Shape;2578;p24"/>
                <p:cNvSpPr/>
                <p:nvPr/>
              </p:nvSpPr>
              <p:spPr>
                <a:xfrm>
                  <a:off x="5720795" y="2715377"/>
                  <a:ext cx="11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" h="151" extrusionOk="0">
                      <a:moveTo>
                        <a:pt x="5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9" name="Google Shape;2579;p24"/>
                <p:cNvSpPr/>
                <p:nvPr/>
              </p:nvSpPr>
              <p:spPr>
                <a:xfrm>
                  <a:off x="5780775" y="2931040"/>
                  <a:ext cx="6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51" extrusionOk="0">
                      <a:moveTo>
                        <a:pt x="250" y="0"/>
                      </a:moveTo>
                      <a:lnTo>
                        <a:pt x="0" y="450"/>
                      </a:lnTo>
                      <a:cubicBezTo>
                        <a:pt x="300" y="400"/>
                        <a:pt x="250" y="200"/>
                        <a:pt x="25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0" name="Google Shape;2580;p24"/>
                <p:cNvSpPr/>
                <p:nvPr/>
              </p:nvSpPr>
              <p:spPr>
                <a:xfrm>
                  <a:off x="5704795" y="2868127"/>
                  <a:ext cx="7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01" extrusionOk="0">
                      <a:moveTo>
                        <a:pt x="150" y="1"/>
                      </a:moveTo>
                      <a:lnTo>
                        <a:pt x="0" y="301"/>
                      </a:lnTo>
                      <a:cubicBezTo>
                        <a:pt x="200" y="301"/>
                        <a:pt x="350" y="251"/>
                        <a:pt x="1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1" name="Google Shape;2581;p24"/>
                <p:cNvSpPr/>
                <p:nvPr/>
              </p:nvSpPr>
              <p:spPr>
                <a:xfrm>
                  <a:off x="5817775" y="2844160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100" y="1"/>
                      </a:moveTo>
                      <a:lnTo>
                        <a:pt x="0" y="301"/>
                      </a:lnTo>
                      <a:cubicBezTo>
                        <a:pt x="150" y="251"/>
                        <a:pt x="250" y="201"/>
                        <a:pt x="10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2" name="Google Shape;2582;p24"/>
                <p:cNvSpPr/>
                <p:nvPr/>
              </p:nvSpPr>
              <p:spPr>
                <a:xfrm>
                  <a:off x="5592815" y="2844160"/>
                  <a:ext cx="6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451" extrusionOk="0">
                      <a:moveTo>
                        <a:pt x="300" y="1"/>
                      </a:moveTo>
                      <a:lnTo>
                        <a:pt x="300" y="1"/>
                      </a:lnTo>
                      <a:cubicBezTo>
                        <a:pt x="0" y="51"/>
                        <a:pt x="50" y="251"/>
                        <a:pt x="50" y="451"/>
                      </a:cubicBezTo>
                      <a:lnTo>
                        <a:pt x="3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3" name="Google Shape;2583;p24"/>
                <p:cNvSpPr/>
                <p:nvPr/>
              </p:nvSpPr>
              <p:spPr>
                <a:xfrm>
                  <a:off x="5714795" y="2836191"/>
                  <a:ext cx="6020" cy="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50" extrusionOk="0">
                      <a:moveTo>
                        <a:pt x="100" y="0"/>
                      </a:moveTo>
                      <a:lnTo>
                        <a:pt x="0" y="250"/>
                      </a:lnTo>
                      <a:cubicBezTo>
                        <a:pt x="200" y="200"/>
                        <a:pt x="300" y="150"/>
                        <a:pt x="1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4" name="Google Shape;2584;p24"/>
                <p:cNvSpPr/>
                <p:nvPr/>
              </p:nvSpPr>
              <p:spPr>
                <a:xfrm>
                  <a:off x="5603815" y="2799242"/>
                  <a:ext cx="600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301" extrusionOk="0">
                      <a:moveTo>
                        <a:pt x="100" y="0"/>
                      </a:moveTo>
                      <a:lnTo>
                        <a:pt x="0" y="300"/>
                      </a:lnTo>
                      <a:cubicBezTo>
                        <a:pt x="200" y="250"/>
                        <a:pt x="300" y="200"/>
                        <a:pt x="10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5" name="Google Shape;2585;p24"/>
                <p:cNvSpPr/>
                <p:nvPr/>
              </p:nvSpPr>
              <p:spPr>
                <a:xfrm>
                  <a:off x="5723775" y="2787258"/>
                  <a:ext cx="6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01" extrusionOk="0">
                      <a:moveTo>
                        <a:pt x="101" y="0"/>
                      </a:moveTo>
                      <a:lnTo>
                        <a:pt x="1" y="300"/>
                      </a:lnTo>
                      <a:cubicBezTo>
                        <a:pt x="201" y="250"/>
                        <a:pt x="301" y="20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6" name="Google Shape;2586;p24"/>
                <p:cNvSpPr/>
                <p:nvPr/>
              </p:nvSpPr>
              <p:spPr>
                <a:xfrm>
                  <a:off x="5615795" y="2761294"/>
                  <a:ext cx="6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251" extrusionOk="0">
                      <a:moveTo>
                        <a:pt x="101" y="1"/>
                      </a:moveTo>
                      <a:lnTo>
                        <a:pt x="1" y="251"/>
                      </a:lnTo>
                      <a:cubicBezTo>
                        <a:pt x="201" y="201"/>
                        <a:pt x="301" y="151"/>
                        <a:pt x="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7" name="Google Shape;2587;p24"/>
                <p:cNvSpPr/>
                <p:nvPr/>
              </p:nvSpPr>
              <p:spPr>
                <a:xfrm>
                  <a:off x="5543815" y="2640480"/>
                  <a:ext cx="8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1" extrusionOk="0">
                      <a:moveTo>
                        <a:pt x="400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8" name="Google Shape;2588;p24"/>
                <p:cNvSpPr/>
                <p:nvPr/>
              </p:nvSpPr>
              <p:spPr>
                <a:xfrm>
                  <a:off x="5562815" y="2649468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3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9" name="Google Shape;2589;p24"/>
                <p:cNvSpPr/>
                <p:nvPr/>
              </p:nvSpPr>
              <p:spPr>
                <a:xfrm>
                  <a:off x="5642795" y="2685119"/>
                  <a:ext cx="8020" cy="5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66" extrusionOk="0">
                      <a:moveTo>
                        <a:pt x="150" y="1"/>
                      </a:moveTo>
                      <a:cubicBezTo>
                        <a:pt x="62" y="1"/>
                        <a:pt x="1" y="72"/>
                        <a:pt x="1" y="265"/>
                      </a:cubicBezTo>
                      <a:lnTo>
                        <a:pt x="401" y="115"/>
                      </a:lnTo>
                      <a:cubicBezTo>
                        <a:pt x="311" y="48"/>
                        <a:pt x="221" y="1"/>
                        <a:pt x="1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0" name="Google Shape;2590;p24"/>
                <p:cNvSpPr/>
                <p:nvPr/>
              </p:nvSpPr>
              <p:spPr>
                <a:xfrm>
                  <a:off x="5661795" y="2694406"/>
                  <a:ext cx="7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01" extrusionOk="0">
                      <a:moveTo>
                        <a:pt x="350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1" name="Google Shape;2591;p24"/>
                <p:cNvSpPr/>
                <p:nvPr/>
              </p:nvSpPr>
              <p:spPr>
                <a:xfrm>
                  <a:off x="5696795" y="2706389"/>
                  <a:ext cx="8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01" extrusionOk="0">
                      <a:moveTo>
                        <a:pt x="4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2" name="Google Shape;2592;p24"/>
                <p:cNvSpPr/>
                <p:nvPr/>
              </p:nvSpPr>
              <p:spPr>
                <a:xfrm>
                  <a:off x="5794775" y="2748312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4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3" name="Google Shape;2593;p24"/>
                <p:cNvSpPr/>
                <p:nvPr/>
              </p:nvSpPr>
              <p:spPr>
                <a:xfrm>
                  <a:off x="5721795" y="2769283"/>
                  <a:ext cx="400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451" extrusionOk="0">
                      <a:moveTo>
                        <a:pt x="200" y="1"/>
                      </a:moveTo>
                      <a:cubicBezTo>
                        <a:pt x="0" y="151"/>
                        <a:pt x="50" y="301"/>
                        <a:pt x="200" y="451"/>
                      </a:cubicBezTo>
                      <a:lnTo>
                        <a:pt x="2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4" name="Google Shape;2594;p24"/>
                <p:cNvSpPr/>
                <p:nvPr/>
              </p:nvSpPr>
              <p:spPr>
                <a:xfrm>
                  <a:off x="5486835" y="2613537"/>
                  <a:ext cx="5020" cy="1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0" extrusionOk="0">
                      <a:moveTo>
                        <a:pt x="25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5" name="Google Shape;2595;p24"/>
                <p:cNvSpPr/>
                <p:nvPr/>
              </p:nvSpPr>
              <p:spPr>
                <a:xfrm>
                  <a:off x="5494815" y="2616533"/>
                  <a:ext cx="6020" cy="1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0" extrusionOk="0">
                      <a:moveTo>
                        <a:pt x="30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6" name="Google Shape;2596;p24"/>
                <p:cNvSpPr/>
                <p:nvPr/>
              </p:nvSpPr>
              <p:spPr>
                <a:xfrm>
                  <a:off x="5536815" y="2638183"/>
                  <a:ext cx="6020" cy="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66" extrusionOk="0">
                      <a:moveTo>
                        <a:pt x="140" y="0"/>
                      </a:moveTo>
                      <a:cubicBezTo>
                        <a:pt x="76" y="0"/>
                        <a:pt x="30" y="49"/>
                        <a:pt x="1" y="166"/>
                      </a:cubicBezTo>
                      <a:lnTo>
                        <a:pt x="301" y="66"/>
                      </a:lnTo>
                      <a:cubicBezTo>
                        <a:pt x="238" y="24"/>
                        <a:pt x="185" y="0"/>
                        <a:pt x="14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7" name="Google Shape;2597;p24"/>
                <p:cNvSpPr/>
                <p:nvPr/>
              </p:nvSpPr>
              <p:spPr>
                <a:xfrm>
                  <a:off x="5552815" y="2643476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2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8" name="Google Shape;2598;p24"/>
                <p:cNvSpPr/>
                <p:nvPr/>
              </p:nvSpPr>
              <p:spPr>
                <a:xfrm>
                  <a:off x="5571815" y="2655719"/>
                  <a:ext cx="3020" cy="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8" extrusionOk="0">
                      <a:moveTo>
                        <a:pt x="75" y="0"/>
                      </a:moveTo>
                      <a:cubicBezTo>
                        <a:pt x="50" y="0"/>
                        <a:pt x="25" y="13"/>
                        <a:pt x="0" y="38"/>
                      </a:cubicBezTo>
                      <a:lnTo>
                        <a:pt x="150" y="38"/>
                      </a:lnTo>
                      <a:cubicBezTo>
                        <a:pt x="125" y="13"/>
                        <a:pt x="100" y="0"/>
                        <a:pt x="75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9" name="Google Shape;2599;p24"/>
                <p:cNvSpPr/>
                <p:nvPr/>
              </p:nvSpPr>
              <p:spPr>
                <a:xfrm>
                  <a:off x="5578815" y="2658455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3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0" name="Google Shape;2600;p24"/>
                <p:cNvSpPr/>
                <p:nvPr/>
              </p:nvSpPr>
              <p:spPr>
                <a:xfrm>
                  <a:off x="5585815" y="2661451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1" name="Google Shape;2601;p24"/>
                <p:cNvSpPr/>
                <p:nvPr/>
              </p:nvSpPr>
              <p:spPr>
                <a:xfrm>
                  <a:off x="5612795" y="2673435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2" name="Google Shape;2602;p24"/>
                <p:cNvSpPr/>
                <p:nvPr/>
              </p:nvSpPr>
              <p:spPr>
                <a:xfrm>
                  <a:off x="5651795" y="2688414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3" name="Google Shape;2603;p24"/>
                <p:cNvSpPr/>
                <p:nvPr/>
              </p:nvSpPr>
              <p:spPr>
                <a:xfrm>
                  <a:off x="5705795" y="2709385"/>
                  <a:ext cx="4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51" extrusionOk="0">
                      <a:moveTo>
                        <a:pt x="200" y="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4" name="Google Shape;2604;p24"/>
                <p:cNvSpPr/>
                <p:nvPr/>
              </p:nvSpPr>
              <p:spPr>
                <a:xfrm>
                  <a:off x="5715795" y="2712381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2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5" name="Google Shape;2605;p24"/>
                <p:cNvSpPr/>
                <p:nvPr/>
              </p:nvSpPr>
              <p:spPr>
                <a:xfrm>
                  <a:off x="5771775" y="2736328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1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6" name="Google Shape;2606;p24"/>
                <p:cNvSpPr/>
                <p:nvPr/>
              </p:nvSpPr>
              <p:spPr>
                <a:xfrm>
                  <a:off x="5777775" y="2739324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10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7" name="Google Shape;2607;p24"/>
                <p:cNvSpPr/>
                <p:nvPr/>
              </p:nvSpPr>
              <p:spPr>
                <a:xfrm>
                  <a:off x="5783775" y="2742320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8" name="Google Shape;2608;p24"/>
                <p:cNvSpPr/>
                <p:nvPr/>
              </p:nvSpPr>
              <p:spPr>
                <a:xfrm>
                  <a:off x="5804775" y="2751308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24"/>
                <p:cNvSpPr/>
                <p:nvPr/>
              </p:nvSpPr>
              <p:spPr>
                <a:xfrm>
                  <a:off x="5795775" y="2904077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00" y="0"/>
                      </a:moveTo>
                      <a:lnTo>
                        <a:pt x="0" y="150"/>
                      </a:lnTo>
                      <a:lnTo>
                        <a:pt x="150" y="10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0" name="Google Shape;2610;p24"/>
                <p:cNvSpPr/>
                <p:nvPr/>
              </p:nvSpPr>
              <p:spPr>
                <a:xfrm>
                  <a:off x="5534815" y="2643476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1"/>
                      </a:moveTo>
                      <a:cubicBezTo>
                        <a:pt x="51" y="101"/>
                        <a:pt x="1" y="201"/>
                        <a:pt x="1" y="251"/>
                      </a:cubicBezTo>
                      <a:cubicBezTo>
                        <a:pt x="1" y="201"/>
                        <a:pt x="51" y="101"/>
                        <a:pt x="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1" name="Google Shape;2611;p24"/>
                <p:cNvSpPr/>
                <p:nvPr/>
              </p:nvSpPr>
              <p:spPr>
                <a:xfrm>
                  <a:off x="5558815" y="2646472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2" name="Google Shape;2612;p24"/>
                <p:cNvSpPr/>
                <p:nvPr/>
              </p:nvSpPr>
              <p:spPr>
                <a:xfrm>
                  <a:off x="5513815" y="265845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3" name="Google Shape;2613;p24"/>
                <p:cNvSpPr/>
                <p:nvPr/>
              </p:nvSpPr>
              <p:spPr>
                <a:xfrm>
                  <a:off x="5528815" y="266145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1"/>
                      </a:moveTo>
                      <a:cubicBezTo>
                        <a:pt x="51" y="101"/>
                        <a:pt x="1" y="151"/>
                        <a:pt x="1" y="251"/>
                      </a:cubicBezTo>
                      <a:cubicBezTo>
                        <a:pt x="1" y="151"/>
                        <a:pt x="51" y="101"/>
                        <a:pt x="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4" name="Google Shape;2614;p24"/>
                <p:cNvSpPr/>
                <p:nvPr/>
              </p:nvSpPr>
              <p:spPr>
                <a:xfrm>
                  <a:off x="5592815" y="2664447"/>
                  <a:ext cx="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5" name="Google Shape;2615;p24"/>
                <p:cNvSpPr/>
                <p:nvPr/>
              </p:nvSpPr>
              <p:spPr>
                <a:xfrm>
                  <a:off x="5596815" y="2667443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5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6" name="Google Shape;2616;p24"/>
                <p:cNvSpPr/>
                <p:nvPr/>
              </p:nvSpPr>
              <p:spPr>
                <a:xfrm>
                  <a:off x="5524815" y="2676431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0"/>
                      </a:moveTo>
                      <a:cubicBezTo>
                        <a:pt x="101" y="100"/>
                        <a:pt x="51" y="150"/>
                        <a:pt x="1" y="250"/>
                      </a:cubicBezTo>
                      <a:cubicBezTo>
                        <a:pt x="51" y="150"/>
                        <a:pt x="101" y="10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7" name="Google Shape;2617;p24"/>
                <p:cNvSpPr/>
                <p:nvPr/>
              </p:nvSpPr>
              <p:spPr>
                <a:xfrm>
                  <a:off x="5510815" y="267942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8" name="Google Shape;2618;p24"/>
                <p:cNvSpPr/>
                <p:nvPr/>
              </p:nvSpPr>
              <p:spPr>
                <a:xfrm>
                  <a:off x="5507815" y="268841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9" name="Google Shape;2619;p24"/>
                <p:cNvSpPr/>
                <p:nvPr/>
              </p:nvSpPr>
              <p:spPr>
                <a:xfrm>
                  <a:off x="5521815" y="268841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0" name="Google Shape;2620;p24"/>
                <p:cNvSpPr/>
                <p:nvPr/>
              </p:nvSpPr>
              <p:spPr>
                <a:xfrm>
                  <a:off x="5504815" y="269740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1" name="Google Shape;2621;p24"/>
                <p:cNvSpPr/>
                <p:nvPr/>
              </p:nvSpPr>
              <p:spPr>
                <a:xfrm>
                  <a:off x="5516815" y="2706389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0"/>
                      </a:moveTo>
                      <a:cubicBezTo>
                        <a:pt x="51" y="100"/>
                        <a:pt x="1" y="150"/>
                        <a:pt x="1" y="250"/>
                      </a:cubicBezTo>
                      <a:cubicBezTo>
                        <a:pt x="1" y="150"/>
                        <a:pt x="51" y="10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2" name="Google Shape;2622;p24"/>
                <p:cNvSpPr/>
                <p:nvPr/>
              </p:nvSpPr>
              <p:spPr>
                <a:xfrm>
                  <a:off x="5501815" y="270938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3" name="Google Shape;2623;p24"/>
                <p:cNvSpPr/>
                <p:nvPr/>
              </p:nvSpPr>
              <p:spPr>
                <a:xfrm>
                  <a:off x="5641795" y="2707388"/>
                  <a:ext cx="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51" extrusionOk="0">
                      <a:moveTo>
                        <a:pt x="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4" name="Google Shape;2624;p24"/>
                <p:cNvSpPr/>
                <p:nvPr/>
              </p:nvSpPr>
              <p:spPr>
                <a:xfrm>
                  <a:off x="5498815" y="271837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5" name="Google Shape;2625;p24"/>
                <p:cNvSpPr/>
                <p:nvPr/>
              </p:nvSpPr>
              <p:spPr>
                <a:xfrm>
                  <a:off x="5509815" y="2721369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5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6" name="Google Shape;2626;p24"/>
                <p:cNvSpPr/>
                <p:nvPr/>
              </p:nvSpPr>
              <p:spPr>
                <a:xfrm>
                  <a:off x="5729775" y="2724365"/>
                  <a:ext cx="2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0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7" name="Google Shape;2627;p24"/>
                <p:cNvSpPr/>
                <p:nvPr/>
              </p:nvSpPr>
              <p:spPr>
                <a:xfrm>
                  <a:off x="5495815" y="2727361"/>
                  <a:ext cx="2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0" extrusionOk="0">
                      <a:moveTo>
                        <a:pt x="1" y="150"/>
                      </a:move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8" name="Google Shape;2628;p24"/>
                <p:cNvSpPr/>
                <p:nvPr/>
              </p:nvSpPr>
              <p:spPr>
                <a:xfrm>
                  <a:off x="5492835" y="2733332"/>
                  <a:ext cx="2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24"/>
                <p:cNvSpPr/>
                <p:nvPr/>
              </p:nvSpPr>
              <p:spPr>
                <a:xfrm>
                  <a:off x="5637795" y="2733332"/>
                  <a:ext cx="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51" extrusionOk="0">
                      <a:moveTo>
                        <a:pt x="1" y="1"/>
                      </a:moveTo>
                      <a:lnTo>
                        <a:pt x="1" y="151"/>
                      </a:lnTo>
                      <a:cubicBezTo>
                        <a:pt x="1" y="101"/>
                        <a:pt x="1" y="51"/>
                        <a:pt x="1" y="5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24"/>
                <p:cNvSpPr/>
                <p:nvPr/>
              </p:nvSpPr>
              <p:spPr>
                <a:xfrm>
                  <a:off x="5764775" y="2733332"/>
                  <a:ext cx="2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51" extrusionOk="0">
                      <a:moveTo>
                        <a:pt x="1" y="1"/>
                      </a:moveTo>
                      <a:lnTo>
                        <a:pt x="101" y="51"/>
                      </a:lnTo>
                      <a:cubicBezTo>
                        <a:pt x="101" y="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1" name="Google Shape;2631;p24"/>
                <p:cNvSpPr/>
                <p:nvPr/>
              </p:nvSpPr>
              <p:spPr>
                <a:xfrm>
                  <a:off x="5621795" y="273632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24"/>
                <p:cNvSpPr/>
                <p:nvPr/>
              </p:nvSpPr>
              <p:spPr>
                <a:xfrm>
                  <a:off x="5747775" y="273932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1"/>
                      </a:moveTo>
                      <a:lnTo>
                        <a:pt x="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24"/>
                <p:cNvSpPr/>
                <p:nvPr/>
              </p:nvSpPr>
              <p:spPr>
                <a:xfrm>
                  <a:off x="5618795" y="274531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24"/>
                <p:cNvSpPr/>
                <p:nvPr/>
              </p:nvSpPr>
              <p:spPr>
                <a:xfrm>
                  <a:off x="5633795" y="2745316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1"/>
                      </a:moveTo>
                      <a:cubicBezTo>
                        <a:pt x="51" y="101"/>
                        <a:pt x="1" y="151"/>
                        <a:pt x="1" y="251"/>
                      </a:cubicBezTo>
                      <a:cubicBezTo>
                        <a:pt x="1" y="151"/>
                        <a:pt x="51" y="101"/>
                        <a:pt x="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24"/>
                <p:cNvSpPr/>
                <p:nvPr/>
              </p:nvSpPr>
              <p:spPr>
                <a:xfrm>
                  <a:off x="5789775" y="274531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cubicBezTo>
                        <a:pt x="0" y="101"/>
                        <a:pt x="50" y="101"/>
                        <a:pt x="100" y="101"/>
                      </a:cubicBezTo>
                      <a:cubicBezTo>
                        <a:pt x="5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24"/>
                <p:cNvSpPr/>
                <p:nvPr/>
              </p:nvSpPr>
              <p:spPr>
                <a:xfrm>
                  <a:off x="5744775" y="2748312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1"/>
                      </a:moveTo>
                      <a:lnTo>
                        <a:pt x="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24"/>
                <p:cNvSpPr/>
                <p:nvPr/>
              </p:nvSpPr>
              <p:spPr>
                <a:xfrm>
                  <a:off x="5630795" y="2754304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1"/>
                      </a:moveTo>
                      <a:lnTo>
                        <a:pt x="1" y="2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8" name="Google Shape;2638;p24"/>
                <p:cNvSpPr/>
                <p:nvPr/>
              </p:nvSpPr>
              <p:spPr>
                <a:xfrm>
                  <a:off x="5814775" y="2754304"/>
                  <a:ext cx="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9" name="Google Shape;2639;p24"/>
                <p:cNvSpPr/>
                <p:nvPr/>
              </p:nvSpPr>
              <p:spPr>
                <a:xfrm>
                  <a:off x="5726775" y="275729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51"/>
                      </a:moveTo>
                      <a:lnTo>
                        <a:pt x="101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0" name="Google Shape;2640;p24"/>
                <p:cNvSpPr/>
                <p:nvPr/>
              </p:nvSpPr>
              <p:spPr>
                <a:xfrm>
                  <a:off x="5819775" y="276029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0" y="1"/>
                      </a:moveTo>
                      <a:lnTo>
                        <a:pt x="50" y="1"/>
                      </a:lnTo>
                      <a:cubicBezTo>
                        <a:pt x="0" y="51"/>
                        <a:pt x="50" y="101"/>
                        <a:pt x="100" y="151"/>
                      </a:cubicBezTo>
                      <a:cubicBezTo>
                        <a:pt x="100" y="101"/>
                        <a:pt x="50" y="51"/>
                        <a:pt x="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1" name="Google Shape;2641;p24"/>
                <p:cNvSpPr/>
                <p:nvPr/>
              </p:nvSpPr>
              <p:spPr>
                <a:xfrm>
                  <a:off x="5627795" y="2769283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1"/>
                      </a:moveTo>
                      <a:cubicBezTo>
                        <a:pt x="51" y="101"/>
                        <a:pt x="1" y="151"/>
                        <a:pt x="1" y="251"/>
                      </a:cubicBezTo>
                      <a:cubicBezTo>
                        <a:pt x="1" y="151"/>
                        <a:pt x="51" y="101"/>
                        <a:pt x="101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2" name="Google Shape;2642;p24"/>
                <p:cNvSpPr/>
                <p:nvPr/>
              </p:nvSpPr>
              <p:spPr>
                <a:xfrm>
                  <a:off x="5620795" y="2787258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51" y="0"/>
                      </a:moveTo>
                      <a:lnTo>
                        <a:pt x="76" y="125"/>
                      </a:lnTo>
                      <a:lnTo>
                        <a:pt x="76" y="125"/>
                      </a:lnTo>
                      <a:cubicBezTo>
                        <a:pt x="101" y="88"/>
                        <a:pt x="126" y="50"/>
                        <a:pt x="151" y="0"/>
                      </a:cubicBezTo>
                      <a:close/>
                      <a:moveTo>
                        <a:pt x="76" y="125"/>
                      </a:moveTo>
                      <a:lnTo>
                        <a:pt x="76" y="125"/>
                      </a:lnTo>
                      <a:cubicBezTo>
                        <a:pt x="51" y="163"/>
                        <a:pt x="26" y="200"/>
                        <a:pt x="1" y="250"/>
                      </a:cubicBezTo>
                      <a:lnTo>
                        <a:pt x="76" y="125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3" name="Google Shape;2643;p24"/>
                <p:cNvSpPr/>
                <p:nvPr/>
              </p:nvSpPr>
              <p:spPr>
                <a:xfrm>
                  <a:off x="5607815" y="2790254"/>
                  <a:ext cx="1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151" extrusionOk="0">
                      <a:moveTo>
                        <a:pt x="0" y="150"/>
                      </a:move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4" name="Google Shape;2644;p24"/>
                <p:cNvSpPr/>
                <p:nvPr/>
              </p:nvSpPr>
              <p:spPr>
                <a:xfrm>
                  <a:off x="5735775" y="2802238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5" name="Google Shape;2645;p24"/>
                <p:cNvSpPr/>
                <p:nvPr/>
              </p:nvSpPr>
              <p:spPr>
                <a:xfrm>
                  <a:off x="5720795" y="2805233"/>
                  <a:ext cx="2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6" name="Google Shape;2646;p24"/>
                <p:cNvSpPr/>
                <p:nvPr/>
              </p:nvSpPr>
              <p:spPr>
                <a:xfrm>
                  <a:off x="5600815" y="280822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7" name="Google Shape;2647;p24"/>
                <p:cNvSpPr/>
                <p:nvPr/>
              </p:nvSpPr>
              <p:spPr>
                <a:xfrm>
                  <a:off x="5819775" y="280822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8" name="Google Shape;2648;p24"/>
                <p:cNvSpPr/>
                <p:nvPr/>
              </p:nvSpPr>
              <p:spPr>
                <a:xfrm>
                  <a:off x="5611795" y="2811225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51" y="0"/>
                      </a:moveTo>
                      <a:lnTo>
                        <a:pt x="1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9" name="Google Shape;2649;p24"/>
                <p:cNvSpPr/>
                <p:nvPr/>
              </p:nvSpPr>
              <p:spPr>
                <a:xfrm>
                  <a:off x="5732775" y="2817217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0"/>
                      </a:moveTo>
                      <a:cubicBezTo>
                        <a:pt x="51" y="100"/>
                        <a:pt x="1" y="200"/>
                        <a:pt x="1" y="250"/>
                      </a:cubicBezTo>
                      <a:cubicBezTo>
                        <a:pt x="1" y="200"/>
                        <a:pt x="51" y="100"/>
                        <a:pt x="10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0" name="Google Shape;2650;p24"/>
                <p:cNvSpPr/>
                <p:nvPr/>
              </p:nvSpPr>
              <p:spPr>
                <a:xfrm>
                  <a:off x="5596815" y="2820213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1" name="Google Shape;2651;p24"/>
                <p:cNvSpPr/>
                <p:nvPr/>
              </p:nvSpPr>
              <p:spPr>
                <a:xfrm>
                  <a:off x="5594815" y="282320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2" name="Google Shape;2652;p24"/>
                <p:cNvSpPr/>
                <p:nvPr/>
              </p:nvSpPr>
              <p:spPr>
                <a:xfrm>
                  <a:off x="5717795" y="282620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3" name="Google Shape;2653;p24"/>
                <p:cNvSpPr/>
                <p:nvPr/>
              </p:nvSpPr>
              <p:spPr>
                <a:xfrm>
                  <a:off x="5591815" y="283219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4" name="Google Shape;2654;p24"/>
                <p:cNvSpPr/>
                <p:nvPr/>
              </p:nvSpPr>
              <p:spPr>
                <a:xfrm>
                  <a:off x="5600815" y="2835192"/>
                  <a:ext cx="2020" cy="4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0" extrusionOk="0">
                      <a:moveTo>
                        <a:pt x="100" y="0"/>
                      </a:moveTo>
                      <a:lnTo>
                        <a:pt x="0" y="2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24"/>
                <p:cNvSpPr/>
                <p:nvPr/>
              </p:nvSpPr>
              <p:spPr>
                <a:xfrm>
                  <a:off x="5587815" y="2838188"/>
                  <a:ext cx="3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0" extrusionOk="0">
                      <a:moveTo>
                        <a:pt x="0" y="1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24"/>
                <p:cNvSpPr/>
                <p:nvPr/>
              </p:nvSpPr>
              <p:spPr>
                <a:xfrm>
                  <a:off x="5585815" y="284116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24"/>
                <p:cNvSpPr/>
                <p:nvPr/>
              </p:nvSpPr>
              <p:spPr>
                <a:xfrm>
                  <a:off x="5582815" y="285015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24"/>
                <p:cNvSpPr/>
                <p:nvPr/>
              </p:nvSpPr>
              <p:spPr>
                <a:xfrm>
                  <a:off x="5711795" y="285015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9" name="Google Shape;2659;p24"/>
                <p:cNvSpPr/>
                <p:nvPr/>
              </p:nvSpPr>
              <p:spPr>
                <a:xfrm>
                  <a:off x="5579815" y="285614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0" name="Google Shape;2660;p24"/>
                <p:cNvSpPr/>
                <p:nvPr/>
              </p:nvSpPr>
              <p:spPr>
                <a:xfrm>
                  <a:off x="5708795" y="285913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1" name="Google Shape;2661;p24"/>
                <p:cNvSpPr/>
                <p:nvPr/>
              </p:nvSpPr>
              <p:spPr>
                <a:xfrm>
                  <a:off x="5811775" y="2865131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0" y="1"/>
                      </a:moveTo>
                      <a:lnTo>
                        <a:pt x="0" y="151"/>
                      </a:lnTo>
                      <a:cubicBezTo>
                        <a:pt x="50" y="101"/>
                        <a:pt x="50" y="51"/>
                        <a:pt x="5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2" name="Google Shape;2662;p24"/>
                <p:cNvSpPr/>
                <p:nvPr/>
              </p:nvSpPr>
              <p:spPr>
                <a:xfrm>
                  <a:off x="5808775" y="2872121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50" y="1"/>
                      </a:moveTo>
                      <a:lnTo>
                        <a:pt x="50" y="1"/>
                      </a:lnTo>
                      <a:cubicBezTo>
                        <a:pt x="50" y="1"/>
                        <a:pt x="0" y="51"/>
                        <a:pt x="0" y="101"/>
                      </a:cubicBez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3" name="Google Shape;2663;p24"/>
                <p:cNvSpPr/>
                <p:nvPr/>
              </p:nvSpPr>
              <p:spPr>
                <a:xfrm>
                  <a:off x="5702795" y="287411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4" name="Google Shape;2664;p24"/>
                <p:cNvSpPr/>
                <p:nvPr/>
              </p:nvSpPr>
              <p:spPr>
                <a:xfrm>
                  <a:off x="5804775" y="288011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5" name="Google Shape;2665;p24"/>
                <p:cNvSpPr/>
                <p:nvPr/>
              </p:nvSpPr>
              <p:spPr>
                <a:xfrm>
                  <a:off x="5699795" y="288310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6" name="Google Shape;2666;p24"/>
                <p:cNvSpPr/>
                <p:nvPr/>
              </p:nvSpPr>
              <p:spPr>
                <a:xfrm>
                  <a:off x="5696795" y="2889098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0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7" name="Google Shape;2667;p24"/>
                <p:cNvSpPr/>
                <p:nvPr/>
              </p:nvSpPr>
              <p:spPr>
                <a:xfrm>
                  <a:off x="5801775" y="2889098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0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8" name="Google Shape;2668;p24"/>
                <p:cNvSpPr/>
                <p:nvPr/>
              </p:nvSpPr>
              <p:spPr>
                <a:xfrm>
                  <a:off x="5798775" y="289509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9" name="Google Shape;2669;p24"/>
                <p:cNvSpPr/>
                <p:nvPr/>
              </p:nvSpPr>
              <p:spPr>
                <a:xfrm>
                  <a:off x="5693795" y="289808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0" name="Google Shape;2670;p24"/>
                <p:cNvSpPr/>
                <p:nvPr/>
              </p:nvSpPr>
              <p:spPr>
                <a:xfrm>
                  <a:off x="5689795" y="2904077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1" name="Google Shape;2671;p24"/>
                <p:cNvSpPr/>
                <p:nvPr/>
              </p:nvSpPr>
              <p:spPr>
                <a:xfrm>
                  <a:off x="5687795" y="290707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2" name="Google Shape;2672;p24"/>
                <p:cNvSpPr/>
                <p:nvPr/>
              </p:nvSpPr>
              <p:spPr>
                <a:xfrm>
                  <a:off x="5684795" y="2914064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0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3" name="Google Shape;2673;p24"/>
                <p:cNvSpPr/>
                <p:nvPr/>
              </p:nvSpPr>
              <p:spPr>
                <a:xfrm>
                  <a:off x="5695795" y="2913065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0" y="0"/>
                      </a:move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4" name="Google Shape;2674;p24"/>
                <p:cNvSpPr/>
                <p:nvPr/>
              </p:nvSpPr>
              <p:spPr>
                <a:xfrm>
                  <a:off x="5792775" y="291306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5" name="Google Shape;2675;p24"/>
                <p:cNvSpPr/>
                <p:nvPr/>
              </p:nvSpPr>
              <p:spPr>
                <a:xfrm>
                  <a:off x="5692795" y="2916061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0" y="0"/>
                      </a:move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6" name="Google Shape;2676;p24"/>
                <p:cNvSpPr/>
                <p:nvPr/>
              </p:nvSpPr>
              <p:spPr>
                <a:xfrm>
                  <a:off x="5681795" y="291905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7" name="Google Shape;2677;p24"/>
                <p:cNvSpPr/>
                <p:nvPr/>
              </p:nvSpPr>
              <p:spPr>
                <a:xfrm>
                  <a:off x="5788775" y="2919057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150"/>
                      </a:move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8" name="Google Shape;2678;p24"/>
                <p:cNvSpPr/>
                <p:nvPr/>
              </p:nvSpPr>
              <p:spPr>
                <a:xfrm>
                  <a:off x="5786775" y="292205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9" name="Google Shape;2679;p24"/>
                <p:cNvSpPr/>
                <p:nvPr/>
              </p:nvSpPr>
              <p:spPr>
                <a:xfrm>
                  <a:off x="5641795" y="2945021"/>
                  <a:ext cx="13020" cy="4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217" extrusionOk="0">
                      <a:moveTo>
                        <a:pt x="1" y="0"/>
                      </a:moveTo>
                      <a:cubicBezTo>
                        <a:pt x="91" y="180"/>
                        <a:pt x="217" y="216"/>
                        <a:pt x="357" y="216"/>
                      </a:cubicBezTo>
                      <a:cubicBezTo>
                        <a:pt x="451" y="216"/>
                        <a:pt x="551" y="200"/>
                        <a:pt x="651" y="20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0" name="Google Shape;2680;p24"/>
                <p:cNvSpPr/>
                <p:nvPr/>
              </p:nvSpPr>
              <p:spPr>
                <a:xfrm>
                  <a:off x="5665795" y="2955986"/>
                  <a:ext cx="7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01" extrusionOk="0">
                      <a:moveTo>
                        <a:pt x="0" y="1"/>
                      </a:moveTo>
                      <a:lnTo>
                        <a:pt x="35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1" name="Google Shape;2681;p24"/>
                <p:cNvSpPr/>
                <p:nvPr/>
              </p:nvSpPr>
              <p:spPr>
                <a:xfrm>
                  <a:off x="5674795" y="2958982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0" y="1"/>
                      </a:moveTo>
                      <a:lnTo>
                        <a:pt x="30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2" name="Google Shape;2682;p24"/>
                <p:cNvSpPr/>
                <p:nvPr/>
              </p:nvSpPr>
              <p:spPr>
                <a:xfrm>
                  <a:off x="5695795" y="2967969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0" y="1"/>
                      </a:moveTo>
                      <a:lnTo>
                        <a:pt x="30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3" name="Google Shape;2683;p24"/>
                <p:cNvSpPr/>
                <p:nvPr/>
              </p:nvSpPr>
              <p:spPr>
                <a:xfrm>
                  <a:off x="5704795" y="2971964"/>
                  <a:ext cx="7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01" extrusionOk="0">
                      <a:moveTo>
                        <a:pt x="0" y="1"/>
                      </a:moveTo>
                      <a:lnTo>
                        <a:pt x="350" y="2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4" name="Google Shape;2684;p24"/>
                <p:cNvSpPr/>
                <p:nvPr/>
              </p:nvSpPr>
              <p:spPr>
                <a:xfrm>
                  <a:off x="5728775" y="2985945"/>
                  <a:ext cx="6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01" extrusionOk="0">
                      <a:moveTo>
                        <a:pt x="1" y="1"/>
                      </a:moveTo>
                      <a:lnTo>
                        <a:pt x="301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5" name="Google Shape;2685;p24"/>
                <p:cNvSpPr/>
                <p:nvPr/>
              </p:nvSpPr>
              <p:spPr>
                <a:xfrm>
                  <a:off x="5737775" y="2987942"/>
                  <a:ext cx="6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151" extrusionOk="0">
                      <a:moveTo>
                        <a:pt x="1" y="1"/>
                      </a:moveTo>
                      <a:lnTo>
                        <a:pt x="301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6" name="Google Shape;2686;p24"/>
                <p:cNvSpPr/>
                <p:nvPr/>
              </p:nvSpPr>
              <p:spPr>
                <a:xfrm>
                  <a:off x="5605815" y="2925048"/>
                  <a:ext cx="4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151" extrusionOk="0">
                      <a:moveTo>
                        <a:pt x="0" y="0"/>
                      </a:moveTo>
                      <a:lnTo>
                        <a:pt x="20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7" name="Google Shape;2687;p24"/>
                <p:cNvSpPr/>
                <p:nvPr/>
              </p:nvSpPr>
              <p:spPr>
                <a:xfrm>
                  <a:off x="5611795" y="2929043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0"/>
                      </a:moveTo>
                      <a:lnTo>
                        <a:pt x="2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8" name="Google Shape;2688;p24"/>
                <p:cNvSpPr/>
                <p:nvPr/>
              </p:nvSpPr>
              <p:spPr>
                <a:xfrm>
                  <a:off x="5617795" y="2932039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" y="0"/>
                      </a:moveTo>
                      <a:lnTo>
                        <a:pt x="15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9" name="Google Shape;2689;p24"/>
                <p:cNvSpPr/>
                <p:nvPr/>
              </p:nvSpPr>
              <p:spPr>
                <a:xfrm>
                  <a:off x="5623795" y="2934036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1" y="0"/>
                      </a:moveTo>
                      <a:lnTo>
                        <a:pt x="201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0" name="Google Shape;2690;p24"/>
                <p:cNvSpPr/>
                <p:nvPr/>
              </p:nvSpPr>
              <p:spPr>
                <a:xfrm>
                  <a:off x="5629795" y="2938031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0"/>
                      </a:moveTo>
                      <a:lnTo>
                        <a:pt x="2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1" name="Google Shape;2691;p24"/>
                <p:cNvSpPr/>
                <p:nvPr/>
              </p:nvSpPr>
              <p:spPr>
                <a:xfrm>
                  <a:off x="5635795" y="2941026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1" y="0"/>
                      </a:moveTo>
                      <a:lnTo>
                        <a:pt x="201" y="10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2" name="Google Shape;2692;p24"/>
                <p:cNvSpPr/>
                <p:nvPr/>
              </p:nvSpPr>
              <p:spPr>
                <a:xfrm>
                  <a:off x="5659795" y="2952011"/>
                  <a:ext cx="4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0" extrusionOk="0">
                      <a:moveTo>
                        <a:pt x="1" y="0"/>
                      </a:moveTo>
                      <a:lnTo>
                        <a:pt x="201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3" name="Google Shape;2693;p24"/>
                <p:cNvSpPr/>
                <p:nvPr/>
              </p:nvSpPr>
              <p:spPr>
                <a:xfrm>
                  <a:off x="5683795" y="2961978"/>
                  <a:ext cx="4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01" extrusionOk="0">
                      <a:moveTo>
                        <a:pt x="0" y="1"/>
                      </a:moveTo>
                      <a:lnTo>
                        <a:pt x="20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4" name="Google Shape;2694;p24"/>
                <p:cNvSpPr/>
                <p:nvPr/>
              </p:nvSpPr>
              <p:spPr>
                <a:xfrm>
                  <a:off x="5689795" y="2964973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0" y="1"/>
                      </a:moveTo>
                      <a:lnTo>
                        <a:pt x="150" y="10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5" name="Google Shape;2695;p24"/>
                <p:cNvSpPr/>
                <p:nvPr/>
              </p:nvSpPr>
              <p:spPr>
                <a:xfrm>
                  <a:off x="5713795" y="2975958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0" y="1"/>
                      </a:moveTo>
                      <a:lnTo>
                        <a:pt x="200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6" name="Google Shape;2696;p24"/>
                <p:cNvSpPr/>
                <p:nvPr/>
              </p:nvSpPr>
              <p:spPr>
                <a:xfrm>
                  <a:off x="5722795" y="2981950"/>
                  <a:ext cx="4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151" extrusionOk="0">
                      <a:moveTo>
                        <a:pt x="0" y="1"/>
                      </a:moveTo>
                      <a:lnTo>
                        <a:pt x="200" y="151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7" name="Google Shape;2697;p24"/>
                <p:cNvSpPr/>
                <p:nvPr/>
              </p:nvSpPr>
              <p:spPr>
                <a:xfrm>
                  <a:off x="6056735" y="952105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50" y="1"/>
                      </a:moveTo>
                      <a:cubicBezTo>
                        <a:pt x="50" y="51"/>
                        <a:pt x="0" y="101"/>
                        <a:pt x="0" y="151"/>
                      </a:cubicBezTo>
                      <a:cubicBezTo>
                        <a:pt x="50" y="151"/>
                        <a:pt x="100" y="201"/>
                        <a:pt x="150" y="201"/>
                      </a:cubicBezTo>
                      <a:cubicBezTo>
                        <a:pt x="150" y="151"/>
                        <a:pt x="200" y="101"/>
                        <a:pt x="200" y="101"/>
                      </a:cubicBezTo>
                      <a:cubicBezTo>
                        <a:pt x="150" y="51"/>
                        <a:pt x="100" y="1"/>
                        <a:pt x="50" y="1"/>
                      </a:cubicBez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8" name="Google Shape;2698;p24"/>
                <p:cNvSpPr/>
                <p:nvPr/>
              </p:nvSpPr>
              <p:spPr>
                <a:xfrm>
                  <a:off x="6553635" y="3338399"/>
                  <a:ext cx="6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01" extrusionOk="0">
                      <a:moveTo>
                        <a:pt x="1" y="1"/>
                      </a:moveTo>
                      <a:cubicBezTo>
                        <a:pt x="51" y="101"/>
                        <a:pt x="51" y="151"/>
                        <a:pt x="51" y="251"/>
                      </a:cubicBezTo>
                      <a:lnTo>
                        <a:pt x="301" y="30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9" name="Google Shape;2699;p24"/>
                <p:cNvSpPr/>
                <p:nvPr/>
              </p:nvSpPr>
              <p:spPr>
                <a:xfrm>
                  <a:off x="5674795" y="1658013"/>
                  <a:ext cx="3020" cy="1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751" extrusionOk="0">
                      <a:moveTo>
                        <a:pt x="100" y="1"/>
                      </a:moveTo>
                      <a:cubicBezTo>
                        <a:pt x="50" y="250"/>
                        <a:pt x="0" y="500"/>
                        <a:pt x="0" y="750"/>
                      </a:cubicBezTo>
                      <a:lnTo>
                        <a:pt x="150" y="600"/>
                      </a:lnTo>
                      <a:lnTo>
                        <a:pt x="150" y="300"/>
                      </a:lnTo>
                      <a:cubicBezTo>
                        <a:pt x="150" y="201"/>
                        <a:pt x="100" y="101"/>
                        <a:pt x="100" y="1"/>
                      </a:cubicBezTo>
                      <a:close/>
                    </a:path>
                  </a:pathLst>
                </a:custGeom>
                <a:solidFill>
                  <a:srgbClr val="23212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24"/>
                <p:cNvSpPr/>
                <p:nvPr/>
              </p:nvSpPr>
              <p:spPr>
                <a:xfrm>
                  <a:off x="5477835" y="2607546"/>
                  <a:ext cx="5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01" extrusionOk="0">
                      <a:moveTo>
                        <a:pt x="25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24"/>
                <p:cNvSpPr/>
                <p:nvPr/>
              </p:nvSpPr>
              <p:spPr>
                <a:xfrm>
                  <a:off x="4722955" y="1973119"/>
                  <a:ext cx="90000" cy="218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0" h="10919" extrusionOk="0">
                      <a:moveTo>
                        <a:pt x="514" y="0"/>
                      </a:moveTo>
                      <a:cubicBezTo>
                        <a:pt x="439" y="0"/>
                        <a:pt x="365" y="23"/>
                        <a:pt x="301" y="71"/>
                      </a:cubicBezTo>
                      <a:cubicBezTo>
                        <a:pt x="1" y="171"/>
                        <a:pt x="1" y="421"/>
                        <a:pt x="101" y="671"/>
                      </a:cubicBezTo>
                      <a:cubicBezTo>
                        <a:pt x="151" y="971"/>
                        <a:pt x="251" y="1221"/>
                        <a:pt x="451" y="1420"/>
                      </a:cubicBezTo>
                      <a:cubicBezTo>
                        <a:pt x="1351" y="2520"/>
                        <a:pt x="1750" y="3770"/>
                        <a:pt x="2300" y="5020"/>
                      </a:cubicBezTo>
                      <a:cubicBezTo>
                        <a:pt x="3200" y="6920"/>
                        <a:pt x="3600" y="8969"/>
                        <a:pt x="4250" y="10919"/>
                      </a:cubicBezTo>
                      <a:lnTo>
                        <a:pt x="4450" y="10669"/>
                      </a:lnTo>
                      <a:cubicBezTo>
                        <a:pt x="4500" y="10519"/>
                        <a:pt x="4500" y="10319"/>
                        <a:pt x="4500" y="10169"/>
                      </a:cubicBezTo>
                      <a:cubicBezTo>
                        <a:pt x="4300" y="8569"/>
                        <a:pt x="3900" y="7019"/>
                        <a:pt x="3300" y="5570"/>
                      </a:cubicBezTo>
                      <a:cubicBezTo>
                        <a:pt x="2750" y="4220"/>
                        <a:pt x="2400" y="2770"/>
                        <a:pt x="1550" y="1570"/>
                      </a:cubicBezTo>
                      <a:cubicBezTo>
                        <a:pt x="1500" y="1470"/>
                        <a:pt x="1450" y="1370"/>
                        <a:pt x="1401" y="1221"/>
                      </a:cubicBezTo>
                      <a:cubicBezTo>
                        <a:pt x="1251" y="871"/>
                        <a:pt x="1101" y="571"/>
                        <a:pt x="901" y="271"/>
                      </a:cubicBezTo>
                      <a:cubicBezTo>
                        <a:pt x="833" y="101"/>
                        <a:pt x="672" y="0"/>
                        <a:pt x="514" y="0"/>
                      </a:cubicBez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24"/>
                <p:cNvSpPr/>
                <p:nvPr/>
              </p:nvSpPr>
              <p:spPr>
                <a:xfrm>
                  <a:off x="5002915" y="2088340"/>
                  <a:ext cx="22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351" extrusionOk="0">
                      <a:moveTo>
                        <a:pt x="600" y="1"/>
                      </a:moveTo>
                      <a:lnTo>
                        <a:pt x="0" y="351"/>
                      </a:lnTo>
                      <a:lnTo>
                        <a:pt x="650" y="351"/>
                      </a:lnTo>
                      <a:lnTo>
                        <a:pt x="1100" y="51"/>
                      </a:lnTo>
                      <a:lnTo>
                        <a:pt x="70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24"/>
                <p:cNvSpPr/>
                <p:nvPr/>
              </p:nvSpPr>
              <p:spPr>
                <a:xfrm>
                  <a:off x="4762955" y="2208155"/>
                  <a:ext cx="14020" cy="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214" extrusionOk="0">
                      <a:moveTo>
                        <a:pt x="700" y="1"/>
                      </a:moveTo>
                      <a:lnTo>
                        <a:pt x="0" y="201"/>
                      </a:lnTo>
                      <a:cubicBezTo>
                        <a:pt x="32" y="194"/>
                        <a:pt x="64" y="192"/>
                        <a:pt x="96" y="192"/>
                      </a:cubicBezTo>
                      <a:cubicBezTo>
                        <a:pt x="193" y="192"/>
                        <a:pt x="294" y="213"/>
                        <a:pt x="388" y="213"/>
                      </a:cubicBezTo>
                      <a:cubicBezTo>
                        <a:pt x="513" y="213"/>
                        <a:pt x="625" y="176"/>
                        <a:pt x="700" y="1"/>
                      </a:cubicBez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4" name="Google Shape;2704;p24"/>
                <p:cNvSpPr/>
                <p:nvPr/>
              </p:nvSpPr>
              <p:spPr>
                <a:xfrm>
                  <a:off x="4723955" y="2223135"/>
                  <a:ext cx="15020" cy="4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217" extrusionOk="0">
                      <a:moveTo>
                        <a:pt x="751" y="1"/>
                      </a:moveTo>
                      <a:lnTo>
                        <a:pt x="1" y="200"/>
                      </a:lnTo>
                      <a:cubicBezTo>
                        <a:pt x="101" y="200"/>
                        <a:pt x="209" y="216"/>
                        <a:pt x="315" y="216"/>
                      </a:cubicBezTo>
                      <a:cubicBezTo>
                        <a:pt x="475" y="216"/>
                        <a:pt x="631" y="180"/>
                        <a:pt x="751" y="1"/>
                      </a:cubicBez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5" name="Google Shape;2705;p24"/>
                <p:cNvSpPr/>
                <p:nvPr/>
              </p:nvSpPr>
              <p:spPr>
                <a:xfrm>
                  <a:off x="4894935" y="1879668"/>
                  <a:ext cx="1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1" extrusionOk="0">
                      <a:moveTo>
                        <a:pt x="375" y="1"/>
                      </a:moveTo>
                      <a:cubicBezTo>
                        <a:pt x="238" y="1"/>
                        <a:pt x="100" y="51"/>
                        <a:pt x="0" y="151"/>
                      </a:cubicBezTo>
                      <a:lnTo>
                        <a:pt x="750" y="151"/>
                      </a:lnTo>
                      <a:cubicBezTo>
                        <a:pt x="650" y="51"/>
                        <a:pt x="513" y="1"/>
                        <a:pt x="375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6" name="Google Shape;2706;p24"/>
                <p:cNvSpPr/>
                <p:nvPr/>
              </p:nvSpPr>
              <p:spPr>
                <a:xfrm>
                  <a:off x="4984915" y="2100324"/>
                  <a:ext cx="9020" cy="5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6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0" y="198"/>
                        <a:pt x="95" y="263"/>
                        <a:pt x="157" y="263"/>
                      </a:cubicBezTo>
                      <a:cubicBezTo>
                        <a:pt x="251" y="263"/>
                        <a:pt x="360" y="111"/>
                        <a:pt x="450" y="5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7" name="Google Shape;2707;p24"/>
                <p:cNvSpPr/>
                <p:nvPr/>
              </p:nvSpPr>
              <p:spPr>
                <a:xfrm>
                  <a:off x="4944915" y="2119298"/>
                  <a:ext cx="1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151" extrusionOk="0">
                      <a:moveTo>
                        <a:pt x="1" y="150"/>
                      </a:moveTo>
                      <a:lnTo>
                        <a:pt x="651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8" name="Google Shape;2708;p24"/>
                <p:cNvSpPr/>
                <p:nvPr/>
              </p:nvSpPr>
              <p:spPr>
                <a:xfrm>
                  <a:off x="4923915" y="2127287"/>
                  <a:ext cx="13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201" extrusionOk="0">
                      <a:moveTo>
                        <a:pt x="1" y="200"/>
                      </a:moveTo>
                      <a:lnTo>
                        <a:pt x="651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9" name="Google Shape;2709;p24"/>
                <p:cNvSpPr/>
                <p:nvPr/>
              </p:nvSpPr>
              <p:spPr>
                <a:xfrm>
                  <a:off x="4933915" y="1931596"/>
                  <a:ext cx="7020" cy="10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550" extrusionOk="0">
                      <a:moveTo>
                        <a:pt x="1" y="0"/>
                      </a:moveTo>
                      <a:lnTo>
                        <a:pt x="351" y="5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0" name="Google Shape;2710;p24"/>
                <p:cNvSpPr/>
                <p:nvPr/>
              </p:nvSpPr>
              <p:spPr>
                <a:xfrm>
                  <a:off x="4948915" y="1961535"/>
                  <a:ext cx="6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551" extrusionOk="0">
                      <a:moveTo>
                        <a:pt x="1" y="1"/>
                      </a:moveTo>
                      <a:lnTo>
                        <a:pt x="301" y="5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24"/>
                <p:cNvSpPr/>
                <p:nvPr/>
              </p:nvSpPr>
              <p:spPr>
                <a:xfrm>
                  <a:off x="4921935" y="1901638"/>
                  <a:ext cx="600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551" extrusionOk="0">
                      <a:moveTo>
                        <a:pt x="0" y="0"/>
                      </a:moveTo>
                      <a:lnTo>
                        <a:pt x="300" y="5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24"/>
                <p:cNvSpPr/>
                <p:nvPr/>
              </p:nvSpPr>
              <p:spPr>
                <a:xfrm>
                  <a:off x="4910935" y="1883662"/>
                  <a:ext cx="5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01" extrusionOk="0">
                      <a:moveTo>
                        <a:pt x="0" y="1"/>
                      </a:moveTo>
                      <a:lnTo>
                        <a:pt x="250" y="40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24"/>
                <p:cNvSpPr/>
                <p:nvPr/>
              </p:nvSpPr>
              <p:spPr>
                <a:xfrm>
                  <a:off x="4966915" y="2011466"/>
                  <a:ext cx="2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451" extrusionOk="0">
                      <a:moveTo>
                        <a:pt x="1" y="0"/>
                      </a:moveTo>
                      <a:lnTo>
                        <a:pt x="101" y="450"/>
                      </a:lnTo>
                      <a:lnTo>
                        <a:pt x="101" y="10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24"/>
                <p:cNvSpPr/>
                <p:nvPr/>
              </p:nvSpPr>
              <p:spPr>
                <a:xfrm>
                  <a:off x="4972915" y="2040426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1" y="0"/>
                      </a:moveTo>
                      <a:lnTo>
                        <a:pt x="151" y="50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24"/>
                <p:cNvSpPr/>
                <p:nvPr/>
              </p:nvSpPr>
              <p:spPr>
                <a:xfrm>
                  <a:off x="4876935" y="2155248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0" y="150"/>
                      </a:move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6" name="Google Shape;2716;p24"/>
                <p:cNvSpPr/>
                <p:nvPr/>
              </p:nvSpPr>
              <p:spPr>
                <a:xfrm>
                  <a:off x="4861935" y="2160241"/>
                  <a:ext cx="9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01" extrusionOk="0">
                      <a:moveTo>
                        <a:pt x="1" y="200"/>
                      </a:moveTo>
                      <a:lnTo>
                        <a:pt x="450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7" name="Google Shape;2717;p24"/>
                <p:cNvSpPr/>
                <p:nvPr/>
              </p:nvSpPr>
              <p:spPr>
                <a:xfrm>
                  <a:off x="4840935" y="2170208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1" y="151"/>
                      </a:moveTo>
                      <a:lnTo>
                        <a:pt x="451" y="1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8" name="Google Shape;2718;p24"/>
                <p:cNvSpPr/>
                <p:nvPr/>
              </p:nvSpPr>
              <p:spPr>
                <a:xfrm>
                  <a:off x="4831935" y="2173204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1" y="151"/>
                      </a:moveTo>
                      <a:lnTo>
                        <a:pt x="451" y="1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9" name="Google Shape;2719;p24"/>
                <p:cNvSpPr/>
                <p:nvPr/>
              </p:nvSpPr>
              <p:spPr>
                <a:xfrm>
                  <a:off x="4786955" y="2197171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0" y="151"/>
                      </a:moveTo>
                      <a:lnTo>
                        <a:pt x="450" y="1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0" name="Google Shape;2720;p24"/>
                <p:cNvSpPr/>
                <p:nvPr/>
              </p:nvSpPr>
              <p:spPr>
                <a:xfrm>
                  <a:off x="4750955" y="2215146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1" y="151"/>
                      </a:moveTo>
                      <a:lnTo>
                        <a:pt x="450" y="1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1" name="Google Shape;2721;p24"/>
                <p:cNvSpPr/>
                <p:nvPr/>
              </p:nvSpPr>
              <p:spPr>
                <a:xfrm>
                  <a:off x="4740955" y="2218142"/>
                  <a:ext cx="10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51" extrusionOk="0">
                      <a:moveTo>
                        <a:pt x="1" y="151"/>
                      </a:moveTo>
                      <a:lnTo>
                        <a:pt x="501" y="1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2" name="Google Shape;2722;p24"/>
                <p:cNvSpPr/>
                <p:nvPr/>
              </p:nvSpPr>
              <p:spPr>
                <a:xfrm>
                  <a:off x="4713955" y="2227129"/>
                  <a:ext cx="10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51" extrusionOk="0">
                      <a:moveTo>
                        <a:pt x="1" y="150"/>
                      </a:moveTo>
                      <a:lnTo>
                        <a:pt x="501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24"/>
                <p:cNvSpPr/>
                <p:nvPr/>
              </p:nvSpPr>
              <p:spPr>
                <a:xfrm>
                  <a:off x="4698955" y="2232122"/>
                  <a:ext cx="10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201" extrusionOk="0">
                      <a:moveTo>
                        <a:pt x="1" y="200"/>
                      </a:moveTo>
                      <a:lnTo>
                        <a:pt x="501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4" name="Google Shape;2724;p24"/>
                <p:cNvSpPr/>
                <p:nvPr/>
              </p:nvSpPr>
              <p:spPr>
                <a:xfrm>
                  <a:off x="4675975" y="2242109"/>
                  <a:ext cx="7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51" extrusionOk="0">
                      <a:moveTo>
                        <a:pt x="0" y="150"/>
                      </a:moveTo>
                      <a:lnTo>
                        <a:pt x="350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5" name="Google Shape;2725;p24"/>
                <p:cNvSpPr/>
                <p:nvPr/>
              </p:nvSpPr>
              <p:spPr>
                <a:xfrm>
                  <a:off x="4690975" y="2236117"/>
                  <a:ext cx="6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151" extrusionOk="0">
                      <a:moveTo>
                        <a:pt x="0" y="150"/>
                      </a:move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rgbClr val="54323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6" name="Google Shape;2726;p24"/>
                <p:cNvSpPr/>
                <p:nvPr/>
              </p:nvSpPr>
              <p:spPr>
                <a:xfrm>
                  <a:off x="4937915" y="1966528"/>
                  <a:ext cx="2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301" extrusionOk="0">
                      <a:moveTo>
                        <a:pt x="1" y="1"/>
                      </a:moveTo>
                      <a:lnTo>
                        <a:pt x="51" y="301"/>
                      </a:lnTo>
                      <a:lnTo>
                        <a:pt x="101" y="301"/>
                      </a:lnTo>
                      <a:lnTo>
                        <a:pt x="101" y="25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7" name="Google Shape;2727;p24"/>
                <p:cNvSpPr/>
                <p:nvPr/>
              </p:nvSpPr>
              <p:spPr>
                <a:xfrm>
                  <a:off x="4892935" y="1902636"/>
                  <a:ext cx="5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1" extrusionOk="0">
                      <a:moveTo>
                        <a:pt x="25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8" name="Google Shape;2728;p24"/>
                <p:cNvSpPr/>
                <p:nvPr/>
              </p:nvSpPr>
              <p:spPr>
                <a:xfrm>
                  <a:off x="4916935" y="1895646"/>
                  <a:ext cx="500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51" extrusionOk="0">
                      <a:moveTo>
                        <a:pt x="0" y="0"/>
                      </a:moveTo>
                      <a:lnTo>
                        <a:pt x="250" y="2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9" name="Google Shape;2729;p24"/>
                <p:cNvSpPr/>
                <p:nvPr/>
              </p:nvSpPr>
              <p:spPr>
                <a:xfrm>
                  <a:off x="4974915" y="2096329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1"/>
                      </a:moveTo>
                      <a:lnTo>
                        <a:pt x="51" y="101"/>
                      </a:lnTo>
                      <a:cubicBezTo>
                        <a:pt x="51" y="51"/>
                        <a:pt x="5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0" name="Google Shape;2730;p24"/>
                <p:cNvSpPr/>
                <p:nvPr/>
              </p:nvSpPr>
              <p:spPr>
                <a:xfrm>
                  <a:off x="4982915" y="2087342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0" y="1"/>
                      </a:moveTo>
                      <a:lnTo>
                        <a:pt x="100" y="2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1" name="Google Shape;2731;p24"/>
                <p:cNvSpPr/>
                <p:nvPr/>
              </p:nvSpPr>
              <p:spPr>
                <a:xfrm>
                  <a:off x="4971915" y="2084346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1"/>
                      </a:moveTo>
                      <a:lnTo>
                        <a:pt x="1" y="51"/>
                      </a:lnTo>
                      <a:lnTo>
                        <a:pt x="51" y="51"/>
                      </a:lnTo>
                      <a:cubicBezTo>
                        <a:pt x="51" y="5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2" name="Google Shape;2732;p24"/>
                <p:cNvSpPr/>
                <p:nvPr/>
              </p:nvSpPr>
              <p:spPr>
                <a:xfrm>
                  <a:off x="4978915" y="2078354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" y="1"/>
                      </a:moveTo>
                      <a:lnTo>
                        <a:pt x="150" y="2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3" name="Google Shape;2733;p24"/>
                <p:cNvSpPr/>
                <p:nvPr/>
              </p:nvSpPr>
              <p:spPr>
                <a:xfrm>
                  <a:off x="4978915" y="2070365"/>
                  <a:ext cx="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01" extrusionOk="0">
                      <a:moveTo>
                        <a:pt x="1" y="1"/>
                      </a:moveTo>
                      <a:lnTo>
                        <a:pt x="1" y="301"/>
                      </a:lnTo>
                      <a:cubicBezTo>
                        <a:pt x="1" y="201"/>
                        <a:pt x="1" y="101"/>
                        <a:pt x="1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4" name="Google Shape;2734;p24"/>
                <p:cNvSpPr/>
                <p:nvPr/>
              </p:nvSpPr>
              <p:spPr>
                <a:xfrm>
                  <a:off x="4968915" y="207136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cubicBezTo>
                        <a:pt x="1" y="51"/>
                        <a:pt x="1" y="151"/>
                        <a:pt x="51" y="151"/>
                      </a:cubicBezTo>
                      <a:cubicBezTo>
                        <a:pt x="51" y="101"/>
                        <a:pt x="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5" name="Google Shape;2735;p24"/>
                <p:cNvSpPr/>
                <p:nvPr/>
              </p:nvSpPr>
              <p:spPr>
                <a:xfrm>
                  <a:off x="4976915" y="2060379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6" name="Google Shape;2736;p24"/>
                <p:cNvSpPr/>
                <p:nvPr/>
              </p:nvSpPr>
              <p:spPr>
                <a:xfrm>
                  <a:off x="4965915" y="206337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1"/>
                      </a:moveTo>
                      <a:lnTo>
                        <a:pt x="1" y="51"/>
                      </a:lnTo>
                      <a:lnTo>
                        <a:pt x="51" y="51"/>
                      </a:lnTo>
                      <a:cubicBezTo>
                        <a:pt x="51" y="5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7" name="Google Shape;2737;p24"/>
                <p:cNvSpPr/>
                <p:nvPr/>
              </p:nvSpPr>
              <p:spPr>
                <a:xfrm>
                  <a:off x="4962915" y="204841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51" y="100"/>
                      </a:lnTo>
                      <a:cubicBezTo>
                        <a:pt x="51" y="50"/>
                        <a:pt x="5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8" name="Google Shape;2738;p24"/>
                <p:cNvSpPr/>
                <p:nvPr/>
              </p:nvSpPr>
              <p:spPr>
                <a:xfrm>
                  <a:off x="4970915" y="2030440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0"/>
                      </a:moveTo>
                      <a:lnTo>
                        <a:pt x="101" y="2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9" name="Google Shape;2739;p24"/>
                <p:cNvSpPr/>
                <p:nvPr/>
              </p:nvSpPr>
              <p:spPr>
                <a:xfrm>
                  <a:off x="4958915" y="202944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1" y="0"/>
                      </a:moveTo>
                      <a:cubicBezTo>
                        <a:pt x="1" y="50"/>
                        <a:pt x="1" y="50"/>
                        <a:pt x="1" y="100"/>
                      </a:cubicBezTo>
                      <a:cubicBezTo>
                        <a:pt x="1" y="100"/>
                        <a:pt x="51" y="150"/>
                        <a:pt x="101" y="150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0" name="Google Shape;2740;p24"/>
                <p:cNvSpPr/>
                <p:nvPr/>
              </p:nvSpPr>
              <p:spPr>
                <a:xfrm>
                  <a:off x="4969915" y="2022451"/>
                  <a:ext cx="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01" extrusionOk="0">
                      <a:moveTo>
                        <a:pt x="1" y="0"/>
                      </a:moveTo>
                      <a:lnTo>
                        <a:pt x="1" y="30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1" name="Google Shape;2741;p24"/>
                <p:cNvSpPr/>
                <p:nvPr/>
              </p:nvSpPr>
              <p:spPr>
                <a:xfrm>
                  <a:off x="4956915" y="2018457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51" y="10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24"/>
                <p:cNvSpPr/>
                <p:nvPr/>
              </p:nvSpPr>
              <p:spPr>
                <a:xfrm>
                  <a:off x="4952915" y="2008470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51" y="0"/>
                      </a:moveTo>
                      <a:lnTo>
                        <a:pt x="51" y="0"/>
                      </a:lnTo>
                      <a:cubicBezTo>
                        <a:pt x="1" y="50"/>
                        <a:pt x="51" y="100"/>
                        <a:pt x="101" y="100"/>
                      </a:cubicBezTo>
                      <a:cubicBezTo>
                        <a:pt x="101" y="100"/>
                        <a:pt x="51" y="50"/>
                        <a:pt x="51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24"/>
                <p:cNvSpPr/>
                <p:nvPr/>
              </p:nvSpPr>
              <p:spPr>
                <a:xfrm>
                  <a:off x="4949915" y="1999483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51" y="0"/>
                      </a:moveTo>
                      <a:lnTo>
                        <a:pt x="51" y="0"/>
                      </a:lnTo>
                      <a:cubicBezTo>
                        <a:pt x="1" y="50"/>
                        <a:pt x="51" y="100"/>
                        <a:pt x="101" y="100"/>
                      </a:cubicBezTo>
                      <a:cubicBezTo>
                        <a:pt x="101" y="100"/>
                        <a:pt x="51" y="50"/>
                        <a:pt x="51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24"/>
                <p:cNvSpPr/>
                <p:nvPr/>
              </p:nvSpPr>
              <p:spPr>
                <a:xfrm>
                  <a:off x="4946915" y="199349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51" y="1"/>
                      </a:moveTo>
                      <a:cubicBezTo>
                        <a:pt x="1" y="51"/>
                        <a:pt x="51" y="151"/>
                        <a:pt x="101" y="151"/>
                      </a:cubicBezTo>
                      <a:cubicBezTo>
                        <a:pt x="101" y="101"/>
                        <a:pt x="51" y="51"/>
                        <a:pt x="51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24"/>
                <p:cNvSpPr/>
                <p:nvPr/>
              </p:nvSpPr>
              <p:spPr>
                <a:xfrm>
                  <a:off x="4943915" y="198150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" y="1"/>
                      </a:moveTo>
                      <a:lnTo>
                        <a:pt x="101" y="151"/>
                      </a:lnTo>
                      <a:cubicBezTo>
                        <a:pt x="101" y="101"/>
                        <a:pt x="5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24"/>
                <p:cNvSpPr/>
                <p:nvPr/>
              </p:nvSpPr>
              <p:spPr>
                <a:xfrm>
                  <a:off x="4940915" y="1975516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24"/>
                <p:cNvSpPr/>
                <p:nvPr/>
              </p:nvSpPr>
              <p:spPr>
                <a:xfrm>
                  <a:off x="4933915" y="1964531"/>
                  <a:ext cx="3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01" extrusionOk="0">
                      <a:moveTo>
                        <a:pt x="1" y="1"/>
                      </a:moveTo>
                      <a:lnTo>
                        <a:pt x="151" y="101"/>
                      </a:lnTo>
                      <a:cubicBezTo>
                        <a:pt x="151" y="51"/>
                        <a:pt x="151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8" name="Google Shape;2748;p24"/>
                <p:cNvSpPr/>
                <p:nvPr/>
              </p:nvSpPr>
              <p:spPr>
                <a:xfrm>
                  <a:off x="4946915" y="1955543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9" name="Google Shape;2749;p24"/>
                <p:cNvSpPr/>
                <p:nvPr/>
              </p:nvSpPr>
              <p:spPr>
                <a:xfrm>
                  <a:off x="4931915" y="195754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0" name="Google Shape;2750;p24"/>
                <p:cNvSpPr/>
                <p:nvPr/>
              </p:nvSpPr>
              <p:spPr>
                <a:xfrm>
                  <a:off x="4928915" y="195154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1" name="Google Shape;2751;p24"/>
                <p:cNvSpPr/>
                <p:nvPr/>
              </p:nvSpPr>
              <p:spPr>
                <a:xfrm>
                  <a:off x="4925915" y="194555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2" name="Google Shape;2752;p24"/>
                <p:cNvSpPr/>
                <p:nvPr/>
              </p:nvSpPr>
              <p:spPr>
                <a:xfrm>
                  <a:off x="4940915" y="1941583"/>
                  <a:ext cx="2020" cy="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0" extrusionOk="0">
                      <a:moveTo>
                        <a:pt x="1" y="0"/>
                      </a:moveTo>
                      <a:lnTo>
                        <a:pt x="101" y="20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3" name="Google Shape;2753;p24"/>
                <p:cNvSpPr/>
                <p:nvPr/>
              </p:nvSpPr>
              <p:spPr>
                <a:xfrm>
                  <a:off x="4923915" y="193958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cubicBezTo>
                        <a:pt x="1" y="50"/>
                        <a:pt x="1" y="100"/>
                        <a:pt x="51" y="100"/>
                      </a:cubicBezTo>
                      <a:cubicBezTo>
                        <a:pt x="51" y="50"/>
                        <a:pt x="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4" name="Google Shape;2754;p24"/>
                <p:cNvSpPr/>
                <p:nvPr/>
              </p:nvSpPr>
              <p:spPr>
                <a:xfrm>
                  <a:off x="4919935" y="1933594"/>
                  <a:ext cx="2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5" name="Google Shape;2755;p24"/>
                <p:cNvSpPr/>
                <p:nvPr/>
              </p:nvSpPr>
              <p:spPr>
                <a:xfrm>
                  <a:off x="4916935" y="1930598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6" name="Google Shape;2756;p24"/>
                <p:cNvSpPr/>
                <p:nvPr/>
              </p:nvSpPr>
              <p:spPr>
                <a:xfrm>
                  <a:off x="4914935" y="192860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cubicBezTo>
                        <a:pt x="5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7" name="Google Shape;2757;p24"/>
                <p:cNvSpPr/>
                <p:nvPr/>
              </p:nvSpPr>
              <p:spPr>
                <a:xfrm>
                  <a:off x="4910935" y="192161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8" name="Google Shape;2758;p24"/>
                <p:cNvSpPr/>
                <p:nvPr/>
              </p:nvSpPr>
              <p:spPr>
                <a:xfrm>
                  <a:off x="4908935" y="1918614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cubicBezTo>
                        <a:pt x="0" y="25"/>
                        <a:pt x="13" y="38"/>
                        <a:pt x="25" y="50"/>
                      </a:cubicBezTo>
                      <a:lnTo>
                        <a:pt x="0" y="0"/>
                      </a:lnTo>
                      <a:close/>
                      <a:moveTo>
                        <a:pt x="25" y="50"/>
                      </a:moveTo>
                      <a:lnTo>
                        <a:pt x="50" y="100"/>
                      </a:lnTo>
                      <a:cubicBezTo>
                        <a:pt x="50" y="75"/>
                        <a:pt x="38" y="63"/>
                        <a:pt x="25" y="5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9" name="Google Shape;2759;p24"/>
                <p:cNvSpPr/>
                <p:nvPr/>
              </p:nvSpPr>
              <p:spPr>
                <a:xfrm>
                  <a:off x="4903935" y="1912622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0" y="0"/>
                      </a:moveTo>
                      <a:cubicBezTo>
                        <a:pt x="0" y="50"/>
                        <a:pt x="0" y="100"/>
                        <a:pt x="0" y="150"/>
                      </a:cubicBezTo>
                      <a:lnTo>
                        <a:pt x="150" y="1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0" name="Google Shape;2760;p24"/>
                <p:cNvSpPr/>
                <p:nvPr/>
              </p:nvSpPr>
              <p:spPr>
                <a:xfrm>
                  <a:off x="4898935" y="1906631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1" name="Google Shape;2761;p24"/>
                <p:cNvSpPr/>
                <p:nvPr/>
              </p:nvSpPr>
              <p:spPr>
                <a:xfrm>
                  <a:off x="4890935" y="1901638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50" y="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2" name="Google Shape;2762;p24"/>
                <p:cNvSpPr/>
                <p:nvPr/>
              </p:nvSpPr>
              <p:spPr>
                <a:xfrm>
                  <a:off x="4889935" y="188865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0"/>
                      </a:move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3" name="Google Shape;2763;p24"/>
                <p:cNvSpPr/>
                <p:nvPr/>
              </p:nvSpPr>
              <p:spPr>
                <a:xfrm>
                  <a:off x="5018915" y="1885660"/>
                  <a:ext cx="8020" cy="9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451" extrusionOk="0">
                      <a:moveTo>
                        <a:pt x="0" y="1"/>
                      </a:moveTo>
                      <a:lnTo>
                        <a:pt x="400" y="450"/>
                      </a:lnTo>
                      <a:cubicBezTo>
                        <a:pt x="400" y="200"/>
                        <a:pt x="3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4" name="Google Shape;2764;p24"/>
                <p:cNvSpPr/>
                <p:nvPr/>
              </p:nvSpPr>
              <p:spPr>
                <a:xfrm>
                  <a:off x="5062895" y="2058382"/>
                  <a:ext cx="12020" cy="4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217" extrusionOk="0">
                      <a:moveTo>
                        <a:pt x="601" y="1"/>
                      </a:moveTo>
                      <a:lnTo>
                        <a:pt x="1" y="201"/>
                      </a:lnTo>
                      <a:cubicBezTo>
                        <a:pt x="81" y="201"/>
                        <a:pt x="169" y="217"/>
                        <a:pt x="255" y="217"/>
                      </a:cubicBezTo>
                      <a:cubicBezTo>
                        <a:pt x="385" y="217"/>
                        <a:pt x="511" y="181"/>
                        <a:pt x="601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5" name="Google Shape;2765;p24"/>
                <p:cNvSpPr/>
                <p:nvPr/>
              </p:nvSpPr>
              <p:spPr>
                <a:xfrm>
                  <a:off x="5023915" y="2076357"/>
                  <a:ext cx="1200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" h="201" extrusionOk="0">
                      <a:moveTo>
                        <a:pt x="0" y="201"/>
                      </a:move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6" name="Google Shape;2766;p24"/>
                <p:cNvSpPr/>
                <p:nvPr/>
              </p:nvSpPr>
              <p:spPr>
                <a:xfrm>
                  <a:off x="4996915" y="1831734"/>
                  <a:ext cx="10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51" extrusionOk="0">
                      <a:moveTo>
                        <a:pt x="0" y="1"/>
                      </a:moveTo>
                      <a:lnTo>
                        <a:pt x="500" y="1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7" name="Google Shape;2767;p24"/>
                <p:cNvSpPr/>
                <p:nvPr/>
              </p:nvSpPr>
              <p:spPr>
                <a:xfrm>
                  <a:off x="5012915" y="1844716"/>
                  <a:ext cx="5020" cy="8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01" extrusionOk="0">
                      <a:moveTo>
                        <a:pt x="0" y="1"/>
                      </a:moveTo>
                      <a:lnTo>
                        <a:pt x="250" y="40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8" name="Google Shape;2768;p24"/>
                <p:cNvSpPr/>
                <p:nvPr/>
              </p:nvSpPr>
              <p:spPr>
                <a:xfrm>
                  <a:off x="5065895" y="1953546"/>
                  <a:ext cx="3020" cy="1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501" extrusionOk="0">
                      <a:moveTo>
                        <a:pt x="1" y="1"/>
                      </a:moveTo>
                      <a:lnTo>
                        <a:pt x="151" y="50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9" name="Google Shape;2769;p24"/>
                <p:cNvSpPr/>
                <p:nvPr/>
              </p:nvSpPr>
              <p:spPr>
                <a:xfrm>
                  <a:off x="5080895" y="2047417"/>
                  <a:ext cx="7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301" extrusionOk="0">
                      <a:moveTo>
                        <a:pt x="251" y="0"/>
                      </a:moveTo>
                      <a:lnTo>
                        <a:pt x="1" y="300"/>
                      </a:lnTo>
                      <a:cubicBezTo>
                        <a:pt x="201" y="300"/>
                        <a:pt x="351" y="250"/>
                        <a:pt x="251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0" name="Google Shape;2770;p24"/>
                <p:cNvSpPr/>
                <p:nvPr/>
              </p:nvSpPr>
              <p:spPr>
                <a:xfrm>
                  <a:off x="5044895" y="2067369"/>
                  <a:ext cx="10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201" extrusionOk="0">
                      <a:moveTo>
                        <a:pt x="1" y="201"/>
                      </a:moveTo>
                      <a:lnTo>
                        <a:pt x="501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1" name="Google Shape;2771;p24"/>
                <p:cNvSpPr/>
                <p:nvPr/>
              </p:nvSpPr>
              <p:spPr>
                <a:xfrm>
                  <a:off x="5075895" y="2053409"/>
                  <a:ext cx="5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0" extrusionOk="0">
                      <a:moveTo>
                        <a:pt x="1" y="150"/>
                      </a:move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2" name="Google Shape;2772;p24"/>
                <p:cNvSpPr/>
                <p:nvPr/>
              </p:nvSpPr>
              <p:spPr>
                <a:xfrm>
                  <a:off x="5093895" y="2036432"/>
                  <a:ext cx="5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01" extrusionOk="0">
                      <a:moveTo>
                        <a:pt x="1" y="0"/>
                      </a:moveTo>
                      <a:lnTo>
                        <a:pt x="250" y="20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3" name="Google Shape;2773;p24"/>
                <p:cNvSpPr/>
                <p:nvPr/>
              </p:nvSpPr>
              <p:spPr>
                <a:xfrm>
                  <a:off x="5021915" y="1858697"/>
                  <a:ext cx="5020" cy="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01" extrusionOk="0">
                      <a:moveTo>
                        <a:pt x="0" y="1"/>
                      </a:moveTo>
                      <a:lnTo>
                        <a:pt x="250" y="30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4" name="Google Shape;2774;p24"/>
                <p:cNvSpPr/>
                <p:nvPr/>
              </p:nvSpPr>
              <p:spPr>
                <a:xfrm>
                  <a:off x="5017915" y="1851706"/>
                  <a:ext cx="4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0" y="1"/>
                      </a:moveTo>
                      <a:lnTo>
                        <a:pt x="200" y="20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5" name="Google Shape;2775;p24"/>
                <p:cNvSpPr/>
                <p:nvPr/>
              </p:nvSpPr>
              <p:spPr>
                <a:xfrm>
                  <a:off x="5008915" y="1835728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0" y="1"/>
                      </a:moveTo>
                      <a:lnTo>
                        <a:pt x="150" y="2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6" name="Google Shape;2776;p24"/>
                <p:cNvSpPr/>
                <p:nvPr/>
              </p:nvSpPr>
              <p:spPr>
                <a:xfrm>
                  <a:off x="5014915" y="2086343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00" y="1"/>
                      </a:moveTo>
                      <a:lnTo>
                        <a:pt x="0" y="151"/>
                      </a:lnTo>
                      <a:lnTo>
                        <a:pt x="100" y="151"/>
                      </a:lnTo>
                      <a:cubicBezTo>
                        <a:pt x="150" y="101"/>
                        <a:pt x="150" y="51"/>
                        <a:pt x="100" y="1"/>
                      </a:cubicBez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7" name="Google Shape;2777;p24"/>
                <p:cNvSpPr/>
                <p:nvPr/>
              </p:nvSpPr>
              <p:spPr>
                <a:xfrm>
                  <a:off x="5082895" y="2038429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" y="25"/>
                        <a:pt x="13" y="50"/>
                        <a:pt x="26" y="75"/>
                      </a:cubicBezTo>
                      <a:lnTo>
                        <a:pt x="1" y="0"/>
                      </a:lnTo>
                      <a:close/>
                      <a:moveTo>
                        <a:pt x="26" y="75"/>
                      </a:moveTo>
                      <a:lnTo>
                        <a:pt x="51" y="150"/>
                      </a:lnTo>
                      <a:cubicBezTo>
                        <a:pt x="51" y="125"/>
                        <a:pt x="38" y="100"/>
                        <a:pt x="26" y="75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8" name="Google Shape;2778;p24"/>
                <p:cNvSpPr/>
                <p:nvPr/>
              </p:nvSpPr>
              <p:spPr>
                <a:xfrm>
                  <a:off x="5079895" y="2030440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9" name="Google Shape;2779;p24"/>
                <p:cNvSpPr/>
                <p:nvPr/>
              </p:nvSpPr>
              <p:spPr>
                <a:xfrm>
                  <a:off x="5087895" y="2024448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" y="0"/>
                      </a:moveTo>
                      <a:lnTo>
                        <a:pt x="151" y="250"/>
                      </a:lnTo>
                      <a:lnTo>
                        <a:pt x="151" y="10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0" name="Google Shape;2780;p24"/>
                <p:cNvSpPr/>
                <p:nvPr/>
              </p:nvSpPr>
              <p:spPr>
                <a:xfrm>
                  <a:off x="5075895" y="202045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1" name="Google Shape;2781;p24"/>
                <p:cNvSpPr/>
                <p:nvPr/>
              </p:nvSpPr>
              <p:spPr>
                <a:xfrm>
                  <a:off x="5072895" y="2015461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1" y="10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2" name="Google Shape;2782;p24"/>
                <p:cNvSpPr/>
                <p:nvPr/>
              </p:nvSpPr>
              <p:spPr>
                <a:xfrm>
                  <a:off x="5070895" y="2012465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3" name="Google Shape;2783;p24"/>
                <p:cNvSpPr/>
                <p:nvPr/>
              </p:nvSpPr>
              <p:spPr>
                <a:xfrm>
                  <a:off x="5067895" y="2003477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10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4" name="Google Shape;2784;p24"/>
                <p:cNvSpPr/>
                <p:nvPr/>
              </p:nvSpPr>
              <p:spPr>
                <a:xfrm>
                  <a:off x="5075895" y="1988498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1" y="51"/>
                        <a:pt x="51" y="151"/>
                        <a:pt x="101" y="251"/>
                      </a:cubicBezTo>
                      <a:lnTo>
                        <a:pt x="151" y="10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5" name="Google Shape;2785;p24"/>
                <p:cNvSpPr/>
                <p:nvPr/>
              </p:nvSpPr>
              <p:spPr>
                <a:xfrm>
                  <a:off x="5060895" y="1978512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6" name="Google Shape;2786;p24"/>
                <p:cNvSpPr/>
                <p:nvPr/>
              </p:nvSpPr>
              <p:spPr>
                <a:xfrm>
                  <a:off x="5069895" y="1970523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" y="1"/>
                      </a:moveTo>
                      <a:lnTo>
                        <a:pt x="101" y="2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24"/>
                <p:cNvSpPr/>
                <p:nvPr/>
              </p:nvSpPr>
              <p:spPr>
                <a:xfrm>
                  <a:off x="5058895" y="1972520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" y="26"/>
                        <a:pt x="13" y="51"/>
                        <a:pt x="26" y="76"/>
                      </a:cubicBezTo>
                      <a:lnTo>
                        <a:pt x="1" y="1"/>
                      </a:lnTo>
                      <a:close/>
                      <a:moveTo>
                        <a:pt x="26" y="76"/>
                      </a:moveTo>
                      <a:lnTo>
                        <a:pt x="51" y="151"/>
                      </a:lnTo>
                      <a:cubicBezTo>
                        <a:pt x="51" y="126"/>
                        <a:pt x="38" y="101"/>
                        <a:pt x="26" y="76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24"/>
                <p:cNvSpPr/>
                <p:nvPr/>
              </p:nvSpPr>
              <p:spPr>
                <a:xfrm>
                  <a:off x="5055895" y="1963532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1"/>
                      </a:moveTo>
                      <a:lnTo>
                        <a:pt x="1" y="101"/>
                      </a:lnTo>
                      <a:lnTo>
                        <a:pt x="51" y="101"/>
                      </a:lnTo>
                      <a:cubicBezTo>
                        <a:pt x="51" y="101"/>
                        <a:pt x="1" y="51"/>
                        <a:pt x="1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24"/>
                <p:cNvSpPr/>
                <p:nvPr/>
              </p:nvSpPr>
              <p:spPr>
                <a:xfrm>
                  <a:off x="5052895" y="1951549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24"/>
                <p:cNvSpPr/>
                <p:nvPr/>
              </p:nvSpPr>
              <p:spPr>
                <a:xfrm>
                  <a:off x="5048895" y="1942581"/>
                  <a:ext cx="2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0" extrusionOk="0">
                      <a:moveTo>
                        <a:pt x="10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24"/>
                <p:cNvSpPr/>
                <p:nvPr/>
              </p:nvSpPr>
              <p:spPr>
                <a:xfrm>
                  <a:off x="5046895" y="1936589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cubicBezTo>
                        <a:pt x="1" y="50"/>
                        <a:pt x="51" y="100"/>
                        <a:pt x="51" y="10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24"/>
                <p:cNvSpPr/>
                <p:nvPr/>
              </p:nvSpPr>
              <p:spPr>
                <a:xfrm>
                  <a:off x="5043895" y="1927602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5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24"/>
                <p:cNvSpPr/>
                <p:nvPr/>
              </p:nvSpPr>
              <p:spPr>
                <a:xfrm>
                  <a:off x="5039895" y="192161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24"/>
                <p:cNvSpPr/>
                <p:nvPr/>
              </p:nvSpPr>
              <p:spPr>
                <a:xfrm>
                  <a:off x="5037895" y="1919613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1" y="0"/>
                      </a:moveTo>
                      <a:lnTo>
                        <a:pt x="1" y="50"/>
                      </a:lnTo>
                      <a:lnTo>
                        <a:pt x="51" y="50"/>
                      </a:lnTo>
                      <a:cubicBezTo>
                        <a:pt x="51" y="5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24"/>
                <p:cNvSpPr/>
                <p:nvPr/>
              </p:nvSpPr>
              <p:spPr>
                <a:xfrm>
                  <a:off x="5031915" y="1906631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lnTo>
                        <a:pt x="0" y="100"/>
                      </a:lnTo>
                      <a:lnTo>
                        <a:pt x="50" y="100"/>
                      </a:lnTo>
                      <a:cubicBezTo>
                        <a:pt x="50" y="100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24"/>
                <p:cNvSpPr/>
                <p:nvPr/>
              </p:nvSpPr>
              <p:spPr>
                <a:xfrm>
                  <a:off x="5027915" y="189764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24"/>
                <p:cNvSpPr/>
                <p:nvPr/>
              </p:nvSpPr>
              <p:spPr>
                <a:xfrm>
                  <a:off x="5041895" y="1894647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" y="0"/>
                      </a:moveTo>
                      <a:lnTo>
                        <a:pt x="151" y="1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24"/>
                <p:cNvSpPr/>
                <p:nvPr/>
              </p:nvSpPr>
              <p:spPr>
                <a:xfrm>
                  <a:off x="5015915" y="187966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24"/>
                <p:cNvSpPr/>
                <p:nvPr/>
              </p:nvSpPr>
              <p:spPr>
                <a:xfrm>
                  <a:off x="5012915" y="1876672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0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24"/>
                <p:cNvSpPr/>
                <p:nvPr/>
              </p:nvSpPr>
              <p:spPr>
                <a:xfrm>
                  <a:off x="5030915" y="1872677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0" y="1"/>
                      </a:moveTo>
                      <a:lnTo>
                        <a:pt x="100" y="20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24"/>
                <p:cNvSpPr/>
                <p:nvPr/>
              </p:nvSpPr>
              <p:spPr>
                <a:xfrm>
                  <a:off x="5009915" y="1873676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0" y="1"/>
                      </a:moveTo>
                      <a:cubicBezTo>
                        <a:pt x="0" y="51"/>
                        <a:pt x="50" y="101"/>
                        <a:pt x="100" y="101"/>
                      </a:cubicBezTo>
                      <a:cubicBezTo>
                        <a:pt x="100" y="5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24"/>
                <p:cNvSpPr/>
                <p:nvPr/>
              </p:nvSpPr>
              <p:spPr>
                <a:xfrm>
                  <a:off x="5027915" y="1867684"/>
                  <a:ext cx="3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251" extrusionOk="0">
                      <a:moveTo>
                        <a:pt x="0" y="1"/>
                      </a:moveTo>
                      <a:lnTo>
                        <a:pt x="150" y="2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24"/>
                <p:cNvSpPr/>
                <p:nvPr/>
              </p:nvSpPr>
              <p:spPr>
                <a:xfrm>
                  <a:off x="5007915" y="186768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0" y="26"/>
                        <a:pt x="13" y="51"/>
                        <a:pt x="25" y="76"/>
                      </a:cubicBezTo>
                      <a:lnTo>
                        <a:pt x="0" y="1"/>
                      </a:lnTo>
                      <a:close/>
                      <a:moveTo>
                        <a:pt x="25" y="76"/>
                      </a:moveTo>
                      <a:lnTo>
                        <a:pt x="50" y="151"/>
                      </a:lnTo>
                      <a:cubicBezTo>
                        <a:pt x="50" y="126"/>
                        <a:pt x="38" y="101"/>
                        <a:pt x="25" y="76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24"/>
                <p:cNvSpPr/>
                <p:nvPr/>
              </p:nvSpPr>
              <p:spPr>
                <a:xfrm>
                  <a:off x="4999915" y="1858697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24"/>
                <p:cNvSpPr/>
                <p:nvPr/>
              </p:nvSpPr>
              <p:spPr>
                <a:xfrm>
                  <a:off x="4997915" y="185570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24"/>
                <p:cNvSpPr/>
                <p:nvPr/>
              </p:nvSpPr>
              <p:spPr>
                <a:xfrm>
                  <a:off x="4995915" y="1853704"/>
                  <a:ext cx="1020" cy="1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51" extrusionOk="0">
                      <a:moveTo>
                        <a:pt x="0" y="1"/>
                      </a:moveTo>
                      <a:lnTo>
                        <a:pt x="0" y="51"/>
                      </a:lnTo>
                      <a:lnTo>
                        <a:pt x="50" y="51"/>
                      </a:lnTo>
                      <a:cubicBezTo>
                        <a:pt x="5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24"/>
                <p:cNvSpPr/>
                <p:nvPr/>
              </p:nvSpPr>
              <p:spPr>
                <a:xfrm>
                  <a:off x="4991915" y="1846713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5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24"/>
                <p:cNvSpPr/>
                <p:nvPr/>
              </p:nvSpPr>
              <p:spPr>
                <a:xfrm>
                  <a:off x="4991915" y="183173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151"/>
                      </a:move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9" name="Google Shape;2809;p24"/>
                <p:cNvSpPr/>
                <p:nvPr/>
              </p:nvSpPr>
              <p:spPr>
                <a:xfrm>
                  <a:off x="4993915" y="1831734"/>
                  <a:ext cx="3020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" extrusionOk="0">
                      <a:moveTo>
                        <a:pt x="0" y="1"/>
                      </a:moveTo>
                      <a:lnTo>
                        <a:pt x="150" y="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0" name="Google Shape;2810;p24"/>
                <p:cNvSpPr/>
                <p:nvPr/>
              </p:nvSpPr>
              <p:spPr>
                <a:xfrm>
                  <a:off x="5407835" y="1550181"/>
                  <a:ext cx="122000" cy="224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0" h="11249" extrusionOk="0">
                      <a:moveTo>
                        <a:pt x="951" y="1"/>
                      </a:moveTo>
                      <a:lnTo>
                        <a:pt x="451" y="200"/>
                      </a:lnTo>
                      <a:cubicBezTo>
                        <a:pt x="401" y="300"/>
                        <a:pt x="451" y="450"/>
                        <a:pt x="401" y="500"/>
                      </a:cubicBezTo>
                      <a:cubicBezTo>
                        <a:pt x="1" y="850"/>
                        <a:pt x="151" y="1150"/>
                        <a:pt x="301" y="1550"/>
                      </a:cubicBezTo>
                      <a:lnTo>
                        <a:pt x="501" y="1650"/>
                      </a:lnTo>
                      <a:cubicBezTo>
                        <a:pt x="1051" y="1850"/>
                        <a:pt x="1500" y="2250"/>
                        <a:pt x="1850" y="2750"/>
                      </a:cubicBezTo>
                      <a:cubicBezTo>
                        <a:pt x="2300" y="3400"/>
                        <a:pt x="2650" y="4150"/>
                        <a:pt x="2950" y="4900"/>
                      </a:cubicBezTo>
                      <a:cubicBezTo>
                        <a:pt x="3350" y="5649"/>
                        <a:pt x="3600" y="6449"/>
                        <a:pt x="3900" y="7199"/>
                      </a:cubicBezTo>
                      <a:lnTo>
                        <a:pt x="4000" y="7349"/>
                      </a:lnTo>
                      <a:lnTo>
                        <a:pt x="4800" y="9449"/>
                      </a:lnTo>
                      <a:lnTo>
                        <a:pt x="4900" y="9599"/>
                      </a:lnTo>
                      <a:lnTo>
                        <a:pt x="4950" y="9799"/>
                      </a:lnTo>
                      <a:lnTo>
                        <a:pt x="5050" y="9899"/>
                      </a:lnTo>
                      <a:cubicBezTo>
                        <a:pt x="5300" y="10349"/>
                        <a:pt x="5500" y="10799"/>
                        <a:pt x="5750" y="11249"/>
                      </a:cubicBezTo>
                      <a:lnTo>
                        <a:pt x="6100" y="11199"/>
                      </a:lnTo>
                      <a:cubicBezTo>
                        <a:pt x="6050" y="10899"/>
                        <a:pt x="5950" y="10699"/>
                        <a:pt x="5900" y="10449"/>
                      </a:cubicBezTo>
                      <a:lnTo>
                        <a:pt x="5550" y="9249"/>
                      </a:lnTo>
                      <a:lnTo>
                        <a:pt x="5450" y="9049"/>
                      </a:lnTo>
                      <a:lnTo>
                        <a:pt x="5100" y="8199"/>
                      </a:lnTo>
                      <a:lnTo>
                        <a:pt x="5000" y="7999"/>
                      </a:lnTo>
                      <a:lnTo>
                        <a:pt x="4200" y="5749"/>
                      </a:lnTo>
                      <a:lnTo>
                        <a:pt x="4100" y="5600"/>
                      </a:lnTo>
                      <a:cubicBezTo>
                        <a:pt x="4050" y="5550"/>
                        <a:pt x="4050" y="5550"/>
                        <a:pt x="4050" y="5500"/>
                      </a:cubicBezTo>
                      <a:lnTo>
                        <a:pt x="3950" y="5300"/>
                      </a:lnTo>
                      <a:lnTo>
                        <a:pt x="3750" y="4750"/>
                      </a:lnTo>
                      <a:lnTo>
                        <a:pt x="3650" y="4550"/>
                      </a:lnTo>
                      <a:cubicBezTo>
                        <a:pt x="3450" y="4100"/>
                        <a:pt x="3200" y="3650"/>
                        <a:pt x="3000" y="3200"/>
                      </a:cubicBezTo>
                      <a:cubicBezTo>
                        <a:pt x="2950" y="3050"/>
                        <a:pt x="2900" y="2850"/>
                        <a:pt x="2850" y="2700"/>
                      </a:cubicBezTo>
                      <a:lnTo>
                        <a:pt x="2750" y="2550"/>
                      </a:lnTo>
                      <a:lnTo>
                        <a:pt x="1650" y="850"/>
                      </a:lnTo>
                      <a:lnTo>
                        <a:pt x="1201" y="200"/>
                      </a:lnTo>
                      <a:lnTo>
                        <a:pt x="1001" y="1"/>
                      </a:lnTo>
                      <a:close/>
                    </a:path>
                  </a:pathLst>
                </a:custGeom>
                <a:solidFill>
                  <a:srgbClr val="141313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1" name="Google Shape;2811;p24"/>
                <p:cNvSpPr/>
                <p:nvPr/>
              </p:nvSpPr>
              <p:spPr>
                <a:xfrm>
                  <a:off x="5530815" y="1777828"/>
                  <a:ext cx="17020" cy="11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" h="551" extrusionOk="0">
                      <a:moveTo>
                        <a:pt x="851" y="0"/>
                      </a:moveTo>
                      <a:cubicBezTo>
                        <a:pt x="451" y="0"/>
                        <a:pt x="51" y="0"/>
                        <a:pt x="1" y="550"/>
                      </a:cubicBezTo>
                      <a:lnTo>
                        <a:pt x="851" y="0"/>
                      </a:lnTo>
                      <a:close/>
                    </a:path>
                  </a:pathLst>
                </a:custGeom>
                <a:solidFill>
                  <a:srgbClr val="09090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2" name="Google Shape;2812;p24"/>
                <p:cNvSpPr/>
                <p:nvPr/>
              </p:nvSpPr>
              <p:spPr>
                <a:xfrm>
                  <a:off x="5516815" y="1789812"/>
                  <a:ext cx="9020" cy="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3" extrusionOk="0">
                      <a:moveTo>
                        <a:pt x="1" y="0"/>
                      </a:moveTo>
                      <a:cubicBezTo>
                        <a:pt x="67" y="110"/>
                        <a:pt x="133" y="153"/>
                        <a:pt x="199" y="153"/>
                      </a:cubicBezTo>
                      <a:cubicBezTo>
                        <a:pt x="283" y="153"/>
                        <a:pt x="367" y="84"/>
                        <a:pt x="451" y="0"/>
                      </a:cubicBezTo>
                      <a:close/>
                    </a:path>
                  </a:pathLst>
                </a:custGeom>
                <a:solidFill>
                  <a:srgbClr val="09090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24"/>
                <p:cNvSpPr/>
                <p:nvPr/>
              </p:nvSpPr>
              <p:spPr>
                <a:xfrm>
                  <a:off x="5551815" y="1768840"/>
                  <a:ext cx="4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51" extrusionOk="0">
                      <a:moveTo>
                        <a:pt x="200" y="1"/>
                      </a:moveTo>
                      <a:lnTo>
                        <a:pt x="0" y="251"/>
                      </a:lnTo>
                      <a:close/>
                    </a:path>
                  </a:pathLst>
                </a:custGeom>
                <a:solidFill>
                  <a:srgbClr val="09090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24"/>
                <p:cNvSpPr/>
                <p:nvPr/>
              </p:nvSpPr>
              <p:spPr>
                <a:xfrm>
                  <a:off x="5473835" y="1795803"/>
                  <a:ext cx="33000" cy="23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" h="1201" extrusionOk="0">
                      <a:moveTo>
                        <a:pt x="1650" y="0"/>
                      </a:moveTo>
                      <a:cubicBezTo>
                        <a:pt x="1100" y="200"/>
                        <a:pt x="800" y="750"/>
                        <a:pt x="150" y="800"/>
                      </a:cubicBezTo>
                      <a:cubicBezTo>
                        <a:pt x="100" y="850"/>
                        <a:pt x="50" y="1050"/>
                        <a:pt x="0" y="1200"/>
                      </a:cubicBezTo>
                      <a:cubicBezTo>
                        <a:pt x="550" y="900"/>
                        <a:pt x="1150" y="550"/>
                        <a:pt x="1650" y="150"/>
                      </a:cubicBezTo>
                      <a:lnTo>
                        <a:pt x="1650" y="0"/>
                      </a:lnTo>
                      <a:close/>
                    </a:path>
                  </a:pathLst>
                </a:custGeom>
                <a:solidFill>
                  <a:srgbClr val="23212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24"/>
                <p:cNvSpPr/>
                <p:nvPr/>
              </p:nvSpPr>
              <p:spPr>
                <a:xfrm>
                  <a:off x="5506815" y="1791809"/>
                  <a:ext cx="9020" cy="7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351" extrusionOk="0">
                      <a:moveTo>
                        <a:pt x="351" y="0"/>
                      </a:moveTo>
                      <a:lnTo>
                        <a:pt x="151" y="50"/>
                      </a:lnTo>
                      <a:lnTo>
                        <a:pt x="1" y="200"/>
                      </a:lnTo>
                      <a:lnTo>
                        <a:pt x="1" y="350"/>
                      </a:lnTo>
                      <a:cubicBezTo>
                        <a:pt x="201" y="350"/>
                        <a:pt x="451" y="300"/>
                        <a:pt x="351" y="0"/>
                      </a:cubicBezTo>
                      <a:close/>
                    </a:path>
                  </a:pathLst>
                </a:custGeom>
                <a:solidFill>
                  <a:srgbClr val="09090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6" name="Google Shape;2816;p24"/>
                <p:cNvSpPr/>
                <p:nvPr/>
              </p:nvSpPr>
              <p:spPr>
                <a:xfrm>
                  <a:off x="5509815" y="1789812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1" y="0"/>
                      </a:moveTo>
                      <a:lnTo>
                        <a:pt x="1" y="150"/>
                      </a:lnTo>
                      <a:lnTo>
                        <a:pt x="151" y="100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23212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7" name="Google Shape;2817;p24"/>
                <p:cNvSpPr/>
                <p:nvPr/>
              </p:nvSpPr>
              <p:spPr>
                <a:xfrm>
                  <a:off x="5658795" y="1571153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1" y="0"/>
                      </a:moveTo>
                      <a:lnTo>
                        <a:pt x="1" y="100"/>
                      </a:lnTo>
                      <a:lnTo>
                        <a:pt x="51" y="100"/>
                      </a:lnTo>
                      <a:cubicBezTo>
                        <a:pt x="51" y="100"/>
                        <a:pt x="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8" name="Google Shape;2818;p24"/>
                <p:cNvSpPr/>
                <p:nvPr/>
              </p:nvSpPr>
              <p:spPr>
                <a:xfrm>
                  <a:off x="5661795" y="1577144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1" y="0"/>
                      </a:moveTo>
                      <a:lnTo>
                        <a:pt x="51" y="150"/>
                      </a:lnTo>
                      <a:cubicBezTo>
                        <a:pt x="51" y="100"/>
                        <a:pt x="51" y="50"/>
                        <a:pt x="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9" name="Google Shape;2819;p24"/>
                <p:cNvSpPr/>
                <p:nvPr/>
              </p:nvSpPr>
              <p:spPr>
                <a:xfrm>
                  <a:off x="5663795" y="1589128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51" y="0"/>
                      </a:moveTo>
                      <a:lnTo>
                        <a:pt x="51" y="0"/>
                      </a:lnTo>
                      <a:cubicBezTo>
                        <a:pt x="1" y="50"/>
                        <a:pt x="51" y="100"/>
                        <a:pt x="100" y="100"/>
                      </a:cubicBezTo>
                      <a:cubicBezTo>
                        <a:pt x="100" y="50"/>
                        <a:pt x="51" y="50"/>
                        <a:pt x="51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24"/>
                <p:cNvSpPr/>
                <p:nvPr/>
              </p:nvSpPr>
              <p:spPr>
                <a:xfrm>
                  <a:off x="5667795" y="1604107"/>
                  <a:ext cx="1020" cy="2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0" extrusionOk="0">
                      <a:moveTo>
                        <a:pt x="0" y="0"/>
                      </a:moveTo>
                      <a:lnTo>
                        <a:pt x="50" y="150"/>
                      </a:lnTo>
                      <a:cubicBezTo>
                        <a:pt x="50" y="100"/>
                        <a:pt x="5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24"/>
                <p:cNvSpPr/>
                <p:nvPr/>
              </p:nvSpPr>
              <p:spPr>
                <a:xfrm>
                  <a:off x="5670795" y="1620065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1"/>
                      </a:moveTo>
                      <a:lnTo>
                        <a:pt x="50" y="101"/>
                      </a:lnTo>
                      <a:cubicBezTo>
                        <a:pt x="50" y="51"/>
                        <a:pt x="5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24"/>
                <p:cNvSpPr/>
                <p:nvPr/>
              </p:nvSpPr>
              <p:spPr>
                <a:xfrm>
                  <a:off x="5673795" y="1634046"/>
                  <a:ext cx="1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51" extrusionOk="0">
                      <a:moveTo>
                        <a:pt x="0" y="1"/>
                      </a:moveTo>
                      <a:lnTo>
                        <a:pt x="50" y="151"/>
                      </a:lnTo>
                      <a:cubicBezTo>
                        <a:pt x="50" y="101"/>
                        <a:pt x="50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3" name="Google Shape;2823;p24"/>
                <p:cNvSpPr/>
                <p:nvPr/>
              </p:nvSpPr>
              <p:spPr>
                <a:xfrm>
                  <a:off x="5169875" y="2002479"/>
                  <a:ext cx="9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51" extrusionOk="0">
                      <a:moveTo>
                        <a:pt x="1" y="150"/>
                      </a:moveTo>
                      <a:lnTo>
                        <a:pt x="451" y="0"/>
                      </a:lnTo>
                      <a:close/>
                    </a:path>
                  </a:pathLst>
                </a:custGeom>
                <a:solidFill>
                  <a:srgbClr val="51626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4" name="Google Shape;2824;p24"/>
                <p:cNvSpPr/>
                <p:nvPr/>
              </p:nvSpPr>
              <p:spPr>
                <a:xfrm>
                  <a:off x="4799955" y="1918614"/>
                  <a:ext cx="100000" cy="225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0" h="11299" extrusionOk="0">
                      <a:moveTo>
                        <a:pt x="250" y="0"/>
                      </a:moveTo>
                      <a:lnTo>
                        <a:pt x="250" y="100"/>
                      </a:lnTo>
                      <a:lnTo>
                        <a:pt x="100" y="200"/>
                      </a:lnTo>
                      <a:lnTo>
                        <a:pt x="0" y="350"/>
                      </a:lnTo>
                      <a:lnTo>
                        <a:pt x="50" y="800"/>
                      </a:lnTo>
                      <a:cubicBezTo>
                        <a:pt x="100" y="850"/>
                        <a:pt x="100" y="850"/>
                        <a:pt x="100" y="900"/>
                      </a:cubicBezTo>
                      <a:lnTo>
                        <a:pt x="100" y="950"/>
                      </a:lnTo>
                      <a:lnTo>
                        <a:pt x="150" y="950"/>
                      </a:lnTo>
                      <a:lnTo>
                        <a:pt x="550" y="1100"/>
                      </a:lnTo>
                      <a:cubicBezTo>
                        <a:pt x="1250" y="2000"/>
                        <a:pt x="1800" y="2950"/>
                        <a:pt x="2250" y="4000"/>
                      </a:cubicBezTo>
                      <a:cubicBezTo>
                        <a:pt x="3299" y="6299"/>
                        <a:pt x="3849" y="8799"/>
                        <a:pt x="4549" y="11298"/>
                      </a:cubicBezTo>
                      <a:lnTo>
                        <a:pt x="4999" y="10998"/>
                      </a:lnTo>
                      <a:cubicBezTo>
                        <a:pt x="4949" y="10548"/>
                        <a:pt x="4899" y="10148"/>
                        <a:pt x="4749" y="9748"/>
                      </a:cubicBezTo>
                      <a:cubicBezTo>
                        <a:pt x="4349" y="8049"/>
                        <a:pt x="3899" y="6399"/>
                        <a:pt x="3399" y="4749"/>
                      </a:cubicBezTo>
                      <a:cubicBezTo>
                        <a:pt x="3200" y="4049"/>
                        <a:pt x="2900" y="3400"/>
                        <a:pt x="2650" y="2750"/>
                      </a:cubicBezTo>
                      <a:lnTo>
                        <a:pt x="2550" y="2550"/>
                      </a:lnTo>
                      <a:lnTo>
                        <a:pt x="2100" y="1900"/>
                      </a:lnTo>
                      <a:cubicBezTo>
                        <a:pt x="1750" y="1350"/>
                        <a:pt x="1450" y="850"/>
                        <a:pt x="1150" y="300"/>
                      </a:cubicBezTo>
                      <a:cubicBezTo>
                        <a:pt x="1000" y="250"/>
                        <a:pt x="800" y="200"/>
                        <a:pt x="650" y="150"/>
                      </a:cubicBezTo>
                      <a:cubicBezTo>
                        <a:pt x="550" y="100"/>
                        <a:pt x="400" y="50"/>
                        <a:pt x="250" y="0"/>
                      </a:cubicBez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5" name="Google Shape;2825;p24"/>
                <p:cNvSpPr/>
                <p:nvPr/>
              </p:nvSpPr>
              <p:spPr>
                <a:xfrm>
                  <a:off x="5323855" y="1611078"/>
                  <a:ext cx="108000" cy="229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" h="11499" extrusionOk="0">
                      <a:moveTo>
                        <a:pt x="1000" y="1"/>
                      </a:moveTo>
                      <a:cubicBezTo>
                        <a:pt x="200" y="101"/>
                        <a:pt x="0" y="201"/>
                        <a:pt x="50" y="651"/>
                      </a:cubicBezTo>
                      <a:cubicBezTo>
                        <a:pt x="50" y="901"/>
                        <a:pt x="300" y="1151"/>
                        <a:pt x="450" y="1401"/>
                      </a:cubicBezTo>
                      <a:lnTo>
                        <a:pt x="950" y="1751"/>
                      </a:lnTo>
                      <a:cubicBezTo>
                        <a:pt x="1000" y="1751"/>
                        <a:pt x="1050" y="1801"/>
                        <a:pt x="1050" y="1851"/>
                      </a:cubicBezTo>
                      <a:lnTo>
                        <a:pt x="1150" y="1951"/>
                      </a:lnTo>
                      <a:lnTo>
                        <a:pt x="1200" y="1951"/>
                      </a:lnTo>
                      <a:lnTo>
                        <a:pt x="1400" y="2051"/>
                      </a:lnTo>
                      <a:cubicBezTo>
                        <a:pt x="2150" y="2451"/>
                        <a:pt x="2700" y="3100"/>
                        <a:pt x="3000" y="3900"/>
                      </a:cubicBezTo>
                      <a:cubicBezTo>
                        <a:pt x="3250" y="4500"/>
                        <a:pt x="3500" y="5100"/>
                        <a:pt x="3700" y="5750"/>
                      </a:cubicBezTo>
                      <a:cubicBezTo>
                        <a:pt x="4100" y="7100"/>
                        <a:pt x="4450" y="8449"/>
                        <a:pt x="4800" y="9799"/>
                      </a:cubicBezTo>
                      <a:cubicBezTo>
                        <a:pt x="4850" y="10149"/>
                        <a:pt x="4850" y="10499"/>
                        <a:pt x="4800" y="10849"/>
                      </a:cubicBezTo>
                      <a:cubicBezTo>
                        <a:pt x="4800" y="10899"/>
                        <a:pt x="4850" y="10949"/>
                        <a:pt x="4850" y="10999"/>
                      </a:cubicBezTo>
                      <a:lnTo>
                        <a:pt x="4850" y="11049"/>
                      </a:lnTo>
                      <a:lnTo>
                        <a:pt x="4950" y="11499"/>
                      </a:lnTo>
                      <a:lnTo>
                        <a:pt x="5400" y="11349"/>
                      </a:lnTo>
                      <a:cubicBezTo>
                        <a:pt x="5400" y="10899"/>
                        <a:pt x="5400" y="10499"/>
                        <a:pt x="5400" y="10099"/>
                      </a:cubicBezTo>
                      <a:cubicBezTo>
                        <a:pt x="5350" y="10049"/>
                        <a:pt x="5350" y="9999"/>
                        <a:pt x="5300" y="9999"/>
                      </a:cubicBezTo>
                      <a:lnTo>
                        <a:pt x="5300" y="9899"/>
                      </a:lnTo>
                      <a:lnTo>
                        <a:pt x="5200" y="8599"/>
                      </a:lnTo>
                      <a:lnTo>
                        <a:pt x="5150" y="8399"/>
                      </a:lnTo>
                      <a:cubicBezTo>
                        <a:pt x="5000" y="7800"/>
                        <a:pt x="4850" y="7150"/>
                        <a:pt x="4650" y="6550"/>
                      </a:cubicBezTo>
                      <a:cubicBezTo>
                        <a:pt x="4400" y="5700"/>
                        <a:pt x="4150" y="4850"/>
                        <a:pt x="3900" y="4050"/>
                      </a:cubicBezTo>
                      <a:lnTo>
                        <a:pt x="3800" y="3900"/>
                      </a:lnTo>
                      <a:lnTo>
                        <a:pt x="3600" y="3400"/>
                      </a:lnTo>
                      <a:lnTo>
                        <a:pt x="3500" y="3300"/>
                      </a:lnTo>
                      <a:cubicBezTo>
                        <a:pt x="3400" y="3250"/>
                        <a:pt x="3400" y="3250"/>
                        <a:pt x="3400" y="3150"/>
                      </a:cubicBezTo>
                      <a:lnTo>
                        <a:pt x="3350" y="3000"/>
                      </a:lnTo>
                      <a:lnTo>
                        <a:pt x="3300" y="2850"/>
                      </a:lnTo>
                      <a:lnTo>
                        <a:pt x="3200" y="2700"/>
                      </a:lnTo>
                      <a:lnTo>
                        <a:pt x="2400" y="1651"/>
                      </a:lnTo>
                      <a:lnTo>
                        <a:pt x="2300" y="1501"/>
                      </a:lnTo>
                      <a:cubicBezTo>
                        <a:pt x="1700" y="1151"/>
                        <a:pt x="1250" y="601"/>
                        <a:pt x="1000" y="1"/>
                      </a:cubicBezTo>
                      <a:close/>
                    </a:path>
                  </a:pathLst>
                </a:custGeom>
                <a:solidFill>
                  <a:srgbClr val="141313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6" name="Google Shape;2826;p24"/>
                <p:cNvSpPr/>
                <p:nvPr/>
              </p:nvSpPr>
              <p:spPr>
                <a:xfrm>
                  <a:off x="5237875" y="1666002"/>
                  <a:ext cx="101000" cy="230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" h="11549" extrusionOk="0">
                      <a:moveTo>
                        <a:pt x="700" y="0"/>
                      </a:moveTo>
                      <a:lnTo>
                        <a:pt x="300" y="100"/>
                      </a:lnTo>
                      <a:cubicBezTo>
                        <a:pt x="0" y="500"/>
                        <a:pt x="200" y="900"/>
                        <a:pt x="350" y="1300"/>
                      </a:cubicBezTo>
                      <a:cubicBezTo>
                        <a:pt x="600" y="1450"/>
                        <a:pt x="1000" y="1500"/>
                        <a:pt x="1150" y="1750"/>
                      </a:cubicBezTo>
                      <a:cubicBezTo>
                        <a:pt x="1650" y="2300"/>
                        <a:pt x="2100" y="2950"/>
                        <a:pt x="2500" y="3600"/>
                      </a:cubicBezTo>
                      <a:cubicBezTo>
                        <a:pt x="3350" y="5450"/>
                        <a:pt x="3950" y="7399"/>
                        <a:pt x="4349" y="9399"/>
                      </a:cubicBezTo>
                      <a:cubicBezTo>
                        <a:pt x="4499" y="10049"/>
                        <a:pt x="4599" y="10749"/>
                        <a:pt x="4749" y="11448"/>
                      </a:cubicBezTo>
                      <a:lnTo>
                        <a:pt x="5049" y="11548"/>
                      </a:lnTo>
                      <a:lnTo>
                        <a:pt x="5049" y="9999"/>
                      </a:lnTo>
                      <a:cubicBezTo>
                        <a:pt x="4999" y="9999"/>
                        <a:pt x="4999" y="9949"/>
                        <a:pt x="4949" y="9899"/>
                      </a:cubicBezTo>
                      <a:lnTo>
                        <a:pt x="4949" y="9849"/>
                      </a:lnTo>
                      <a:cubicBezTo>
                        <a:pt x="4899" y="9249"/>
                        <a:pt x="4799" y="8649"/>
                        <a:pt x="4699" y="8099"/>
                      </a:cubicBezTo>
                      <a:lnTo>
                        <a:pt x="4649" y="7899"/>
                      </a:lnTo>
                      <a:lnTo>
                        <a:pt x="4549" y="7249"/>
                      </a:lnTo>
                      <a:lnTo>
                        <a:pt x="4499" y="6799"/>
                      </a:lnTo>
                      <a:cubicBezTo>
                        <a:pt x="4449" y="6699"/>
                        <a:pt x="4399" y="6599"/>
                        <a:pt x="4349" y="6449"/>
                      </a:cubicBezTo>
                      <a:cubicBezTo>
                        <a:pt x="3900" y="4900"/>
                        <a:pt x="3250" y="3400"/>
                        <a:pt x="2400" y="2000"/>
                      </a:cubicBezTo>
                      <a:cubicBezTo>
                        <a:pt x="1950" y="1250"/>
                        <a:pt x="1550" y="450"/>
                        <a:pt x="700" y="0"/>
                      </a:cubicBezTo>
                      <a:close/>
                    </a:path>
                  </a:pathLst>
                </a:custGeom>
                <a:solidFill>
                  <a:srgbClr val="141313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7" name="Google Shape;2827;p24"/>
                <p:cNvSpPr/>
                <p:nvPr/>
              </p:nvSpPr>
              <p:spPr>
                <a:xfrm>
                  <a:off x="4653975" y="2013983"/>
                  <a:ext cx="69000" cy="17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0" h="8923" extrusionOk="0">
                      <a:moveTo>
                        <a:pt x="678" y="1"/>
                      </a:moveTo>
                      <a:cubicBezTo>
                        <a:pt x="555" y="1"/>
                        <a:pt x="423" y="33"/>
                        <a:pt x="300" y="74"/>
                      </a:cubicBezTo>
                      <a:cubicBezTo>
                        <a:pt x="0" y="174"/>
                        <a:pt x="0" y="424"/>
                        <a:pt x="50" y="674"/>
                      </a:cubicBezTo>
                      <a:cubicBezTo>
                        <a:pt x="150" y="974"/>
                        <a:pt x="300" y="1274"/>
                        <a:pt x="500" y="1524"/>
                      </a:cubicBezTo>
                      <a:cubicBezTo>
                        <a:pt x="950" y="1824"/>
                        <a:pt x="1150" y="2374"/>
                        <a:pt x="1100" y="2874"/>
                      </a:cubicBezTo>
                      <a:cubicBezTo>
                        <a:pt x="1100" y="3074"/>
                        <a:pt x="1100" y="3274"/>
                        <a:pt x="1150" y="3424"/>
                      </a:cubicBezTo>
                      <a:cubicBezTo>
                        <a:pt x="1800" y="3674"/>
                        <a:pt x="1800" y="3674"/>
                        <a:pt x="2050" y="4274"/>
                      </a:cubicBezTo>
                      <a:cubicBezTo>
                        <a:pt x="2550" y="5673"/>
                        <a:pt x="2850" y="7073"/>
                        <a:pt x="2900" y="8573"/>
                      </a:cubicBezTo>
                      <a:cubicBezTo>
                        <a:pt x="2900" y="8773"/>
                        <a:pt x="2950" y="8923"/>
                        <a:pt x="3400" y="8923"/>
                      </a:cubicBezTo>
                      <a:cubicBezTo>
                        <a:pt x="3400" y="8573"/>
                        <a:pt x="3450" y="8223"/>
                        <a:pt x="3400" y="7923"/>
                      </a:cubicBezTo>
                      <a:cubicBezTo>
                        <a:pt x="3350" y="6973"/>
                        <a:pt x="3250" y="6073"/>
                        <a:pt x="3050" y="5173"/>
                      </a:cubicBezTo>
                      <a:cubicBezTo>
                        <a:pt x="2850" y="4324"/>
                        <a:pt x="2550" y="3524"/>
                        <a:pt x="2200" y="2724"/>
                      </a:cubicBezTo>
                      <a:cubicBezTo>
                        <a:pt x="1850" y="2124"/>
                        <a:pt x="1550" y="1474"/>
                        <a:pt x="1350" y="824"/>
                      </a:cubicBezTo>
                      <a:cubicBezTo>
                        <a:pt x="1300" y="624"/>
                        <a:pt x="1250" y="424"/>
                        <a:pt x="1100" y="274"/>
                      </a:cubicBezTo>
                      <a:cubicBezTo>
                        <a:pt x="1012" y="68"/>
                        <a:pt x="854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8" name="Google Shape;2828;p24"/>
                <p:cNvSpPr/>
                <p:nvPr/>
              </p:nvSpPr>
              <p:spPr>
                <a:xfrm>
                  <a:off x="4578995" y="2053508"/>
                  <a:ext cx="63000" cy="167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" h="8394" extrusionOk="0">
                      <a:moveTo>
                        <a:pt x="747" y="1"/>
                      </a:moveTo>
                      <a:cubicBezTo>
                        <a:pt x="622" y="1"/>
                        <a:pt x="494" y="51"/>
                        <a:pt x="400" y="145"/>
                      </a:cubicBezTo>
                      <a:cubicBezTo>
                        <a:pt x="100" y="245"/>
                        <a:pt x="0" y="595"/>
                        <a:pt x="150" y="845"/>
                      </a:cubicBezTo>
                      <a:cubicBezTo>
                        <a:pt x="250" y="1045"/>
                        <a:pt x="350" y="1245"/>
                        <a:pt x="500" y="1445"/>
                      </a:cubicBezTo>
                      <a:cubicBezTo>
                        <a:pt x="750" y="1795"/>
                        <a:pt x="1000" y="2195"/>
                        <a:pt x="1250" y="2595"/>
                      </a:cubicBezTo>
                      <a:cubicBezTo>
                        <a:pt x="1650" y="3544"/>
                        <a:pt x="1950" y="4544"/>
                        <a:pt x="2150" y="5544"/>
                      </a:cubicBezTo>
                      <a:cubicBezTo>
                        <a:pt x="2250" y="6294"/>
                        <a:pt x="2350" y="7044"/>
                        <a:pt x="2450" y="7844"/>
                      </a:cubicBezTo>
                      <a:cubicBezTo>
                        <a:pt x="2500" y="7994"/>
                        <a:pt x="2600" y="8144"/>
                        <a:pt x="2650" y="8394"/>
                      </a:cubicBezTo>
                      <a:cubicBezTo>
                        <a:pt x="3049" y="8194"/>
                        <a:pt x="3149" y="8094"/>
                        <a:pt x="3099" y="7794"/>
                      </a:cubicBezTo>
                      <a:cubicBezTo>
                        <a:pt x="2999" y="6944"/>
                        <a:pt x="2850" y="6094"/>
                        <a:pt x="2800" y="5294"/>
                      </a:cubicBezTo>
                      <a:cubicBezTo>
                        <a:pt x="2600" y="3694"/>
                        <a:pt x="1900" y="2195"/>
                        <a:pt x="1450" y="695"/>
                      </a:cubicBezTo>
                      <a:cubicBezTo>
                        <a:pt x="1350" y="495"/>
                        <a:pt x="1250" y="345"/>
                        <a:pt x="1100" y="195"/>
                      </a:cubicBezTo>
                      <a:cubicBezTo>
                        <a:pt x="1021" y="63"/>
                        <a:pt x="886" y="1"/>
                        <a:pt x="747" y="1"/>
                      </a:cubicBezTo>
                      <a:close/>
                    </a:path>
                  </a:pathLst>
                </a:custGeom>
                <a:solidFill>
                  <a:srgbClr val="100E0E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9" name="Google Shape;2829;p24"/>
                <p:cNvSpPr/>
                <p:nvPr/>
              </p:nvSpPr>
              <p:spPr>
                <a:xfrm>
                  <a:off x="4499995" y="2096329"/>
                  <a:ext cx="54020" cy="15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1" h="7950" extrusionOk="0">
                      <a:moveTo>
                        <a:pt x="151" y="1"/>
                      </a:moveTo>
                      <a:cubicBezTo>
                        <a:pt x="1" y="501"/>
                        <a:pt x="101" y="1000"/>
                        <a:pt x="351" y="1450"/>
                      </a:cubicBezTo>
                      <a:cubicBezTo>
                        <a:pt x="1200" y="3150"/>
                        <a:pt x="2050" y="4800"/>
                        <a:pt x="2100" y="6749"/>
                      </a:cubicBezTo>
                      <a:cubicBezTo>
                        <a:pt x="2100" y="7149"/>
                        <a:pt x="2150" y="7549"/>
                        <a:pt x="2250" y="7949"/>
                      </a:cubicBezTo>
                      <a:cubicBezTo>
                        <a:pt x="2700" y="7899"/>
                        <a:pt x="2700" y="7599"/>
                        <a:pt x="2700" y="7349"/>
                      </a:cubicBezTo>
                      <a:cubicBezTo>
                        <a:pt x="2700" y="6200"/>
                        <a:pt x="2600" y="5050"/>
                        <a:pt x="2300" y="4000"/>
                      </a:cubicBezTo>
                      <a:cubicBezTo>
                        <a:pt x="1950" y="2850"/>
                        <a:pt x="1500" y="1700"/>
                        <a:pt x="1101" y="551"/>
                      </a:cubicBezTo>
                      <a:cubicBezTo>
                        <a:pt x="951" y="51"/>
                        <a:pt x="901" y="51"/>
                        <a:pt x="151" y="1"/>
                      </a:cubicBez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0" name="Google Shape;2830;p24"/>
                <p:cNvSpPr/>
                <p:nvPr/>
              </p:nvSpPr>
              <p:spPr>
                <a:xfrm>
                  <a:off x="4802955" y="1936589"/>
                  <a:ext cx="800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151" extrusionOk="0">
                      <a:moveTo>
                        <a:pt x="0" y="0"/>
                      </a:moveTo>
                      <a:lnTo>
                        <a:pt x="40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1" name="Google Shape;2831;p24"/>
                <p:cNvSpPr/>
                <p:nvPr/>
              </p:nvSpPr>
              <p:spPr>
                <a:xfrm>
                  <a:off x="4800955" y="1933594"/>
                  <a:ext cx="1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101" extrusionOk="0">
                      <a:moveTo>
                        <a:pt x="0" y="0"/>
                      </a:moveTo>
                      <a:lnTo>
                        <a:pt x="0" y="100"/>
                      </a:lnTo>
                      <a:lnTo>
                        <a:pt x="50" y="100"/>
                      </a:lnTo>
                      <a:cubicBezTo>
                        <a:pt x="50" y="50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2" name="Google Shape;2832;p24"/>
                <p:cNvSpPr/>
                <p:nvPr/>
              </p:nvSpPr>
              <p:spPr>
                <a:xfrm>
                  <a:off x="4799955" y="192161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0"/>
                      </a:move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3" name="Google Shape;2833;p24"/>
                <p:cNvSpPr/>
                <p:nvPr/>
              </p:nvSpPr>
              <p:spPr>
                <a:xfrm>
                  <a:off x="4802955" y="191861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0" y="0"/>
                      </a:moveTo>
                      <a:cubicBezTo>
                        <a:pt x="0" y="50"/>
                        <a:pt x="0" y="100"/>
                        <a:pt x="0" y="150"/>
                      </a:cubicBezTo>
                      <a:lnTo>
                        <a:pt x="100" y="50"/>
                      </a:lnTo>
                      <a:cubicBezTo>
                        <a:pt x="50" y="50"/>
                        <a:pt x="0" y="50"/>
                        <a:pt x="0" y="0"/>
                      </a:cubicBez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4" name="Google Shape;2834;p24"/>
                <p:cNvSpPr/>
                <p:nvPr/>
              </p:nvSpPr>
              <p:spPr>
                <a:xfrm>
                  <a:off x="5341855" y="2589570"/>
                  <a:ext cx="89000" cy="215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0" h="10799" extrusionOk="0">
                      <a:moveTo>
                        <a:pt x="3550" y="0"/>
                      </a:moveTo>
                      <a:lnTo>
                        <a:pt x="3500" y="150"/>
                      </a:lnTo>
                      <a:lnTo>
                        <a:pt x="3450" y="300"/>
                      </a:lnTo>
                      <a:lnTo>
                        <a:pt x="3350" y="700"/>
                      </a:lnTo>
                      <a:lnTo>
                        <a:pt x="3300" y="900"/>
                      </a:lnTo>
                      <a:lnTo>
                        <a:pt x="3200" y="1050"/>
                      </a:lnTo>
                      <a:lnTo>
                        <a:pt x="3200" y="1200"/>
                      </a:lnTo>
                      <a:lnTo>
                        <a:pt x="3250" y="1450"/>
                      </a:lnTo>
                      <a:lnTo>
                        <a:pt x="3150" y="1650"/>
                      </a:lnTo>
                      <a:lnTo>
                        <a:pt x="3100" y="1950"/>
                      </a:lnTo>
                      <a:lnTo>
                        <a:pt x="3100" y="2700"/>
                      </a:lnTo>
                      <a:lnTo>
                        <a:pt x="3100" y="2850"/>
                      </a:lnTo>
                      <a:lnTo>
                        <a:pt x="3100" y="3300"/>
                      </a:lnTo>
                      <a:lnTo>
                        <a:pt x="3050" y="3450"/>
                      </a:lnTo>
                      <a:lnTo>
                        <a:pt x="2950" y="3750"/>
                      </a:lnTo>
                      <a:lnTo>
                        <a:pt x="2900" y="3900"/>
                      </a:lnTo>
                      <a:cubicBezTo>
                        <a:pt x="2850" y="4050"/>
                        <a:pt x="2800" y="4199"/>
                        <a:pt x="2800" y="4349"/>
                      </a:cubicBezTo>
                      <a:lnTo>
                        <a:pt x="2750" y="4499"/>
                      </a:lnTo>
                      <a:lnTo>
                        <a:pt x="2650" y="4799"/>
                      </a:lnTo>
                      <a:lnTo>
                        <a:pt x="2650" y="4949"/>
                      </a:lnTo>
                      <a:lnTo>
                        <a:pt x="2550" y="5549"/>
                      </a:lnTo>
                      <a:lnTo>
                        <a:pt x="2450" y="5699"/>
                      </a:lnTo>
                      <a:lnTo>
                        <a:pt x="2400" y="5849"/>
                      </a:lnTo>
                      <a:lnTo>
                        <a:pt x="2300" y="5999"/>
                      </a:lnTo>
                      <a:lnTo>
                        <a:pt x="2250" y="6299"/>
                      </a:lnTo>
                      <a:lnTo>
                        <a:pt x="2150" y="6449"/>
                      </a:lnTo>
                      <a:lnTo>
                        <a:pt x="2100" y="6599"/>
                      </a:lnTo>
                      <a:lnTo>
                        <a:pt x="2000" y="6749"/>
                      </a:lnTo>
                      <a:cubicBezTo>
                        <a:pt x="1750" y="7349"/>
                        <a:pt x="1450" y="7949"/>
                        <a:pt x="1200" y="8549"/>
                      </a:cubicBezTo>
                      <a:lnTo>
                        <a:pt x="1100" y="8699"/>
                      </a:lnTo>
                      <a:lnTo>
                        <a:pt x="1050" y="8849"/>
                      </a:lnTo>
                      <a:lnTo>
                        <a:pt x="900" y="8999"/>
                      </a:lnTo>
                      <a:lnTo>
                        <a:pt x="750" y="9199"/>
                      </a:lnTo>
                      <a:cubicBezTo>
                        <a:pt x="750" y="9249"/>
                        <a:pt x="700" y="9299"/>
                        <a:pt x="650" y="9299"/>
                      </a:cubicBezTo>
                      <a:lnTo>
                        <a:pt x="450" y="9649"/>
                      </a:lnTo>
                      <a:cubicBezTo>
                        <a:pt x="450" y="9699"/>
                        <a:pt x="400" y="9749"/>
                        <a:pt x="350" y="9749"/>
                      </a:cubicBezTo>
                      <a:lnTo>
                        <a:pt x="150" y="10098"/>
                      </a:lnTo>
                      <a:lnTo>
                        <a:pt x="50" y="10198"/>
                      </a:lnTo>
                      <a:lnTo>
                        <a:pt x="0" y="10498"/>
                      </a:lnTo>
                      <a:cubicBezTo>
                        <a:pt x="0" y="10598"/>
                        <a:pt x="0" y="10698"/>
                        <a:pt x="0" y="10798"/>
                      </a:cubicBezTo>
                      <a:lnTo>
                        <a:pt x="100" y="10798"/>
                      </a:lnTo>
                      <a:cubicBezTo>
                        <a:pt x="850" y="9998"/>
                        <a:pt x="1500" y="9049"/>
                        <a:pt x="2000" y="8049"/>
                      </a:cubicBezTo>
                      <a:cubicBezTo>
                        <a:pt x="2950" y="6349"/>
                        <a:pt x="3600" y="4549"/>
                        <a:pt x="3900" y="2650"/>
                      </a:cubicBezTo>
                      <a:cubicBezTo>
                        <a:pt x="4000" y="2000"/>
                        <a:pt x="4200" y="1350"/>
                        <a:pt x="4400" y="750"/>
                      </a:cubicBezTo>
                      <a:cubicBezTo>
                        <a:pt x="4450" y="650"/>
                        <a:pt x="4450" y="550"/>
                        <a:pt x="4400" y="450"/>
                      </a:cubicBezTo>
                      <a:cubicBezTo>
                        <a:pt x="4400" y="350"/>
                        <a:pt x="4350" y="250"/>
                        <a:pt x="4300" y="200"/>
                      </a:cubicBezTo>
                      <a:lnTo>
                        <a:pt x="4300" y="150"/>
                      </a:lnTo>
                      <a:lnTo>
                        <a:pt x="415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5" name="Google Shape;2835;p24"/>
                <p:cNvSpPr/>
                <p:nvPr/>
              </p:nvSpPr>
              <p:spPr>
                <a:xfrm>
                  <a:off x="5413835" y="2587573"/>
                  <a:ext cx="1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1" extrusionOk="0">
                      <a:moveTo>
                        <a:pt x="1" y="0"/>
                      </a:moveTo>
                      <a:cubicBezTo>
                        <a:pt x="1" y="0"/>
                        <a:pt x="1" y="50"/>
                        <a:pt x="51" y="100"/>
                      </a:cubicBezTo>
                      <a:lnTo>
                        <a:pt x="601" y="10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6" name="Google Shape;2836;p24"/>
                <p:cNvSpPr/>
                <p:nvPr/>
              </p:nvSpPr>
              <p:spPr>
                <a:xfrm>
                  <a:off x="5411835" y="259156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0"/>
                      </a:moveTo>
                      <a:lnTo>
                        <a:pt x="1" y="1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7" name="Google Shape;2837;p24"/>
                <p:cNvSpPr/>
                <p:nvPr/>
              </p:nvSpPr>
              <p:spPr>
                <a:xfrm>
                  <a:off x="5408835" y="260455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0"/>
                      </a:moveTo>
                      <a:lnTo>
                        <a:pt x="1" y="1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8" name="Google Shape;2838;p24"/>
                <p:cNvSpPr/>
                <p:nvPr/>
              </p:nvSpPr>
              <p:spPr>
                <a:xfrm>
                  <a:off x="5405835" y="2618510"/>
                  <a:ext cx="2020" cy="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01" extrusionOk="0">
                      <a:moveTo>
                        <a:pt x="101" y="1"/>
                      </a:moveTo>
                      <a:lnTo>
                        <a:pt x="1" y="20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9" name="Google Shape;2839;p24"/>
                <p:cNvSpPr/>
                <p:nvPr/>
              </p:nvSpPr>
              <p:spPr>
                <a:xfrm>
                  <a:off x="5402835" y="2655460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"/>
                      </a:moveTo>
                      <a:lnTo>
                        <a:pt x="1" y="1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0" name="Google Shape;2840;p24"/>
                <p:cNvSpPr/>
                <p:nvPr/>
              </p:nvSpPr>
              <p:spPr>
                <a:xfrm>
                  <a:off x="5399835" y="266444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1"/>
                      </a:moveTo>
                      <a:lnTo>
                        <a:pt x="1" y="1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1" name="Google Shape;2841;p24"/>
                <p:cNvSpPr/>
                <p:nvPr/>
              </p:nvSpPr>
              <p:spPr>
                <a:xfrm>
                  <a:off x="5396835" y="2676431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0"/>
                      </a:moveTo>
                      <a:lnTo>
                        <a:pt x="1" y="1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2" name="Google Shape;2842;p24"/>
                <p:cNvSpPr/>
                <p:nvPr/>
              </p:nvSpPr>
              <p:spPr>
                <a:xfrm>
                  <a:off x="5390835" y="2700398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0"/>
                      </a:moveTo>
                      <a:lnTo>
                        <a:pt x="1" y="1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3" name="Google Shape;2843;p24"/>
                <p:cNvSpPr/>
                <p:nvPr/>
              </p:nvSpPr>
              <p:spPr>
                <a:xfrm>
                  <a:off x="5387835" y="270638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0"/>
                      </a:moveTo>
                      <a:lnTo>
                        <a:pt x="1" y="1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4" name="Google Shape;2844;p24"/>
                <p:cNvSpPr/>
                <p:nvPr/>
              </p:nvSpPr>
              <p:spPr>
                <a:xfrm>
                  <a:off x="5384835" y="2715377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0"/>
                      </a:moveTo>
                      <a:lnTo>
                        <a:pt x="1" y="1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5" name="Google Shape;2845;p24"/>
                <p:cNvSpPr/>
                <p:nvPr/>
              </p:nvSpPr>
              <p:spPr>
                <a:xfrm>
                  <a:off x="5381835" y="2721369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1" y="0"/>
                      </a:moveTo>
                      <a:lnTo>
                        <a:pt x="1" y="1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6" name="Google Shape;2846;p24"/>
                <p:cNvSpPr/>
                <p:nvPr/>
              </p:nvSpPr>
              <p:spPr>
                <a:xfrm>
                  <a:off x="5363855" y="2760295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1"/>
                      </a:moveTo>
                      <a:lnTo>
                        <a:pt x="0" y="1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7" name="Google Shape;2847;p24"/>
                <p:cNvSpPr/>
                <p:nvPr/>
              </p:nvSpPr>
              <p:spPr>
                <a:xfrm>
                  <a:off x="5359855" y="2766287"/>
                  <a:ext cx="3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51" extrusionOk="0">
                      <a:moveTo>
                        <a:pt x="150" y="1"/>
                      </a:moveTo>
                      <a:lnTo>
                        <a:pt x="0" y="151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8" name="Google Shape;2848;p24"/>
                <p:cNvSpPr/>
                <p:nvPr/>
              </p:nvSpPr>
              <p:spPr>
                <a:xfrm>
                  <a:off x="5354855" y="2773277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"/>
                      </a:moveTo>
                      <a:lnTo>
                        <a:pt x="0" y="101"/>
                      </a:lnTo>
                      <a:cubicBezTo>
                        <a:pt x="50" y="51"/>
                        <a:pt x="100" y="51"/>
                        <a:pt x="100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9" name="Google Shape;2849;p24"/>
                <p:cNvSpPr/>
                <p:nvPr/>
              </p:nvSpPr>
              <p:spPr>
                <a:xfrm>
                  <a:off x="5348855" y="2782265"/>
                  <a:ext cx="2020" cy="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1" extrusionOk="0">
                      <a:moveTo>
                        <a:pt x="100" y="1"/>
                      </a:moveTo>
                      <a:lnTo>
                        <a:pt x="0" y="101"/>
                      </a:lnTo>
                      <a:cubicBezTo>
                        <a:pt x="50" y="51"/>
                        <a:pt x="100" y="51"/>
                        <a:pt x="100" y="1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0" name="Google Shape;2850;p24"/>
                <p:cNvSpPr/>
                <p:nvPr/>
              </p:nvSpPr>
              <p:spPr>
                <a:xfrm>
                  <a:off x="5342855" y="2790254"/>
                  <a:ext cx="2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51" extrusionOk="0">
                      <a:moveTo>
                        <a:pt x="100" y="0"/>
                      </a:move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1" name="Google Shape;2851;p24"/>
                <p:cNvSpPr/>
                <p:nvPr/>
              </p:nvSpPr>
              <p:spPr>
                <a:xfrm>
                  <a:off x="5608795" y="1667001"/>
                  <a:ext cx="9020" cy="38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1951" extrusionOk="0">
                      <a:moveTo>
                        <a:pt x="451" y="0"/>
                      </a:moveTo>
                      <a:cubicBezTo>
                        <a:pt x="251" y="0"/>
                        <a:pt x="1" y="0"/>
                        <a:pt x="1" y="300"/>
                      </a:cubicBezTo>
                      <a:lnTo>
                        <a:pt x="1" y="1650"/>
                      </a:lnTo>
                      <a:lnTo>
                        <a:pt x="1" y="1800"/>
                      </a:lnTo>
                      <a:lnTo>
                        <a:pt x="101" y="1800"/>
                      </a:lnTo>
                      <a:lnTo>
                        <a:pt x="451" y="1950"/>
                      </a:lnTo>
                      <a:lnTo>
                        <a:pt x="451" y="0"/>
                      </a:lnTo>
                      <a:close/>
                    </a:path>
                  </a:pathLst>
                </a:custGeom>
                <a:solidFill>
                  <a:srgbClr val="11101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2" name="Google Shape;2852;p24"/>
                <p:cNvSpPr/>
                <p:nvPr/>
              </p:nvSpPr>
              <p:spPr>
                <a:xfrm>
                  <a:off x="5607815" y="1702951"/>
                  <a:ext cx="10000" cy="1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601" extrusionOk="0">
                      <a:moveTo>
                        <a:pt x="100" y="0"/>
                      </a:moveTo>
                      <a:lnTo>
                        <a:pt x="100" y="0"/>
                      </a:lnTo>
                      <a:cubicBezTo>
                        <a:pt x="0" y="350"/>
                        <a:pt x="150" y="550"/>
                        <a:pt x="500" y="600"/>
                      </a:cubicBezTo>
                      <a:lnTo>
                        <a:pt x="450" y="15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17161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3" name="Google Shape;2853;p24"/>
                <p:cNvSpPr/>
                <p:nvPr/>
              </p:nvSpPr>
              <p:spPr>
                <a:xfrm>
                  <a:off x="5425835" y="2589570"/>
                  <a:ext cx="4020" cy="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151" extrusionOk="0">
                      <a:moveTo>
                        <a:pt x="201" y="15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4" name="Google Shape;2854;p24"/>
                <p:cNvSpPr/>
                <p:nvPr/>
              </p:nvSpPr>
              <p:spPr>
                <a:xfrm>
                  <a:off x="5429835" y="2593565"/>
                  <a:ext cx="2020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251" extrusionOk="0">
                      <a:moveTo>
                        <a:pt x="101" y="250"/>
                      </a:moveTo>
                      <a:cubicBezTo>
                        <a:pt x="51" y="150"/>
                        <a:pt x="1" y="100"/>
                        <a:pt x="1" y="0"/>
                      </a:cubicBezTo>
                      <a:cubicBezTo>
                        <a:pt x="1" y="100"/>
                        <a:pt x="51" y="150"/>
                        <a:pt x="101" y="250"/>
                      </a:cubicBezTo>
                      <a:close/>
                    </a:path>
                  </a:pathLst>
                </a:custGeom>
                <a:solidFill>
                  <a:srgbClr val="1A191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2855" name="Google Shape;2855;p24"/>
              <p:cNvCxnSpPr/>
              <p:nvPr/>
            </p:nvCxnSpPr>
            <p:spPr>
              <a:xfrm>
                <a:off x="7098900" y="2229300"/>
                <a:ext cx="505500" cy="2502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7484FF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  <p:sp>
            <p:nvSpPr>
              <p:cNvPr id="2856" name="Google Shape;2856;p24"/>
              <p:cNvSpPr txBox="1"/>
              <p:nvPr/>
            </p:nvSpPr>
            <p:spPr>
              <a:xfrm>
                <a:off x="7451692" y="2354400"/>
                <a:ext cx="9021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dirty="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TRACHEOLE</a:t>
                </a:r>
                <a:endParaRPr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2857" name="Google Shape;2857;p24"/>
              <p:cNvCxnSpPr/>
              <p:nvPr/>
            </p:nvCxnSpPr>
            <p:spPr>
              <a:xfrm rot="-5400000">
                <a:off x="5434025" y="2935450"/>
                <a:ext cx="401400" cy="1323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7484FF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sp>
            <p:nvSpPr>
              <p:cNvPr id="2858" name="Google Shape;2858;p24"/>
              <p:cNvSpPr txBox="1"/>
              <p:nvPr/>
            </p:nvSpPr>
            <p:spPr>
              <a:xfrm>
                <a:off x="5117525" y="3170415"/>
                <a:ext cx="9021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dirty="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TRACHEA</a:t>
                </a:r>
                <a:endParaRPr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2859" name="Google Shape;2859;p24"/>
              <p:cNvCxnSpPr/>
              <p:nvPr/>
            </p:nvCxnSpPr>
            <p:spPr>
              <a:xfrm rot="-5400000">
                <a:off x="4668975" y="2822150"/>
                <a:ext cx="316200" cy="2268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7484FF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sp>
            <p:nvSpPr>
              <p:cNvPr id="2860" name="Google Shape;2860;p24"/>
              <p:cNvSpPr txBox="1"/>
              <p:nvPr/>
            </p:nvSpPr>
            <p:spPr>
              <a:xfrm>
                <a:off x="4210656" y="3048400"/>
                <a:ext cx="9021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SPIRACLE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cxnSp>
          <p:nvCxnSpPr>
            <p:cNvPr id="2861" name="Google Shape;2861;p24"/>
            <p:cNvCxnSpPr/>
            <p:nvPr/>
          </p:nvCxnSpPr>
          <p:spPr>
            <a:xfrm rot="10800000">
              <a:off x="5200225" y="1652950"/>
              <a:ext cx="255000" cy="1749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7484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862" name="Google Shape;2862;p24"/>
            <p:cNvSpPr txBox="1"/>
            <p:nvPr/>
          </p:nvSpPr>
          <p:spPr>
            <a:xfrm>
              <a:off x="5327725" y="1702243"/>
              <a:ext cx="992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EXOSKELETON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cxnSp>
        <p:nvCxnSpPr>
          <p:cNvPr id="2863" name="Google Shape;2863;p24"/>
          <p:cNvCxnSpPr/>
          <p:nvPr/>
        </p:nvCxnSpPr>
        <p:spPr>
          <a:xfrm>
            <a:off x="3878838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" name="Google Shape;286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Controlling Water Loss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69" name="Google Shape;286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Water is often </a:t>
            </a:r>
            <a:r>
              <a:rPr lang="en" b="1">
                <a:solidFill>
                  <a:srgbClr val="CCCCCC"/>
                </a:solidFill>
              </a:rPr>
              <a:t>lost </a:t>
            </a:r>
            <a:r>
              <a:rPr lang="en">
                <a:solidFill>
                  <a:srgbClr val="CCCCCC"/>
                </a:solidFill>
              </a:rPr>
              <a:t>during gas exchange.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Plants and insects have both evolved </a:t>
            </a:r>
            <a:r>
              <a:rPr lang="en" b="1">
                <a:solidFill>
                  <a:srgbClr val="CCCCCC"/>
                </a:solidFill>
              </a:rPr>
              <a:t>adaptations </a:t>
            </a:r>
            <a:r>
              <a:rPr lang="en">
                <a:solidFill>
                  <a:srgbClr val="CCCCCC"/>
                </a:solidFill>
              </a:rPr>
              <a:t>to limit water loss.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Insects close their </a:t>
            </a:r>
            <a:r>
              <a:rPr lang="en" b="1">
                <a:solidFill>
                  <a:srgbClr val="CCCCCC"/>
                </a:solidFill>
              </a:rPr>
              <a:t>spiracles </a:t>
            </a:r>
            <a:r>
              <a:rPr lang="en">
                <a:solidFill>
                  <a:srgbClr val="CCCCCC"/>
                </a:solidFill>
              </a:rPr>
              <a:t>to mitigate water loss.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are also covered in a </a:t>
            </a:r>
            <a:r>
              <a:rPr lang="en" b="1">
                <a:solidFill>
                  <a:srgbClr val="CCCCCC"/>
                </a:solidFill>
              </a:rPr>
              <a:t>waxy cuticle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hairs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Both of these features help to limit the amount of water lost during gas exchange.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Stomata are opened and closed by </a:t>
            </a:r>
            <a:r>
              <a:rPr lang="en" b="1">
                <a:solidFill>
                  <a:srgbClr val="CCCCCC"/>
                </a:solidFill>
              </a:rPr>
              <a:t>guard cells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During the day, the stomata are </a:t>
            </a:r>
            <a:r>
              <a:rPr lang="en" b="1">
                <a:solidFill>
                  <a:srgbClr val="CCCCCC"/>
                </a:solidFill>
              </a:rPr>
              <a:t>open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Water enters the guard cell, causing them to </a:t>
            </a:r>
            <a:r>
              <a:rPr lang="en" b="1">
                <a:solidFill>
                  <a:srgbClr val="CCCCCC"/>
                </a:solidFill>
              </a:rPr>
              <a:t>swell</a:t>
            </a:r>
            <a:r>
              <a:rPr lang="en">
                <a:solidFill>
                  <a:srgbClr val="CCCCCC"/>
                </a:solidFill>
              </a:rPr>
              <a:t>. This opens the stomatal pores.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If the plant loses </a:t>
            </a:r>
            <a:r>
              <a:rPr lang="en" b="1">
                <a:solidFill>
                  <a:srgbClr val="CCCCCC"/>
                </a:solidFill>
              </a:rPr>
              <a:t>too much </a:t>
            </a:r>
            <a:r>
              <a:rPr lang="en">
                <a:solidFill>
                  <a:srgbClr val="CCCCCC"/>
                </a:solidFill>
              </a:rPr>
              <a:t>water, guard cells become </a:t>
            </a:r>
            <a:r>
              <a:rPr lang="en" b="1">
                <a:solidFill>
                  <a:srgbClr val="CCCCCC"/>
                </a:solidFill>
              </a:rPr>
              <a:t>flaccid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This causes stomatal pores to close.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870" name="Google Shape;287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Xerophytes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76" name="Google Shape;287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plants are evolved to live in </a:t>
            </a:r>
            <a:r>
              <a:rPr lang="en" b="1">
                <a:solidFill>
                  <a:srgbClr val="E6D594"/>
                </a:solidFill>
              </a:rPr>
              <a:t>very dry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environments.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plants are called </a:t>
            </a:r>
            <a:r>
              <a:rPr lang="en" b="1">
                <a:solidFill>
                  <a:srgbClr val="CCCCCC"/>
                </a:solidFill>
              </a:rPr>
              <a:t>xerophytes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Xerophytes have a number of structural </a:t>
            </a:r>
            <a:r>
              <a:rPr lang="en" b="1">
                <a:solidFill>
                  <a:srgbClr val="CCCCCC"/>
                </a:solidFill>
              </a:rPr>
              <a:t>adaptations</a:t>
            </a:r>
            <a:r>
              <a:rPr lang="en">
                <a:solidFill>
                  <a:srgbClr val="CCCCCC"/>
                </a:solidFill>
              </a:rPr>
              <a:t>: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Xerophytes have </a:t>
            </a:r>
            <a:r>
              <a:rPr lang="en" b="1">
                <a:solidFill>
                  <a:srgbClr val="CCCCCC"/>
                </a:solidFill>
              </a:rPr>
              <a:t>sunken stomata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hairs</a:t>
            </a:r>
            <a:r>
              <a:rPr lang="en">
                <a:solidFill>
                  <a:srgbClr val="CCCCCC"/>
                </a:solidFill>
              </a:rPr>
              <a:t>. 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collect water vapour, reducing the </a:t>
            </a:r>
            <a:r>
              <a:rPr lang="en" b="1">
                <a:solidFill>
                  <a:srgbClr val="CCCCCC"/>
                </a:solidFill>
              </a:rPr>
              <a:t>concentration gradient</a:t>
            </a:r>
            <a:r>
              <a:rPr lang="en">
                <a:solidFill>
                  <a:srgbClr val="CCCCCC"/>
                </a:solidFill>
              </a:rPr>
              <a:t> inside and outside of the leaf.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Xerophytes have </a:t>
            </a:r>
            <a:r>
              <a:rPr lang="en" b="1">
                <a:solidFill>
                  <a:srgbClr val="CCCCCC"/>
                </a:solidFill>
              </a:rPr>
              <a:t>curled leaves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protect the plant from </a:t>
            </a:r>
            <a:r>
              <a:rPr lang="en" b="1">
                <a:solidFill>
                  <a:srgbClr val="CCCCCC"/>
                </a:solidFill>
              </a:rPr>
              <a:t>windy </a:t>
            </a:r>
            <a:r>
              <a:rPr lang="en">
                <a:solidFill>
                  <a:srgbClr val="CCCCCC"/>
                </a:solidFill>
              </a:rPr>
              <a:t>conditions. 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Wind increases the rate of evapotranspiration.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Xerophytes often have a </a:t>
            </a:r>
            <a:r>
              <a:rPr lang="en" b="1">
                <a:solidFill>
                  <a:srgbClr val="CCCCCC"/>
                </a:solidFill>
              </a:rPr>
              <a:t>thicker </a:t>
            </a:r>
            <a:r>
              <a:rPr lang="en">
                <a:solidFill>
                  <a:srgbClr val="CCCCCC"/>
                </a:solidFill>
              </a:rPr>
              <a:t>waxy cuticle.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waterproofs the leaves and stems, reducing evapotranspiration.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2877" name="Google Shape;287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2" name="Google Shape;288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575" y="-1"/>
            <a:ext cx="425443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83" name="Google Shape;288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884" name="Google Shape;2884;p27"/>
          <p:cNvSpPr txBox="1"/>
          <p:nvPr/>
        </p:nvSpPr>
        <p:spPr>
          <a:xfrm>
            <a:off x="748475" y="2263950"/>
            <a:ext cx="332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Cacti are probably the most famous family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xerophytic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plants.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885" name="Google Shape;2885;p27"/>
          <p:cNvCxnSpPr/>
          <p:nvPr/>
        </p:nvCxnSpPr>
        <p:spPr>
          <a:xfrm>
            <a:off x="488957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 Exchange Surfaces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3.3.2 - Gas exchange.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Gas exchange occurs at </a:t>
            </a:r>
            <a:r>
              <a:rPr lang="en" b="1">
                <a:solidFill>
                  <a:srgbClr val="CCCCCC"/>
                </a:solidFill>
              </a:rPr>
              <a:t>exchange surfaces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is the boundary between </a:t>
            </a:r>
            <a:r>
              <a:rPr lang="en" b="1">
                <a:solidFill>
                  <a:srgbClr val="CCCCCC"/>
                </a:solidFill>
              </a:rPr>
              <a:t>internal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external </a:t>
            </a:r>
            <a:r>
              <a:rPr lang="en">
                <a:solidFill>
                  <a:srgbClr val="CCCCCC"/>
                </a:solidFill>
              </a:rPr>
              <a:t>environments with regards to an </a:t>
            </a:r>
            <a:r>
              <a:rPr lang="en" b="1">
                <a:solidFill>
                  <a:srgbClr val="CCCCCC"/>
                </a:solidFill>
              </a:rPr>
              <a:t>organism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Organisms need </a:t>
            </a:r>
            <a:r>
              <a:rPr lang="en" b="1">
                <a:solidFill>
                  <a:srgbClr val="CCCCCC"/>
                </a:solidFill>
              </a:rPr>
              <a:t>oxygen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O</a:t>
            </a:r>
            <a:r>
              <a:rPr lang="en" b="1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 and </a:t>
            </a:r>
            <a:r>
              <a:rPr lang="en" b="1">
                <a:solidFill>
                  <a:srgbClr val="CCCCCC"/>
                </a:solidFill>
              </a:rPr>
              <a:t>carbon dioxide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CO</a:t>
            </a:r>
            <a:r>
              <a:rPr lang="en" b="1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 to </a:t>
            </a:r>
            <a:r>
              <a:rPr lang="en" b="1">
                <a:solidFill>
                  <a:srgbClr val="CCCCCC"/>
                </a:solidFill>
              </a:rPr>
              <a:t>diffuse </a:t>
            </a:r>
            <a:r>
              <a:rPr lang="en">
                <a:solidFill>
                  <a:srgbClr val="CCCCCC"/>
                </a:solidFill>
              </a:rPr>
              <a:t>across exchange surfaces.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Gas exchange surfaces usually increase the </a:t>
            </a:r>
            <a:r>
              <a:rPr lang="en" b="1">
                <a:solidFill>
                  <a:srgbClr val="CCCCCC"/>
                </a:solidFill>
              </a:rPr>
              <a:t>rate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diffusion</a:t>
            </a:r>
            <a:r>
              <a:rPr lang="en">
                <a:solidFill>
                  <a:srgbClr val="CCCCCC"/>
                </a:solidFill>
              </a:rPr>
              <a:t> by: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Having a </a:t>
            </a:r>
            <a:r>
              <a:rPr lang="en" b="1">
                <a:solidFill>
                  <a:srgbClr val="CCCCCC"/>
                </a:solidFill>
              </a:rPr>
              <a:t>large surface area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Being </a:t>
            </a:r>
            <a:r>
              <a:rPr lang="en" b="1">
                <a:solidFill>
                  <a:srgbClr val="CCCCCC"/>
                </a:solidFill>
              </a:rPr>
              <a:t>very thin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This creates a </a:t>
            </a:r>
            <a:r>
              <a:rPr lang="en" b="1">
                <a:solidFill>
                  <a:srgbClr val="CCCCCC"/>
                </a:solidFill>
              </a:rPr>
              <a:t>short diffusion pathway </a:t>
            </a:r>
            <a:r>
              <a:rPr lang="en">
                <a:solidFill>
                  <a:srgbClr val="CCCCCC"/>
                </a:solidFill>
              </a:rPr>
              <a:t>across the exchange surface.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Organisms will also increase the rate of diffusion by maintaining a </a:t>
            </a:r>
            <a:r>
              <a:rPr lang="en" b="1">
                <a:solidFill>
                  <a:srgbClr val="CCCCCC"/>
                </a:solidFill>
              </a:rPr>
              <a:t>steep concentration gradient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Dedicated mechanisms will quickly move gases </a:t>
            </a:r>
            <a:r>
              <a:rPr lang="en" b="1">
                <a:solidFill>
                  <a:srgbClr val="CCCCCC"/>
                </a:solidFill>
              </a:rPr>
              <a:t>away </a:t>
            </a:r>
            <a:r>
              <a:rPr lang="en">
                <a:solidFill>
                  <a:srgbClr val="CCCCCC"/>
                </a:solidFill>
              </a:rPr>
              <a:t>from the exchange surfaces.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maintains a concentration gradient.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 Exchange in Single-Celled Organisms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9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Single-celled organisms have a </a:t>
            </a:r>
            <a:r>
              <a:rPr lang="en" b="1">
                <a:solidFill>
                  <a:srgbClr val="CCCCCC"/>
                </a:solidFill>
              </a:rPr>
              <a:t>large surface area </a:t>
            </a:r>
            <a:r>
              <a:rPr lang="en">
                <a:solidFill>
                  <a:srgbClr val="CCCCCC"/>
                </a:solidFill>
              </a:rPr>
              <a:t>and a </a:t>
            </a:r>
            <a:r>
              <a:rPr lang="en" b="1">
                <a:solidFill>
                  <a:srgbClr val="CCCCCC"/>
                </a:solidFill>
              </a:rPr>
              <a:t>thin exchange surface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gases can </a:t>
            </a:r>
            <a:r>
              <a:rPr lang="en" b="1">
                <a:solidFill>
                  <a:srgbClr val="CCCCCC"/>
                </a:solidFill>
              </a:rPr>
              <a:t>quickly </a:t>
            </a:r>
            <a:r>
              <a:rPr lang="en">
                <a:solidFill>
                  <a:srgbClr val="CCCCCC"/>
                </a:solidFill>
              </a:rPr>
              <a:t>diffuse into the cell.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As soon as gases diffuse into the cell, they will </a:t>
            </a:r>
            <a:r>
              <a:rPr lang="en" b="1">
                <a:solidFill>
                  <a:srgbClr val="CCCCCC"/>
                </a:solidFill>
              </a:rPr>
              <a:t>immediately </a:t>
            </a:r>
            <a:r>
              <a:rPr lang="en">
                <a:solidFill>
                  <a:srgbClr val="CCCCCC"/>
                </a:solidFill>
              </a:rPr>
              <a:t>start to participate in biochemical reactions.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for example will take part in </a:t>
            </a:r>
            <a:r>
              <a:rPr lang="en" b="1">
                <a:solidFill>
                  <a:srgbClr val="CCCCCC"/>
                </a:solidFill>
              </a:rPr>
              <a:t>respiration.</a:t>
            </a:r>
            <a:endParaRPr b="1"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Single-celled organisms have </a:t>
            </a:r>
            <a:r>
              <a:rPr lang="en" b="1">
                <a:solidFill>
                  <a:srgbClr val="CCCCCC"/>
                </a:solidFill>
              </a:rPr>
              <a:t>no need </a:t>
            </a:r>
            <a:r>
              <a:rPr lang="en">
                <a:solidFill>
                  <a:srgbClr val="CCCCCC"/>
                </a:solidFill>
              </a:rPr>
              <a:t>for a specialised gas exchange system.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71" name="Google Shape;71;p15"/>
          <p:cNvGrpSpPr/>
          <p:nvPr/>
        </p:nvGrpSpPr>
        <p:grpSpPr>
          <a:xfrm>
            <a:off x="2493125" y="3176720"/>
            <a:ext cx="2652358" cy="1729129"/>
            <a:chOff x="207350" y="544175"/>
            <a:chExt cx="7429575" cy="4861200"/>
          </a:xfrm>
        </p:grpSpPr>
        <p:sp>
          <p:nvSpPr>
            <p:cNvPr id="72" name="Google Shape;72;p15"/>
            <p:cNvSpPr/>
            <p:nvPr/>
          </p:nvSpPr>
          <p:spPr>
            <a:xfrm>
              <a:off x="694375" y="965825"/>
              <a:ext cx="5016275" cy="3949975"/>
            </a:xfrm>
            <a:custGeom>
              <a:avLst/>
              <a:gdLst/>
              <a:ahLst/>
              <a:cxnLst/>
              <a:rect l="l" t="t" r="r" b="b"/>
              <a:pathLst>
                <a:path w="200651" h="157999" extrusionOk="0">
                  <a:moveTo>
                    <a:pt x="25838" y="75975"/>
                  </a:moveTo>
                  <a:lnTo>
                    <a:pt x="132366" y="11689"/>
                  </a:lnTo>
                  <a:cubicBezTo>
                    <a:pt x="151693" y="0"/>
                    <a:pt x="176249" y="5639"/>
                    <a:pt x="187527" y="24248"/>
                  </a:cubicBezTo>
                  <a:lnTo>
                    <a:pt x="189424" y="27427"/>
                  </a:lnTo>
                  <a:cubicBezTo>
                    <a:pt x="200651" y="46036"/>
                    <a:pt x="194140" y="70387"/>
                    <a:pt x="174813" y="82024"/>
                  </a:cubicBezTo>
                  <a:lnTo>
                    <a:pt x="68285" y="146361"/>
                  </a:lnTo>
                  <a:cubicBezTo>
                    <a:pt x="48958" y="157998"/>
                    <a:pt x="24402" y="152410"/>
                    <a:pt x="13175" y="133801"/>
                  </a:cubicBezTo>
                  <a:lnTo>
                    <a:pt x="11227" y="130623"/>
                  </a:lnTo>
                  <a:cubicBezTo>
                    <a:pt x="0" y="112014"/>
                    <a:pt x="6511" y="87663"/>
                    <a:pt x="25838" y="75975"/>
                  </a:cubicBezTo>
                  <a:close/>
                </a:path>
              </a:pathLst>
            </a:custGeom>
            <a:solidFill>
              <a:srgbClr val="E3CBFB"/>
            </a:solidFill>
            <a:ln w="199925" cap="flat" cmpd="sng">
              <a:solidFill>
                <a:srgbClr val="E01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777675" y="1070900"/>
              <a:ext cx="4822750" cy="3769275"/>
            </a:xfrm>
            <a:custGeom>
              <a:avLst/>
              <a:gdLst/>
              <a:ahLst/>
              <a:cxnLst/>
              <a:rect l="l" t="t" r="r" b="b"/>
              <a:pathLst>
                <a:path w="192910" h="150771" fill="none" extrusionOk="0">
                  <a:moveTo>
                    <a:pt x="25120" y="73258"/>
                  </a:moveTo>
                  <a:lnTo>
                    <a:pt x="127804" y="11279"/>
                  </a:lnTo>
                  <a:cubicBezTo>
                    <a:pt x="146413" y="1"/>
                    <a:pt x="169943" y="5076"/>
                    <a:pt x="180504" y="22609"/>
                  </a:cubicBezTo>
                  <a:lnTo>
                    <a:pt x="182349" y="25582"/>
                  </a:lnTo>
                  <a:cubicBezTo>
                    <a:pt x="192910" y="43115"/>
                    <a:pt x="186451" y="66286"/>
                    <a:pt x="167790" y="77513"/>
                  </a:cubicBezTo>
                  <a:lnTo>
                    <a:pt x="65107" y="139492"/>
                  </a:lnTo>
                  <a:cubicBezTo>
                    <a:pt x="46498" y="150771"/>
                    <a:pt x="22967" y="145695"/>
                    <a:pt x="12407" y="128163"/>
                  </a:cubicBezTo>
                  <a:lnTo>
                    <a:pt x="10612" y="125190"/>
                  </a:lnTo>
                  <a:cubicBezTo>
                    <a:pt x="0" y="107657"/>
                    <a:pt x="6460" y="84485"/>
                    <a:pt x="25120" y="73258"/>
                  </a:cubicBezTo>
                  <a:close/>
                </a:path>
              </a:pathLst>
            </a:custGeom>
            <a:noFill/>
            <a:ln w="144825" cap="flat" cmpd="sng">
              <a:solidFill>
                <a:srgbClr val="EEA0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811000" y="1135000"/>
              <a:ext cx="4724075" cy="3648775"/>
            </a:xfrm>
            <a:custGeom>
              <a:avLst/>
              <a:gdLst/>
              <a:ahLst/>
              <a:cxnLst/>
              <a:rect l="l" t="t" r="r" b="b"/>
              <a:pathLst>
                <a:path w="188963" h="145951" extrusionOk="0">
                  <a:moveTo>
                    <a:pt x="26350" y="70438"/>
                  </a:moveTo>
                  <a:cubicBezTo>
                    <a:pt x="7280" y="81973"/>
                    <a:pt x="0" y="104580"/>
                    <a:pt x="9997" y="121190"/>
                  </a:cubicBezTo>
                  <a:lnTo>
                    <a:pt x="12458" y="125291"/>
                  </a:lnTo>
                  <a:cubicBezTo>
                    <a:pt x="22454" y="141850"/>
                    <a:pt x="45934" y="145951"/>
                    <a:pt x="65004" y="134468"/>
                  </a:cubicBezTo>
                  <a:lnTo>
                    <a:pt x="162612" y="75513"/>
                  </a:lnTo>
                  <a:cubicBezTo>
                    <a:pt x="181683" y="64030"/>
                    <a:pt x="188962" y="41371"/>
                    <a:pt x="178966" y="24761"/>
                  </a:cubicBezTo>
                  <a:lnTo>
                    <a:pt x="176505" y="20711"/>
                  </a:lnTo>
                  <a:cubicBezTo>
                    <a:pt x="166457" y="4101"/>
                    <a:pt x="143029" y="0"/>
                    <a:pt x="123959" y="11535"/>
                  </a:cubicBezTo>
                  <a:cubicBezTo>
                    <a:pt x="91406" y="31169"/>
                    <a:pt x="59211" y="50855"/>
                    <a:pt x="26350" y="70438"/>
                  </a:cubicBezTo>
                  <a:cubicBezTo>
                    <a:pt x="26350" y="70438"/>
                    <a:pt x="26350" y="70438"/>
                    <a:pt x="26350" y="70438"/>
                  </a:cubicBezTo>
                  <a:close/>
                  <a:moveTo>
                    <a:pt x="26761" y="71104"/>
                  </a:moveTo>
                  <a:cubicBezTo>
                    <a:pt x="59621" y="51521"/>
                    <a:pt x="91867" y="31836"/>
                    <a:pt x="124369" y="12201"/>
                  </a:cubicBezTo>
                  <a:cubicBezTo>
                    <a:pt x="143029" y="923"/>
                    <a:pt x="165945" y="4973"/>
                    <a:pt x="175736" y="21172"/>
                  </a:cubicBezTo>
                  <a:lnTo>
                    <a:pt x="178197" y="25222"/>
                  </a:lnTo>
                  <a:cubicBezTo>
                    <a:pt x="187988" y="41473"/>
                    <a:pt x="180863" y="63568"/>
                    <a:pt x="162202" y="74847"/>
                  </a:cubicBezTo>
                  <a:lnTo>
                    <a:pt x="64594" y="133750"/>
                  </a:lnTo>
                  <a:cubicBezTo>
                    <a:pt x="45934" y="145028"/>
                    <a:pt x="23018" y="141030"/>
                    <a:pt x="13227" y="124779"/>
                  </a:cubicBezTo>
                  <a:lnTo>
                    <a:pt x="10766" y="120729"/>
                  </a:lnTo>
                  <a:cubicBezTo>
                    <a:pt x="974" y="104529"/>
                    <a:pt x="8100" y="82383"/>
                    <a:pt x="26761" y="71104"/>
                  </a:cubicBezTo>
                  <a:close/>
                </a:path>
              </a:pathLst>
            </a:custGeom>
            <a:solidFill>
              <a:srgbClr val="E28412"/>
            </a:solidFill>
            <a:ln w="48700" cap="flat" cmpd="sng">
              <a:solidFill>
                <a:srgbClr val="7F49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1674800" y="1953950"/>
              <a:ext cx="398625" cy="631850"/>
            </a:xfrm>
            <a:custGeom>
              <a:avLst/>
              <a:gdLst/>
              <a:ahLst/>
              <a:cxnLst/>
              <a:rect l="l" t="t" r="r" b="b"/>
              <a:pathLst>
                <a:path w="15945" h="25274" extrusionOk="0">
                  <a:moveTo>
                    <a:pt x="15944" y="23992"/>
                  </a:moveTo>
                  <a:cubicBezTo>
                    <a:pt x="1" y="0"/>
                    <a:pt x="13996" y="25274"/>
                    <a:pt x="13996" y="25274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1674800" y="1953950"/>
              <a:ext cx="398625" cy="631850"/>
            </a:xfrm>
            <a:custGeom>
              <a:avLst/>
              <a:gdLst/>
              <a:ahLst/>
              <a:cxnLst/>
              <a:rect l="l" t="t" r="r" b="b"/>
              <a:pathLst>
                <a:path w="15945" h="25274" fill="none" extrusionOk="0">
                  <a:moveTo>
                    <a:pt x="15944" y="23992"/>
                  </a:moveTo>
                  <a:cubicBezTo>
                    <a:pt x="1" y="0"/>
                    <a:pt x="13996" y="25274"/>
                    <a:pt x="13996" y="25274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1073725" y="2307675"/>
              <a:ext cx="398625" cy="631850"/>
            </a:xfrm>
            <a:custGeom>
              <a:avLst/>
              <a:gdLst/>
              <a:ahLst/>
              <a:cxnLst/>
              <a:rect l="l" t="t" r="r" b="b"/>
              <a:pathLst>
                <a:path w="15945" h="25274" extrusionOk="0">
                  <a:moveTo>
                    <a:pt x="15944" y="23992"/>
                  </a:moveTo>
                  <a:cubicBezTo>
                    <a:pt x="1" y="0"/>
                    <a:pt x="13996" y="25274"/>
                    <a:pt x="13996" y="25274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1073725" y="2307675"/>
              <a:ext cx="398625" cy="631850"/>
            </a:xfrm>
            <a:custGeom>
              <a:avLst/>
              <a:gdLst/>
              <a:ahLst/>
              <a:cxnLst/>
              <a:rect l="l" t="t" r="r" b="b"/>
              <a:pathLst>
                <a:path w="15945" h="25274" fill="none" extrusionOk="0">
                  <a:moveTo>
                    <a:pt x="15944" y="23992"/>
                  </a:moveTo>
                  <a:cubicBezTo>
                    <a:pt x="1" y="0"/>
                    <a:pt x="13996" y="25274"/>
                    <a:pt x="13996" y="25274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2246400" y="1597650"/>
              <a:ext cx="398625" cy="631875"/>
            </a:xfrm>
            <a:custGeom>
              <a:avLst/>
              <a:gdLst/>
              <a:ahLst/>
              <a:cxnLst/>
              <a:rect l="l" t="t" r="r" b="b"/>
              <a:pathLst>
                <a:path w="15945" h="25275" extrusionOk="0">
                  <a:moveTo>
                    <a:pt x="15944" y="23993"/>
                  </a:moveTo>
                  <a:cubicBezTo>
                    <a:pt x="1" y="1"/>
                    <a:pt x="13996" y="25274"/>
                    <a:pt x="13996" y="25274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246400" y="1597650"/>
              <a:ext cx="398625" cy="631875"/>
            </a:xfrm>
            <a:custGeom>
              <a:avLst/>
              <a:gdLst/>
              <a:ahLst/>
              <a:cxnLst/>
              <a:rect l="l" t="t" r="r" b="b"/>
              <a:pathLst>
                <a:path w="15945" h="25275" fill="none" extrusionOk="0">
                  <a:moveTo>
                    <a:pt x="15944" y="23993"/>
                  </a:moveTo>
                  <a:cubicBezTo>
                    <a:pt x="1" y="1"/>
                    <a:pt x="13996" y="25274"/>
                    <a:pt x="13996" y="25274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2815450" y="1260600"/>
              <a:ext cx="398600" cy="631850"/>
            </a:xfrm>
            <a:custGeom>
              <a:avLst/>
              <a:gdLst/>
              <a:ahLst/>
              <a:cxnLst/>
              <a:rect l="l" t="t" r="r" b="b"/>
              <a:pathLst>
                <a:path w="15944" h="25274" extrusionOk="0">
                  <a:moveTo>
                    <a:pt x="15944" y="23992"/>
                  </a:moveTo>
                  <a:cubicBezTo>
                    <a:pt x="1" y="0"/>
                    <a:pt x="13996" y="25274"/>
                    <a:pt x="13996" y="25274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2815450" y="1260600"/>
              <a:ext cx="398600" cy="631850"/>
            </a:xfrm>
            <a:custGeom>
              <a:avLst/>
              <a:gdLst/>
              <a:ahLst/>
              <a:cxnLst/>
              <a:rect l="l" t="t" r="r" b="b"/>
              <a:pathLst>
                <a:path w="15944" h="25274" fill="none" extrusionOk="0">
                  <a:moveTo>
                    <a:pt x="15944" y="23992"/>
                  </a:moveTo>
                  <a:cubicBezTo>
                    <a:pt x="1" y="0"/>
                    <a:pt x="13996" y="25274"/>
                    <a:pt x="13996" y="25274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3447300" y="869700"/>
              <a:ext cx="398600" cy="631850"/>
            </a:xfrm>
            <a:custGeom>
              <a:avLst/>
              <a:gdLst/>
              <a:ahLst/>
              <a:cxnLst/>
              <a:rect l="l" t="t" r="r" b="b"/>
              <a:pathLst>
                <a:path w="15944" h="25274" extrusionOk="0">
                  <a:moveTo>
                    <a:pt x="15943" y="23992"/>
                  </a:moveTo>
                  <a:cubicBezTo>
                    <a:pt x="0" y="0"/>
                    <a:pt x="13995" y="25274"/>
                    <a:pt x="13995" y="25274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3447300" y="869700"/>
              <a:ext cx="398600" cy="631850"/>
            </a:xfrm>
            <a:custGeom>
              <a:avLst/>
              <a:gdLst/>
              <a:ahLst/>
              <a:cxnLst/>
              <a:rect l="l" t="t" r="r" b="b"/>
              <a:pathLst>
                <a:path w="15944" h="25274" fill="none" extrusionOk="0">
                  <a:moveTo>
                    <a:pt x="15943" y="23992"/>
                  </a:moveTo>
                  <a:cubicBezTo>
                    <a:pt x="0" y="0"/>
                    <a:pt x="13995" y="25274"/>
                    <a:pt x="13995" y="25274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4571275" y="544175"/>
              <a:ext cx="289675" cy="729250"/>
            </a:xfrm>
            <a:custGeom>
              <a:avLst/>
              <a:gdLst/>
              <a:ahLst/>
              <a:cxnLst/>
              <a:rect l="l" t="t" r="r" b="b"/>
              <a:pathLst>
                <a:path w="11587" h="29170" extrusionOk="0">
                  <a:moveTo>
                    <a:pt x="2153" y="29170"/>
                  </a:moveTo>
                  <a:cubicBezTo>
                    <a:pt x="11586" y="0"/>
                    <a:pt x="0" y="28760"/>
                    <a:pt x="0" y="28760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4571275" y="544175"/>
              <a:ext cx="289675" cy="729250"/>
            </a:xfrm>
            <a:custGeom>
              <a:avLst/>
              <a:gdLst/>
              <a:ahLst/>
              <a:cxnLst/>
              <a:rect l="l" t="t" r="r" b="b"/>
              <a:pathLst>
                <a:path w="11587" h="29170" fill="none" extrusionOk="0">
                  <a:moveTo>
                    <a:pt x="2153" y="29170"/>
                  </a:moveTo>
                  <a:cubicBezTo>
                    <a:pt x="11586" y="0"/>
                    <a:pt x="0" y="28760"/>
                    <a:pt x="0" y="28760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135175" y="1042725"/>
              <a:ext cx="633150" cy="540850"/>
            </a:xfrm>
            <a:custGeom>
              <a:avLst/>
              <a:gdLst/>
              <a:ahLst/>
              <a:cxnLst/>
              <a:rect l="l" t="t" r="r" b="b"/>
              <a:pathLst>
                <a:path w="25326" h="21634" extrusionOk="0">
                  <a:moveTo>
                    <a:pt x="1487" y="21634"/>
                  </a:moveTo>
                  <a:cubicBezTo>
                    <a:pt x="25326" y="0"/>
                    <a:pt x="1" y="20147"/>
                    <a:pt x="1" y="20147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5135175" y="1042725"/>
              <a:ext cx="633150" cy="540850"/>
            </a:xfrm>
            <a:custGeom>
              <a:avLst/>
              <a:gdLst/>
              <a:ahLst/>
              <a:cxnLst/>
              <a:rect l="l" t="t" r="r" b="b"/>
              <a:pathLst>
                <a:path w="25326" h="21634" fill="none" extrusionOk="0">
                  <a:moveTo>
                    <a:pt x="1487" y="21634"/>
                  </a:moveTo>
                  <a:cubicBezTo>
                    <a:pt x="25326" y="0"/>
                    <a:pt x="1" y="20147"/>
                    <a:pt x="1" y="20147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5391500" y="1873200"/>
              <a:ext cx="785675" cy="189700"/>
            </a:xfrm>
            <a:custGeom>
              <a:avLst/>
              <a:gdLst/>
              <a:ahLst/>
              <a:cxnLst/>
              <a:rect l="l" t="t" r="r" b="b"/>
              <a:pathLst>
                <a:path w="31427" h="7588" extrusionOk="0">
                  <a:moveTo>
                    <a:pt x="411" y="7588"/>
                  </a:moveTo>
                  <a:cubicBezTo>
                    <a:pt x="31426" y="1"/>
                    <a:pt x="1" y="5537"/>
                    <a:pt x="1" y="5537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5391500" y="1873200"/>
              <a:ext cx="785675" cy="189700"/>
            </a:xfrm>
            <a:custGeom>
              <a:avLst/>
              <a:gdLst/>
              <a:ahLst/>
              <a:cxnLst/>
              <a:rect l="l" t="t" r="r" b="b"/>
              <a:pathLst>
                <a:path w="31427" h="7588" fill="none" extrusionOk="0">
                  <a:moveTo>
                    <a:pt x="411" y="7588"/>
                  </a:moveTo>
                  <a:cubicBezTo>
                    <a:pt x="31426" y="1"/>
                    <a:pt x="1" y="5537"/>
                    <a:pt x="1" y="5537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5217200" y="2678050"/>
              <a:ext cx="666475" cy="378125"/>
            </a:xfrm>
            <a:custGeom>
              <a:avLst/>
              <a:gdLst/>
              <a:ahLst/>
              <a:cxnLst/>
              <a:rect l="l" t="t" r="r" b="b"/>
              <a:pathLst>
                <a:path w="26659" h="15125" extrusionOk="0">
                  <a:moveTo>
                    <a:pt x="1" y="1949"/>
                  </a:moveTo>
                  <a:cubicBezTo>
                    <a:pt x="26658" y="15124"/>
                    <a:pt x="1231" y="1"/>
                    <a:pt x="1231" y="1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5217200" y="2678050"/>
              <a:ext cx="666475" cy="378125"/>
            </a:xfrm>
            <a:custGeom>
              <a:avLst/>
              <a:gdLst/>
              <a:ahLst/>
              <a:cxnLst/>
              <a:rect l="l" t="t" r="r" b="b"/>
              <a:pathLst>
                <a:path w="26659" h="15125" fill="none" extrusionOk="0">
                  <a:moveTo>
                    <a:pt x="1" y="1949"/>
                  </a:moveTo>
                  <a:cubicBezTo>
                    <a:pt x="26658" y="15124"/>
                    <a:pt x="1231" y="1"/>
                    <a:pt x="1231" y="1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4461050" y="3249675"/>
              <a:ext cx="388350" cy="638250"/>
            </a:xfrm>
            <a:custGeom>
              <a:avLst/>
              <a:gdLst/>
              <a:ahLst/>
              <a:cxnLst/>
              <a:rect l="l" t="t" r="r" b="b"/>
              <a:pathLst>
                <a:path w="15534" h="25530" extrusionOk="0">
                  <a:moveTo>
                    <a:pt x="1" y="1230"/>
                  </a:moveTo>
                  <a:cubicBezTo>
                    <a:pt x="15534" y="25530"/>
                    <a:pt x="1949" y="0"/>
                    <a:pt x="1949" y="0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4461050" y="3249675"/>
              <a:ext cx="388350" cy="638250"/>
            </a:xfrm>
            <a:custGeom>
              <a:avLst/>
              <a:gdLst/>
              <a:ahLst/>
              <a:cxnLst/>
              <a:rect l="l" t="t" r="r" b="b"/>
              <a:pathLst>
                <a:path w="15534" h="25530" fill="none" extrusionOk="0">
                  <a:moveTo>
                    <a:pt x="1" y="1230"/>
                  </a:moveTo>
                  <a:cubicBezTo>
                    <a:pt x="15534" y="25530"/>
                    <a:pt x="1949" y="0"/>
                    <a:pt x="1949" y="0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3754875" y="3684125"/>
              <a:ext cx="392200" cy="635725"/>
            </a:xfrm>
            <a:custGeom>
              <a:avLst/>
              <a:gdLst/>
              <a:ahLst/>
              <a:cxnLst/>
              <a:rect l="l" t="t" r="r" b="b"/>
              <a:pathLst>
                <a:path w="15688" h="25429" extrusionOk="0">
                  <a:moveTo>
                    <a:pt x="1" y="1282"/>
                  </a:moveTo>
                  <a:cubicBezTo>
                    <a:pt x="15688" y="25428"/>
                    <a:pt x="1949" y="1"/>
                    <a:pt x="1949" y="1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3754875" y="3684125"/>
              <a:ext cx="392200" cy="635725"/>
            </a:xfrm>
            <a:custGeom>
              <a:avLst/>
              <a:gdLst/>
              <a:ahLst/>
              <a:cxnLst/>
              <a:rect l="l" t="t" r="r" b="b"/>
              <a:pathLst>
                <a:path w="15688" h="25429" fill="none" extrusionOk="0">
                  <a:moveTo>
                    <a:pt x="1" y="1282"/>
                  </a:moveTo>
                  <a:cubicBezTo>
                    <a:pt x="15688" y="25428"/>
                    <a:pt x="1949" y="1"/>
                    <a:pt x="1949" y="1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2939775" y="4177550"/>
              <a:ext cx="381950" cy="640850"/>
            </a:xfrm>
            <a:custGeom>
              <a:avLst/>
              <a:gdLst/>
              <a:ahLst/>
              <a:cxnLst/>
              <a:rect l="l" t="t" r="r" b="b"/>
              <a:pathLst>
                <a:path w="15278" h="25634" extrusionOk="0">
                  <a:moveTo>
                    <a:pt x="0" y="1231"/>
                  </a:moveTo>
                  <a:cubicBezTo>
                    <a:pt x="15277" y="25633"/>
                    <a:pt x="1948" y="1"/>
                    <a:pt x="1948" y="1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2939775" y="4177550"/>
              <a:ext cx="381950" cy="640850"/>
            </a:xfrm>
            <a:custGeom>
              <a:avLst/>
              <a:gdLst/>
              <a:ahLst/>
              <a:cxnLst/>
              <a:rect l="l" t="t" r="r" b="b"/>
              <a:pathLst>
                <a:path w="15278" h="25634" fill="none" extrusionOk="0">
                  <a:moveTo>
                    <a:pt x="0" y="1231"/>
                  </a:moveTo>
                  <a:cubicBezTo>
                    <a:pt x="15277" y="25633"/>
                    <a:pt x="1948" y="1"/>
                    <a:pt x="1948" y="1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1970875" y="4664575"/>
              <a:ext cx="82025" cy="740800"/>
            </a:xfrm>
            <a:custGeom>
              <a:avLst/>
              <a:gdLst/>
              <a:ahLst/>
              <a:cxnLst/>
              <a:rect l="l" t="t" r="r" b="b"/>
              <a:pathLst>
                <a:path w="3281" h="29632" extrusionOk="0">
                  <a:moveTo>
                    <a:pt x="0" y="462"/>
                  </a:moveTo>
                  <a:cubicBezTo>
                    <a:pt x="3281" y="29631"/>
                    <a:pt x="2204" y="0"/>
                    <a:pt x="2204" y="0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1970875" y="4664575"/>
              <a:ext cx="82025" cy="740800"/>
            </a:xfrm>
            <a:custGeom>
              <a:avLst/>
              <a:gdLst/>
              <a:ahLst/>
              <a:cxnLst/>
              <a:rect l="l" t="t" r="r" b="b"/>
              <a:pathLst>
                <a:path w="3281" h="29632" fill="none" extrusionOk="0">
                  <a:moveTo>
                    <a:pt x="0" y="462"/>
                  </a:moveTo>
                  <a:cubicBezTo>
                    <a:pt x="3281" y="29631"/>
                    <a:pt x="2204" y="0"/>
                    <a:pt x="2204" y="0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834075" y="4509500"/>
              <a:ext cx="529325" cy="629300"/>
            </a:xfrm>
            <a:custGeom>
              <a:avLst/>
              <a:gdLst/>
              <a:ahLst/>
              <a:cxnLst/>
              <a:rect l="l" t="t" r="r" b="b"/>
              <a:pathLst>
                <a:path w="21173" h="25172" extrusionOk="0">
                  <a:moveTo>
                    <a:pt x="19429" y="0"/>
                  </a:moveTo>
                  <a:cubicBezTo>
                    <a:pt x="0" y="25171"/>
                    <a:pt x="21172" y="1128"/>
                    <a:pt x="21172" y="1128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834075" y="4509500"/>
              <a:ext cx="529325" cy="629300"/>
            </a:xfrm>
            <a:custGeom>
              <a:avLst/>
              <a:gdLst/>
              <a:ahLst/>
              <a:cxnLst/>
              <a:rect l="l" t="t" r="r" b="b"/>
              <a:pathLst>
                <a:path w="21173" h="25172" fill="none" extrusionOk="0">
                  <a:moveTo>
                    <a:pt x="19429" y="0"/>
                  </a:moveTo>
                  <a:cubicBezTo>
                    <a:pt x="0" y="25171"/>
                    <a:pt x="21172" y="1128"/>
                    <a:pt x="21172" y="1128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274000" y="4069900"/>
              <a:ext cx="747200" cy="352475"/>
            </a:xfrm>
            <a:custGeom>
              <a:avLst/>
              <a:gdLst/>
              <a:ahLst/>
              <a:cxnLst/>
              <a:rect l="l" t="t" r="r" b="b"/>
              <a:pathLst>
                <a:path w="29888" h="14099" extrusionOk="0">
                  <a:moveTo>
                    <a:pt x="29016" y="1"/>
                  </a:moveTo>
                  <a:cubicBezTo>
                    <a:pt x="0" y="14098"/>
                    <a:pt x="29888" y="1846"/>
                    <a:pt x="29888" y="1846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74000" y="4069900"/>
              <a:ext cx="747200" cy="352475"/>
            </a:xfrm>
            <a:custGeom>
              <a:avLst/>
              <a:gdLst/>
              <a:ahLst/>
              <a:cxnLst/>
              <a:rect l="l" t="t" r="r" b="b"/>
              <a:pathLst>
                <a:path w="29888" h="14099" fill="none" extrusionOk="0">
                  <a:moveTo>
                    <a:pt x="29016" y="1"/>
                  </a:moveTo>
                  <a:cubicBezTo>
                    <a:pt x="0" y="14098"/>
                    <a:pt x="29888" y="1846"/>
                    <a:pt x="29888" y="1846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07350" y="3436775"/>
              <a:ext cx="772850" cy="114100"/>
            </a:xfrm>
            <a:custGeom>
              <a:avLst/>
              <a:gdLst/>
              <a:ahLst/>
              <a:cxnLst/>
              <a:rect l="l" t="t" r="r" b="b"/>
              <a:pathLst>
                <a:path w="30914" h="4564" extrusionOk="0">
                  <a:moveTo>
                    <a:pt x="30913" y="2410"/>
                  </a:moveTo>
                  <a:cubicBezTo>
                    <a:pt x="1" y="1"/>
                    <a:pt x="30503" y="4563"/>
                    <a:pt x="30503" y="4563"/>
                  </a:cubicBezTo>
                </a:path>
              </a:pathLst>
            </a:custGeom>
            <a:solidFill>
              <a:srgbClr val="7F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07350" y="3436775"/>
              <a:ext cx="772850" cy="114100"/>
            </a:xfrm>
            <a:custGeom>
              <a:avLst/>
              <a:gdLst/>
              <a:ahLst/>
              <a:cxnLst/>
              <a:rect l="l" t="t" r="r" b="b"/>
              <a:pathLst>
                <a:path w="30914" h="4564" fill="none" extrusionOk="0">
                  <a:moveTo>
                    <a:pt x="30913" y="2410"/>
                  </a:moveTo>
                  <a:cubicBezTo>
                    <a:pt x="1" y="1"/>
                    <a:pt x="30503" y="4563"/>
                    <a:pt x="30503" y="4563"/>
                  </a:cubicBezTo>
                </a:path>
              </a:pathLst>
            </a:custGeom>
            <a:noFill/>
            <a:ln w="16650" cap="flat" cmpd="sng">
              <a:solidFill>
                <a:srgbClr val="7F490D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3061525" y="1860375"/>
              <a:ext cx="1341875" cy="1493125"/>
            </a:xfrm>
            <a:custGeom>
              <a:avLst/>
              <a:gdLst/>
              <a:ahLst/>
              <a:cxnLst/>
              <a:rect l="l" t="t" r="r" b="b"/>
              <a:pathLst>
                <a:path w="53675" h="59725" extrusionOk="0">
                  <a:moveTo>
                    <a:pt x="8664" y="38245"/>
                  </a:moveTo>
                  <a:cubicBezTo>
                    <a:pt x="11586" y="41372"/>
                    <a:pt x="16354" y="40757"/>
                    <a:pt x="20096" y="39731"/>
                  </a:cubicBezTo>
                  <a:cubicBezTo>
                    <a:pt x="23326" y="39885"/>
                    <a:pt x="24915" y="34912"/>
                    <a:pt x="21788" y="33528"/>
                  </a:cubicBezTo>
                  <a:cubicBezTo>
                    <a:pt x="19122" y="32452"/>
                    <a:pt x="16866" y="29683"/>
                    <a:pt x="13791" y="30093"/>
                  </a:cubicBezTo>
                  <a:cubicBezTo>
                    <a:pt x="11996" y="31119"/>
                    <a:pt x="16405" y="31478"/>
                    <a:pt x="17533" y="31631"/>
                  </a:cubicBezTo>
                  <a:cubicBezTo>
                    <a:pt x="19840" y="31734"/>
                    <a:pt x="22147" y="31478"/>
                    <a:pt x="24454" y="31324"/>
                  </a:cubicBezTo>
                  <a:cubicBezTo>
                    <a:pt x="26761" y="28248"/>
                    <a:pt x="21942" y="26607"/>
                    <a:pt x="20096" y="25018"/>
                  </a:cubicBezTo>
                  <a:cubicBezTo>
                    <a:pt x="17892" y="23737"/>
                    <a:pt x="17123" y="27274"/>
                    <a:pt x="19532" y="27479"/>
                  </a:cubicBezTo>
                  <a:cubicBezTo>
                    <a:pt x="22557" y="30196"/>
                    <a:pt x="26709" y="32503"/>
                    <a:pt x="30862" y="31478"/>
                  </a:cubicBezTo>
                  <a:cubicBezTo>
                    <a:pt x="33886" y="29837"/>
                    <a:pt x="31887" y="25890"/>
                    <a:pt x="30093" y="24044"/>
                  </a:cubicBezTo>
                  <a:cubicBezTo>
                    <a:pt x="29068" y="22814"/>
                    <a:pt x="27017" y="19328"/>
                    <a:pt x="26197" y="20046"/>
                  </a:cubicBezTo>
                  <a:cubicBezTo>
                    <a:pt x="26812" y="22711"/>
                    <a:pt x="29068" y="25531"/>
                    <a:pt x="31990" y="25428"/>
                  </a:cubicBezTo>
                  <a:cubicBezTo>
                    <a:pt x="34604" y="23173"/>
                    <a:pt x="30042" y="20404"/>
                    <a:pt x="28401" y="18764"/>
                  </a:cubicBezTo>
                  <a:cubicBezTo>
                    <a:pt x="28042" y="18918"/>
                    <a:pt x="30452" y="21789"/>
                    <a:pt x="31682" y="22558"/>
                  </a:cubicBezTo>
                  <a:cubicBezTo>
                    <a:pt x="33220" y="23634"/>
                    <a:pt x="35271" y="24659"/>
                    <a:pt x="37167" y="24147"/>
                  </a:cubicBezTo>
                  <a:cubicBezTo>
                    <a:pt x="40141" y="21737"/>
                    <a:pt x="36603" y="18354"/>
                    <a:pt x="35065" y="16303"/>
                  </a:cubicBezTo>
                  <a:cubicBezTo>
                    <a:pt x="34194" y="14817"/>
                    <a:pt x="30554" y="14150"/>
                    <a:pt x="32195" y="16765"/>
                  </a:cubicBezTo>
                  <a:cubicBezTo>
                    <a:pt x="33374" y="19225"/>
                    <a:pt x="36757" y="21891"/>
                    <a:pt x="39269" y="19533"/>
                  </a:cubicBezTo>
                  <a:cubicBezTo>
                    <a:pt x="41730" y="16816"/>
                    <a:pt x="40192" y="12510"/>
                    <a:pt x="37680" y="10254"/>
                  </a:cubicBezTo>
                  <a:cubicBezTo>
                    <a:pt x="36911" y="8357"/>
                    <a:pt x="34143" y="9434"/>
                    <a:pt x="36193" y="11074"/>
                  </a:cubicBezTo>
                  <a:cubicBezTo>
                    <a:pt x="37680" y="13484"/>
                    <a:pt x="42140" y="16252"/>
                    <a:pt x="44139" y="13125"/>
                  </a:cubicBezTo>
                  <a:cubicBezTo>
                    <a:pt x="45216" y="10100"/>
                    <a:pt x="42653" y="7434"/>
                    <a:pt x="40807" y="5333"/>
                  </a:cubicBezTo>
                  <a:cubicBezTo>
                    <a:pt x="39115" y="6768"/>
                    <a:pt x="41525" y="10254"/>
                    <a:pt x="42909" y="11433"/>
                  </a:cubicBezTo>
                  <a:cubicBezTo>
                    <a:pt x="45421" y="12920"/>
                    <a:pt x="46754" y="9998"/>
                    <a:pt x="45216" y="8101"/>
                  </a:cubicBezTo>
                  <a:cubicBezTo>
                    <a:pt x="45216" y="6102"/>
                    <a:pt x="41474" y="2667"/>
                    <a:pt x="40961" y="5794"/>
                  </a:cubicBezTo>
                  <a:cubicBezTo>
                    <a:pt x="42294" y="8819"/>
                    <a:pt x="46241" y="9331"/>
                    <a:pt x="49010" y="10356"/>
                  </a:cubicBezTo>
                  <a:cubicBezTo>
                    <a:pt x="51624" y="11074"/>
                    <a:pt x="53675" y="8101"/>
                    <a:pt x="51111" y="6512"/>
                  </a:cubicBezTo>
                  <a:cubicBezTo>
                    <a:pt x="49010" y="4205"/>
                    <a:pt x="47369" y="1026"/>
                    <a:pt x="44191" y="1"/>
                  </a:cubicBezTo>
                  <a:cubicBezTo>
                    <a:pt x="40448" y="52"/>
                    <a:pt x="39577" y="4666"/>
                    <a:pt x="40089" y="7639"/>
                  </a:cubicBezTo>
                  <a:cubicBezTo>
                    <a:pt x="40243" y="12151"/>
                    <a:pt x="40243" y="16918"/>
                    <a:pt x="42294" y="21122"/>
                  </a:cubicBezTo>
                  <a:cubicBezTo>
                    <a:pt x="44652" y="22199"/>
                    <a:pt x="42243" y="18097"/>
                    <a:pt x="41986" y="17123"/>
                  </a:cubicBezTo>
                  <a:cubicBezTo>
                    <a:pt x="40602" y="12612"/>
                    <a:pt x="37116" y="8101"/>
                    <a:pt x="32143" y="7639"/>
                  </a:cubicBezTo>
                  <a:cubicBezTo>
                    <a:pt x="28606" y="7434"/>
                    <a:pt x="26658" y="11484"/>
                    <a:pt x="28093" y="14458"/>
                  </a:cubicBezTo>
                  <a:cubicBezTo>
                    <a:pt x="29375" y="18456"/>
                    <a:pt x="32348" y="21635"/>
                    <a:pt x="34809" y="24967"/>
                  </a:cubicBezTo>
                  <a:cubicBezTo>
                    <a:pt x="37219" y="28043"/>
                    <a:pt x="39167" y="22916"/>
                    <a:pt x="37116" y="21122"/>
                  </a:cubicBezTo>
                  <a:cubicBezTo>
                    <a:pt x="35322" y="18610"/>
                    <a:pt x="32707" y="16406"/>
                    <a:pt x="29734" y="15432"/>
                  </a:cubicBezTo>
                  <a:cubicBezTo>
                    <a:pt x="26709" y="14253"/>
                    <a:pt x="22147" y="15739"/>
                    <a:pt x="22864" y="19635"/>
                  </a:cubicBezTo>
                  <a:cubicBezTo>
                    <a:pt x="23736" y="22711"/>
                    <a:pt x="26299" y="25069"/>
                    <a:pt x="28093" y="27684"/>
                  </a:cubicBezTo>
                  <a:cubicBezTo>
                    <a:pt x="30349" y="30298"/>
                    <a:pt x="32964" y="32657"/>
                    <a:pt x="35937" y="34502"/>
                  </a:cubicBezTo>
                  <a:cubicBezTo>
                    <a:pt x="38141" y="31221"/>
                    <a:pt x="33015" y="29632"/>
                    <a:pt x="31016" y="28145"/>
                  </a:cubicBezTo>
                  <a:cubicBezTo>
                    <a:pt x="26761" y="25787"/>
                    <a:pt x="21737" y="26351"/>
                    <a:pt x="17072" y="25736"/>
                  </a:cubicBezTo>
                  <a:cubicBezTo>
                    <a:pt x="14098" y="25172"/>
                    <a:pt x="9843" y="27889"/>
                    <a:pt x="12304" y="31119"/>
                  </a:cubicBezTo>
                  <a:cubicBezTo>
                    <a:pt x="14252" y="33631"/>
                    <a:pt x="16918" y="35835"/>
                    <a:pt x="19994" y="36860"/>
                  </a:cubicBezTo>
                  <a:cubicBezTo>
                    <a:pt x="23070" y="37732"/>
                    <a:pt x="26402" y="37476"/>
                    <a:pt x="29375" y="36450"/>
                  </a:cubicBezTo>
                  <a:cubicBezTo>
                    <a:pt x="33271" y="37014"/>
                    <a:pt x="32348" y="30709"/>
                    <a:pt x="28760" y="31990"/>
                  </a:cubicBezTo>
                  <a:cubicBezTo>
                    <a:pt x="20506" y="30145"/>
                    <a:pt x="11945" y="31375"/>
                    <a:pt x="3999" y="33887"/>
                  </a:cubicBezTo>
                  <a:cubicBezTo>
                    <a:pt x="1538" y="35476"/>
                    <a:pt x="3025" y="38757"/>
                    <a:pt x="4973" y="40039"/>
                  </a:cubicBezTo>
                  <a:cubicBezTo>
                    <a:pt x="9638" y="43268"/>
                    <a:pt x="15944" y="43935"/>
                    <a:pt x="21224" y="41833"/>
                  </a:cubicBezTo>
                  <a:cubicBezTo>
                    <a:pt x="24761" y="41064"/>
                    <a:pt x="28760" y="40859"/>
                    <a:pt x="31579" y="38245"/>
                  </a:cubicBezTo>
                  <a:cubicBezTo>
                    <a:pt x="32912" y="34810"/>
                    <a:pt x="29324" y="31990"/>
                    <a:pt x="26402" y="31119"/>
                  </a:cubicBezTo>
                  <a:cubicBezTo>
                    <a:pt x="22454" y="29735"/>
                    <a:pt x="17430" y="30247"/>
                    <a:pt x="14867" y="33887"/>
                  </a:cubicBezTo>
                  <a:cubicBezTo>
                    <a:pt x="12406" y="36655"/>
                    <a:pt x="10663" y="40039"/>
                    <a:pt x="8049" y="42756"/>
                  </a:cubicBezTo>
                  <a:cubicBezTo>
                    <a:pt x="6306" y="46242"/>
                    <a:pt x="11484" y="49933"/>
                    <a:pt x="14355" y="47523"/>
                  </a:cubicBezTo>
                  <a:cubicBezTo>
                    <a:pt x="17174" y="47011"/>
                    <a:pt x="19891" y="41525"/>
                    <a:pt x="15431" y="41423"/>
                  </a:cubicBezTo>
                  <a:cubicBezTo>
                    <a:pt x="10561" y="40859"/>
                    <a:pt x="6050" y="43935"/>
                    <a:pt x="3281" y="47729"/>
                  </a:cubicBezTo>
                  <a:cubicBezTo>
                    <a:pt x="1333" y="50035"/>
                    <a:pt x="0" y="53316"/>
                    <a:pt x="1333" y="56238"/>
                  </a:cubicBezTo>
                  <a:cubicBezTo>
                    <a:pt x="2000" y="59571"/>
                    <a:pt x="6921" y="59724"/>
                    <a:pt x="8510" y="57059"/>
                  </a:cubicBezTo>
                  <a:cubicBezTo>
                    <a:pt x="12406" y="54034"/>
                    <a:pt x="14252" y="49266"/>
                    <a:pt x="16046" y="44806"/>
                  </a:cubicBezTo>
                  <a:cubicBezTo>
                    <a:pt x="16764" y="42397"/>
                    <a:pt x="16610" y="39731"/>
                    <a:pt x="15739" y="37373"/>
                  </a:cubicBezTo>
                  <a:cubicBezTo>
                    <a:pt x="13432" y="35220"/>
                    <a:pt x="11125" y="39014"/>
                    <a:pt x="8664" y="38245"/>
                  </a:cubicBezTo>
                  <a:close/>
                </a:path>
              </a:pathLst>
            </a:custGeom>
            <a:solidFill>
              <a:srgbClr val="E3CBFB"/>
            </a:solidFill>
            <a:ln w="16650" cap="rnd" cmpd="sng">
              <a:solidFill>
                <a:srgbClr val="3584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1377475" y="3335525"/>
              <a:ext cx="288375" cy="276850"/>
            </a:xfrm>
            <a:custGeom>
              <a:avLst/>
              <a:gdLst/>
              <a:ahLst/>
              <a:cxnLst/>
              <a:rect l="l" t="t" r="r" b="b"/>
              <a:pathLst>
                <a:path w="11535" h="11074" extrusionOk="0">
                  <a:moveTo>
                    <a:pt x="10151" y="2872"/>
                  </a:moveTo>
                  <a:cubicBezTo>
                    <a:pt x="11535" y="5127"/>
                    <a:pt x="10663" y="8152"/>
                    <a:pt x="8203" y="9587"/>
                  </a:cubicBezTo>
                  <a:cubicBezTo>
                    <a:pt x="5793" y="11074"/>
                    <a:pt x="2717" y="10408"/>
                    <a:pt x="1385" y="8203"/>
                  </a:cubicBezTo>
                  <a:cubicBezTo>
                    <a:pt x="0" y="5947"/>
                    <a:pt x="872" y="2923"/>
                    <a:pt x="3333" y="1436"/>
                  </a:cubicBezTo>
                  <a:cubicBezTo>
                    <a:pt x="5742" y="1"/>
                    <a:pt x="8818" y="616"/>
                    <a:pt x="10151" y="2872"/>
                  </a:cubicBezTo>
                  <a:close/>
                </a:path>
              </a:pathLst>
            </a:custGeom>
            <a:solidFill>
              <a:srgbClr val="FFE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4789150" y="2321775"/>
              <a:ext cx="288375" cy="276850"/>
            </a:xfrm>
            <a:custGeom>
              <a:avLst/>
              <a:gdLst/>
              <a:ahLst/>
              <a:cxnLst/>
              <a:rect l="l" t="t" r="r" b="b"/>
              <a:pathLst>
                <a:path w="11535" h="11074" extrusionOk="0">
                  <a:moveTo>
                    <a:pt x="10151" y="2871"/>
                  </a:moveTo>
                  <a:cubicBezTo>
                    <a:pt x="11535" y="5127"/>
                    <a:pt x="10663" y="8100"/>
                    <a:pt x="8254" y="9587"/>
                  </a:cubicBezTo>
                  <a:cubicBezTo>
                    <a:pt x="5793" y="11074"/>
                    <a:pt x="2717" y="10407"/>
                    <a:pt x="1384" y="8151"/>
                  </a:cubicBezTo>
                  <a:cubicBezTo>
                    <a:pt x="0" y="5896"/>
                    <a:pt x="872" y="2922"/>
                    <a:pt x="3333" y="1436"/>
                  </a:cubicBezTo>
                  <a:cubicBezTo>
                    <a:pt x="5742" y="0"/>
                    <a:pt x="8818" y="615"/>
                    <a:pt x="10151" y="2871"/>
                  </a:cubicBezTo>
                  <a:close/>
                </a:path>
              </a:pathLst>
            </a:custGeom>
            <a:solidFill>
              <a:srgbClr val="FFE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313050" y="3932775"/>
              <a:ext cx="287125" cy="276850"/>
            </a:xfrm>
            <a:custGeom>
              <a:avLst/>
              <a:gdLst/>
              <a:ahLst/>
              <a:cxnLst/>
              <a:rect l="l" t="t" r="r" b="b"/>
              <a:pathLst>
                <a:path w="11485" h="11074" extrusionOk="0">
                  <a:moveTo>
                    <a:pt x="10151" y="2922"/>
                  </a:moveTo>
                  <a:cubicBezTo>
                    <a:pt x="11484" y="5178"/>
                    <a:pt x="10613" y="8151"/>
                    <a:pt x="8203" y="9638"/>
                  </a:cubicBezTo>
                  <a:cubicBezTo>
                    <a:pt x="5794" y="11073"/>
                    <a:pt x="2718" y="10458"/>
                    <a:pt x="1334" y="8203"/>
                  </a:cubicBezTo>
                  <a:cubicBezTo>
                    <a:pt x="1" y="5947"/>
                    <a:pt x="872" y="2974"/>
                    <a:pt x="3282" y="1487"/>
                  </a:cubicBezTo>
                  <a:cubicBezTo>
                    <a:pt x="5691" y="0"/>
                    <a:pt x="8767" y="667"/>
                    <a:pt x="10151" y="2922"/>
                  </a:cubicBezTo>
                  <a:close/>
                </a:path>
              </a:pathLst>
            </a:custGeom>
            <a:solidFill>
              <a:srgbClr val="FFE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1605600" y="3718725"/>
              <a:ext cx="405025" cy="444750"/>
            </a:xfrm>
            <a:custGeom>
              <a:avLst/>
              <a:gdLst/>
              <a:ahLst/>
              <a:cxnLst/>
              <a:rect l="l" t="t" r="r" b="b"/>
              <a:pathLst>
                <a:path w="16201" h="17790" fill="none" extrusionOk="0">
                  <a:moveTo>
                    <a:pt x="6665" y="3179"/>
                  </a:moveTo>
                  <a:cubicBezTo>
                    <a:pt x="5793" y="5179"/>
                    <a:pt x="5230" y="7434"/>
                    <a:pt x="3589" y="8972"/>
                  </a:cubicBezTo>
                  <a:cubicBezTo>
                    <a:pt x="2461" y="10356"/>
                    <a:pt x="975" y="11484"/>
                    <a:pt x="308" y="13176"/>
                  </a:cubicBezTo>
                  <a:cubicBezTo>
                    <a:pt x="1" y="14201"/>
                    <a:pt x="1" y="15329"/>
                    <a:pt x="411" y="16303"/>
                  </a:cubicBezTo>
                  <a:cubicBezTo>
                    <a:pt x="1077" y="17328"/>
                    <a:pt x="2359" y="17687"/>
                    <a:pt x="3487" y="17790"/>
                  </a:cubicBezTo>
                  <a:cubicBezTo>
                    <a:pt x="4768" y="17739"/>
                    <a:pt x="5691" y="16765"/>
                    <a:pt x="6665" y="16149"/>
                  </a:cubicBezTo>
                  <a:cubicBezTo>
                    <a:pt x="8459" y="14816"/>
                    <a:pt x="9843" y="13073"/>
                    <a:pt x="11484" y="11536"/>
                  </a:cubicBezTo>
                  <a:cubicBezTo>
                    <a:pt x="13227" y="9793"/>
                    <a:pt x="14970" y="7844"/>
                    <a:pt x="15739" y="5384"/>
                  </a:cubicBezTo>
                  <a:cubicBezTo>
                    <a:pt x="16200" y="3948"/>
                    <a:pt x="15688" y="2308"/>
                    <a:pt x="14662" y="1231"/>
                  </a:cubicBezTo>
                  <a:cubicBezTo>
                    <a:pt x="13791" y="103"/>
                    <a:pt x="12202" y="1"/>
                    <a:pt x="10869" y="103"/>
                  </a:cubicBezTo>
                  <a:cubicBezTo>
                    <a:pt x="9382" y="206"/>
                    <a:pt x="8203" y="1334"/>
                    <a:pt x="7280" y="2462"/>
                  </a:cubicBezTo>
                  <a:cubicBezTo>
                    <a:pt x="7075" y="2667"/>
                    <a:pt x="6870" y="2923"/>
                    <a:pt x="6665" y="3179"/>
                  </a:cubicBezTo>
                  <a:close/>
                </a:path>
              </a:pathLst>
            </a:custGeom>
            <a:noFill/>
            <a:ln w="24350" cap="flat" cmpd="sng">
              <a:solidFill>
                <a:srgbClr val="914D07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096450" y="299205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10" y="1795"/>
                    <a:pt x="4051" y="2923"/>
                    <a:pt x="3077" y="3538"/>
                  </a:cubicBezTo>
                  <a:cubicBezTo>
                    <a:pt x="2154" y="4102"/>
                    <a:pt x="975" y="3897"/>
                    <a:pt x="462" y="3077"/>
                  </a:cubicBezTo>
                  <a:cubicBezTo>
                    <a:pt x="1" y="2256"/>
                    <a:pt x="360" y="1129"/>
                    <a:pt x="1334" y="565"/>
                  </a:cubicBezTo>
                  <a:cubicBezTo>
                    <a:pt x="2257" y="1"/>
                    <a:pt x="3436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582200" y="304845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09" y="1846"/>
                    <a:pt x="4050" y="2974"/>
                    <a:pt x="3076" y="3538"/>
                  </a:cubicBezTo>
                  <a:cubicBezTo>
                    <a:pt x="2153" y="4102"/>
                    <a:pt x="974" y="3897"/>
                    <a:pt x="462" y="3128"/>
                  </a:cubicBezTo>
                  <a:cubicBezTo>
                    <a:pt x="0" y="2307"/>
                    <a:pt x="359" y="1180"/>
                    <a:pt x="1333" y="564"/>
                  </a:cubicBezTo>
                  <a:cubicBezTo>
                    <a:pt x="2256" y="0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043925" y="32714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7" y="975"/>
                  </a:moveTo>
                  <a:cubicBezTo>
                    <a:pt x="4460" y="1795"/>
                    <a:pt x="4050" y="2923"/>
                    <a:pt x="3127" y="3538"/>
                  </a:cubicBezTo>
                  <a:cubicBezTo>
                    <a:pt x="2153" y="4102"/>
                    <a:pt x="974" y="3897"/>
                    <a:pt x="461" y="3076"/>
                  </a:cubicBezTo>
                  <a:cubicBezTo>
                    <a:pt x="0" y="2256"/>
                    <a:pt x="359" y="1128"/>
                    <a:pt x="1333" y="564"/>
                  </a:cubicBezTo>
                  <a:cubicBezTo>
                    <a:pt x="2256" y="1"/>
                    <a:pt x="3435" y="154"/>
                    <a:pt x="3947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603975" y="233330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10" y="1846"/>
                    <a:pt x="4051" y="2974"/>
                    <a:pt x="3077" y="3538"/>
                  </a:cubicBezTo>
                  <a:cubicBezTo>
                    <a:pt x="2154" y="4102"/>
                    <a:pt x="975" y="3948"/>
                    <a:pt x="462" y="3128"/>
                  </a:cubicBezTo>
                  <a:cubicBezTo>
                    <a:pt x="1" y="2308"/>
                    <a:pt x="360" y="1180"/>
                    <a:pt x="1334" y="616"/>
                  </a:cubicBezTo>
                  <a:cubicBezTo>
                    <a:pt x="2256" y="1"/>
                    <a:pt x="3436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2565525" y="24076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5"/>
                  </a:moveTo>
                  <a:cubicBezTo>
                    <a:pt x="4461" y="1846"/>
                    <a:pt x="4102" y="2973"/>
                    <a:pt x="3128" y="3537"/>
                  </a:cubicBezTo>
                  <a:cubicBezTo>
                    <a:pt x="2154" y="4101"/>
                    <a:pt x="1026" y="3896"/>
                    <a:pt x="514" y="3076"/>
                  </a:cubicBezTo>
                  <a:cubicBezTo>
                    <a:pt x="1" y="2307"/>
                    <a:pt x="411" y="1128"/>
                    <a:pt x="1334" y="564"/>
                  </a:cubicBezTo>
                  <a:cubicBezTo>
                    <a:pt x="2308" y="0"/>
                    <a:pt x="3487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2528375" y="248837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0" y="1846"/>
                    <a:pt x="4101" y="2974"/>
                    <a:pt x="3127" y="3538"/>
                  </a:cubicBezTo>
                  <a:cubicBezTo>
                    <a:pt x="2205" y="4102"/>
                    <a:pt x="1025" y="3897"/>
                    <a:pt x="513" y="3128"/>
                  </a:cubicBezTo>
                  <a:cubicBezTo>
                    <a:pt x="0" y="2308"/>
                    <a:pt x="410" y="1180"/>
                    <a:pt x="1333" y="565"/>
                  </a:cubicBezTo>
                  <a:cubicBezTo>
                    <a:pt x="2307" y="1"/>
                    <a:pt x="3486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2484800" y="256655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1026"/>
                  </a:moveTo>
                  <a:cubicBezTo>
                    <a:pt x="4460" y="1846"/>
                    <a:pt x="4050" y="2974"/>
                    <a:pt x="3127" y="3538"/>
                  </a:cubicBezTo>
                  <a:cubicBezTo>
                    <a:pt x="2153" y="4102"/>
                    <a:pt x="974" y="3897"/>
                    <a:pt x="462" y="3077"/>
                  </a:cubicBezTo>
                  <a:cubicBezTo>
                    <a:pt x="0" y="2257"/>
                    <a:pt x="359" y="1129"/>
                    <a:pt x="1333" y="565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2017000" y="2702400"/>
              <a:ext cx="110250" cy="102575"/>
            </a:xfrm>
            <a:custGeom>
              <a:avLst/>
              <a:gdLst/>
              <a:ahLst/>
              <a:cxnLst/>
              <a:rect l="l" t="t" r="r" b="b"/>
              <a:pathLst>
                <a:path w="4410" h="4103" extrusionOk="0">
                  <a:moveTo>
                    <a:pt x="3948" y="1026"/>
                  </a:moveTo>
                  <a:cubicBezTo>
                    <a:pt x="4409" y="1846"/>
                    <a:pt x="4050" y="2974"/>
                    <a:pt x="3128" y="3538"/>
                  </a:cubicBezTo>
                  <a:cubicBezTo>
                    <a:pt x="2154" y="4102"/>
                    <a:pt x="975" y="3948"/>
                    <a:pt x="462" y="3128"/>
                  </a:cubicBezTo>
                  <a:cubicBezTo>
                    <a:pt x="1" y="2308"/>
                    <a:pt x="359" y="1180"/>
                    <a:pt x="1333" y="565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2102875" y="271650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99" y="975"/>
                  </a:moveTo>
                  <a:cubicBezTo>
                    <a:pt x="4460" y="1795"/>
                    <a:pt x="4101" y="2923"/>
                    <a:pt x="3127" y="3538"/>
                  </a:cubicBezTo>
                  <a:cubicBezTo>
                    <a:pt x="2205" y="4102"/>
                    <a:pt x="1026" y="3897"/>
                    <a:pt x="513" y="3077"/>
                  </a:cubicBezTo>
                  <a:cubicBezTo>
                    <a:pt x="0" y="2257"/>
                    <a:pt x="410" y="1129"/>
                    <a:pt x="1333" y="565"/>
                  </a:cubicBezTo>
                  <a:cubicBezTo>
                    <a:pt x="2307" y="1"/>
                    <a:pt x="3486" y="155"/>
                    <a:pt x="3999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2188750" y="2742150"/>
              <a:ext cx="110225" cy="102550"/>
            </a:xfrm>
            <a:custGeom>
              <a:avLst/>
              <a:gdLst/>
              <a:ahLst/>
              <a:cxnLst/>
              <a:rect l="l" t="t" r="r" b="b"/>
              <a:pathLst>
                <a:path w="4409" h="4102" extrusionOk="0">
                  <a:moveTo>
                    <a:pt x="3947" y="974"/>
                  </a:moveTo>
                  <a:cubicBezTo>
                    <a:pt x="4409" y="1794"/>
                    <a:pt x="4050" y="2922"/>
                    <a:pt x="3076" y="3486"/>
                  </a:cubicBezTo>
                  <a:cubicBezTo>
                    <a:pt x="2153" y="4101"/>
                    <a:pt x="974" y="3896"/>
                    <a:pt x="461" y="3076"/>
                  </a:cubicBezTo>
                  <a:cubicBezTo>
                    <a:pt x="0" y="2256"/>
                    <a:pt x="359" y="1128"/>
                    <a:pt x="1333" y="564"/>
                  </a:cubicBezTo>
                  <a:cubicBezTo>
                    <a:pt x="2256" y="0"/>
                    <a:pt x="3435" y="154"/>
                    <a:pt x="3947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3120475" y="35931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5"/>
                  </a:moveTo>
                  <a:cubicBezTo>
                    <a:pt x="4461" y="1846"/>
                    <a:pt x="4102" y="2973"/>
                    <a:pt x="3128" y="3537"/>
                  </a:cubicBezTo>
                  <a:cubicBezTo>
                    <a:pt x="2154" y="4101"/>
                    <a:pt x="975" y="3896"/>
                    <a:pt x="513" y="3076"/>
                  </a:cubicBezTo>
                  <a:cubicBezTo>
                    <a:pt x="1" y="2307"/>
                    <a:pt x="411" y="1179"/>
                    <a:pt x="1333" y="564"/>
                  </a:cubicBezTo>
                  <a:cubicBezTo>
                    <a:pt x="2307" y="0"/>
                    <a:pt x="3487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3206350" y="356365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975"/>
                  </a:moveTo>
                  <a:cubicBezTo>
                    <a:pt x="4460" y="1795"/>
                    <a:pt x="4101" y="2923"/>
                    <a:pt x="3127" y="3487"/>
                  </a:cubicBezTo>
                  <a:cubicBezTo>
                    <a:pt x="2153" y="4102"/>
                    <a:pt x="1026" y="3897"/>
                    <a:pt x="513" y="3077"/>
                  </a:cubicBezTo>
                  <a:cubicBezTo>
                    <a:pt x="0" y="2257"/>
                    <a:pt x="410" y="1129"/>
                    <a:pt x="1333" y="565"/>
                  </a:cubicBezTo>
                  <a:cubicBezTo>
                    <a:pt x="2307" y="1"/>
                    <a:pt x="3486" y="155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301175" y="356110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10" y="1846"/>
                    <a:pt x="4051" y="2974"/>
                    <a:pt x="3077" y="3538"/>
                  </a:cubicBezTo>
                  <a:cubicBezTo>
                    <a:pt x="2154" y="4102"/>
                    <a:pt x="975" y="3948"/>
                    <a:pt x="462" y="3128"/>
                  </a:cubicBezTo>
                  <a:cubicBezTo>
                    <a:pt x="1" y="2307"/>
                    <a:pt x="360" y="1179"/>
                    <a:pt x="1334" y="564"/>
                  </a:cubicBezTo>
                  <a:cubicBezTo>
                    <a:pt x="2257" y="0"/>
                    <a:pt x="3436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845875" y="317020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99" y="975"/>
                  </a:moveTo>
                  <a:cubicBezTo>
                    <a:pt x="4460" y="1795"/>
                    <a:pt x="4102" y="2923"/>
                    <a:pt x="3128" y="3538"/>
                  </a:cubicBezTo>
                  <a:cubicBezTo>
                    <a:pt x="2205" y="4102"/>
                    <a:pt x="1026" y="3897"/>
                    <a:pt x="513" y="3077"/>
                  </a:cubicBezTo>
                  <a:cubicBezTo>
                    <a:pt x="0" y="2256"/>
                    <a:pt x="411" y="1128"/>
                    <a:pt x="1333" y="565"/>
                  </a:cubicBezTo>
                  <a:cubicBezTo>
                    <a:pt x="2307" y="1"/>
                    <a:pt x="3486" y="154"/>
                    <a:pt x="3999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4197025" y="2745975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154" y="4102"/>
                    <a:pt x="975" y="3897"/>
                    <a:pt x="514" y="3077"/>
                  </a:cubicBezTo>
                  <a:cubicBezTo>
                    <a:pt x="1" y="2308"/>
                    <a:pt x="411" y="1129"/>
                    <a:pt x="1334" y="565"/>
                  </a:cubicBezTo>
                  <a:cubicBezTo>
                    <a:pt x="2308" y="1"/>
                    <a:pt x="3487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4313675" y="209107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7" y="1026"/>
                  </a:moveTo>
                  <a:cubicBezTo>
                    <a:pt x="4460" y="1846"/>
                    <a:pt x="4050" y="2974"/>
                    <a:pt x="3127" y="3538"/>
                  </a:cubicBezTo>
                  <a:cubicBezTo>
                    <a:pt x="2153" y="4102"/>
                    <a:pt x="974" y="3897"/>
                    <a:pt x="513" y="3077"/>
                  </a:cubicBezTo>
                  <a:cubicBezTo>
                    <a:pt x="0" y="2256"/>
                    <a:pt x="359" y="1128"/>
                    <a:pt x="1333" y="565"/>
                  </a:cubicBezTo>
                  <a:cubicBezTo>
                    <a:pt x="2307" y="1"/>
                    <a:pt x="3435" y="206"/>
                    <a:pt x="3947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513925" y="20257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5"/>
                  </a:moveTo>
                  <a:cubicBezTo>
                    <a:pt x="4461" y="1794"/>
                    <a:pt x="4051" y="2922"/>
                    <a:pt x="3128" y="3537"/>
                  </a:cubicBezTo>
                  <a:cubicBezTo>
                    <a:pt x="2154" y="4101"/>
                    <a:pt x="975" y="3896"/>
                    <a:pt x="513" y="3076"/>
                  </a:cubicBezTo>
                  <a:cubicBezTo>
                    <a:pt x="1" y="2256"/>
                    <a:pt x="360" y="1128"/>
                    <a:pt x="1334" y="564"/>
                  </a:cubicBezTo>
                  <a:cubicBezTo>
                    <a:pt x="2308" y="0"/>
                    <a:pt x="3436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866375" y="282800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99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205" y="4102"/>
                    <a:pt x="1026" y="3948"/>
                    <a:pt x="513" y="3128"/>
                  </a:cubicBezTo>
                  <a:cubicBezTo>
                    <a:pt x="1" y="2308"/>
                    <a:pt x="411" y="1180"/>
                    <a:pt x="1334" y="616"/>
                  </a:cubicBezTo>
                  <a:cubicBezTo>
                    <a:pt x="2308" y="1"/>
                    <a:pt x="3487" y="206"/>
                    <a:pt x="3999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723175" y="2699850"/>
              <a:ext cx="110250" cy="103825"/>
            </a:xfrm>
            <a:custGeom>
              <a:avLst/>
              <a:gdLst/>
              <a:ahLst/>
              <a:cxnLst/>
              <a:rect l="l" t="t" r="r" b="b"/>
              <a:pathLst>
                <a:path w="4410" h="4153" extrusionOk="0">
                  <a:moveTo>
                    <a:pt x="3948" y="1026"/>
                  </a:moveTo>
                  <a:cubicBezTo>
                    <a:pt x="4409" y="1846"/>
                    <a:pt x="4050" y="2974"/>
                    <a:pt x="3076" y="3538"/>
                  </a:cubicBezTo>
                  <a:cubicBezTo>
                    <a:pt x="2154" y="4153"/>
                    <a:pt x="974" y="3948"/>
                    <a:pt x="462" y="3128"/>
                  </a:cubicBezTo>
                  <a:cubicBezTo>
                    <a:pt x="0" y="2307"/>
                    <a:pt x="359" y="1180"/>
                    <a:pt x="1333" y="616"/>
                  </a:cubicBezTo>
                  <a:cubicBezTo>
                    <a:pt x="2256" y="0"/>
                    <a:pt x="3435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2034950" y="4312125"/>
              <a:ext cx="110250" cy="103825"/>
            </a:xfrm>
            <a:custGeom>
              <a:avLst/>
              <a:gdLst/>
              <a:ahLst/>
              <a:cxnLst/>
              <a:rect l="l" t="t" r="r" b="b"/>
              <a:pathLst>
                <a:path w="4410" h="4153" extrusionOk="0">
                  <a:moveTo>
                    <a:pt x="3948" y="1026"/>
                  </a:moveTo>
                  <a:cubicBezTo>
                    <a:pt x="4409" y="1846"/>
                    <a:pt x="4050" y="2974"/>
                    <a:pt x="3127" y="3538"/>
                  </a:cubicBezTo>
                  <a:cubicBezTo>
                    <a:pt x="2153" y="4153"/>
                    <a:pt x="974" y="3948"/>
                    <a:pt x="462" y="3128"/>
                  </a:cubicBezTo>
                  <a:cubicBezTo>
                    <a:pt x="0" y="2307"/>
                    <a:pt x="359" y="1180"/>
                    <a:pt x="1333" y="616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1565875" y="4283925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975"/>
                  </a:moveTo>
                  <a:cubicBezTo>
                    <a:pt x="4409" y="1795"/>
                    <a:pt x="4050" y="2923"/>
                    <a:pt x="3076" y="3487"/>
                  </a:cubicBezTo>
                  <a:cubicBezTo>
                    <a:pt x="2153" y="4102"/>
                    <a:pt x="974" y="3897"/>
                    <a:pt x="462" y="3077"/>
                  </a:cubicBezTo>
                  <a:cubicBezTo>
                    <a:pt x="0" y="2256"/>
                    <a:pt x="359" y="1129"/>
                    <a:pt x="1333" y="565"/>
                  </a:cubicBezTo>
                  <a:cubicBezTo>
                    <a:pt x="2256" y="1"/>
                    <a:pt x="3435" y="155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1345425" y="39917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154" y="4102"/>
                    <a:pt x="1026" y="3948"/>
                    <a:pt x="513" y="3128"/>
                  </a:cubicBezTo>
                  <a:cubicBezTo>
                    <a:pt x="1" y="2307"/>
                    <a:pt x="411" y="1179"/>
                    <a:pt x="1334" y="564"/>
                  </a:cubicBezTo>
                  <a:cubicBezTo>
                    <a:pt x="2308" y="0"/>
                    <a:pt x="3487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1087825" y="4030175"/>
              <a:ext cx="111525" cy="103825"/>
            </a:xfrm>
            <a:custGeom>
              <a:avLst/>
              <a:gdLst/>
              <a:ahLst/>
              <a:cxnLst/>
              <a:rect l="l" t="t" r="r" b="b"/>
              <a:pathLst>
                <a:path w="4461" h="4153" extrusionOk="0">
                  <a:moveTo>
                    <a:pt x="3948" y="1026"/>
                  </a:moveTo>
                  <a:cubicBezTo>
                    <a:pt x="4461" y="1846"/>
                    <a:pt x="4050" y="2974"/>
                    <a:pt x="3128" y="3538"/>
                  </a:cubicBezTo>
                  <a:cubicBezTo>
                    <a:pt x="2154" y="4153"/>
                    <a:pt x="975" y="3948"/>
                    <a:pt x="513" y="3127"/>
                  </a:cubicBezTo>
                  <a:cubicBezTo>
                    <a:pt x="1" y="2307"/>
                    <a:pt x="359" y="1179"/>
                    <a:pt x="1333" y="615"/>
                  </a:cubicBezTo>
                  <a:cubicBezTo>
                    <a:pt x="2307" y="0"/>
                    <a:pt x="3435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1181375" y="3695675"/>
              <a:ext cx="111525" cy="103825"/>
            </a:xfrm>
            <a:custGeom>
              <a:avLst/>
              <a:gdLst/>
              <a:ahLst/>
              <a:cxnLst/>
              <a:rect l="l" t="t" r="r" b="b"/>
              <a:pathLst>
                <a:path w="4461" h="4153" extrusionOk="0">
                  <a:moveTo>
                    <a:pt x="4000" y="1025"/>
                  </a:moveTo>
                  <a:cubicBezTo>
                    <a:pt x="4461" y="1846"/>
                    <a:pt x="4102" y="2974"/>
                    <a:pt x="3128" y="3537"/>
                  </a:cubicBezTo>
                  <a:cubicBezTo>
                    <a:pt x="2205" y="4153"/>
                    <a:pt x="1026" y="3948"/>
                    <a:pt x="514" y="3127"/>
                  </a:cubicBezTo>
                  <a:cubicBezTo>
                    <a:pt x="1" y="2307"/>
                    <a:pt x="411" y="1179"/>
                    <a:pt x="1334" y="615"/>
                  </a:cubicBezTo>
                  <a:cubicBezTo>
                    <a:pt x="2308" y="0"/>
                    <a:pt x="3487" y="205"/>
                    <a:pt x="4000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532550" y="36969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0" y="1795"/>
                    <a:pt x="4102" y="2923"/>
                    <a:pt x="3128" y="3486"/>
                  </a:cubicBezTo>
                  <a:cubicBezTo>
                    <a:pt x="2154" y="4102"/>
                    <a:pt x="974" y="3897"/>
                    <a:pt x="513" y="3076"/>
                  </a:cubicBezTo>
                  <a:cubicBezTo>
                    <a:pt x="0" y="2256"/>
                    <a:pt x="411" y="1128"/>
                    <a:pt x="1333" y="564"/>
                  </a:cubicBezTo>
                  <a:cubicBezTo>
                    <a:pt x="2307" y="0"/>
                    <a:pt x="3486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2446350" y="3525200"/>
              <a:ext cx="110250" cy="102575"/>
            </a:xfrm>
            <a:custGeom>
              <a:avLst/>
              <a:gdLst/>
              <a:ahLst/>
              <a:cxnLst/>
              <a:rect l="l" t="t" r="r" b="b"/>
              <a:pathLst>
                <a:path w="4410" h="4103" extrusionOk="0">
                  <a:moveTo>
                    <a:pt x="3948" y="1026"/>
                  </a:moveTo>
                  <a:cubicBezTo>
                    <a:pt x="4409" y="1846"/>
                    <a:pt x="4050" y="2974"/>
                    <a:pt x="3076" y="3538"/>
                  </a:cubicBezTo>
                  <a:cubicBezTo>
                    <a:pt x="2153" y="4102"/>
                    <a:pt x="974" y="3948"/>
                    <a:pt x="462" y="3128"/>
                  </a:cubicBezTo>
                  <a:cubicBezTo>
                    <a:pt x="0" y="2308"/>
                    <a:pt x="359" y="1180"/>
                    <a:pt x="1282" y="565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2521950" y="35303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5"/>
                  </a:moveTo>
                  <a:cubicBezTo>
                    <a:pt x="4461" y="1846"/>
                    <a:pt x="4051" y="2973"/>
                    <a:pt x="3128" y="3537"/>
                  </a:cubicBezTo>
                  <a:cubicBezTo>
                    <a:pt x="2154" y="4101"/>
                    <a:pt x="975" y="3947"/>
                    <a:pt x="514" y="3127"/>
                  </a:cubicBezTo>
                  <a:cubicBezTo>
                    <a:pt x="1" y="2307"/>
                    <a:pt x="360" y="1179"/>
                    <a:pt x="1334" y="564"/>
                  </a:cubicBezTo>
                  <a:cubicBezTo>
                    <a:pt x="2308" y="0"/>
                    <a:pt x="3436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592450" y="353930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975"/>
                  </a:moveTo>
                  <a:cubicBezTo>
                    <a:pt x="4460" y="1795"/>
                    <a:pt x="4102" y="2923"/>
                    <a:pt x="3128" y="3538"/>
                  </a:cubicBezTo>
                  <a:cubicBezTo>
                    <a:pt x="2154" y="4102"/>
                    <a:pt x="1026" y="3897"/>
                    <a:pt x="513" y="3077"/>
                  </a:cubicBezTo>
                  <a:cubicBezTo>
                    <a:pt x="0" y="2257"/>
                    <a:pt x="411" y="1129"/>
                    <a:pt x="1333" y="565"/>
                  </a:cubicBezTo>
                  <a:cubicBezTo>
                    <a:pt x="2307" y="1"/>
                    <a:pt x="3486" y="206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2664225" y="354700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09" y="1846"/>
                    <a:pt x="4050" y="2974"/>
                    <a:pt x="3076" y="3538"/>
                  </a:cubicBezTo>
                  <a:cubicBezTo>
                    <a:pt x="2153" y="4102"/>
                    <a:pt x="974" y="3948"/>
                    <a:pt x="462" y="3128"/>
                  </a:cubicBezTo>
                  <a:cubicBezTo>
                    <a:pt x="0" y="2307"/>
                    <a:pt x="359" y="1180"/>
                    <a:pt x="1333" y="616"/>
                  </a:cubicBezTo>
                  <a:cubicBezTo>
                    <a:pt x="2256" y="0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1615850" y="319327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1" y="1795"/>
                    <a:pt x="4102" y="2922"/>
                    <a:pt x="3128" y="3538"/>
                  </a:cubicBezTo>
                  <a:cubicBezTo>
                    <a:pt x="2154" y="4102"/>
                    <a:pt x="1026" y="3897"/>
                    <a:pt x="513" y="3076"/>
                  </a:cubicBezTo>
                  <a:cubicBezTo>
                    <a:pt x="1" y="2256"/>
                    <a:pt x="411" y="1128"/>
                    <a:pt x="1334" y="564"/>
                  </a:cubicBezTo>
                  <a:cubicBezTo>
                    <a:pt x="2308" y="0"/>
                    <a:pt x="3487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1409525" y="30689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7" y="1026"/>
                  </a:moveTo>
                  <a:cubicBezTo>
                    <a:pt x="4460" y="1846"/>
                    <a:pt x="4101" y="2974"/>
                    <a:pt x="3127" y="3538"/>
                  </a:cubicBezTo>
                  <a:cubicBezTo>
                    <a:pt x="2153" y="4102"/>
                    <a:pt x="1025" y="3897"/>
                    <a:pt x="513" y="3077"/>
                  </a:cubicBezTo>
                  <a:cubicBezTo>
                    <a:pt x="0" y="2256"/>
                    <a:pt x="410" y="1129"/>
                    <a:pt x="1333" y="565"/>
                  </a:cubicBezTo>
                  <a:cubicBezTo>
                    <a:pt x="2307" y="1"/>
                    <a:pt x="3486" y="206"/>
                    <a:pt x="3947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1963175" y="3452150"/>
              <a:ext cx="110250" cy="102575"/>
            </a:xfrm>
            <a:custGeom>
              <a:avLst/>
              <a:gdLst/>
              <a:ahLst/>
              <a:cxnLst/>
              <a:rect l="l" t="t" r="r" b="b"/>
              <a:pathLst>
                <a:path w="4410" h="4103" extrusionOk="0">
                  <a:moveTo>
                    <a:pt x="3948" y="975"/>
                  </a:moveTo>
                  <a:cubicBezTo>
                    <a:pt x="4409" y="1795"/>
                    <a:pt x="4050" y="2923"/>
                    <a:pt x="3076" y="3487"/>
                  </a:cubicBezTo>
                  <a:cubicBezTo>
                    <a:pt x="2154" y="4102"/>
                    <a:pt x="974" y="3897"/>
                    <a:pt x="462" y="3077"/>
                  </a:cubicBezTo>
                  <a:cubicBezTo>
                    <a:pt x="0" y="2257"/>
                    <a:pt x="359" y="1129"/>
                    <a:pt x="1333" y="565"/>
                  </a:cubicBezTo>
                  <a:cubicBezTo>
                    <a:pt x="2256" y="1"/>
                    <a:pt x="3435" y="155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1827325" y="37969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0" y="1794"/>
                    <a:pt x="4050" y="2922"/>
                    <a:pt x="3128" y="3537"/>
                  </a:cubicBezTo>
                  <a:cubicBezTo>
                    <a:pt x="2153" y="4101"/>
                    <a:pt x="974" y="3896"/>
                    <a:pt x="513" y="3076"/>
                  </a:cubicBezTo>
                  <a:cubicBezTo>
                    <a:pt x="0" y="2256"/>
                    <a:pt x="359" y="1128"/>
                    <a:pt x="1333" y="564"/>
                  </a:cubicBezTo>
                  <a:cubicBezTo>
                    <a:pt x="2307" y="0"/>
                    <a:pt x="3435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2086200" y="4151925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10" y="1846"/>
                    <a:pt x="4051" y="2974"/>
                    <a:pt x="3077" y="3538"/>
                  </a:cubicBezTo>
                  <a:cubicBezTo>
                    <a:pt x="2154" y="4102"/>
                    <a:pt x="975" y="3897"/>
                    <a:pt x="462" y="3128"/>
                  </a:cubicBezTo>
                  <a:cubicBezTo>
                    <a:pt x="1" y="2307"/>
                    <a:pt x="360" y="1180"/>
                    <a:pt x="1334" y="564"/>
                  </a:cubicBezTo>
                  <a:cubicBezTo>
                    <a:pt x="2256" y="0"/>
                    <a:pt x="3436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2202825" y="382510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1026"/>
                  </a:moveTo>
                  <a:cubicBezTo>
                    <a:pt x="4461" y="1846"/>
                    <a:pt x="4051" y="2974"/>
                    <a:pt x="3128" y="3538"/>
                  </a:cubicBezTo>
                  <a:cubicBezTo>
                    <a:pt x="2154" y="4102"/>
                    <a:pt x="975" y="3948"/>
                    <a:pt x="514" y="3128"/>
                  </a:cubicBezTo>
                  <a:cubicBezTo>
                    <a:pt x="1" y="2308"/>
                    <a:pt x="360" y="1180"/>
                    <a:pt x="1334" y="616"/>
                  </a:cubicBezTo>
                  <a:cubicBezTo>
                    <a:pt x="2308" y="1"/>
                    <a:pt x="3487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2883375" y="391225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975"/>
                  </a:moveTo>
                  <a:cubicBezTo>
                    <a:pt x="4461" y="1795"/>
                    <a:pt x="4102" y="2923"/>
                    <a:pt x="3128" y="3487"/>
                  </a:cubicBezTo>
                  <a:cubicBezTo>
                    <a:pt x="2154" y="4102"/>
                    <a:pt x="975" y="3897"/>
                    <a:pt x="513" y="3077"/>
                  </a:cubicBezTo>
                  <a:cubicBezTo>
                    <a:pt x="1" y="2257"/>
                    <a:pt x="359" y="1129"/>
                    <a:pt x="1333" y="565"/>
                  </a:cubicBezTo>
                  <a:cubicBezTo>
                    <a:pt x="2307" y="1"/>
                    <a:pt x="3487" y="155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2951300" y="334450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6"/>
                  </a:moveTo>
                  <a:cubicBezTo>
                    <a:pt x="4409" y="1846"/>
                    <a:pt x="4051" y="2974"/>
                    <a:pt x="3076" y="3538"/>
                  </a:cubicBezTo>
                  <a:cubicBezTo>
                    <a:pt x="2154" y="4102"/>
                    <a:pt x="975" y="3948"/>
                    <a:pt x="462" y="3128"/>
                  </a:cubicBezTo>
                  <a:cubicBezTo>
                    <a:pt x="1" y="2308"/>
                    <a:pt x="359" y="1180"/>
                    <a:pt x="1333" y="616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2930800" y="285235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1026"/>
                  </a:moveTo>
                  <a:cubicBezTo>
                    <a:pt x="4460" y="1846"/>
                    <a:pt x="4102" y="2974"/>
                    <a:pt x="3128" y="3538"/>
                  </a:cubicBezTo>
                  <a:cubicBezTo>
                    <a:pt x="2153" y="4102"/>
                    <a:pt x="1026" y="3897"/>
                    <a:pt x="513" y="3077"/>
                  </a:cubicBezTo>
                  <a:cubicBezTo>
                    <a:pt x="0" y="2257"/>
                    <a:pt x="410" y="1129"/>
                    <a:pt x="1333" y="565"/>
                  </a:cubicBezTo>
                  <a:cubicBezTo>
                    <a:pt x="2307" y="1"/>
                    <a:pt x="3486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2956425" y="239867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1" y="1794"/>
                    <a:pt x="4102" y="2922"/>
                    <a:pt x="3128" y="3537"/>
                  </a:cubicBezTo>
                  <a:cubicBezTo>
                    <a:pt x="2154" y="4101"/>
                    <a:pt x="1026" y="3896"/>
                    <a:pt x="513" y="3076"/>
                  </a:cubicBezTo>
                  <a:cubicBezTo>
                    <a:pt x="1" y="2256"/>
                    <a:pt x="411" y="1128"/>
                    <a:pt x="1334" y="564"/>
                  </a:cubicBezTo>
                  <a:cubicBezTo>
                    <a:pt x="2308" y="0"/>
                    <a:pt x="3487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344750" y="23025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154" y="4102"/>
                    <a:pt x="975" y="3948"/>
                    <a:pt x="514" y="3127"/>
                  </a:cubicBezTo>
                  <a:cubicBezTo>
                    <a:pt x="1" y="2307"/>
                    <a:pt x="411" y="1179"/>
                    <a:pt x="1334" y="564"/>
                  </a:cubicBezTo>
                  <a:cubicBezTo>
                    <a:pt x="2308" y="0"/>
                    <a:pt x="3487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3802300" y="1632250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975"/>
                  </a:moveTo>
                  <a:cubicBezTo>
                    <a:pt x="4460" y="1795"/>
                    <a:pt x="4102" y="2923"/>
                    <a:pt x="3128" y="3538"/>
                  </a:cubicBezTo>
                  <a:cubicBezTo>
                    <a:pt x="2154" y="4102"/>
                    <a:pt x="1026" y="3897"/>
                    <a:pt x="513" y="3077"/>
                  </a:cubicBezTo>
                  <a:cubicBezTo>
                    <a:pt x="0" y="2257"/>
                    <a:pt x="411" y="1129"/>
                    <a:pt x="1333" y="565"/>
                  </a:cubicBezTo>
                  <a:cubicBezTo>
                    <a:pt x="2307" y="1"/>
                    <a:pt x="3486" y="206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3881750" y="1605350"/>
              <a:ext cx="111525" cy="103825"/>
            </a:xfrm>
            <a:custGeom>
              <a:avLst/>
              <a:gdLst/>
              <a:ahLst/>
              <a:cxnLst/>
              <a:rect l="l" t="t" r="r" b="b"/>
              <a:pathLst>
                <a:path w="4461" h="4153" extrusionOk="0">
                  <a:moveTo>
                    <a:pt x="3948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154" y="4153"/>
                    <a:pt x="975" y="3948"/>
                    <a:pt x="513" y="3127"/>
                  </a:cubicBezTo>
                  <a:cubicBezTo>
                    <a:pt x="1" y="2307"/>
                    <a:pt x="411" y="1179"/>
                    <a:pt x="1334" y="615"/>
                  </a:cubicBezTo>
                  <a:cubicBezTo>
                    <a:pt x="2308" y="0"/>
                    <a:pt x="3487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3968900" y="15861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1" y="1846"/>
                    <a:pt x="4051" y="2974"/>
                    <a:pt x="3128" y="3538"/>
                  </a:cubicBezTo>
                  <a:cubicBezTo>
                    <a:pt x="2154" y="4102"/>
                    <a:pt x="975" y="3948"/>
                    <a:pt x="513" y="3127"/>
                  </a:cubicBezTo>
                  <a:cubicBezTo>
                    <a:pt x="1" y="2307"/>
                    <a:pt x="360" y="1179"/>
                    <a:pt x="1334" y="564"/>
                  </a:cubicBezTo>
                  <a:cubicBezTo>
                    <a:pt x="2308" y="0"/>
                    <a:pt x="3436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4048375" y="15784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0" y="1846"/>
                    <a:pt x="4050" y="2974"/>
                    <a:pt x="3127" y="3538"/>
                  </a:cubicBezTo>
                  <a:cubicBezTo>
                    <a:pt x="2153" y="4102"/>
                    <a:pt x="974" y="3948"/>
                    <a:pt x="513" y="3128"/>
                  </a:cubicBezTo>
                  <a:cubicBezTo>
                    <a:pt x="0" y="2308"/>
                    <a:pt x="359" y="1180"/>
                    <a:pt x="1333" y="565"/>
                  </a:cubicBezTo>
                  <a:cubicBezTo>
                    <a:pt x="2307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4622525" y="2649875"/>
              <a:ext cx="110250" cy="103825"/>
            </a:xfrm>
            <a:custGeom>
              <a:avLst/>
              <a:gdLst/>
              <a:ahLst/>
              <a:cxnLst/>
              <a:rect l="l" t="t" r="r" b="b"/>
              <a:pathLst>
                <a:path w="4410" h="4153" extrusionOk="0">
                  <a:moveTo>
                    <a:pt x="3948" y="1025"/>
                  </a:moveTo>
                  <a:cubicBezTo>
                    <a:pt x="4410" y="1846"/>
                    <a:pt x="4051" y="2973"/>
                    <a:pt x="3077" y="3537"/>
                  </a:cubicBezTo>
                  <a:cubicBezTo>
                    <a:pt x="2154" y="4153"/>
                    <a:pt x="975" y="3947"/>
                    <a:pt x="462" y="3127"/>
                  </a:cubicBezTo>
                  <a:cubicBezTo>
                    <a:pt x="1" y="2307"/>
                    <a:pt x="360" y="1179"/>
                    <a:pt x="1334" y="615"/>
                  </a:cubicBezTo>
                  <a:cubicBezTo>
                    <a:pt x="2257" y="0"/>
                    <a:pt x="3436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4608425" y="2761375"/>
              <a:ext cx="111550" cy="102550"/>
            </a:xfrm>
            <a:custGeom>
              <a:avLst/>
              <a:gdLst/>
              <a:ahLst/>
              <a:cxnLst/>
              <a:rect l="l" t="t" r="r" b="b"/>
              <a:pathLst>
                <a:path w="4462" h="4102" extrusionOk="0">
                  <a:moveTo>
                    <a:pt x="3948" y="974"/>
                  </a:moveTo>
                  <a:cubicBezTo>
                    <a:pt x="4461" y="1794"/>
                    <a:pt x="4051" y="2922"/>
                    <a:pt x="3128" y="3537"/>
                  </a:cubicBezTo>
                  <a:cubicBezTo>
                    <a:pt x="2154" y="4101"/>
                    <a:pt x="975" y="3896"/>
                    <a:pt x="514" y="3076"/>
                  </a:cubicBezTo>
                  <a:cubicBezTo>
                    <a:pt x="1" y="2256"/>
                    <a:pt x="360" y="1128"/>
                    <a:pt x="1334" y="564"/>
                  </a:cubicBezTo>
                  <a:cubicBezTo>
                    <a:pt x="2308" y="0"/>
                    <a:pt x="3436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4558450" y="2871575"/>
              <a:ext cx="111525" cy="102575"/>
            </a:xfrm>
            <a:custGeom>
              <a:avLst/>
              <a:gdLst/>
              <a:ahLst/>
              <a:cxnLst/>
              <a:rect l="l" t="t" r="r" b="b"/>
              <a:pathLst>
                <a:path w="4461" h="4103" extrusionOk="0">
                  <a:moveTo>
                    <a:pt x="3948" y="1026"/>
                  </a:moveTo>
                  <a:cubicBezTo>
                    <a:pt x="4461" y="1846"/>
                    <a:pt x="4051" y="2974"/>
                    <a:pt x="3128" y="3538"/>
                  </a:cubicBezTo>
                  <a:cubicBezTo>
                    <a:pt x="2154" y="4102"/>
                    <a:pt x="975" y="3897"/>
                    <a:pt x="462" y="3077"/>
                  </a:cubicBezTo>
                  <a:cubicBezTo>
                    <a:pt x="1" y="2308"/>
                    <a:pt x="360" y="1180"/>
                    <a:pt x="1334" y="565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4664825" y="21282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1" y="1795"/>
                    <a:pt x="4051" y="2922"/>
                    <a:pt x="3128" y="3486"/>
                  </a:cubicBezTo>
                  <a:cubicBezTo>
                    <a:pt x="2154" y="4102"/>
                    <a:pt x="975" y="3896"/>
                    <a:pt x="513" y="3076"/>
                  </a:cubicBezTo>
                  <a:cubicBezTo>
                    <a:pt x="1" y="2256"/>
                    <a:pt x="359" y="1128"/>
                    <a:pt x="1334" y="564"/>
                  </a:cubicBezTo>
                  <a:cubicBezTo>
                    <a:pt x="2308" y="0"/>
                    <a:pt x="3435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4653300" y="204750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975"/>
                  </a:moveTo>
                  <a:cubicBezTo>
                    <a:pt x="4409" y="1795"/>
                    <a:pt x="4050" y="2923"/>
                    <a:pt x="3076" y="3538"/>
                  </a:cubicBezTo>
                  <a:cubicBezTo>
                    <a:pt x="2153" y="4102"/>
                    <a:pt x="974" y="3897"/>
                    <a:pt x="462" y="3077"/>
                  </a:cubicBezTo>
                  <a:cubicBezTo>
                    <a:pt x="0" y="2256"/>
                    <a:pt x="359" y="1128"/>
                    <a:pt x="1282" y="565"/>
                  </a:cubicBezTo>
                  <a:cubicBezTo>
                    <a:pt x="2256" y="1"/>
                    <a:pt x="3435" y="206"/>
                    <a:pt x="3948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4678925" y="196420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1" y="1795"/>
                    <a:pt x="4050" y="2923"/>
                    <a:pt x="3128" y="3486"/>
                  </a:cubicBezTo>
                  <a:cubicBezTo>
                    <a:pt x="2154" y="4102"/>
                    <a:pt x="975" y="3897"/>
                    <a:pt x="513" y="3076"/>
                  </a:cubicBezTo>
                  <a:cubicBezTo>
                    <a:pt x="1" y="2256"/>
                    <a:pt x="359" y="1128"/>
                    <a:pt x="1333" y="564"/>
                  </a:cubicBezTo>
                  <a:cubicBezTo>
                    <a:pt x="2307" y="0"/>
                    <a:pt x="3487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5001900" y="19629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974"/>
                  </a:moveTo>
                  <a:cubicBezTo>
                    <a:pt x="4460" y="1794"/>
                    <a:pt x="4050" y="2922"/>
                    <a:pt x="3127" y="3537"/>
                  </a:cubicBezTo>
                  <a:cubicBezTo>
                    <a:pt x="2153" y="4101"/>
                    <a:pt x="974" y="3896"/>
                    <a:pt x="513" y="3076"/>
                  </a:cubicBezTo>
                  <a:cubicBezTo>
                    <a:pt x="0" y="2256"/>
                    <a:pt x="359" y="1128"/>
                    <a:pt x="1333" y="564"/>
                  </a:cubicBezTo>
                  <a:cubicBezTo>
                    <a:pt x="2307" y="0"/>
                    <a:pt x="3435" y="154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4967300" y="181810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99" y="1026"/>
                  </a:moveTo>
                  <a:cubicBezTo>
                    <a:pt x="4460" y="1846"/>
                    <a:pt x="4101" y="2974"/>
                    <a:pt x="3127" y="3538"/>
                  </a:cubicBezTo>
                  <a:cubicBezTo>
                    <a:pt x="2205" y="4101"/>
                    <a:pt x="1025" y="3948"/>
                    <a:pt x="513" y="3127"/>
                  </a:cubicBezTo>
                  <a:cubicBezTo>
                    <a:pt x="0" y="2307"/>
                    <a:pt x="410" y="1179"/>
                    <a:pt x="1333" y="615"/>
                  </a:cubicBezTo>
                  <a:cubicBezTo>
                    <a:pt x="2307" y="0"/>
                    <a:pt x="3486" y="205"/>
                    <a:pt x="3999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5001900" y="188730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0" y="1846"/>
                    <a:pt x="4101" y="2974"/>
                    <a:pt x="3127" y="3538"/>
                  </a:cubicBezTo>
                  <a:cubicBezTo>
                    <a:pt x="2153" y="4102"/>
                    <a:pt x="974" y="3897"/>
                    <a:pt x="513" y="3128"/>
                  </a:cubicBezTo>
                  <a:cubicBezTo>
                    <a:pt x="0" y="2307"/>
                    <a:pt x="410" y="1180"/>
                    <a:pt x="1333" y="564"/>
                  </a:cubicBezTo>
                  <a:cubicBezTo>
                    <a:pt x="2307" y="1"/>
                    <a:pt x="3486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4700725" y="17040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7" y="975"/>
                  </a:moveTo>
                  <a:cubicBezTo>
                    <a:pt x="4460" y="1795"/>
                    <a:pt x="4101" y="2923"/>
                    <a:pt x="3127" y="3538"/>
                  </a:cubicBezTo>
                  <a:cubicBezTo>
                    <a:pt x="2153" y="4102"/>
                    <a:pt x="1025" y="3897"/>
                    <a:pt x="513" y="3077"/>
                  </a:cubicBezTo>
                  <a:cubicBezTo>
                    <a:pt x="0" y="2256"/>
                    <a:pt x="410" y="1129"/>
                    <a:pt x="1333" y="565"/>
                  </a:cubicBezTo>
                  <a:cubicBezTo>
                    <a:pt x="2307" y="1"/>
                    <a:pt x="3486" y="154"/>
                    <a:pt x="3947" y="97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4443100" y="14938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1" y="1846"/>
                    <a:pt x="4051" y="2974"/>
                    <a:pt x="3128" y="3538"/>
                  </a:cubicBezTo>
                  <a:cubicBezTo>
                    <a:pt x="2154" y="4101"/>
                    <a:pt x="975" y="3896"/>
                    <a:pt x="513" y="3127"/>
                  </a:cubicBezTo>
                  <a:cubicBezTo>
                    <a:pt x="1" y="2307"/>
                    <a:pt x="360" y="1179"/>
                    <a:pt x="1334" y="564"/>
                  </a:cubicBezTo>
                  <a:cubicBezTo>
                    <a:pt x="2308" y="0"/>
                    <a:pt x="3436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4444400" y="172710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7" y="974"/>
                  </a:moveTo>
                  <a:cubicBezTo>
                    <a:pt x="4460" y="1795"/>
                    <a:pt x="4101" y="2923"/>
                    <a:pt x="3127" y="3538"/>
                  </a:cubicBezTo>
                  <a:cubicBezTo>
                    <a:pt x="2153" y="4102"/>
                    <a:pt x="974" y="3897"/>
                    <a:pt x="513" y="3076"/>
                  </a:cubicBezTo>
                  <a:cubicBezTo>
                    <a:pt x="0" y="2256"/>
                    <a:pt x="410" y="1128"/>
                    <a:pt x="1333" y="564"/>
                  </a:cubicBezTo>
                  <a:cubicBezTo>
                    <a:pt x="2307" y="0"/>
                    <a:pt x="3486" y="206"/>
                    <a:pt x="3947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2675750" y="2771625"/>
              <a:ext cx="111525" cy="103825"/>
            </a:xfrm>
            <a:custGeom>
              <a:avLst/>
              <a:gdLst/>
              <a:ahLst/>
              <a:cxnLst/>
              <a:rect l="l" t="t" r="r" b="b"/>
              <a:pathLst>
                <a:path w="4461" h="4153" extrusionOk="0">
                  <a:moveTo>
                    <a:pt x="3999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205" y="4153"/>
                    <a:pt x="1026" y="3948"/>
                    <a:pt x="513" y="3127"/>
                  </a:cubicBezTo>
                  <a:cubicBezTo>
                    <a:pt x="1" y="2307"/>
                    <a:pt x="411" y="1179"/>
                    <a:pt x="1334" y="615"/>
                  </a:cubicBezTo>
                  <a:cubicBezTo>
                    <a:pt x="2308" y="0"/>
                    <a:pt x="3487" y="205"/>
                    <a:pt x="3999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2771875" y="2637050"/>
              <a:ext cx="111525" cy="103825"/>
            </a:xfrm>
            <a:custGeom>
              <a:avLst/>
              <a:gdLst/>
              <a:ahLst/>
              <a:cxnLst/>
              <a:rect l="l" t="t" r="r" b="b"/>
              <a:pathLst>
                <a:path w="4461" h="4153" extrusionOk="0">
                  <a:moveTo>
                    <a:pt x="3948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154" y="4153"/>
                    <a:pt x="1026" y="3948"/>
                    <a:pt x="513" y="3128"/>
                  </a:cubicBezTo>
                  <a:cubicBezTo>
                    <a:pt x="1" y="2307"/>
                    <a:pt x="411" y="1180"/>
                    <a:pt x="1333" y="616"/>
                  </a:cubicBezTo>
                  <a:cubicBezTo>
                    <a:pt x="2307" y="0"/>
                    <a:pt x="3487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1472325" y="37546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99" y="1026"/>
                  </a:moveTo>
                  <a:cubicBezTo>
                    <a:pt x="4460" y="1795"/>
                    <a:pt x="4101" y="2974"/>
                    <a:pt x="3127" y="3538"/>
                  </a:cubicBezTo>
                  <a:cubicBezTo>
                    <a:pt x="2204" y="4102"/>
                    <a:pt x="1025" y="3896"/>
                    <a:pt x="513" y="3076"/>
                  </a:cubicBezTo>
                  <a:cubicBezTo>
                    <a:pt x="0" y="2256"/>
                    <a:pt x="410" y="1128"/>
                    <a:pt x="1333" y="564"/>
                  </a:cubicBezTo>
                  <a:cubicBezTo>
                    <a:pt x="2307" y="0"/>
                    <a:pt x="3486" y="205"/>
                    <a:pt x="3999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1397975" y="380205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5"/>
                  </a:moveTo>
                  <a:cubicBezTo>
                    <a:pt x="4409" y="1794"/>
                    <a:pt x="4051" y="2974"/>
                    <a:pt x="3077" y="3537"/>
                  </a:cubicBezTo>
                  <a:cubicBezTo>
                    <a:pt x="2154" y="4101"/>
                    <a:pt x="975" y="3896"/>
                    <a:pt x="462" y="3076"/>
                  </a:cubicBezTo>
                  <a:cubicBezTo>
                    <a:pt x="1" y="2256"/>
                    <a:pt x="360" y="1128"/>
                    <a:pt x="1334" y="564"/>
                  </a:cubicBezTo>
                  <a:cubicBezTo>
                    <a:pt x="2256" y="0"/>
                    <a:pt x="3435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1160875" y="4073750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99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205" y="4101"/>
                    <a:pt x="1026" y="3948"/>
                    <a:pt x="513" y="3127"/>
                  </a:cubicBezTo>
                  <a:cubicBezTo>
                    <a:pt x="1" y="2307"/>
                    <a:pt x="411" y="1179"/>
                    <a:pt x="1334" y="564"/>
                  </a:cubicBezTo>
                  <a:cubicBezTo>
                    <a:pt x="2308" y="0"/>
                    <a:pt x="3487" y="205"/>
                    <a:pt x="3999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227525" y="4122450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974"/>
                  </a:moveTo>
                  <a:cubicBezTo>
                    <a:pt x="4409" y="1795"/>
                    <a:pt x="4050" y="2922"/>
                    <a:pt x="3076" y="3538"/>
                  </a:cubicBezTo>
                  <a:cubicBezTo>
                    <a:pt x="2154" y="4102"/>
                    <a:pt x="974" y="3896"/>
                    <a:pt x="462" y="3076"/>
                  </a:cubicBezTo>
                  <a:cubicBezTo>
                    <a:pt x="0" y="2256"/>
                    <a:pt x="359" y="1128"/>
                    <a:pt x="1333" y="564"/>
                  </a:cubicBezTo>
                  <a:cubicBezTo>
                    <a:pt x="2256" y="0"/>
                    <a:pt x="3435" y="205"/>
                    <a:pt x="3948" y="974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061850" y="4232675"/>
              <a:ext cx="110250" cy="102550"/>
            </a:xfrm>
            <a:custGeom>
              <a:avLst/>
              <a:gdLst/>
              <a:ahLst/>
              <a:cxnLst/>
              <a:rect l="l" t="t" r="r" b="b"/>
              <a:pathLst>
                <a:path w="4410" h="4102" extrusionOk="0">
                  <a:moveTo>
                    <a:pt x="3948" y="1025"/>
                  </a:moveTo>
                  <a:cubicBezTo>
                    <a:pt x="4410" y="1846"/>
                    <a:pt x="4051" y="2973"/>
                    <a:pt x="3077" y="3537"/>
                  </a:cubicBezTo>
                  <a:cubicBezTo>
                    <a:pt x="2154" y="4101"/>
                    <a:pt x="975" y="3896"/>
                    <a:pt x="462" y="3076"/>
                  </a:cubicBezTo>
                  <a:cubicBezTo>
                    <a:pt x="1" y="2307"/>
                    <a:pt x="360" y="1128"/>
                    <a:pt x="1282" y="564"/>
                  </a:cubicBezTo>
                  <a:cubicBezTo>
                    <a:pt x="2256" y="0"/>
                    <a:pt x="3436" y="205"/>
                    <a:pt x="3948" y="1025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1824750" y="42288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1" y="1846"/>
                    <a:pt x="4102" y="2974"/>
                    <a:pt x="3128" y="3538"/>
                  </a:cubicBezTo>
                  <a:cubicBezTo>
                    <a:pt x="2154" y="4102"/>
                    <a:pt x="1026" y="3896"/>
                    <a:pt x="513" y="3127"/>
                  </a:cubicBezTo>
                  <a:cubicBezTo>
                    <a:pt x="1" y="2307"/>
                    <a:pt x="411" y="1179"/>
                    <a:pt x="1334" y="564"/>
                  </a:cubicBezTo>
                  <a:cubicBezTo>
                    <a:pt x="2308" y="0"/>
                    <a:pt x="3487" y="205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2364325" y="4298025"/>
              <a:ext cx="111525" cy="102550"/>
            </a:xfrm>
            <a:custGeom>
              <a:avLst/>
              <a:gdLst/>
              <a:ahLst/>
              <a:cxnLst/>
              <a:rect l="l" t="t" r="r" b="b"/>
              <a:pathLst>
                <a:path w="4461" h="4102" extrusionOk="0">
                  <a:moveTo>
                    <a:pt x="3948" y="1026"/>
                  </a:moveTo>
                  <a:cubicBezTo>
                    <a:pt x="4460" y="1846"/>
                    <a:pt x="4050" y="2974"/>
                    <a:pt x="3127" y="3538"/>
                  </a:cubicBezTo>
                  <a:cubicBezTo>
                    <a:pt x="2153" y="4102"/>
                    <a:pt x="974" y="3948"/>
                    <a:pt x="462" y="3128"/>
                  </a:cubicBezTo>
                  <a:cubicBezTo>
                    <a:pt x="0" y="2308"/>
                    <a:pt x="359" y="1180"/>
                    <a:pt x="1333" y="616"/>
                  </a:cubicBezTo>
                  <a:cubicBezTo>
                    <a:pt x="2256" y="1"/>
                    <a:pt x="3435" y="206"/>
                    <a:pt x="3948" y="102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7636900" y="1939850"/>
              <a:ext cx="25" cy="7700"/>
            </a:xfrm>
            <a:custGeom>
              <a:avLst/>
              <a:gdLst/>
              <a:ahLst/>
              <a:cxnLst/>
              <a:rect l="l" t="t" r="r" b="b"/>
              <a:pathLst>
                <a:path w="1" h="308" fill="none" extrusionOk="0">
                  <a:moveTo>
                    <a:pt x="1" y="308"/>
                  </a:moveTo>
                  <a:cubicBezTo>
                    <a:pt x="1" y="154"/>
                    <a:pt x="1" y="0"/>
                    <a:pt x="1" y="308"/>
                  </a:cubicBezTo>
                  <a:close/>
                </a:path>
              </a:pathLst>
            </a:custGeom>
            <a:noFill/>
            <a:ln w="16650" cap="flat" cmpd="sng">
              <a:solidFill>
                <a:srgbClr val="000000"/>
              </a:solidFill>
              <a:prstDash val="solid"/>
              <a:miter lim="512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15"/>
          <p:cNvSpPr txBox="1"/>
          <p:nvPr/>
        </p:nvSpPr>
        <p:spPr>
          <a:xfrm>
            <a:off x="4524597" y="3644892"/>
            <a:ext cx="2068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Bacteria are unicellular and have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no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specialised systems for gas exchange.</a:t>
            </a:r>
            <a:endParaRPr sz="13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 Exchange in Fish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4" name="Google Shape;18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concentration of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is much </a:t>
            </a:r>
            <a:r>
              <a:rPr lang="en" b="1">
                <a:solidFill>
                  <a:srgbClr val="CCCCCC"/>
                </a:solidFill>
              </a:rPr>
              <a:t>lower </a:t>
            </a:r>
            <a:r>
              <a:rPr lang="en">
                <a:solidFill>
                  <a:srgbClr val="CCCCCC"/>
                </a:solidFill>
              </a:rPr>
              <a:t>in </a:t>
            </a:r>
            <a:r>
              <a:rPr lang="en" b="1">
                <a:solidFill>
                  <a:srgbClr val="4A86E8"/>
                </a:solidFill>
              </a:rPr>
              <a:t>water </a:t>
            </a:r>
            <a:r>
              <a:rPr lang="en">
                <a:solidFill>
                  <a:srgbClr val="CCCCCC"/>
                </a:solidFill>
              </a:rPr>
              <a:t>than it is in air.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Fish have evolved a mechanism to </a:t>
            </a:r>
            <a:r>
              <a:rPr lang="en" b="1">
                <a:solidFill>
                  <a:srgbClr val="CCCCCC"/>
                </a:solidFill>
              </a:rPr>
              <a:t>maximise </a:t>
            </a:r>
            <a:r>
              <a:rPr lang="en">
                <a:solidFill>
                  <a:srgbClr val="CCCCCC"/>
                </a:solidFill>
              </a:rPr>
              <a:t>their absorption of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specialised gas exchange structure in fish is called the </a:t>
            </a:r>
            <a:r>
              <a:rPr lang="en" b="1">
                <a:solidFill>
                  <a:srgbClr val="CCCCCC"/>
                </a:solidFill>
              </a:rPr>
              <a:t>gills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Water enters the fish through its </a:t>
            </a:r>
            <a:r>
              <a:rPr lang="en" b="1">
                <a:solidFill>
                  <a:srgbClr val="CCCCCC"/>
                </a:solidFill>
              </a:rPr>
              <a:t>mouth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Water (which contains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 will then leave the fish through the gills.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As water passes </a:t>
            </a:r>
            <a:r>
              <a:rPr lang="en" b="1">
                <a:solidFill>
                  <a:srgbClr val="CCCCCC"/>
                </a:solidFill>
              </a:rPr>
              <a:t>over </a:t>
            </a:r>
            <a:r>
              <a:rPr lang="en">
                <a:solidFill>
                  <a:srgbClr val="CCCCCC"/>
                </a:solidFill>
              </a:rPr>
              <a:t>the gills,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is absorbed.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Each gill contains gill </a:t>
            </a:r>
            <a:r>
              <a:rPr lang="en" b="1">
                <a:solidFill>
                  <a:srgbClr val="CCCCCC"/>
                </a:solidFill>
              </a:rPr>
              <a:t>filaments</a:t>
            </a:r>
            <a:r>
              <a:rPr lang="en">
                <a:solidFill>
                  <a:srgbClr val="CCCCCC"/>
                </a:solidFill>
              </a:rPr>
              <a:t>. These have a large </a:t>
            </a:r>
            <a:r>
              <a:rPr lang="en" b="1">
                <a:solidFill>
                  <a:srgbClr val="CCCCCC"/>
                </a:solidFill>
              </a:rPr>
              <a:t>surface area </a:t>
            </a:r>
            <a:r>
              <a:rPr lang="en">
                <a:solidFill>
                  <a:srgbClr val="CCCCCC"/>
                </a:solidFill>
              </a:rPr>
              <a:t>for diffusion.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Gill filaments are covered in structures called </a:t>
            </a:r>
            <a:r>
              <a:rPr lang="en" b="1">
                <a:solidFill>
                  <a:srgbClr val="CCCCCC"/>
                </a:solidFill>
              </a:rPr>
              <a:t>lamellae</a:t>
            </a:r>
            <a:r>
              <a:rPr lang="en">
                <a:solidFill>
                  <a:srgbClr val="CCCCCC"/>
                </a:solidFill>
              </a:rPr>
              <a:t>. These increase the surface area further.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Lamellae have many </a:t>
            </a:r>
            <a:r>
              <a:rPr lang="en" b="1">
                <a:solidFill>
                  <a:srgbClr val="E21F1F"/>
                </a:solidFill>
              </a:rPr>
              <a:t>blood capillaries</a:t>
            </a:r>
            <a:r>
              <a:rPr lang="en">
                <a:solidFill>
                  <a:srgbClr val="CCCCCC"/>
                </a:solidFill>
              </a:rPr>
              <a:t>. These increase the concentration gradient.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85" name="Google Shape;18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7"/>
          <p:cNvPicPr preferRelativeResize="0"/>
          <p:nvPr/>
        </p:nvPicPr>
        <p:blipFill rotWithShape="1">
          <a:blip r:embed="rId3">
            <a:alphaModFix/>
          </a:blip>
          <a:srcRect l="18997" t="9641" r="13730" b="5339"/>
          <a:stretch/>
        </p:blipFill>
        <p:spPr>
          <a:xfrm>
            <a:off x="2992975" y="0"/>
            <a:ext cx="615102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92" name="Google Shape;192;p17"/>
          <p:cNvSpPr txBox="1"/>
          <p:nvPr/>
        </p:nvSpPr>
        <p:spPr>
          <a:xfrm>
            <a:off x="312325" y="2279250"/>
            <a:ext cx="2323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Fish have specialised organs for gas exchange called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gills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93" name="Google Shape;193;p17"/>
          <p:cNvCxnSpPr/>
          <p:nvPr/>
        </p:nvCxnSpPr>
        <p:spPr>
          <a:xfrm>
            <a:off x="299297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/>
          <p:nvPr/>
        </p:nvSpPr>
        <p:spPr>
          <a:xfrm>
            <a:off x="0" y="25"/>
            <a:ext cx="5210400" cy="5143500"/>
          </a:xfrm>
          <a:prstGeom prst="rect">
            <a:avLst/>
          </a:prstGeom>
          <a:solidFill>
            <a:srgbClr val="84BE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00" name="Google Shape;200;p18"/>
          <p:cNvSpPr/>
          <p:nvPr/>
        </p:nvSpPr>
        <p:spPr>
          <a:xfrm>
            <a:off x="878131" y="998970"/>
            <a:ext cx="3916386" cy="1382230"/>
          </a:xfrm>
          <a:custGeom>
            <a:avLst/>
            <a:gdLst/>
            <a:ahLst/>
            <a:cxnLst/>
            <a:rect l="l" t="t" r="r" b="b"/>
            <a:pathLst>
              <a:path w="217819" h="70486" extrusionOk="0">
                <a:moveTo>
                  <a:pt x="6620" y="31353"/>
                </a:moveTo>
                <a:cubicBezTo>
                  <a:pt x="10475" y="27869"/>
                  <a:pt x="23202" y="20879"/>
                  <a:pt x="32375" y="16513"/>
                </a:cubicBezTo>
                <a:cubicBezTo>
                  <a:pt x="41525" y="12146"/>
                  <a:pt x="52232" y="7060"/>
                  <a:pt x="61591" y="5179"/>
                </a:cubicBezTo>
                <a:cubicBezTo>
                  <a:pt x="70973" y="3275"/>
                  <a:pt x="79775" y="4297"/>
                  <a:pt x="88647" y="5179"/>
                </a:cubicBezTo>
                <a:cubicBezTo>
                  <a:pt x="97518" y="6039"/>
                  <a:pt x="103139" y="6991"/>
                  <a:pt x="114843" y="10405"/>
                </a:cubicBezTo>
                <a:cubicBezTo>
                  <a:pt x="126548" y="13819"/>
                  <a:pt x="148216" y="22853"/>
                  <a:pt x="158899" y="25686"/>
                </a:cubicBezTo>
                <a:cubicBezTo>
                  <a:pt x="169605" y="28519"/>
                  <a:pt x="174041" y="28798"/>
                  <a:pt x="178988" y="27428"/>
                </a:cubicBezTo>
                <a:cubicBezTo>
                  <a:pt x="183935" y="26034"/>
                  <a:pt x="183493" y="21761"/>
                  <a:pt x="188579" y="17395"/>
                </a:cubicBezTo>
                <a:cubicBezTo>
                  <a:pt x="193666" y="13029"/>
                  <a:pt x="207414" y="0"/>
                  <a:pt x="209527" y="1254"/>
                </a:cubicBezTo>
                <a:cubicBezTo>
                  <a:pt x="211641" y="2485"/>
                  <a:pt x="203721" y="19207"/>
                  <a:pt x="201237" y="24803"/>
                </a:cubicBezTo>
                <a:cubicBezTo>
                  <a:pt x="198775" y="30400"/>
                  <a:pt x="193735" y="30052"/>
                  <a:pt x="194687" y="34836"/>
                </a:cubicBezTo>
                <a:cubicBezTo>
                  <a:pt x="195640" y="39644"/>
                  <a:pt x="203791" y="47865"/>
                  <a:pt x="206903" y="53601"/>
                </a:cubicBezTo>
                <a:cubicBezTo>
                  <a:pt x="210038" y="59361"/>
                  <a:pt x="217818" y="70485"/>
                  <a:pt x="213452" y="69324"/>
                </a:cubicBezTo>
                <a:cubicBezTo>
                  <a:pt x="209086" y="68163"/>
                  <a:pt x="188951" y="50698"/>
                  <a:pt x="180730" y="46634"/>
                </a:cubicBezTo>
                <a:cubicBezTo>
                  <a:pt x="172508" y="42547"/>
                  <a:pt x="172648" y="42547"/>
                  <a:pt x="164148" y="44869"/>
                </a:cubicBezTo>
                <a:cubicBezTo>
                  <a:pt x="155648" y="47215"/>
                  <a:pt x="137974" y="57108"/>
                  <a:pt x="129684" y="60592"/>
                </a:cubicBezTo>
                <a:cubicBezTo>
                  <a:pt x="121393" y="64075"/>
                  <a:pt x="120649" y="64516"/>
                  <a:pt x="114402" y="65817"/>
                </a:cubicBezTo>
                <a:cubicBezTo>
                  <a:pt x="108155" y="67141"/>
                  <a:pt x="101606" y="68581"/>
                  <a:pt x="92154" y="68441"/>
                </a:cubicBezTo>
                <a:cubicBezTo>
                  <a:pt x="82701" y="68302"/>
                  <a:pt x="68372" y="67141"/>
                  <a:pt x="57666" y="64958"/>
                </a:cubicBezTo>
                <a:cubicBezTo>
                  <a:pt x="46983" y="62775"/>
                  <a:pt x="36950" y="59268"/>
                  <a:pt x="28009" y="55343"/>
                </a:cubicBezTo>
                <a:cubicBezTo>
                  <a:pt x="19068" y="51418"/>
                  <a:pt x="8013" y="44730"/>
                  <a:pt x="3995" y="41385"/>
                </a:cubicBezTo>
                <a:cubicBezTo>
                  <a:pt x="1" y="38041"/>
                  <a:pt x="3136" y="35928"/>
                  <a:pt x="3995" y="35278"/>
                </a:cubicBezTo>
                <a:cubicBezTo>
                  <a:pt x="4878" y="34627"/>
                  <a:pt x="8803" y="38111"/>
                  <a:pt x="9244" y="37461"/>
                </a:cubicBezTo>
                <a:cubicBezTo>
                  <a:pt x="9685" y="36810"/>
                  <a:pt x="2765" y="34836"/>
                  <a:pt x="6620" y="31353"/>
                </a:cubicBezTo>
                <a:close/>
              </a:path>
            </a:pathLst>
          </a:custGeom>
          <a:solidFill>
            <a:srgbClr val="3874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8"/>
          <p:cNvSpPr/>
          <p:nvPr/>
        </p:nvSpPr>
        <p:spPr>
          <a:xfrm>
            <a:off x="878131" y="998970"/>
            <a:ext cx="3916386" cy="1382230"/>
          </a:xfrm>
          <a:custGeom>
            <a:avLst/>
            <a:gdLst/>
            <a:ahLst/>
            <a:cxnLst/>
            <a:rect l="l" t="t" r="r" b="b"/>
            <a:pathLst>
              <a:path w="217819" h="70486" fill="none" extrusionOk="0">
                <a:moveTo>
                  <a:pt x="6620" y="31353"/>
                </a:moveTo>
                <a:cubicBezTo>
                  <a:pt x="10475" y="27869"/>
                  <a:pt x="23202" y="20879"/>
                  <a:pt x="32375" y="16513"/>
                </a:cubicBezTo>
                <a:cubicBezTo>
                  <a:pt x="41525" y="12146"/>
                  <a:pt x="52232" y="7060"/>
                  <a:pt x="61591" y="5179"/>
                </a:cubicBezTo>
                <a:cubicBezTo>
                  <a:pt x="70973" y="3275"/>
                  <a:pt x="79775" y="4297"/>
                  <a:pt x="88647" y="5179"/>
                </a:cubicBezTo>
                <a:cubicBezTo>
                  <a:pt x="97518" y="6039"/>
                  <a:pt x="103139" y="6991"/>
                  <a:pt x="114843" y="10405"/>
                </a:cubicBezTo>
                <a:cubicBezTo>
                  <a:pt x="126548" y="13819"/>
                  <a:pt x="148216" y="22853"/>
                  <a:pt x="158899" y="25686"/>
                </a:cubicBezTo>
                <a:cubicBezTo>
                  <a:pt x="169605" y="28519"/>
                  <a:pt x="174041" y="28798"/>
                  <a:pt x="178988" y="27428"/>
                </a:cubicBezTo>
                <a:cubicBezTo>
                  <a:pt x="183935" y="26034"/>
                  <a:pt x="183493" y="21761"/>
                  <a:pt x="188579" y="17395"/>
                </a:cubicBezTo>
                <a:cubicBezTo>
                  <a:pt x="193666" y="13029"/>
                  <a:pt x="207414" y="0"/>
                  <a:pt x="209527" y="1254"/>
                </a:cubicBezTo>
                <a:cubicBezTo>
                  <a:pt x="211641" y="2485"/>
                  <a:pt x="203721" y="19207"/>
                  <a:pt x="201237" y="24803"/>
                </a:cubicBezTo>
                <a:cubicBezTo>
                  <a:pt x="198775" y="30400"/>
                  <a:pt x="193735" y="30052"/>
                  <a:pt x="194687" y="34836"/>
                </a:cubicBezTo>
                <a:cubicBezTo>
                  <a:pt x="195640" y="39644"/>
                  <a:pt x="203791" y="47865"/>
                  <a:pt x="206903" y="53601"/>
                </a:cubicBezTo>
                <a:cubicBezTo>
                  <a:pt x="210038" y="59361"/>
                  <a:pt x="217818" y="70485"/>
                  <a:pt x="213452" y="69324"/>
                </a:cubicBezTo>
                <a:cubicBezTo>
                  <a:pt x="209086" y="68163"/>
                  <a:pt x="188951" y="50698"/>
                  <a:pt x="180730" y="46634"/>
                </a:cubicBezTo>
                <a:cubicBezTo>
                  <a:pt x="172508" y="42547"/>
                  <a:pt x="172648" y="42547"/>
                  <a:pt x="164148" y="44869"/>
                </a:cubicBezTo>
                <a:cubicBezTo>
                  <a:pt x="155648" y="47215"/>
                  <a:pt x="137974" y="57108"/>
                  <a:pt x="129684" y="60592"/>
                </a:cubicBezTo>
                <a:cubicBezTo>
                  <a:pt x="121393" y="64075"/>
                  <a:pt x="120649" y="64516"/>
                  <a:pt x="114402" y="65817"/>
                </a:cubicBezTo>
                <a:cubicBezTo>
                  <a:pt x="108155" y="67141"/>
                  <a:pt x="101606" y="68581"/>
                  <a:pt x="92154" y="68441"/>
                </a:cubicBezTo>
                <a:cubicBezTo>
                  <a:pt x="82701" y="68302"/>
                  <a:pt x="68372" y="67141"/>
                  <a:pt x="57666" y="64958"/>
                </a:cubicBezTo>
                <a:cubicBezTo>
                  <a:pt x="46983" y="62775"/>
                  <a:pt x="36950" y="59268"/>
                  <a:pt x="28009" y="55343"/>
                </a:cubicBezTo>
                <a:cubicBezTo>
                  <a:pt x="19068" y="51418"/>
                  <a:pt x="8013" y="44730"/>
                  <a:pt x="3995" y="41385"/>
                </a:cubicBezTo>
                <a:cubicBezTo>
                  <a:pt x="1" y="38041"/>
                  <a:pt x="3136" y="35928"/>
                  <a:pt x="3995" y="35278"/>
                </a:cubicBezTo>
                <a:cubicBezTo>
                  <a:pt x="4878" y="34627"/>
                  <a:pt x="8803" y="38111"/>
                  <a:pt x="9244" y="37461"/>
                </a:cubicBezTo>
                <a:cubicBezTo>
                  <a:pt x="9685" y="36810"/>
                  <a:pt x="2765" y="34836"/>
                  <a:pt x="6620" y="31353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8"/>
          <p:cNvSpPr/>
          <p:nvPr/>
        </p:nvSpPr>
        <p:spPr>
          <a:xfrm>
            <a:off x="1138340" y="1514290"/>
            <a:ext cx="133645" cy="137113"/>
          </a:xfrm>
          <a:custGeom>
            <a:avLst/>
            <a:gdLst/>
            <a:ahLst/>
            <a:cxnLst/>
            <a:rect l="l" t="t" r="r" b="b"/>
            <a:pathLst>
              <a:path w="7433" h="6992" extrusionOk="0">
                <a:moveTo>
                  <a:pt x="0" y="3508"/>
                </a:moveTo>
                <a:lnTo>
                  <a:pt x="0" y="3508"/>
                </a:lnTo>
                <a:cubicBezTo>
                  <a:pt x="0" y="1580"/>
                  <a:pt x="1673" y="1"/>
                  <a:pt x="3716" y="1"/>
                </a:cubicBezTo>
                <a:lnTo>
                  <a:pt x="3716" y="1"/>
                </a:lnTo>
                <a:cubicBezTo>
                  <a:pt x="4692" y="1"/>
                  <a:pt x="5644" y="372"/>
                  <a:pt x="6341" y="1023"/>
                </a:cubicBezTo>
                <a:cubicBezTo>
                  <a:pt x="7037" y="1696"/>
                  <a:pt x="7432" y="2579"/>
                  <a:pt x="7432" y="3508"/>
                </a:cubicBezTo>
                <a:lnTo>
                  <a:pt x="7432" y="3508"/>
                </a:lnTo>
                <a:cubicBezTo>
                  <a:pt x="7432" y="5435"/>
                  <a:pt x="5760" y="6991"/>
                  <a:pt x="3716" y="6991"/>
                </a:cubicBezTo>
                <a:lnTo>
                  <a:pt x="3716" y="6991"/>
                </a:lnTo>
                <a:cubicBezTo>
                  <a:pt x="1673" y="6991"/>
                  <a:pt x="0" y="5435"/>
                  <a:pt x="0" y="3508"/>
                </a:cubicBezTo>
                <a:close/>
                <a:moveTo>
                  <a:pt x="1742" y="3508"/>
                </a:moveTo>
                <a:cubicBezTo>
                  <a:pt x="1742" y="4460"/>
                  <a:pt x="2625" y="5249"/>
                  <a:pt x="3716" y="5249"/>
                </a:cubicBezTo>
                <a:cubicBezTo>
                  <a:pt x="4808" y="5249"/>
                  <a:pt x="5667" y="4460"/>
                  <a:pt x="5667" y="3508"/>
                </a:cubicBezTo>
                <a:cubicBezTo>
                  <a:pt x="5667" y="2532"/>
                  <a:pt x="4808" y="1766"/>
                  <a:pt x="3716" y="1766"/>
                </a:cubicBezTo>
                <a:lnTo>
                  <a:pt x="3716" y="1766"/>
                </a:lnTo>
                <a:cubicBezTo>
                  <a:pt x="2625" y="1766"/>
                  <a:pt x="1742" y="2532"/>
                  <a:pt x="1742" y="3508"/>
                </a:cubicBezTo>
                <a:close/>
              </a:path>
            </a:pathLst>
          </a:custGeom>
          <a:solidFill>
            <a:srgbClr val="B260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8"/>
          <p:cNvSpPr/>
          <p:nvPr/>
        </p:nvSpPr>
        <p:spPr>
          <a:xfrm>
            <a:off x="1138340" y="1514290"/>
            <a:ext cx="133645" cy="137113"/>
          </a:xfrm>
          <a:custGeom>
            <a:avLst/>
            <a:gdLst/>
            <a:ahLst/>
            <a:cxnLst/>
            <a:rect l="l" t="t" r="r" b="b"/>
            <a:pathLst>
              <a:path w="7433" h="6992" fill="none" extrusionOk="0">
                <a:moveTo>
                  <a:pt x="0" y="3508"/>
                </a:moveTo>
                <a:lnTo>
                  <a:pt x="0" y="3508"/>
                </a:lnTo>
                <a:cubicBezTo>
                  <a:pt x="0" y="1580"/>
                  <a:pt x="1673" y="1"/>
                  <a:pt x="3716" y="1"/>
                </a:cubicBezTo>
                <a:lnTo>
                  <a:pt x="3716" y="1"/>
                </a:lnTo>
                <a:cubicBezTo>
                  <a:pt x="4692" y="1"/>
                  <a:pt x="5644" y="372"/>
                  <a:pt x="6341" y="1023"/>
                </a:cubicBezTo>
                <a:cubicBezTo>
                  <a:pt x="7037" y="1696"/>
                  <a:pt x="7432" y="2579"/>
                  <a:pt x="7432" y="3508"/>
                </a:cubicBezTo>
                <a:lnTo>
                  <a:pt x="7432" y="3508"/>
                </a:lnTo>
                <a:cubicBezTo>
                  <a:pt x="7432" y="5435"/>
                  <a:pt x="5760" y="6991"/>
                  <a:pt x="3716" y="6991"/>
                </a:cubicBezTo>
                <a:lnTo>
                  <a:pt x="3716" y="6991"/>
                </a:lnTo>
                <a:cubicBezTo>
                  <a:pt x="1673" y="6991"/>
                  <a:pt x="0" y="5435"/>
                  <a:pt x="0" y="3508"/>
                </a:cubicBezTo>
                <a:close/>
                <a:moveTo>
                  <a:pt x="1742" y="3508"/>
                </a:moveTo>
                <a:cubicBezTo>
                  <a:pt x="1742" y="4460"/>
                  <a:pt x="2625" y="5249"/>
                  <a:pt x="3716" y="5249"/>
                </a:cubicBezTo>
                <a:cubicBezTo>
                  <a:pt x="4808" y="5249"/>
                  <a:pt x="5667" y="4460"/>
                  <a:pt x="5667" y="3508"/>
                </a:cubicBezTo>
                <a:cubicBezTo>
                  <a:pt x="5667" y="2532"/>
                  <a:pt x="4808" y="1766"/>
                  <a:pt x="3716" y="1766"/>
                </a:cubicBezTo>
                <a:lnTo>
                  <a:pt x="3716" y="1766"/>
                </a:lnTo>
                <a:cubicBezTo>
                  <a:pt x="2625" y="1766"/>
                  <a:pt x="1742" y="2532"/>
                  <a:pt x="1742" y="3508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8"/>
          <p:cNvSpPr/>
          <p:nvPr/>
        </p:nvSpPr>
        <p:spPr>
          <a:xfrm>
            <a:off x="1444479" y="1394110"/>
            <a:ext cx="39268" cy="25532"/>
          </a:xfrm>
          <a:custGeom>
            <a:avLst/>
            <a:gdLst/>
            <a:ahLst/>
            <a:cxnLst/>
            <a:rect l="l" t="t" r="r" b="b"/>
            <a:pathLst>
              <a:path w="2184" h="1302" extrusionOk="0">
                <a:moveTo>
                  <a:pt x="1" y="651"/>
                </a:moveTo>
                <a:lnTo>
                  <a:pt x="1" y="651"/>
                </a:lnTo>
                <a:cubicBezTo>
                  <a:pt x="1" y="279"/>
                  <a:pt x="488" y="1"/>
                  <a:pt x="1092" y="1"/>
                </a:cubicBezTo>
                <a:lnTo>
                  <a:pt x="1092" y="1"/>
                </a:lnTo>
                <a:cubicBezTo>
                  <a:pt x="1696" y="1"/>
                  <a:pt x="2184" y="279"/>
                  <a:pt x="2184" y="651"/>
                </a:cubicBezTo>
                <a:lnTo>
                  <a:pt x="2184" y="651"/>
                </a:lnTo>
                <a:cubicBezTo>
                  <a:pt x="2184" y="999"/>
                  <a:pt x="1696" y="1301"/>
                  <a:pt x="1092" y="1301"/>
                </a:cubicBezTo>
                <a:lnTo>
                  <a:pt x="1092" y="1301"/>
                </a:lnTo>
                <a:cubicBezTo>
                  <a:pt x="488" y="1301"/>
                  <a:pt x="1" y="999"/>
                  <a:pt x="1" y="65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8"/>
          <p:cNvSpPr/>
          <p:nvPr/>
        </p:nvSpPr>
        <p:spPr>
          <a:xfrm>
            <a:off x="1444479" y="1394110"/>
            <a:ext cx="39268" cy="25532"/>
          </a:xfrm>
          <a:custGeom>
            <a:avLst/>
            <a:gdLst/>
            <a:ahLst/>
            <a:cxnLst/>
            <a:rect l="l" t="t" r="r" b="b"/>
            <a:pathLst>
              <a:path w="2184" h="1302" fill="none" extrusionOk="0">
                <a:moveTo>
                  <a:pt x="1" y="651"/>
                </a:moveTo>
                <a:lnTo>
                  <a:pt x="1" y="651"/>
                </a:lnTo>
                <a:cubicBezTo>
                  <a:pt x="1" y="279"/>
                  <a:pt x="488" y="1"/>
                  <a:pt x="1092" y="1"/>
                </a:cubicBezTo>
                <a:lnTo>
                  <a:pt x="1092" y="1"/>
                </a:lnTo>
                <a:cubicBezTo>
                  <a:pt x="1696" y="1"/>
                  <a:pt x="2184" y="279"/>
                  <a:pt x="2184" y="651"/>
                </a:cubicBezTo>
                <a:lnTo>
                  <a:pt x="2184" y="651"/>
                </a:lnTo>
                <a:cubicBezTo>
                  <a:pt x="2184" y="999"/>
                  <a:pt x="1696" y="1301"/>
                  <a:pt x="1092" y="1301"/>
                </a:cubicBezTo>
                <a:lnTo>
                  <a:pt x="1092" y="1301"/>
                </a:lnTo>
                <a:cubicBezTo>
                  <a:pt x="488" y="1301"/>
                  <a:pt x="1" y="999"/>
                  <a:pt x="1" y="651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8"/>
          <p:cNvSpPr/>
          <p:nvPr/>
        </p:nvSpPr>
        <p:spPr>
          <a:xfrm>
            <a:off x="1685463" y="1394110"/>
            <a:ext cx="39268" cy="25532"/>
          </a:xfrm>
          <a:custGeom>
            <a:avLst/>
            <a:gdLst/>
            <a:ahLst/>
            <a:cxnLst/>
            <a:rect l="l" t="t" r="r" b="b"/>
            <a:pathLst>
              <a:path w="2184" h="1302" extrusionOk="0">
                <a:moveTo>
                  <a:pt x="1" y="651"/>
                </a:moveTo>
                <a:lnTo>
                  <a:pt x="1" y="651"/>
                </a:lnTo>
                <a:cubicBezTo>
                  <a:pt x="1" y="279"/>
                  <a:pt x="489" y="1"/>
                  <a:pt x="1092" y="1"/>
                </a:cubicBezTo>
                <a:lnTo>
                  <a:pt x="1092" y="1"/>
                </a:lnTo>
                <a:cubicBezTo>
                  <a:pt x="1696" y="1"/>
                  <a:pt x="2184" y="279"/>
                  <a:pt x="2184" y="651"/>
                </a:cubicBezTo>
                <a:lnTo>
                  <a:pt x="2184" y="651"/>
                </a:lnTo>
                <a:cubicBezTo>
                  <a:pt x="2184" y="999"/>
                  <a:pt x="1696" y="1301"/>
                  <a:pt x="1092" y="1301"/>
                </a:cubicBezTo>
                <a:lnTo>
                  <a:pt x="1092" y="1301"/>
                </a:lnTo>
                <a:cubicBezTo>
                  <a:pt x="489" y="1301"/>
                  <a:pt x="1" y="999"/>
                  <a:pt x="1" y="65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8"/>
          <p:cNvSpPr/>
          <p:nvPr/>
        </p:nvSpPr>
        <p:spPr>
          <a:xfrm>
            <a:off x="1685463" y="1394110"/>
            <a:ext cx="39268" cy="25532"/>
          </a:xfrm>
          <a:custGeom>
            <a:avLst/>
            <a:gdLst/>
            <a:ahLst/>
            <a:cxnLst/>
            <a:rect l="l" t="t" r="r" b="b"/>
            <a:pathLst>
              <a:path w="2184" h="1302" fill="none" extrusionOk="0">
                <a:moveTo>
                  <a:pt x="1" y="651"/>
                </a:moveTo>
                <a:lnTo>
                  <a:pt x="1" y="651"/>
                </a:lnTo>
                <a:cubicBezTo>
                  <a:pt x="1" y="279"/>
                  <a:pt x="489" y="1"/>
                  <a:pt x="1092" y="1"/>
                </a:cubicBezTo>
                <a:lnTo>
                  <a:pt x="1092" y="1"/>
                </a:lnTo>
                <a:cubicBezTo>
                  <a:pt x="1696" y="1"/>
                  <a:pt x="2184" y="279"/>
                  <a:pt x="2184" y="651"/>
                </a:cubicBezTo>
                <a:lnTo>
                  <a:pt x="2184" y="651"/>
                </a:lnTo>
                <a:cubicBezTo>
                  <a:pt x="2184" y="999"/>
                  <a:pt x="1696" y="1301"/>
                  <a:pt x="1092" y="1301"/>
                </a:cubicBezTo>
                <a:lnTo>
                  <a:pt x="1092" y="1301"/>
                </a:lnTo>
                <a:cubicBezTo>
                  <a:pt x="489" y="1301"/>
                  <a:pt x="1" y="999"/>
                  <a:pt x="1" y="651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8"/>
          <p:cNvSpPr/>
          <p:nvPr/>
        </p:nvSpPr>
        <p:spPr>
          <a:xfrm>
            <a:off x="2020844" y="1368157"/>
            <a:ext cx="39268" cy="25983"/>
          </a:xfrm>
          <a:custGeom>
            <a:avLst/>
            <a:gdLst/>
            <a:ahLst/>
            <a:cxnLst/>
            <a:rect l="l" t="t" r="r" b="b"/>
            <a:pathLst>
              <a:path w="2184" h="1325" extrusionOk="0">
                <a:moveTo>
                  <a:pt x="1" y="674"/>
                </a:moveTo>
                <a:lnTo>
                  <a:pt x="1" y="674"/>
                </a:lnTo>
                <a:cubicBezTo>
                  <a:pt x="1" y="303"/>
                  <a:pt x="488" y="1"/>
                  <a:pt x="1092" y="1"/>
                </a:cubicBezTo>
                <a:lnTo>
                  <a:pt x="1092" y="1"/>
                </a:lnTo>
                <a:cubicBezTo>
                  <a:pt x="1696" y="1"/>
                  <a:pt x="2184" y="303"/>
                  <a:pt x="2184" y="674"/>
                </a:cubicBezTo>
                <a:lnTo>
                  <a:pt x="2184" y="674"/>
                </a:lnTo>
                <a:cubicBezTo>
                  <a:pt x="2184" y="1023"/>
                  <a:pt x="1696" y="1325"/>
                  <a:pt x="1092" y="1325"/>
                </a:cubicBezTo>
                <a:lnTo>
                  <a:pt x="1092" y="1325"/>
                </a:lnTo>
                <a:cubicBezTo>
                  <a:pt x="488" y="1325"/>
                  <a:pt x="1" y="1023"/>
                  <a:pt x="1" y="67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8"/>
          <p:cNvSpPr/>
          <p:nvPr/>
        </p:nvSpPr>
        <p:spPr>
          <a:xfrm>
            <a:off x="2020844" y="1368157"/>
            <a:ext cx="39268" cy="25983"/>
          </a:xfrm>
          <a:custGeom>
            <a:avLst/>
            <a:gdLst/>
            <a:ahLst/>
            <a:cxnLst/>
            <a:rect l="l" t="t" r="r" b="b"/>
            <a:pathLst>
              <a:path w="2184" h="1325" fill="none" extrusionOk="0">
                <a:moveTo>
                  <a:pt x="1" y="674"/>
                </a:moveTo>
                <a:lnTo>
                  <a:pt x="1" y="674"/>
                </a:lnTo>
                <a:cubicBezTo>
                  <a:pt x="1" y="303"/>
                  <a:pt x="488" y="1"/>
                  <a:pt x="1092" y="1"/>
                </a:cubicBezTo>
                <a:lnTo>
                  <a:pt x="1092" y="1"/>
                </a:lnTo>
                <a:cubicBezTo>
                  <a:pt x="1696" y="1"/>
                  <a:pt x="2184" y="303"/>
                  <a:pt x="2184" y="674"/>
                </a:cubicBezTo>
                <a:lnTo>
                  <a:pt x="2184" y="674"/>
                </a:lnTo>
                <a:cubicBezTo>
                  <a:pt x="2184" y="1023"/>
                  <a:pt x="1696" y="1325"/>
                  <a:pt x="1092" y="1325"/>
                </a:cubicBezTo>
                <a:lnTo>
                  <a:pt x="1092" y="1325"/>
                </a:lnTo>
                <a:cubicBezTo>
                  <a:pt x="488" y="1325"/>
                  <a:pt x="1" y="1023"/>
                  <a:pt x="1" y="674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8"/>
          <p:cNvSpPr/>
          <p:nvPr/>
        </p:nvSpPr>
        <p:spPr>
          <a:xfrm>
            <a:off x="2234277" y="1368157"/>
            <a:ext cx="39268" cy="25983"/>
          </a:xfrm>
          <a:custGeom>
            <a:avLst/>
            <a:gdLst/>
            <a:ahLst/>
            <a:cxnLst/>
            <a:rect l="l" t="t" r="r" b="b"/>
            <a:pathLst>
              <a:path w="2184" h="1325" extrusionOk="0">
                <a:moveTo>
                  <a:pt x="0" y="674"/>
                </a:moveTo>
                <a:lnTo>
                  <a:pt x="0" y="674"/>
                </a:lnTo>
                <a:cubicBezTo>
                  <a:pt x="0" y="303"/>
                  <a:pt x="488" y="1"/>
                  <a:pt x="1092" y="1"/>
                </a:cubicBezTo>
                <a:lnTo>
                  <a:pt x="1092" y="1"/>
                </a:lnTo>
                <a:cubicBezTo>
                  <a:pt x="1695" y="1"/>
                  <a:pt x="2183" y="303"/>
                  <a:pt x="2183" y="674"/>
                </a:cubicBezTo>
                <a:lnTo>
                  <a:pt x="2183" y="674"/>
                </a:lnTo>
                <a:cubicBezTo>
                  <a:pt x="2183" y="1023"/>
                  <a:pt x="1695" y="1325"/>
                  <a:pt x="1092" y="1325"/>
                </a:cubicBezTo>
                <a:lnTo>
                  <a:pt x="1092" y="1325"/>
                </a:lnTo>
                <a:cubicBezTo>
                  <a:pt x="488" y="1325"/>
                  <a:pt x="0" y="1023"/>
                  <a:pt x="0" y="67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8"/>
          <p:cNvSpPr/>
          <p:nvPr/>
        </p:nvSpPr>
        <p:spPr>
          <a:xfrm>
            <a:off x="2234277" y="1368157"/>
            <a:ext cx="39268" cy="25983"/>
          </a:xfrm>
          <a:custGeom>
            <a:avLst/>
            <a:gdLst/>
            <a:ahLst/>
            <a:cxnLst/>
            <a:rect l="l" t="t" r="r" b="b"/>
            <a:pathLst>
              <a:path w="2184" h="1325" fill="none" extrusionOk="0">
                <a:moveTo>
                  <a:pt x="0" y="674"/>
                </a:moveTo>
                <a:lnTo>
                  <a:pt x="0" y="674"/>
                </a:lnTo>
                <a:cubicBezTo>
                  <a:pt x="0" y="303"/>
                  <a:pt x="488" y="1"/>
                  <a:pt x="1092" y="1"/>
                </a:cubicBezTo>
                <a:lnTo>
                  <a:pt x="1092" y="1"/>
                </a:lnTo>
                <a:cubicBezTo>
                  <a:pt x="1695" y="1"/>
                  <a:pt x="2183" y="303"/>
                  <a:pt x="2183" y="674"/>
                </a:cubicBezTo>
                <a:lnTo>
                  <a:pt x="2183" y="674"/>
                </a:lnTo>
                <a:cubicBezTo>
                  <a:pt x="2183" y="1023"/>
                  <a:pt x="1695" y="1325"/>
                  <a:pt x="1092" y="1325"/>
                </a:cubicBezTo>
                <a:lnTo>
                  <a:pt x="1092" y="1325"/>
                </a:lnTo>
                <a:cubicBezTo>
                  <a:pt x="488" y="1325"/>
                  <a:pt x="0" y="1023"/>
                  <a:pt x="0" y="674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8"/>
          <p:cNvSpPr/>
          <p:nvPr/>
        </p:nvSpPr>
        <p:spPr>
          <a:xfrm>
            <a:off x="2395898" y="1394110"/>
            <a:ext cx="39268" cy="25532"/>
          </a:xfrm>
          <a:custGeom>
            <a:avLst/>
            <a:gdLst/>
            <a:ahLst/>
            <a:cxnLst/>
            <a:rect l="l" t="t" r="r" b="b"/>
            <a:pathLst>
              <a:path w="2184" h="1302" extrusionOk="0">
                <a:moveTo>
                  <a:pt x="1" y="651"/>
                </a:moveTo>
                <a:lnTo>
                  <a:pt x="1" y="651"/>
                </a:lnTo>
                <a:cubicBezTo>
                  <a:pt x="1" y="279"/>
                  <a:pt x="488" y="1"/>
                  <a:pt x="1092" y="1"/>
                </a:cubicBezTo>
                <a:lnTo>
                  <a:pt x="1092" y="1"/>
                </a:lnTo>
                <a:cubicBezTo>
                  <a:pt x="1696" y="1"/>
                  <a:pt x="2184" y="279"/>
                  <a:pt x="2184" y="651"/>
                </a:cubicBezTo>
                <a:lnTo>
                  <a:pt x="2184" y="651"/>
                </a:lnTo>
                <a:cubicBezTo>
                  <a:pt x="2184" y="999"/>
                  <a:pt x="1696" y="1301"/>
                  <a:pt x="1092" y="1301"/>
                </a:cubicBezTo>
                <a:lnTo>
                  <a:pt x="1092" y="1301"/>
                </a:lnTo>
                <a:cubicBezTo>
                  <a:pt x="488" y="1301"/>
                  <a:pt x="1" y="999"/>
                  <a:pt x="1" y="65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8"/>
          <p:cNvSpPr/>
          <p:nvPr/>
        </p:nvSpPr>
        <p:spPr>
          <a:xfrm>
            <a:off x="2395898" y="1394110"/>
            <a:ext cx="39268" cy="25532"/>
          </a:xfrm>
          <a:custGeom>
            <a:avLst/>
            <a:gdLst/>
            <a:ahLst/>
            <a:cxnLst/>
            <a:rect l="l" t="t" r="r" b="b"/>
            <a:pathLst>
              <a:path w="2184" h="1302" fill="none" extrusionOk="0">
                <a:moveTo>
                  <a:pt x="1" y="651"/>
                </a:moveTo>
                <a:lnTo>
                  <a:pt x="1" y="651"/>
                </a:lnTo>
                <a:cubicBezTo>
                  <a:pt x="1" y="279"/>
                  <a:pt x="488" y="1"/>
                  <a:pt x="1092" y="1"/>
                </a:cubicBezTo>
                <a:lnTo>
                  <a:pt x="1092" y="1"/>
                </a:lnTo>
                <a:cubicBezTo>
                  <a:pt x="1696" y="1"/>
                  <a:pt x="2184" y="279"/>
                  <a:pt x="2184" y="651"/>
                </a:cubicBezTo>
                <a:lnTo>
                  <a:pt x="2184" y="651"/>
                </a:lnTo>
                <a:cubicBezTo>
                  <a:pt x="2184" y="999"/>
                  <a:pt x="1696" y="1301"/>
                  <a:pt x="1092" y="1301"/>
                </a:cubicBezTo>
                <a:lnTo>
                  <a:pt x="1092" y="1301"/>
                </a:lnTo>
                <a:cubicBezTo>
                  <a:pt x="488" y="1301"/>
                  <a:pt x="1" y="999"/>
                  <a:pt x="1" y="651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8"/>
          <p:cNvSpPr/>
          <p:nvPr/>
        </p:nvSpPr>
        <p:spPr>
          <a:xfrm>
            <a:off x="2548761" y="1394110"/>
            <a:ext cx="39268" cy="25532"/>
          </a:xfrm>
          <a:custGeom>
            <a:avLst/>
            <a:gdLst/>
            <a:ahLst/>
            <a:cxnLst/>
            <a:rect l="l" t="t" r="r" b="b"/>
            <a:pathLst>
              <a:path w="2184" h="1302" extrusionOk="0">
                <a:moveTo>
                  <a:pt x="1" y="651"/>
                </a:moveTo>
                <a:lnTo>
                  <a:pt x="1" y="651"/>
                </a:lnTo>
                <a:cubicBezTo>
                  <a:pt x="1" y="279"/>
                  <a:pt x="488" y="1"/>
                  <a:pt x="1092" y="1"/>
                </a:cubicBezTo>
                <a:lnTo>
                  <a:pt x="1092" y="1"/>
                </a:lnTo>
                <a:cubicBezTo>
                  <a:pt x="1696" y="1"/>
                  <a:pt x="2184" y="279"/>
                  <a:pt x="2184" y="651"/>
                </a:cubicBezTo>
                <a:lnTo>
                  <a:pt x="2184" y="651"/>
                </a:lnTo>
                <a:cubicBezTo>
                  <a:pt x="2184" y="999"/>
                  <a:pt x="1696" y="1301"/>
                  <a:pt x="1092" y="1301"/>
                </a:cubicBezTo>
                <a:lnTo>
                  <a:pt x="1092" y="1301"/>
                </a:lnTo>
                <a:cubicBezTo>
                  <a:pt x="488" y="1301"/>
                  <a:pt x="1" y="999"/>
                  <a:pt x="1" y="65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"/>
          <p:cNvSpPr/>
          <p:nvPr/>
        </p:nvSpPr>
        <p:spPr>
          <a:xfrm>
            <a:off x="2548761" y="1394110"/>
            <a:ext cx="39268" cy="25532"/>
          </a:xfrm>
          <a:custGeom>
            <a:avLst/>
            <a:gdLst/>
            <a:ahLst/>
            <a:cxnLst/>
            <a:rect l="l" t="t" r="r" b="b"/>
            <a:pathLst>
              <a:path w="2184" h="1302" fill="none" extrusionOk="0">
                <a:moveTo>
                  <a:pt x="1" y="651"/>
                </a:moveTo>
                <a:lnTo>
                  <a:pt x="1" y="651"/>
                </a:lnTo>
                <a:cubicBezTo>
                  <a:pt x="1" y="279"/>
                  <a:pt x="488" y="1"/>
                  <a:pt x="1092" y="1"/>
                </a:cubicBezTo>
                <a:lnTo>
                  <a:pt x="1092" y="1"/>
                </a:lnTo>
                <a:cubicBezTo>
                  <a:pt x="1696" y="1"/>
                  <a:pt x="2184" y="279"/>
                  <a:pt x="2184" y="651"/>
                </a:cubicBezTo>
                <a:lnTo>
                  <a:pt x="2184" y="651"/>
                </a:lnTo>
                <a:cubicBezTo>
                  <a:pt x="2184" y="999"/>
                  <a:pt x="1696" y="1301"/>
                  <a:pt x="1092" y="1301"/>
                </a:cubicBezTo>
                <a:lnTo>
                  <a:pt x="1092" y="1301"/>
                </a:lnTo>
                <a:cubicBezTo>
                  <a:pt x="488" y="1301"/>
                  <a:pt x="1" y="999"/>
                  <a:pt x="1" y="651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"/>
          <p:cNvSpPr/>
          <p:nvPr/>
        </p:nvSpPr>
        <p:spPr>
          <a:xfrm>
            <a:off x="2740883" y="1433726"/>
            <a:ext cx="39268" cy="25964"/>
          </a:xfrm>
          <a:custGeom>
            <a:avLst/>
            <a:gdLst/>
            <a:ahLst/>
            <a:cxnLst/>
            <a:rect l="l" t="t" r="r" b="b"/>
            <a:pathLst>
              <a:path w="2184" h="1324" extrusionOk="0">
                <a:moveTo>
                  <a:pt x="1" y="674"/>
                </a:moveTo>
                <a:lnTo>
                  <a:pt x="1" y="674"/>
                </a:lnTo>
                <a:cubicBezTo>
                  <a:pt x="1" y="302"/>
                  <a:pt x="488" y="0"/>
                  <a:pt x="1092" y="0"/>
                </a:cubicBezTo>
                <a:lnTo>
                  <a:pt x="1092" y="0"/>
                </a:lnTo>
                <a:cubicBezTo>
                  <a:pt x="1696" y="0"/>
                  <a:pt x="2184" y="302"/>
                  <a:pt x="2184" y="674"/>
                </a:cubicBezTo>
                <a:lnTo>
                  <a:pt x="2184" y="674"/>
                </a:lnTo>
                <a:cubicBezTo>
                  <a:pt x="2184" y="1022"/>
                  <a:pt x="1696" y="1324"/>
                  <a:pt x="1092" y="1324"/>
                </a:cubicBezTo>
                <a:lnTo>
                  <a:pt x="1092" y="1324"/>
                </a:lnTo>
                <a:cubicBezTo>
                  <a:pt x="488" y="1324"/>
                  <a:pt x="1" y="1022"/>
                  <a:pt x="1" y="67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>
            <a:off x="2740883" y="1433726"/>
            <a:ext cx="39268" cy="25964"/>
          </a:xfrm>
          <a:custGeom>
            <a:avLst/>
            <a:gdLst/>
            <a:ahLst/>
            <a:cxnLst/>
            <a:rect l="l" t="t" r="r" b="b"/>
            <a:pathLst>
              <a:path w="2184" h="1324" fill="none" extrusionOk="0">
                <a:moveTo>
                  <a:pt x="1" y="674"/>
                </a:moveTo>
                <a:lnTo>
                  <a:pt x="1" y="674"/>
                </a:lnTo>
                <a:cubicBezTo>
                  <a:pt x="1" y="302"/>
                  <a:pt x="488" y="0"/>
                  <a:pt x="1092" y="0"/>
                </a:cubicBezTo>
                <a:lnTo>
                  <a:pt x="1092" y="0"/>
                </a:lnTo>
                <a:cubicBezTo>
                  <a:pt x="1696" y="0"/>
                  <a:pt x="2184" y="302"/>
                  <a:pt x="2184" y="674"/>
                </a:cubicBezTo>
                <a:lnTo>
                  <a:pt x="2184" y="674"/>
                </a:lnTo>
                <a:cubicBezTo>
                  <a:pt x="2184" y="1022"/>
                  <a:pt x="1696" y="1324"/>
                  <a:pt x="1092" y="1324"/>
                </a:cubicBezTo>
                <a:lnTo>
                  <a:pt x="1092" y="1324"/>
                </a:lnTo>
                <a:cubicBezTo>
                  <a:pt x="488" y="1324"/>
                  <a:pt x="1" y="1022"/>
                  <a:pt x="1" y="674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"/>
          <p:cNvSpPr/>
          <p:nvPr/>
        </p:nvSpPr>
        <p:spPr>
          <a:xfrm>
            <a:off x="3224541" y="1832962"/>
            <a:ext cx="728244" cy="505095"/>
          </a:xfrm>
          <a:custGeom>
            <a:avLst/>
            <a:gdLst/>
            <a:ahLst/>
            <a:cxnLst/>
            <a:rect l="l" t="t" r="r" b="b"/>
            <a:pathLst>
              <a:path w="40503" h="25757" extrusionOk="0">
                <a:moveTo>
                  <a:pt x="70" y="18487"/>
                </a:moveTo>
                <a:cubicBezTo>
                  <a:pt x="139" y="19416"/>
                  <a:pt x="4506" y="19486"/>
                  <a:pt x="6619" y="20670"/>
                </a:cubicBezTo>
                <a:cubicBezTo>
                  <a:pt x="8732" y="21831"/>
                  <a:pt x="11055" y="25756"/>
                  <a:pt x="12727" y="25454"/>
                </a:cubicBezTo>
                <a:cubicBezTo>
                  <a:pt x="14399" y="25175"/>
                  <a:pt x="13447" y="22110"/>
                  <a:pt x="16652" y="18905"/>
                </a:cubicBezTo>
                <a:cubicBezTo>
                  <a:pt x="19857" y="15723"/>
                  <a:pt x="28008" y="8803"/>
                  <a:pt x="31933" y="6271"/>
                </a:cubicBezTo>
                <a:cubicBezTo>
                  <a:pt x="35858" y="3716"/>
                  <a:pt x="39922" y="4367"/>
                  <a:pt x="40224" y="3647"/>
                </a:cubicBezTo>
                <a:cubicBezTo>
                  <a:pt x="40503" y="2904"/>
                  <a:pt x="39341" y="1"/>
                  <a:pt x="33675" y="1905"/>
                </a:cubicBezTo>
                <a:cubicBezTo>
                  <a:pt x="28008" y="3786"/>
                  <a:pt x="11775" y="12216"/>
                  <a:pt x="6178" y="14980"/>
                </a:cubicBezTo>
                <a:cubicBezTo>
                  <a:pt x="581" y="17744"/>
                  <a:pt x="0" y="17535"/>
                  <a:pt x="70" y="18487"/>
                </a:cubicBezTo>
                <a:close/>
              </a:path>
            </a:pathLst>
          </a:custGeom>
          <a:solidFill>
            <a:srgbClr val="3874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8"/>
          <p:cNvSpPr/>
          <p:nvPr/>
        </p:nvSpPr>
        <p:spPr>
          <a:xfrm>
            <a:off x="3224541" y="1832962"/>
            <a:ext cx="728244" cy="505095"/>
          </a:xfrm>
          <a:custGeom>
            <a:avLst/>
            <a:gdLst/>
            <a:ahLst/>
            <a:cxnLst/>
            <a:rect l="l" t="t" r="r" b="b"/>
            <a:pathLst>
              <a:path w="40503" h="25757" fill="none" extrusionOk="0">
                <a:moveTo>
                  <a:pt x="70" y="18487"/>
                </a:moveTo>
                <a:cubicBezTo>
                  <a:pt x="139" y="19416"/>
                  <a:pt x="4506" y="19486"/>
                  <a:pt x="6619" y="20670"/>
                </a:cubicBezTo>
                <a:cubicBezTo>
                  <a:pt x="8732" y="21831"/>
                  <a:pt x="11055" y="25756"/>
                  <a:pt x="12727" y="25454"/>
                </a:cubicBezTo>
                <a:cubicBezTo>
                  <a:pt x="14399" y="25175"/>
                  <a:pt x="13447" y="22110"/>
                  <a:pt x="16652" y="18905"/>
                </a:cubicBezTo>
                <a:cubicBezTo>
                  <a:pt x="19857" y="15723"/>
                  <a:pt x="28008" y="8803"/>
                  <a:pt x="31933" y="6271"/>
                </a:cubicBezTo>
                <a:cubicBezTo>
                  <a:pt x="35858" y="3716"/>
                  <a:pt x="39922" y="4367"/>
                  <a:pt x="40224" y="3647"/>
                </a:cubicBezTo>
                <a:cubicBezTo>
                  <a:pt x="40503" y="2904"/>
                  <a:pt x="39341" y="1"/>
                  <a:pt x="33675" y="1905"/>
                </a:cubicBezTo>
                <a:cubicBezTo>
                  <a:pt x="28008" y="3786"/>
                  <a:pt x="11775" y="12216"/>
                  <a:pt x="6178" y="14980"/>
                </a:cubicBezTo>
                <a:cubicBezTo>
                  <a:pt x="581" y="17744"/>
                  <a:pt x="0" y="17535"/>
                  <a:pt x="70" y="18487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8"/>
          <p:cNvSpPr/>
          <p:nvPr/>
        </p:nvSpPr>
        <p:spPr>
          <a:xfrm>
            <a:off x="2378364" y="2311881"/>
            <a:ext cx="383334" cy="338390"/>
          </a:xfrm>
          <a:custGeom>
            <a:avLst/>
            <a:gdLst/>
            <a:ahLst/>
            <a:cxnLst/>
            <a:rect l="l" t="t" r="r" b="b"/>
            <a:pathLst>
              <a:path w="21320" h="17256" extrusionOk="0">
                <a:moveTo>
                  <a:pt x="1301" y="1463"/>
                </a:moveTo>
                <a:cubicBezTo>
                  <a:pt x="2625" y="441"/>
                  <a:pt x="12216" y="0"/>
                  <a:pt x="14840" y="1022"/>
                </a:cubicBezTo>
                <a:cubicBezTo>
                  <a:pt x="17465" y="2044"/>
                  <a:pt x="16211" y="4877"/>
                  <a:pt x="17024" y="7571"/>
                </a:cubicBezTo>
                <a:cubicBezTo>
                  <a:pt x="17813" y="10265"/>
                  <a:pt x="21320" y="17256"/>
                  <a:pt x="19625" y="17163"/>
                </a:cubicBezTo>
                <a:cubicBezTo>
                  <a:pt x="17952" y="17093"/>
                  <a:pt x="10033" y="9754"/>
                  <a:pt x="6991" y="7130"/>
                </a:cubicBezTo>
                <a:cubicBezTo>
                  <a:pt x="3925" y="4529"/>
                  <a:pt x="0" y="2485"/>
                  <a:pt x="1301" y="1463"/>
                </a:cubicBezTo>
                <a:close/>
              </a:path>
            </a:pathLst>
          </a:custGeom>
          <a:solidFill>
            <a:srgbClr val="3874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8"/>
          <p:cNvSpPr/>
          <p:nvPr/>
        </p:nvSpPr>
        <p:spPr>
          <a:xfrm>
            <a:off x="2378364" y="2311881"/>
            <a:ext cx="383334" cy="338390"/>
          </a:xfrm>
          <a:custGeom>
            <a:avLst/>
            <a:gdLst/>
            <a:ahLst/>
            <a:cxnLst/>
            <a:rect l="l" t="t" r="r" b="b"/>
            <a:pathLst>
              <a:path w="21320" h="17256" fill="none" extrusionOk="0">
                <a:moveTo>
                  <a:pt x="1301" y="1463"/>
                </a:moveTo>
                <a:cubicBezTo>
                  <a:pt x="2625" y="441"/>
                  <a:pt x="12216" y="0"/>
                  <a:pt x="14840" y="1022"/>
                </a:cubicBezTo>
                <a:cubicBezTo>
                  <a:pt x="17465" y="2044"/>
                  <a:pt x="16211" y="4877"/>
                  <a:pt x="17024" y="7571"/>
                </a:cubicBezTo>
                <a:cubicBezTo>
                  <a:pt x="17813" y="10265"/>
                  <a:pt x="21320" y="17256"/>
                  <a:pt x="19625" y="17163"/>
                </a:cubicBezTo>
                <a:cubicBezTo>
                  <a:pt x="17952" y="17093"/>
                  <a:pt x="10033" y="9754"/>
                  <a:pt x="6991" y="7130"/>
                </a:cubicBezTo>
                <a:cubicBezTo>
                  <a:pt x="3925" y="4529"/>
                  <a:pt x="0" y="2485"/>
                  <a:pt x="1301" y="1463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904459" y="1376821"/>
            <a:ext cx="793799" cy="746004"/>
          </a:xfrm>
          <a:custGeom>
            <a:avLst/>
            <a:gdLst/>
            <a:ahLst/>
            <a:cxnLst/>
            <a:rect l="l" t="t" r="r" b="b"/>
            <a:pathLst>
              <a:path w="44149" h="38042" extrusionOk="0">
                <a:moveTo>
                  <a:pt x="24362" y="1161"/>
                </a:moveTo>
                <a:cubicBezTo>
                  <a:pt x="28728" y="0"/>
                  <a:pt x="28658" y="3716"/>
                  <a:pt x="30470" y="3786"/>
                </a:cubicBezTo>
                <a:cubicBezTo>
                  <a:pt x="32281" y="3855"/>
                  <a:pt x="33373" y="1022"/>
                  <a:pt x="35277" y="1603"/>
                </a:cubicBezTo>
                <a:cubicBezTo>
                  <a:pt x="37158" y="2183"/>
                  <a:pt x="40572" y="2834"/>
                  <a:pt x="41803" y="7269"/>
                </a:cubicBezTo>
                <a:cubicBezTo>
                  <a:pt x="43057" y="11705"/>
                  <a:pt x="44149" y="24014"/>
                  <a:pt x="42686" y="28217"/>
                </a:cubicBezTo>
                <a:cubicBezTo>
                  <a:pt x="41223" y="32444"/>
                  <a:pt x="35486" y="31213"/>
                  <a:pt x="33094" y="32583"/>
                </a:cubicBezTo>
                <a:cubicBezTo>
                  <a:pt x="30679" y="33977"/>
                  <a:pt x="33094" y="38041"/>
                  <a:pt x="28287" y="36508"/>
                </a:cubicBezTo>
                <a:cubicBezTo>
                  <a:pt x="23479" y="34975"/>
                  <a:pt x="8570" y="26685"/>
                  <a:pt x="4273" y="23410"/>
                </a:cubicBezTo>
                <a:cubicBezTo>
                  <a:pt x="0" y="20159"/>
                  <a:pt x="720" y="16373"/>
                  <a:pt x="2531" y="16884"/>
                </a:cubicBezTo>
                <a:cubicBezTo>
                  <a:pt x="4366" y="17395"/>
                  <a:pt x="14910" y="26545"/>
                  <a:pt x="15189" y="26476"/>
                </a:cubicBezTo>
                <a:cubicBezTo>
                  <a:pt x="15490" y="26406"/>
                  <a:pt x="6108" y="19067"/>
                  <a:pt x="4273" y="16443"/>
                </a:cubicBezTo>
                <a:cubicBezTo>
                  <a:pt x="2462" y="13818"/>
                  <a:pt x="929" y="13308"/>
                  <a:pt x="4273" y="10776"/>
                </a:cubicBezTo>
                <a:cubicBezTo>
                  <a:pt x="7641" y="8221"/>
                  <a:pt x="19996" y="2323"/>
                  <a:pt x="24362" y="1161"/>
                </a:cubicBezTo>
                <a:close/>
              </a:path>
            </a:pathLst>
          </a:custGeom>
          <a:solidFill>
            <a:srgbClr val="3874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"/>
          <p:cNvSpPr/>
          <p:nvPr/>
        </p:nvSpPr>
        <p:spPr>
          <a:xfrm>
            <a:off x="904459" y="1376821"/>
            <a:ext cx="793799" cy="746004"/>
          </a:xfrm>
          <a:custGeom>
            <a:avLst/>
            <a:gdLst/>
            <a:ahLst/>
            <a:cxnLst/>
            <a:rect l="l" t="t" r="r" b="b"/>
            <a:pathLst>
              <a:path w="44149" h="38042" fill="none" extrusionOk="0">
                <a:moveTo>
                  <a:pt x="24362" y="1161"/>
                </a:moveTo>
                <a:cubicBezTo>
                  <a:pt x="28728" y="0"/>
                  <a:pt x="28658" y="3716"/>
                  <a:pt x="30470" y="3786"/>
                </a:cubicBezTo>
                <a:cubicBezTo>
                  <a:pt x="32281" y="3855"/>
                  <a:pt x="33373" y="1022"/>
                  <a:pt x="35277" y="1603"/>
                </a:cubicBezTo>
                <a:cubicBezTo>
                  <a:pt x="37158" y="2183"/>
                  <a:pt x="40572" y="2834"/>
                  <a:pt x="41803" y="7269"/>
                </a:cubicBezTo>
                <a:cubicBezTo>
                  <a:pt x="43057" y="11705"/>
                  <a:pt x="44149" y="24014"/>
                  <a:pt x="42686" y="28217"/>
                </a:cubicBezTo>
                <a:cubicBezTo>
                  <a:pt x="41223" y="32444"/>
                  <a:pt x="35486" y="31213"/>
                  <a:pt x="33094" y="32583"/>
                </a:cubicBezTo>
                <a:cubicBezTo>
                  <a:pt x="30679" y="33977"/>
                  <a:pt x="33094" y="38041"/>
                  <a:pt x="28287" y="36508"/>
                </a:cubicBezTo>
                <a:cubicBezTo>
                  <a:pt x="23479" y="34975"/>
                  <a:pt x="8570" y="26685"/>
                  <a:pt x="4273" y="23410"/>
                </a:cubicBezTo>
                <a:cubicBezTo>
                  <a:pt x="0" y="20159"/>
                  <a:pt x="720" y="16373"/>
                  <a:pt x="2531" y="16884"/>
                </a:cubicBezTo>
                <a:cubicBezTo>
                  <a:pt x="4366" y="17395"/>
                  <a:pt x="14910" y="26545"/>
                  <a:pt x="15189" y="26476"/>
                </a:cubicBezTo>
                <a:cubicBezTo>
                  <a:pt x="15490" y="26406"/>
                  <a:pt x="6108" y="19067"/>
                  <a:pt x="4273" y="16443"/>
                </a:cubicBezTo>
                <a:cubicBezTo>
                  <a:pt x="2462" y="13818"/>
                  <a:pt x="929" y="13308"/>
                  <a:pt x="4273" y="10776"/>
                </a:cubicBezTo>
                <a:cubicBezTo>
                  <a:pt x="7641" y="8221"/>
                  <a:pt x="19996" y="2323"/>
                  <a:pt x="24362" y="1161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8"/>
          <p:cNvSpPr/>
          <p:nvPr/>
        </p:nvSpPr>
        <p:spPr>
          <a:xfrm>
            <a:off x="1573963" y="1932659"/>
            <a:ext cx="546610" cy="222730"/>
          </a:xfrm>
          <a:custGeom>
            <a:avLst/>
            <a:gdLst/>
            <a:ahLst/>
            <a:cxnLst/>
            <a:rect l="l" t="t" r="r" b="b"/>
            <a:pathLst>
              <a:path w="30401" h="11358" extrusionOk="0">
                <a:moveTo>
                  <a:pt x="1974" y="2044"/>
                </a:moveTo>
                <a:cubicBezTo>
                  <a:pt x="3925" y="744"/>
                  <a:pt x="13377" y="883"/>
                  <a:pt x="18115" y="744"/>
                </a:cubicBezTo>
                <a:cubicBezTo>
                  <a:pt x="22829" y="604"/>
                  <a:pt x="30261" y="1"/>
                  <a:pt x="30331" y="1185"/>
                </a:cubicBezTo>
                <a:cubicBezTo>
                  <a:pt x="30400" y="2346"/>
                  <a:pt x="21087" y="6039"/>
                  <a:pt x="18556" y="7711"/>
                </a:cubicBezTo>
                <a:cubicBezTo>
                  <a:pt x="16001" y="9383"/>
                  <a:pt x="17093" y="11055"/>
                  <a:pt x="15049" y="11218"/>
                </a:cubicBezTo>
                <a:cubicBezTo>
                  <a:pt x="13029" y="11357"/>
                  <a:pt x="8500" y="10126"/>
                  <a:pt x="6340" y="8594"/>
                </a:cubicBezTo>
                <a:cubicBezTo>
                  <a:pt x="4157" y="7061"/>
                  <a:pt x="0" y="3345"/>
                  <a:pt x="1974" y="2044"/>
                </a:cubicBezTo>
                <a:close/>
              </a:path>
            </a:pathLst>
          </a:custGeom>
          <a:solidFill>
            <a:srgbClr val="3874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"/>
          <p:cNvSpPr/>
          <p:nvPr/>
        </p:nvSpPr>
        <p:spPr>
          <a:xfrm>
            <a:off x="1573963" y="1932659"/>
            <a:ext cx="546610" cy="222730"/>
          </a:xfrm>
          <a:custGeom>
            <a:avLst/>
            <a:gdLst/>
            <a:ahLst/>
            <a:cxnLst/>
            <a:rect l="l" t="t" r="r" b="b"/>
            <a:pathLst>
              <a:path w="30401" h="11358" fill="none" extrusionOk="0">
                <a:moveTo>
                  <a:pt x="1974" y="2044"/>
                </a:moveTo>
                <a:cubicBezTo>
                  <a:pt x="3925" y="744"/>
                  <a:pt x="13377" y="883"/>
                  <a:pt x="18115" y="744"/>
                </a:cubicBezTo>
                <a:cubicBezTo>
                  <a:pt x="22829" y="604"/>
                  <a:pt x="30261" y="1"/>
                  <a:pt x="30331" y="1185"/>
                </a:cubicBezTo>
                <a:cubicBezTo>
                  <a:pt x="30400" y="2346"/>
                  <a:pt x="21087" y="6039"/>
                  <a:pt x="18556" y="7711"/>
                </a:cubicBezTo>
                <a:cubicBezTo>
                  <a:pt x="16001" y="9383"/>
                  <a:pt x="17093" y="11055"/>
                  <a:pt x="15049" y="11218"/>
                </a:cubicBezTo>
                <a:cubicBezTo>
                  <a:pt x="13029" y="11357"/>
                  <a:pt x="8500" y="10126"/>
                  <a:pt x="6340" y="8594"/>
                </a:cubicBezTo>
                <a:cubicBezTo>
                  <a:pt x="4157" y="7061"/>
                  <a:pt x="0" y="3345"/>
                  <a:pt x="1974" y="2044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8"/>
          <p:cNvSpPr/>
          <p:nvPr/>
        </p:nvSpPr>
        <p:spPr>
          <a:xfrm>
            <a:off x="2231346" y="687120"/>
            <a:ext cx="694424" cy="492329"/>
          </a:xfrm>
          <a:custGeom>
            <a:avLst/>
            <a:gdLst/>
            <a:ahLst/>
            <a:cxnLst/>
            <a:rect l="l" t="t" r="r" b="b"/>
            <a:pathLst>
              <a:path w="38622" h="25106" extrusionOk="0">
                <a:moveTo>
                  <a:pt x="233" y="20508"/>
                </a:moveTo>
                <a:cubicBezTo>
                  <a:pt x="442" y="18116"/>
                  <a:pt x="7781" y="9407"/>
                  <a:pt x="10266" y="6086"/>
                </a:cubicBezTo>
                <a:cubicBezTo>
                  <a:pt x="12727" y="2764"/>
                  <a:pt x="13749" y="1"/>
                  <a:pt x="15050" y="558"/>
                </a:cubicBezTo>
                <a:cubicBezTo>
                  <a:pt x="16373" y="1139"/>
                  <a:pt x="14469" y="5807"/>
                  <a:pt x="18115" y="9476"/>
                </a:cubicBezTo>
                <a:cubicBezTo>
                  <a:pt x="21761" y="13169"/>
                  <a:pt x="35138" y="20159"/>
                  <a:pt x="36880" y="22644"/>
                </a:cubicBezTo>
                <a:cubicBezTo>
                  <a:pt x="38622" y="25106"/>
                  <a:pt x="33234" y="24688"/>
                  <a:pt x="28589" y="24340"/>
                </a:cubicBezTo>
                <a:cubicBezTo>
                  <a:pt x="23921" y="23991"/>
                  <a:pt x="13679" y="21158"/>
                  <a:pt x="8942" y="20508"/>
                </a:cubicBezTo>
                <a:cubicBezTo>
                  <a:pt x="4227" y="19881"/>
                  <a:pt x="1" y="22923"/>
                  <a:pt x="233" y="20508"/>
                </a:cubicBezTo>
                <a:close/>
              </a:path>
            </a:pathLst>
          </a:custGeom>
          <a:solidFill>
            <a:srgbClr val="3874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8"/>
          <p:cNvSpPr/>
          <p:nvPr/>
        </p:nvSpPr>
        <p:spPr>
          <a:xfrm>
            <a:off x="2231346" y="687120"/>
            <a:ext cx="694424" cy="492329"/>
          </a:xfrm>
          <a:custGeom>
            <a:avLst/>
            <a:gdLst/>
            <a:ahLst/>
            <a:cxnLst/>
            <a:rect l="l" t="t" r="r" b="b"/>
            <a:pathLst>
              <a:path w="38622" h="25106" fill="none" extrusionOk="0">
                <a:moveTo>
                  <a:pt x="233" y="20508"/>
                </a:moveTo>
                <a:cubicBezTo>
                  <a:pt x="442" y="18116"/>
                  <a:pt x="7781" y="9407"/>
                  <a:pt x="10266" y="6086"/>
                </a:cubicBezTo>
                <a:cubicBezTo>
                  <a:pt x="12727" y="2764"/>
                  <a:pt x="13749" y="1"/>
                  <a:pt x="15050" y="558"/>
                </a:cubicBezTo>
                <a:cubicBezTo>
                  <a:pt x="16373" y="1139"/>
                  <a:pt x="14469" y="5807"/>
                  <a:pt x="18115" y="9476"/>
                </a:cubicBezTo>
                <a:cubicBezTo>
                  <a:pt x="21761" y="13169"/>
                  <a:pt x="35138" y="20159"/>
                  <a:pt x="36880" y="22644"/>
                </a:cubicBezTo>
                <a:cubicBezTo>
                  <a:pt x="38622" y="25106"/>
                  <a:pt x="33234" y="24688"/>
                  <a:pt x="28589" y="24340"/>
                </a:cubicBezTo>
                <a:cubicBezTo>
                  <a:pt x="23921" y="23991"/>
                  <a:pt x="13679" y="21158"/>
                  <a:pt x="8942" y="20508"/>
                </a:cubicBezTo>
                <a:cubicBezTo>
                  <a:pt x="4227" y="19881"/>
                  <a:pt x="1" y="22923"/>
                  <a:pt x="233" y="20508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8"/>
          <p:cNvSpPr/>
          <p:nvPr/>
        </p:nvSpPr>
        <p:spPr>
          <a:xfrm>
            <a:off x="2252638" y="740850"/>
            <a:ext cx="251396" cy="368001"/>
          </a:xfrm>
          <a:custGeom>
            <a:avLst/>
            <a:gdLst/>
            <a:ahLst/>
            <a:cxnLst/>
            <a:rect l="l" t="t" r="r" b="b"/>
            <a:pathLst>
              <a:path w="13982" h="18766" extrusionOk="0">
                <a:moveTo>
                  <a:pt x="1" y="18765"/>
                </a:moveTo>
                <a:cubicBezTo>
                  <a:pt x="2486" y="11380"/>
                  <a:pt x="10475" y="6991"/>
                  <a:pt x="13982" y="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8"/>
          <p:cNvSpPr/>
          <p:nvPr/>
        </p:nvSpPr>
        <p:spPr>
          <a:xfrm>
            <a:off x="2252638" y="740850"/>
            <a:ext cx="251396" cy="368001"/>
          </a:xfrm>
          <a:custGeom>
            <a:avLst/>
            <a:gdLst/>
            <a:ahLst/>
            <a:cxnLst/>
            <a:rect l="l" t="t" r="r" b="b"/>
            <a:pathLst>
              <a:path w="13982" h="18766" fill="none" extrusionOk="0">
                <a:moveTo>
                  <a:pt x="1" y="18765"/>
                </a:moveTo>
                <a:cubicBezTo>
                  <a:pt x="2486" y="11380"/>
                  <a:pt x="10475" y="6991"/>
                  <a:pt x="13982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8"/>
          <p:cNvSpPr/>
          <p:nvPr/>
        </p:nvSpPr>
        <p:spPr>
          <a:xfrm>
            <a:off x="2362484" y="826432"/>
            <a:ext cx="149090" cy="256871"/>
          </a:xfrm>
          <a:custGeom>
            <a:avLst/>
            <a:gdLst/>
            <a:ahLst/>
            <a:cxnLst/>
            <a:rect l="l" t="t" r="r" b="b"/>
            <a:pathLst>
              <a:path w="8292" h="13099" extrusionOk="0">
                <a:moveTo>
                  <a:pt x="1" y="13099"/>
                </a:moveTo>
                <a:cubicBezTo>
                  <a:pt x="2323" y="8477"/>
                  <a:pt x="8292" y="5179"/>
                  <a:pt x="8292" y="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"/>
          <p:cNvSpPr/>
          <p:nvPr/>
        </p:nvSpPr>
        <p:spPr>
          <a:xfrm>
            <a:off x="2362484" y="826432"/>
            <a:ext cx="149090" cy="256871"/>
          </a:xfrm>
          <a:custGeom>
            <a:avLst/>
            <a:gdLst/>
            <a:ahLst/>
            <a:cxnLst/>
            <a:rect l="l" t="t" r="r" b="b"/>
            <a:pathLst>
              <a:path w="8292" h="13099" fill="none" extrusionOk="0">
                <a:moveTo>
                  <a:pt x="1" y="13099"/>
                </a:moveTo>
                <a:cubicBezTo>
                  <a:pt x="2323" y="8477"/>
                  <a:pt x="8292" y="5179"/>
                  <a:pt x="8292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8"/>
          <p:cNvSpPr/>
          <p:nvPr/>
        </p:nvSpPr>
        <p:spPr>
          <a:xfrm>
            <a:off x="2480278" y="886513"/>
            <a:ext cx="78519" cy="214082"/>
          </a:xfrm>
          <a:custGeom>
            <a:avLst/>
            <a:gdLst/>
            <a:ahLst/>
            <a:cxnLst/>
            <a:rect l="l" t="t" r="r" b="b"/>
            <a:pathLst>
              <a:path w="4367" h="10917" extrusionOk="0">
                <a:moveTo>
                  <a:pt x="0" y="10916"/>
                </a:moveTo>
                <a:cubicBezTo>
                  <a:pt x="1254" y="7200"/>
                  <a:pt x="1602" y="2765"/>
                  <a:pt x="4366" y="1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8"/>
          <p:cNvSpPr/>
          <p:nvPr/>
        </p:nvSpPr>
        <p:spPr>
          <a:xfrm>
            <a:off x="2480278" y="886513"/>
            <a:ext cx="78519" cy="214082"/>
          </a:xfrm>
          <a:custGeom>
            <a:avLst/>
            <a:gdLst/>
            <a:ahLst/>
            <a:cxnLst/>
            <a:rect l="l" t="t" r="r" b="b"/>
            <a:pathLst>
              <a:path w="4367" h="10917" fill="none" extrusionOk="0">
                <a:moveTo>
                  <a:pt x="0" y="10916"/>
                </a:moveTo>
                <a:cubicBezTo>
                  <a:pt x="1254" y="7200"/>
                  <a:pt x="1602" y="2765"/>
                  <a:pt x="4366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8"/>
          <p:cNvSpPr/>
          <p:nvPr/>
        </p:nvSpPr>
        <p:spPr>
          <a:xfrm>
            <a:off x="2601382" y="946162"/>
            <a:ext cx="43871" cy="197218"/>
          </a:xfrm>
          <a:custGeom>
            <a:avLst/>
            <a:gdLst/>
            <a:ahLst/>
            <a:cxnLst/>
            <a:rect l="l" t="t" r="r" b="b"/>
            <a:pathLst>
              <a:path w="2440" h="10057" extrusionOk="0">
                <a:moveTo>
                  <a:pt x="256" y="10056"/>
                </a:moveTo>
                <a:cubicBezTo>
                  <a:pt x="256" y="6619"/>
                  <a:pt x="1" y="2439"/>
                  <a:pt x="2439" y="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8"/>
          <p:cNvSpPr/>
          <p:nvPr/>
        </p:nvSpPr>
        <p:spPr>
          <a:xfrm>
            <a:off x="2601382" y="946162"/>
            <a:ext cx="43871" cy="197218"/>
          </a:xfrm>
          <a:custGeom>
            <a:avLst/>
            <a:gdLst/>
            <a:ahLst/>
            <a:cxnLst/>
            <a:rect l="l" t="t" r="r" b="b"/>
            <a:pathLst>
              <a:path w="2440" h="10057" fill="none" extrusionOk="0">
                <a:moveTo>
                  <a:pt x="256" y="10056"/>
                </a:moveTo>
                <a:cubicBezTo>
                  <a:pt x="256" y="6619"/>
                  <a:pt x="1" y="2439"/>
                  <a:pt x="2439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8"/>
          <p:cNvSpPr/>
          <p:nvPr/>
        </p:nvSpPr>
        <p:spPr>
          <a:xfrm>
            <a:off x="2707900" y="1006243"/>
            <a:ext cx="7947" cy="153958"/>
          </a:xfrm>
          <a:custGeom>
            <a:avLst/>
            <a:gdLst/>
            <a:ahLst/>
            <a:cxnLst/>
            <a:rect l="l" t="t" r="r" b="b"/>
            <a:pathLst>
              <a:path w="442" h="7851" extrusionOk="0">
                <a:moveTo>
                  <a:pt x="0" y="7851"/>
                </a:moveTo>
                <a:cubicBezTo>
                  <a:pt x="0" y="5226"/>
                  <a:pt x="441" y="2625"/>
                  <a:pt x="441" y="1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8"/>
          <p:cNvSpPr/>
          <p:nvPr/>
        </p:nvSpPr>
        <p:spPr>
          <a:xfrm>
            <a:off x="2707900" y="1006243"/>
            <a:ext cx="7947" cy="153958"/>
          </a:xfrm>
          <a:custGeom>
            <a:avLst/>
            <a:gdLst/>
            <a:ahLst/>
            <a:cxnLst/>
            <a:rect l="l" t="t" r="r" b="b"/>
            <a:pathLst>
              <a:path w="442" h="7851" fill="none" extrusionOk="0">
                <a:moveTo>
                  <a:pt x="0" y="7851"/>
                </a:moveTo>
                <a:cubicBezTo>
                  <a:pt x="0" y="5226"/>
                  <a:pt x="441" y="2625"/>
                  <a:pt x="441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8"/>
          <p:cNvSpPr/>
          <p:nvPr/>
        </p:nvSpPr>
        <p:spPr>
          <a:xfrm>
            <a:off x="1216857" y="1656327"/>
            <a:ext cx="333655" cy="329291"/>
          </a:xfrm>
          <a:custGeom>
            <a:avLst/>
            <a:gdLst/>
            <a:ahLst/>
            <a:cxnLst/>
            <a:rect l="l" t="t" r="r" b="b"/>
            <a:pathLst>
              <a:path w="18557" h="16792" fill="none" extrusionOk="0">
                <a:moveTo>
                  <a:pt x="1" y="14400"/>
                </a:moveTo>
                <a:cubicBezTo>
                  <a:pt x="1464" y="14771"/>
                  <a:pt x="5830" y="16792"/>
                  <a:pt x="8733" y="16583"/>
                </a:cubicBezTo>
                <a:cubicBezTo>
                  <a:pt x="11636" y="16374"/>
                  <a:pt x="16373" y="14911"/>
                  <a:pt x="17465" y="13099"/>
                </a:cubicBezTo>
                <a:cubicBezTo>
                  <a:pt x="18556" y="11264"/>
                  <a:pt x="16072" y="7850"/>
                  <a:pt x="15282" y="5667"/>
                </a:cubicBezTo>
                <a:cubicBezTo>
                  <a:pt x="14469" y="3484"/>
                  <a:pt x="13099" y="953"/>
                  <a:pt x="12658" y="1"/>
                </a:cubicBezTo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8"/>
          <p:cNvSpPr/>
          <p:nvPr/>
        </p:nvSpPr>
        <p:spPr>
          <a:xfrm>
            <a:off x="1271996" y="1570745"/>
            <a:ext cx="146159" cy="333841"/>
          </a:xfrm>
          <a:custGeom>
            <a:avLst/>
            <a:gdLst/>
            <a:ahLst/>
            <a:cxnLst/>
            <a:rect l="l" t="t" r="r" b="b"/>
            <a:pathLst>
              <a:path w="8129" h="17024" fill="none" extrusionOk="0">
                <a:moveTo>
                  <a:pt x="0" y="17024"/>
                </a:moveTo>
                <a:cubicBezTo>
                  <a:pt x="1092" y="16722"/>
                  <a:pt x="5226" y="17024"/>
                  <a:pt x="6549" y="15282"/>
                </a:cubicBezTo>
                <a:cubicBezTo>
                  <a:pt x="7850" y="13540"/>
                  <a:pt x="8129" y="9081"/>
                  <a:pt x="7850" y="6550"/>
                </a:cubicBezTo>
                <a:cubicBezTo>
                  <a:pt x="7548" y="3995"/>
                  <a:pt x="5295" y="1092"/>
                  <a:pt x="4784" y="1"/>
                </a:cubicBezTo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8"/>
          <p:cNvSpPr/>
          <p:nvPr/>
        </p:nvSpPr>
        <p:spPr>
          <a:xfrm>
            <a:off x="1666256" y="2066502"/>
            <a:ext cx="229677" cy="40102"/>
          </a:xfrm>
          <a:custGeom>
            <a:avLst/>
            <a:gdLst/>
            <a:ahLst/>
            <a:cxnLst/>
            <a:rect l="l" t="t" r="r" b="b"/>
            <a:pathLst>
              <a:path w="12774" h="2045" extrusionOk="0">
                <a:moveTo>
                  <a:pt x="1" y="1046"/>
                </a:moveTo>
                <a:cubicBezTo>
                  <a:pt x="4158" y="1"/>
                  <a:pt x="8524" y="2044"/>
                  <a:pt x="12774" y="2044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1666256" y="2066502"/>
            <a:ext cx="229677" cy="40102"/>
          </a:xfrm>
          <a:custGeom>
            <a:avLst/>
            <a:gdLst/>
            <a:ahLst/>
            <a:cxnLst/>
            <a:rect l="l" t="t" r="r" b="b"/>
            <a:pathLst>
              <a:path w="12774" h="2045" fill="none" extrusionOk="0">
                <a:moveTo>
                  <a:pt x="1" y="1046"/>
                </a:moveTo>
                <a:cubicBezTo>
                  <a:pt x="4158" y="1"/>
                  <a:pt x="8524" y="2044"/>
                  <a:pt x="12774" y="204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8"/>
          <p:cNvSpPr/>
          <p:nvPr/>
        </p:nvSpPr>
        <p:spPr>
          <a:xfrm>
            <a:off x="1621980" y="2022809"/>
            <a:ext cx="326139" cy="38259"/>
          </a:xfrm>
          <a:custGeom>
            <a:avLst/>
            <a:gdLst/>
            <a:ahLst/>
            <a:cxnLst/>
            <a:rect l="l" t="t" r="r" b="b"/>
            <a:pathLst>
              <a:path w="18139" h="1951" extrusionOk="0">
                <a:moveTo>
                  <a:pt x="1" y="511"/>
                </a:moveTo>
                <a:cubicBezTo>
                  <a:pt x="6039" y="0"/>
                  <a:pt x="12077" y="1951"/>
                  <a:pt x="18139" y="1951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8"/>
          <p:cNvSpPr/>
          <p:nvPr/>
        </p:nvSpPr>
        <p:spPr>
          <a:xfrm>
            <a:off x="1621980" y="2022809"/>
            <a:ext cx="326139" cy="38259"/>
          </a:xfrm>
          <a:custGeom>
            <a:avLst/>
            <a:gdLst/>
            <a:ahLst/>
            <a:cxnLst/>
            <a:rect l="l" t="t" r="r" b="b"/>
            <a:pathLst>
              <a:path w="18139" h="1951" fill="none" extrusionOk="0">
                <a:moveTo>
                  <a:pt x="1" y="511"/>
                </a:moveTo>
                <a:cubicBezTo>
                  <a:pt x="6039" y="0"/>
                  <a:pt x="12077" y="1951"/>
                  <a:pt x="18139" y="195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8"/>
          <p:cNvSpPr/>
          <p:nvPr/>
        </p:nvSpPr>
        <p:spPr>
          <a:xfrm>
            <a:off x="1609032" y="1978645"/>
            <a:ext cx="420103" cy="36906"/>
          </a:xfrm>
          <a:custGeom>
            <a:avLst/>
            <a:gdLst/>
            <a:ahLst/>
            <a:cxnLst/>
            <a:rect l="l" t="t" r="r" b="b"/>
            <a:pathLst>
              <a:path w="23365" h="1882" extrusionOk="0">
                <a:moveTo>
                  <a:pt x="1" y="302"/>
                </a:moveTo>
                <a:cubicBezTo>
                  <a:pt x="7804" y="302"/>
                  <a:pt x="15793" y="0"/>
                  <a:pt x="23364" y="1881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8"/>
          <p:cNvSpPr/>
          <p:nvPr/>
        </p:nvSpPr>
        <p:spPr>
          <a:xfrm>
            <a:off x="1609032" y="1978645"/>
            <a:ext cx="420103" cy="36906"/>
          </a:xfrm>
          <a:custGeom>
            <a:avLst/>
            <a:gdLst/>
            <a:ahLst/>
            <a:cxnLst/>
            <a:rect l="l" t="t" r="r" b="b"/>
            <a:pathLst>
              <a:path w="23365" h="1882" fill="none" extrusionOk="0">
                <a:moveTo>
                  <a:pt x="1" y="302"/>
                </a:moveTo>
                <a:cubicBezTo>
                  <a:pt x="7804" y="302"/>
                  <a:pt x="15793" y="0"/>
                  <a:pt x="23364" y="188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8"/>
          <p:cNvSpPr/>
          <p:nvPr/>
        </p:nvSpPr>
        <p:spPr>
          <a:xfrm>
            <a:off x="1932723" y="1959984"/>
            <a:ext cx="169551" cy="13217"/>
          </a:xfrm>
          <a:custGeom>
            <a:avLst/>
            <a:gdLst/>
            <a:ahLst/>
            <a:cxnLst/>
            <a:rect l="l" t="t" r="r" b="b"/>
            <a:pathLst>
              <a:path w="9430" h="674" extrusionOk="0">
                <a:moveTo>
                  <a:pt x="0" y="674"/>
                </a:moveTo>
                <a:cubicBezTo>
                  <a:pt x="3066" y="0"/>
                  <a:pt x="6294" y="674"/>
                  <a:pt x="9429" y="674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8"/>
          <p:cNvSpPr/>
          <p:nvPr/>
        </p:nvSpPr>
        <p:spPr>
          <a:xfrm>
            <a:off x="1932723" y="1959984"/>
            <a:ext cx="169551" cy="13217"/>
          </a:xfrm>
          <a:custGeom>
            <a:avLst/>
            <a:gdLst/>
            <a:ahLst/>
            <a:cxnLst/>
            <a:rect l="l" t="t" r="r" b="b"/>
            <a:pathLst>
              <a:path w="9430" h="674" fill="none" extrusionOk="0">
                <a:moveTo>
                  <a:pt x="0" y="674"/>
                </a:moveTo>
                <a:cubicBezTo>
                  <a:pt x="3066" y="0"/>
                  <a:pt x="6294" y="674"/>
                  <a:pt x="9429" y="67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8"/>
          <p:cNvSpPr/>
          <p:nvPr/>
        </p:nvSpPr>
        <p:spPr>
          <a:xfrm>
            <a:off x="1888447" y="1964081"/>
            <a:ext cx="65160" cy="25964"/>
          </a:xfrm>
          <a:custGeom>
            <a:avLst/>
            <a:gdLst/>
            <a:ahLst/>
            <a:cxnLst/>
            <a:rect l="l" t="t" r="r" b="b"/>
            <a:pathLst>
              <a:path w="3624" h="1324" extrusionOk="0">
                <a:moveTo>
                  <a:pt x="1" y="1324"/>
                </a:moveTo>
                <a:cubicBezTo>
                  <a:pt x="1115" y="767"/>
                  <a:pt x="2393" y="0"/>
                  <a:pt x="3624" y="302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8"/>
          <p:cNvSpPr/>
          <p:nvPr/>
        </p:nvSpPr>
        <p:spPr>
          <a:xfrm>
            <a:off x="1888447" y="1964081"/>
            <a:ext cx="65160" cy="25964"/>
          </a:xfrm>
          <a:custGeom>
            <a:avLst/>
            <a:gdLst/>
            <a:ahLst/>
            <a:cxnLst/>
            <a:rect l="l" t="t" r="r" b="b"/>
            <a:pathLst>
              <a:path w="3624" h="1324" fill="none" extrusionOk="0">
                <a:moveTo>
                  <a:pt x="1" y="1324"/>
                </a:moveTo>
                <a:cubicBezTo>
                  <a:pt x="1115" y="767"/>
                  <a:pt x="2393" y="0"/>
                  <a:pt x="3624" y="302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8"/>
          <p:cNvSpPr/>
          <p:nvPr/>
        </p:nvSpPr>
        <p:spPr>
          <a:xfrm>
            <a:off x="3290110" y="2153908"/>
            <a:ext cx="190426" cy="115699"/>
          </a:xfrm>
          <a:custGeom>
            <a:avLst/>
            <a:gdLst/>
            <a:ahLst/>
            <a:cxnLst/>
            <a:rect l="l" t="t" r="r" b="b"/>
            <a:pathLst>
              <a:path w="10591" h="5900" extrusionOk="0">
                <a:moveTo>
                  <a:pt x="0" y="1"/>
                </a:moveTo>
                <a:cubicBezTo>
                  <a:pt x="3089" y="2857"/>
                  <a:pt x="8268" y="2067"/>
                  <a:pt x="10590" y="5899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8"/>
          <p:cNvSpPr/>
          <p:nvPr/>
        </p:nvSpPr>
        <p:spPr>
          <a:xfrm>
            <a:off x="3290110" y="2153908"/>
            <a:ext cx="190426" cy="115699"/>
          </a:xfrm>
          <a:custGeom>
            <a:avLst/>
            <a:gdLst/>
            <a:ahLst/>
            <a:cxnLst/>
            <a:rect l="l" t="t" r="r" b="b"/>
            <a:pathLst>
              <a:path w="10591" h="5900" fill="none" extrusionOk="0">
                <a:moveTo>
                  <a:pt x="0" y="1"/>
                </a:moveTo>
                <a:cubicBezTo>
                  <a:pt x="3089" y="2857"/>
                  <a:pt x="8268" y="2067"/>
                  <a:pt x="10590" y="589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8"/>
          <p:cNvSpPr/>
          <p:nvPr/>
        </p:nvSpPr>
        <p:spPr>
          <a:xfrm>
            <a:off x="3352748" y="2123858"/>
            <a:ext cx="190426" cy="65595"/>
          </a:xfrm>
          <a:custGeom>
            <a:avLst/>
            <a:gdLst/>
            <a:ahLst/>
            <a:cxnLst/>
            <a:rect l="l" t="t" r="r" b="b"/>
            <a:pathLst>
              <a:path w="10591" h="3345" extrusionOk="0">
                <a:moveTo>
                  <a:pt x="1" y="1"/>
                </a:moveTo>
                <a:cubicBezTo>
                  <a:pt x="3275" y="1882"/>
                  <a:pt x="7038" y="2323"/>
                  <a:pt x="10591" y="3345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8"/>
          <p:cNvSpPr/>
          <p:nvPr/>
        </p:nvSpPr>
        <p:spPr>
          <a:xfrm>
            <a:off x="3352748" y="2123858"/>
            <a:ext cx="190426" cy="65595"/>
          </a:xfrm>
          <a:custGeom>
            <a:avLst/>
            <a:gdLst/>
            <a:ahLst/>
            <a:cxnLst/>
            <a:rect l="l" t="t" r="r" b="b"/>
            <a:pathLst>
              <a:path w="10591" h="3345" fill="none" extrusionOk="0">
                <a:moveTo>
                  <a:pt x="1" y="1"/>
                </a:moveTo>
                <a:cubicBezTo>
                  <a:pt x="3275" y="1882"/>
                  <a:pt x="7038" y="2323"/>
                  <a:pt x="10591" y="3345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8"/>
          <p:cNvSpPr/>
          <p:nvPr/>
        </p:nvSpPr>
        <p:spPr>
          <a:xfrm>
            <a:off x="3449231" y="2069697"/>
            <a:ext cx="154107" cy="54202"/>
          </a:xfrm>
          <a:custGeom>
            <a:avLst/>
            <a:gdLst/>
            <a:ahLst/>
            <a:cxnLst/>
            <a:rect l="l" t="t" r="r" b="b"/>
            <a:pathLst>
              <a:path w="8571" h="2764" extrusionOk="0">
                <a:moveTo>
                  <a:pt x="1" y="0"/>
                </a:moveTo>
                <a:cubicBezTo>
                  <a:pt x="2927" y="581"/>
                  <a:pt x="5876" y="1417"/>
                  <a:pt x="8570" y="2764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8"/>
          <p:cNvSpPr/>
          <p:nvPr/>
        </p:nvSpPr>
        <p:spPr>
          <a:xfrm>
            <a:off x="3449231" y="2069697"/>
            <a:ext cx="154107" cy="54202"/>
          </a:xfrm>
          <a:custGeom>
            <a:avLst/>
            <a:gdLst/>
            <a:ahLst/>
            <a:cxnLst/>
            <a:rect l="l" t="t" r="r" b="b"/>
            <a:pathLst>
              <a:path w="8571" h="2764" fill="none" extrusionOk="0">
                <a:moveTo>
                  <a:pt x="1" y="0"/>
                </a:moveTo>
                <a:cubicBezTo>
                  <a:pt x="2927" y="581"/>
                  <a:pt x="5876" y="1417"/>
                  <a:pt x="8570" y="276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8"/>
          <p:cNvSpPr/>
          <p:nvPr/>
        </p:nvSpPr>
        <p:spPr>
          <a:xfrm>
            <a:off x="3548215" y="2018692"/>
            <a:ext cx="112339" cy="53771"/>
          </a:xfrm>
          <a:custGeom>
            <a:avLst/>
            <a:gdLst/>
            <a:ahLst/>
            <a:cxnLst/>
            <a:rect l="l" t="t" r="r" b="b"/>
            <a:pathLst>
              <a:path w="6248" h="2742" extrusionOk="0">
                <a:moveTo>
                  <a:pt x="1" y="1"/>
                </a:moveTo>
                <a:cubicBezTo>
                  <a:pt x="2230" y="442"/>
                  <a:pt x="4227" y="1743"/>
                  <a:pt x="6248" y="2741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8"/>
          <p:cNvSpPr/>
          <p:nvPr/>
        </p:nvSpPr>
        <p:spPr>
          <a:xfrm>
            <a:off x="3548215" y="2018692"/>
            <a:ext cx="112339" cy="53771"/>
          </a:xfrm>
          <a:custGeom>
            <a:avLst/>
            <a:gdLst/>
            <a:ahLst/>
            <a:cxnLst/>
            <a:rect l="l" t="t" r="r" b="b"/>
            <a:pathLst>
              <a:path w="6248" h="2742" fill="none" extrusionOk="0">
                <a:moveTo>
                  <a:pt x="1" y="1"/>
                </a:moveTo>
                <a:cubicBezTo>
                  <a:pt x="2230" y="442"/>
                  <a:pt x="4227" y="1743"/>
                  <a:pt x="6248" y="274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8"/>
          <p:cNvSpPr/>
          <p:nvPr/>
        </p:nvSpPr>
        <p:spPr>
          <a:xfrm>
            <a:off x="3639680" y="1967256"/>
            <a:ext cx="81036" cy="54222"/>
          </a:xfrm>
          <a:custGeom>
            <a:avLst/>
            <a:gdLst/>
            <a:ahLst/>
            <a:cxnLst/>
            <a:rect l="l" t="t" r="r" b="b"/>
            <a:pathLst>
              <a:path w="4507" h="2765" extrusionOk="0">
                <a:moveTo>
                  <a:pt x="1" y="1"/>
                </a:moveTo>
                <a:cubicBezTo>
                  <a:pt x="790" y="1580"/>
                  <a:pt x="2927" y="1975"/>
                  <a:pt x="4506" y="2764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8"/>
          <p:cNvSpPr/>
          <p:nvPr/>
        </p:nvSpPr>
        <p:spPr>
          <a:xfrm>
            <a:off x="3639680" y="1967256"/>
            <a:ext cx="81036" cy="54222"/>
          </a:xfrm>
          <a:custGeom>
            <a:avLst/>
            <a:gdLst/>
            <a:ahLst/>
            <a:cxnLst/>
            <a:rect l="l" t="t" r="r" b="b"/>
            <a:pathLst>
              <a:path w="4507" h="2765" fill="none" extrusionOk="0">
                <a:moveTo>
                  <a:pt x="1" y="1"/>
                </a:moveTo>
                <a:cubicBezTo>
                  <a:pt x="790" y="1580"/>
                  <a:pt x="2927" y="1975"/>
                  <a:pt x="4506" y="276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8"/>
          <p:cNvSpPr/>
          <p:nvPr/>
        </p:nvSpPr>
        <p:spPr>
          <a:xfrm>
            <a:off x="3731146" y="1924465"/>
            <a:ext cx="49715" cy="42828"/>
          </a:xfrm>
          <a:custGeom>
            <a:avLst/>
            <a:gdLst/>
            <a:ahLst/>
            <a:cxnLst/>
            <a:rect l="l" t="t" r="r" b="b"/>
            <a:pathLst>
              <a:path w="2765" h="2184" extrusionOk="0">
                <a:moveTo>
                  <a:pt x="1" y="1"/>
                </a:moveTo>
                <a:cubicBezTo>
                  <a:pt x="1046" y="535"/>
                  <a:pt x="2463" y="1046"/>
                  <a:pt x="2764" y="2184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8"/>
          <p:cNvSpPr/>
          <p:nvPr/>
        </p:nvSpPr>
        <p:spPr>
          <a:xfrm>
            <a:off x="3731146" y="1924465"/>
            <a:ext cx="49715" cy="42828"/>
          </a:xfrm>
          <a:custGeom>
            <a:avLst/>
            <a:gdLst/>
            <a:ahLst/>
            <a:cxnLst/>
            <a:rect l="l" t="t" r="r" b="b"/>
            <a:pathLst>
              <a:path w="2765" h="2184" fill="none" extrusionOk="0">
                <a:moveTo>
                  <a:pt x="1" y="1"/>
                </a:moveTo>
                <a:cubicBezTo>
                  <a:pt x="1046" y="535"/>
                  <a:pt x="2463" y="1046"/>
                  <a:pt x="2764" y="218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8"/>
          <p:cNvSpPr/>
          <p:nvPr/>
        </p:nvSpPr>
        <p:spPr>
          <a:xfrm>
            <a:off x="3814682" y="1870755"/>
            <a:ext cx="39268" cy="53751"/>
          </a:xfrm>
          <a:custGeom>
            <a:avLst/>
            <a:gdLst/>
            <a:ahLst/>
            <a:cxnLst/>
            <a:rect l="l" t="t" r="r" b="b"/>
            <a:pathLst>
              <a:path w="2184" h="2741" extrusionOk="0">
                <a:moveTo>
                  <a:pt x="1" y="0"/>
                </a:moveTo>
                <a:cubicBezTo>
                  <a:pt x="349" y="1022"/>
                  <a:pt x="1835" y="1719"/>
                  <a:pt x="2184" y="2741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8"/>
          <p:cNvSpPr/>
          <p:nvPr/>
        </p:nvSpPr>
        <p:spPr>
          <a:xfrm>
            <a:off x="3814682" y="1870755"/>
            <a:ext cx="39268" cy="53751"/>
          </a:xfrm>
          <a:custGeom>
            <a:avLst/>
            <a:gdLst/>
            <a:ahLst/>
            <a:cxnLst/>
            <a:rect l="l" t="t" r="r" b="b"/>
            <a:pathLst>
              <a:path w="2184" h="2741" fill="none" extrusionOk="0">
                <a:moveTo>
                  <a:pt x="1" y="0"/>
                </a:moveTo>
                <a:cubicBezTo>
                  <a:pt x="349" y="1022"/>
                  <a:pt x="1835" y="1719"/>
                  <a:pt x="2184" y="274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8"/>
          <p:cNvSpPr/>
          <p:nvPr/>
        </p:nvSpPr>
        <p:spPr>
          <a:xfrm>
            <a:off x="2415536" y="2340559"/>
            <a:ext cx="289388" cy="298778"/>
          </a:xfrm>
          <a:custGeom>
            <a:avLst/>
            <a:gdLst/>
            <a:ahLst/>
            <a:cxnLst/>
            <a:rect l="l" t="t" r="r" b="b"/>
            <a:pathLst>
              <a:path w="16095" h="15236" extrusionOk="0">
                <a:moveTo>
                  <a:pt x="0" y="0"/>
                </a:moveTo>
                <a:cubicBezTo>
                  <a:pt x="4227" y="1138"/>
                  <a:pt x="7757" y="4575"/>
                  <a:pt x="10289" y="8129"/>
                </a:cubicBezTo>
                <a:cubicBezTo>
                  <a:pt x="12077" y="10614"/>
                  <a:pt x="15351" y="12263"/>
                  <a:pt x="16095" y="15235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"/>
          <p:cNvSpPr/>
          <p:nvPr/>
        </p:nvSpPr>
        <p:spPr>
          <a:xfrm>
            <a:off x="2415536" y="2340559"/>
            <a:ext cx="289388" cy="298778"/>
          </a:xfrm>
          <a:custGeom>
            <a:avLst/>
            <a:gdLst/>
            <a:ahLst/>
            <a:cxnLst/>
            <a:rect l="l" t="t" r="r" b="b"/>
            <a:pathLst>
              <a:path w="16095" h="15236" fill="none" extrusionOk="0">
                <a:moveTo>
                  <a:pt x="0" y="0"/>
                </a:moveTo>
                <a:cubicBezTo>
                  <a:pt x="4227" y="1138"/>
                  <a:pt x="7757" y="4575"/>
                  <a:pt x="10289" y="8129"/>
                </a:cubicBezTo>
                <a:cubicBezTo>
                  <a:pt x="12077" y="10614"/>
                  <a:pt x="15351" y="12263"/>
                  <a:pt x="16095" y="15235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8"/>
          <p:cNvSpPr/>
          <p:nvPr/>
        </p:nvSpPr>
        <p:spPr>
          <a:xfrm>
            <a:off x="2540830" y="2326446"/>
            <a:ext cx="164121" cy="193570"/>
          </a:xfrm>
          <a:custGeom>
            <a:avLst/>
            <a:gdLst/>
            <a:ahLst/>
            <a:cxnLst/>
            <a:rect l="l" t="t" r="r" b="b"/>
            <a:pathLst>
              <a:path w="9128" h="9871" extrusionOk="0">
                <a:moveTo>
                  <a:pt x="0" y="0"/>
                </a:moveTo>
                <a:cubicBezTo>
                  <a:pt x="3832" y="2300"/>
                  <a:pt x="7130" y="5853"/>
                  <a:pt x="9128" y="9871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"/>
          <p:cNvSpPr/>
          <p:nvPr/>
        </p:nvSpPr>
        <p:spPr>
          <a:xfrm>
            <a:off x="2540830" y="2326446"/>
            <a:ext cx="164121" cy="193570"/>
          </a:xfrm>
          <a:custGeom>
            <a:avLst/>
            <a:gdLst/>
            <a:ahLst/>
            <a:cxnLst/>
            <a:rect l="l" t="t" r="r" b="b"/>
            <a:pathLst>
              <a:path w="9128" h="9871" fill="none" extrusionOk="0">
                <a:moveTo>
                  <a:pt x="0" y="0"/>
                </a:moveTo>
                <a:cubicBezTo>
                  <a:pt x="3832" y="2300"/>
                  <a:pt x="7130" y="5853"/>
                  <a:pt x="9128" y="987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8"/>
          <p:cNvSpPr/>
          <p:nvPr/>
        </p:nvSpPr>
        <p:spPr>
          <a:xfrm>
            <a:off x="1249444" y="1394110"/>
            <a:ext cx="109822" cy="241850"/>
          </a:xfrm>
          <a:custGeom>
            <a:avLst/>
            <a:gdLst/>
            <a:ahLst/>
            <a:cxnLst/>
            <a:rect l="l" t="t" r="r" b="b"/>
            <a:pathLst>
              <a:path w="6108" h="12333" extrusionOk="0">
                <a:moveTo>
                  <a:pt x="0" y="12333"/>
                </a:moveTo>
                <a:cubicBezTo>
                  <a:pt x="952" y="10451"/>
                  <a:pt x="2764" y="9058"/>
                  <a:pt x="3484" y="7107"/>
                </a:cubicBezTo>
                <a:cubicBezTo>
                  <a:pt x="4366" y="4738"/>
                  <a:pt x="3832" y="1115"/>
                  <a:pt x="6108" y="1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8"/>
          <p:cNvSpPr/>
          <p:nvPr/>
        </p:nvSpPr>
        <p:spPr>
          <a:xfrm>
            <a:off x="1249444" y="1394110"/>
            <a:ext cx="109822" cy="241850"/>
          </a:xfrm>
          <a:custGeom>
            <a:avLst/>
            <a:gdLst/>
            <a:ahLst/>
            <a:cxnLst/>
            <a:rect l="l" t="t" r="r" b="b"/>
            <a:pathLst>
              <a:path w="6108" h="12333" fill="none" extrusionOk="0">
                <a:moveTo>
                  <a:pt x="0" y="12333"/>
                </a:moveTo>
                <a:cubicBezTo>
                  <a:pt x="952" y="10451"/>
                  <a:pt x="2764" y="9058"/>
                  <a:pt x="3484" y="7107"/>
                </a:cubicBezTo>
                <a:cubicBezTo>
                  <a:pt x="4366" y="4738"/>
                  <a:pt x="3832" y="1115"/>
                  <a:pt x="6108" y="1"/>
                </a:cubicBezTo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8"/>
          <p:cNvSpPr/>
          <p:nvPr/>
        </p:nvSpPr>
        <p:spPr>
          <a:xfrm>
            <a:off x="1150443" y="1533422"/>
            <a:ext cx="109426" cy="94736"/>
          </a:xfrm>
          <a:custGeom>
            <a:avLst/>
            <a:gdLst/>
            <a:ahLst/>
            <a:cxnLst/>
            <a:rect l="l" t="t" r="r" b="b"/>
            <a:pathLst>
              <a:path w="6086" h="4831" extrusionOk="0">
                <a:moveTo>
                  <a:pt x="1" y="2416"/>
                </a:moveTo>
                <a:lnTo>
                  <a:pt x="1" y="2416"/>
                </a:lnTo>
                <a:cubicBezTo>
                  <a:pt x="1" y="1069"/>
                  <a:pt x="1348" y="0"/>
                  <a:pt x="3043" y="0"/>
                </a:cubicBezTo>
                <a:lnTo>
                  <a:pt x="3043" y="0"/>
                </a:lnTo>
                <a:cubicBezTo>
                  <a:pt x="4715" y="0"/>
                  <a:pt x="6086" y="1069"/>
                  <a:pt x="6086" y="2416"/>
                </a:cubicBezTo>
                <a:lnTo>
                  <a:pt x="6086" y="2416"/>
                </a:lnTo>
                <a:cubicBezTo>
                  <a:pt x="6086" y="3739"/>
                  <a:pt x="4715" y="4831"/>
                  <a:pt x="3043" y="4831"/>
                </a:cubicBezTo>
                <a:lnTo>
                  <a:pt x="3043" y="4831"/>
                </a:lnTo>
                <a:cubicBezTo>
                  <a:pt x="1348" y="4831"/>
                  <a:pt x="1" y="3739"/>
                  <a:pt x="1" y="241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8"/>
          <p:cNvSpPr/>
          <p:nvPr/>
        </p:nvSpPr>
        <p:spPr>
          <a:xfrm>
            <a:off x="1150443" y="1533422"/>
            <a:ext cx="109426" cy="94736"/>
          </a:xfrm>
          <a:custGeom>
            <a:avLst/>
            <a:gdLst/>
            <a:ahLst/>
            <a:cxnLst/>
            <a:rect l="l" t="t" r="r" b="b"/>
            <a:pathLst>
              <a:path w="6086" h="4831" fill="none" extrusionOk="0">
                <a:moveTo>
                  <a:pt x="1" y="2416"/>
                </a:moveTo>
                <a:lnTo>
                  <a:pt x="1" y="2416"/>
                </a:lnTo>
                <a:cubicBezTo>
                  <a:pt x="1" y="1069"/>
                  <a:pt x="1348" y="0"/>
                  <a:pt x="3043" y="0"/>
                </a:cubicBezTo>
                <a:lnTo>
                  <a:pt x="3043" y="0"/>
                </a:lnTo>
                <a:cubicBezTo>
                  <a:pt x="4715" y="0"/>
                  <a:pt x="6086" y="1069"/>
                  <a:pt x="6086" y="2416"/>
                </a:cubicBezTo>
                <a:lnTo>
                  <a:pt x="6086" y="2416"/>
                </a:lnTo>
                <a:cubicBezTo>
                  <a:pt x="6086" y="3739"/>
                  <a:pt x="4715" y="4831"/>
                  <a:pt x="3043" y="4831"/>
                </a:cubicBezTo>
                <a:lnTo>
                  <a:pt x="3043" y="4831"/>
                </a:lnTo>
                <a:cubicBezTo>
                  <a:pt x="1348" y="4831"/>
                  <a:pt x="1" y="3739"/>
                  <a:pt x="1" y="2416"/>
                </a:cubicBezTo>
                <a:close/>
              </a:path>
            </a:pathLst>
          </a:custGeom>
          <a:noFill/>
          <a:ln w="14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8"/>
          <p:cNvSpPr/>
          <p:nvPr/>
        </p:nvSpPr>
        <p:spPr>
          <a:xfrm>
            <a:off x="1185116" y="1559356"/>
            <a:ext cx="39268" cy="42848"/>
          </a:xfrm>
          <a:custGeom>
            <a:avLst/>
            <a:gdLst/>
            <a:ahLst/>
            <a:cxnLst/>
            <a:rect l="l" t="t" r="r" b="b"/>
            <a:pathLst>
              <a:path w="2184" h="2185" extrusionOk="0">
                <a:moveTo>
                  <a:pt x="1" y="1093"/>
                </a:moveTo>
                <a:lnTo>
                  <a:pt x="1" y="1093"/>
                </a:lnTo>
                <a:cubicBezTo>
                  <a:pt x="1" y="489"/>
                  <a:pt x="488" y="1"/>
                  <a:pt x="1092" y="1"/>
                </a:cubicBezTo>
                <a:lnTo>
                  <a:pt x="1092" y="1"/>
                </a:lnTo>
                <a:cubicBezTo>
                  <a:pt x="1394" y="1"/>
                  <a:pt x="1673" y="117"/>
                  <a:pt x="1858" y="303"/>
                </a:cubicBezTo>
                <a:cubicBezTo>
                  <a:pt x="2067" y="512"/>
                  <a:pt x="2184" y="791"/>
                  <a:pt x="2184" y="1093"/>
                </a:cubicBezTo>
                <a:lnTo>
                  <a:pt x="2184" y="1093"/>
                </a:lnTo>
                <a:cubicBezTo>
                  <a:pt x="2184" y="1696"/>
                  <a:pt x="1696" y="2184"/>
                  <a:pt x="1092" y="2184"/>
                </a:cubicBezTo>
                <a:lnTo>
                  <a:pt x="1092" y="2184"/>
                </a:lnTo>
                <a:cubicBezTo>
                  <a:pt x="488" y="2184"/>
                  <a:pt x="1" y="1696"/>
                  <a:pt x="1" y="109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8"/>
          <p:cNvSpPr/>
          <p:nvPr/>
        </p:nvSpPr>
        <p:spPr>
          <a:xfrm>
            <a:off x="1185116" y="1559356"/>
            <a:ext cx="39268" cy="42848"/>
          </a:xfrm>
          <a:custGeom>
            <a:avLst/>
            <a:gdLst/>
            <a:ahLst/>
            <a:cxnLst/>
            <a:rect l="l" t="t" r="r" b="b"/>
            <a:pathLst>
              <a:path w="2184" h="2185" fill="none" extrusionOk="0">
                <a:moveTo>
                  <a:pt x="1" y="1093"/>
                </a:moveTo>
                <a:lnTo>
                  <a:pt x="1" y="1093"/>
                </a:lnTo>
                <a:cubicBezTo>
                  <a:pt x="1" y="489"/>
                  <a:pt x="488" y="1"/>
                  <a:pt x="1092" y="1"/>
                </a:cubicBezTo>
                <a:lnTo>
                  <a:pt x="1092" y="1"/>
                </a:lnTo>
                <a:cubicBezTo>
                  <a:pt x="1394" y="1"/>
                  <a:pt x="1673" y="117"/>
                  <a:pt x="1858" y="303"/>
                </a:cubicBezTo>
                <a:cubicBezTo>
                  <a:pt x="2067" y="512"/>
                  <a:pt x="2184" y="791"/>
                  <a:pt x="2184" y="1093"/>
                </a:cubicBezTo>
                <a:lnTo>
                  <a:pt x="2184" y="1093"/>
                </a:lnTo>
                <a:cubicBezTo>
                  <a:pt x="2184" y="1696"/>
                  <a:pt x="1696" y="2184"/>
                  <a:pt x="1092" y="2184"/>
                </a:cubicBezTo>
                <a:lnTo>
                  <a:pt x="1092" y="2184"/>
                </a:lnTo>
                <a:cubicBezTo>
                  <a:pt x="488" y="2184"/>
                  <a:pt x="1" y="1696"/>
                  <a:pt x="1" y="1093"/>
                </a:cubicBezTo>
                <a:close/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8"/>
          <p:cNvSpPr/>
          <p:nvPr/>
        </p:nvSpPr>
        <p:spPr>
          <a:xfrm>
            <a:off x="941614" y="1932208"/>
            <a:ext cx="372078" cy="921788"/>
          </a:xfrm>
          <a:custGeom>
            <a:avLst/>
            <a:gdLst/>
            <a:ahLst/>
            <a:cxnLst/>
            <a:rect l="l" t="t" r="r" b="b"/>
            <a:pathLst>
              <a:path w="20694" h="47006" extrusionOk="0">
                <a:moveTo>
                  <a:pt x="20694" y="0"/>
                </a:moveTo>
                <a:lnTo>
                  <a:pt x="1" y="4700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8"/>
          <p:cNvSpPr/>
          <p:nvPr/>
        </p:nvSpPr>
        <p:spPr>
          <a:xfrm>
            <a:off x="941614" y="1932208"/>
            <a:ext cx="372078" cy="921788"/>
          </a:xfrm>
          <a:custGeom>
            <a:avLst/>
            <a:gdLst/>
            <a:ahLst/>
            <a:cxnLst/>
            <a:rect l="l" t="t" r="r" b="b"/>
            <a:pathLst>
              <a:path w="20694" h="47006" fill="none" extrusionOk="0">
                <a:moveTo>
                  <a:pt x="20694" y="0"/>
                </a:moveTo>
                <a:lnTo>
                  <a:pt x="1" y="47006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8"/>
          <p:cNvSpPr/>
          <p:nvPr/>
        </p:nvSpPr>
        <p:spPr>
          <a:xfrm>
            <a:off x="1522583" y="1948595"/>
            <a:ext cx="321123" cy="661288"/>
          </a:xfrm>
          <a:custGeom>
            <a:avLst/>
            <a:gdLst/>
            <a:ahLst/>
            <a:cxnLst/>
            <a:rect l="l" t="t" r="r" b="b"/>
            <a:pathLst>
              <a:path w="17860" h="33722" extrusionOk="0">
                <a:moveTo>
                  <a:pt x="0" y="1"/>
                </a:moveTo>
                <a:lnTo>
                  <a:pt x="17860" y="3372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"/>
          <p:cNvSpPr/>
          <p:nvPr/>
        </p:nvSpPr>
        <p:spPr>
          <a:xfrm>
            <a:off x="1522583" y="1948595"/>
            <a:ext cx="321123" cy="661288"/>
          </a:xfrm>
          <a:custGeom>
            <a:avLst/>
            <a:gdLst/>
            <a:ahLst/>
            <a:cxnLst/>
            <a:rect l="l" t="t" r="r" b="b"/>
            <a:pathLst>
              <a:path w="17860" h="33722" fill="none" extrusionOk="0">
                <a:moveTo>
                  <a:pt x="0" y="1"/>
                </a:moveTo>
                <a:lnTo>
                  <a:pt x="17860" y="33722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8"/>
          <p:cNvSpPr/>
          <p:nvPr/>
        </p:nvSpPr>
        <p:spPr>
          <a:xfrm>
            <a:off x="657613" y="2579097"/>
            <a:ext cx="1941283" cy="1877265"/>
          </a:xfrm>
          <a:custGeom>
            <a:avLst/>
            <a:gdLst/>
            <a:ahLst/>
            <a:cxnLst/>
            <a:rect l="l" t="t" r="r" b="b"/>
            <a:pathLst>
              <a:path w="107969" h="95730" fill="none" extrusionOk="0">
                <a:moveTo>
                  <a:pt x="1" y="47865"/>
                </a:moveTo>
                <a:lnTo>
                  <a:pt x="1" y="47865"/>
                </a:lnTo>
                <a:cubicBezTo>
                  <a:pt x="1" y="21413"/>
                  <a:pt x="24154" y="1"/>
                  <a:pt x="53973" y="1"/>
                </a:cubicBezTo>
                <a:lnTo>
                  <a:pt x="53973" y="1"/>
                </a:lnTo>
                <a:cubicBezTo>
                  <a:pt x="83793" y="1"/>
                  <a:pt x="107969" y="21413"/>
                  <a:pt x="107969" y="47865"/>
                </a:cubicBezTo>
                <a:lnTo>
                  <a:pt x="107969" y="47865"/>
                </a:lnTo>
                <a:cubicBezTo>
                  <a:pt x="107969" y="74294"/>
                  <a:pt x="83793" y="95730"/>
                  <a:pt x="53973" y="95730"/>
                </a:cubicBezTo>
                <a:lnTo>
                  <a:pt x="53973" y="95730"/>
                </a:lnTo>
                <a:cubicBezTo>
                  <a:pt x="24154" y="95730"/>
                  <a:pt x="1" y="74294"/>
                  <a:pt x="1" y="47865"/>
                </a:cubicBezTo>
                <a:close/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8"/>
          <p:cNvSpPr/>
          <p:nvPr/>
        </p:nvSpPr>
        <p:spPr>
          <a:xfrm>
            <a:off x="1390186" y="3057565"/>
            <a:ext cx="861871" cy="1113966"/>
          </a:xfrm>
          <a:custGeom>
            <a:avLst/>
            <a:gdLst/>
            <a:ahLst/>
            <a:cxnLst/>
            <a:rect l="l" t="t" r="r" b="b"/>
            <a:pathLst>
              <a:path w="47935" h="56806" extrusionOk="0">
                <a:moveTo>
                  <a:pt x="7362" y="836"/>
                </a:moveTo>
                <a:cubicBezTo>
                  <a:pt x="5481" y="1649"/>
                  <a:pt x="5040" y="3089"/>
                  <a:pt x="4018" y="5365"/>
                </a:cubicBezTo>
                <a:cubicBezTo>
                  <a:pt x="2973" y="7641"/>
                  <a:pt x="1649" y="11635"/>
                  <a:pt x="1138" y="14445"/>
                </a:cubicBezTo>
                <a:cubicBezTo>
                  <a:pt x="604" y="17256"/>
                  <a:pt x="1046" y="19508"/>
                  <a:pt x="883" y="22225"/>
                </a:cubicBezTo>
                <a:cubicBezTo>
                  <a:pt x="720" y="24919"/>
                  <a:pt x="0" y="28124"/>
                  <a:pt x="163" y="30633"/>
                </a:cubicBezTo>
                <a:cubicBezTo>
                  <a:pt x="326" y="33164"/>
                  <a:pt x="1371" y="35579"/>
                  <a:pt x="1858" y="37344"/>
                </a:cubicBezTo>
                <a:cubicBezTo>
                  <a:pt x="2323" y="39109"/>
                  <a:pt x="2857" y="39736"/>
                  <a:pt x="3043" y="41223"/>
                </a:cubicBezTo>
                <a:cubicBezTo>
                  <a:pt x="3252" y="42709"/>
                  <a:pt x="2694" y="44962"/>
                  <a:pt x="3043" y="46193"/>
                </a:cubicBezTo>
                <a:cubicBezTo>
                  <a:pt x="3414" y="47424"/>
                  <a:pt x="4250" y="47447"/>
                  <a:pt x="5203" y="48561"/>
                </a:cubicBezTo>
                <a:cubicBezTo>
                  <a:pt x="6178" y="49676"/>
                  <a:pt x="8059" y="51557"/>
                  <a:pt x="8802" y="52881"/>
                </a:cubicBezTo>
                <a:cubicBezTo>
                  <a:pt x="9569" y="54228"/>
                  <a:pt x="8570" y="56318"/>
                  <a:pt x="9778" y="56551"/>
                </a:cubicBezTo>
                <a:cubicBezTo>
                  <a:pt x="10962" y="56806"/>
                  <a:pt x="13679" y="55343"/>
                  <a:pt x="16002" y="54391"/>
                </a:cubicBezTo>
                <a:cubicBezTo>
                  <a:pt x="18324" y="53462"/>
                  <a:pt x="21367" y="52277"/>
                  <a:pt x="23689" y="50954"/>
                </a:cubicBezTo>
                <a:cubicBezTo>
                  <a:pt x="26011" y="49607"/>
                  <a:pt x="28009" y="48561"/>
                  <a:pt x="29936" y="46402"/>
                </a:cubicBezTo>
                <a:cubicBezTo>
                  <a:pt x="31841" y="44242"/>
                  <a:pt x="34000" y="39992"/>
                  <a:pt x="35208" y="37995"/>
                </a:cubicBezTo>
                <a:cubicBezTo>
                  <a:pt x="36416" y="35974"/>
                  <a:pt x="36207" y="35602"/>
                  <a:pt x="37136" y="34302"/>
                </a:cubicBezTo>
                <a:cubicBezTo>
                  <a:pt x="38041" y="33025"/>
                  <a:pt x="39086" y="31608"/>
                  <a:pt x="40735" y="30215"/>
                </a:cubicBezTo>
                <a:cubicBezTo>
                  <a:pt x="42361" y="28798"/>
                  <a:pt x="46007" y="27103"/>
                  <a:pt x="46959" y="25895"/>
                </a:cubicBezTo>
                <a:cubicBezTo>
                  <a:pt x="47935" y="24664"/>
                  <a:pt x="47401" y="23805"/>
                  <a:pt x="46495" y="22853"/>
                </a:cubicBezTo>
                <a:cubicBezTo>
                  <a:pt x="45566" y="21924"/>
                  <a:pt x="43034" y="21831"/>
                  <a:pt x="41455" y="20275"/>
                </a:cubicBezTo>
                <a:cubicBezTo>
                  <a:pt x="39853" y="18719"/>
                  <a:pt x="38204" y="15769"/>
                  <a:pt x="36880" y="13586"/>
                </a:cubicBezTo>
                <a:cubicBezTo>
                  <a:pt x="35556" y="11380"/>
                  <a:pt x="34999" y="8709"/>
                  <a:pt x="33536" y="7107"/>
                </a:cubicBezTo>
                <a:cubicBezTo>
                  <a:pt x="32050" y="5481"/>
                  <a:pt x="30052" y="4622"/>
                  <a:pt x="28009" y="3855"/>
                </a:cubicBezTo>
                <a:cubicBezTo>
                  <a:pt x="25965" y="3089"/>
                  <a:pt x="23410" y="3135"/>
                  <a:pt x="21297" y="2555"/>
                </a:cubicBezTo>
                <a:cubicBezTo>
                  <a:pt x="19160" y="1974"/>
                  <a:pt x="17604" y="697"/>
                  <a:pt x="15282" y="395"/>
                </a:cubicBezTo>
                <a:cubicBezTo>
                  <a:pt x="12959" y="116"/>
                  <a:pt x="9244" y="0"/>
                  <a:pt x="7362" y="836"/>
                </a:cubicBezTo>
                <a:close/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8"/>
          <p:cNvSpPr/>
          <p:nvPr/>
        </p:nvSpPr>
        <p:spPr>
          <a:xfrm>
            <a:off x="1390186" y="3057565"/>
            <a:ext cx="861871" cy="1113966"/>
          </a:xfrm>
          <a:custGeom>
            <a:avLst/>
            <a:gdLst/>
            <a:ahLst/>
            <a:cxnLst/>
            <a:rect l="l" t="t" r="r" b="b"/>
            <a:pathLst>
              <a:path w="47935" h="56806" fill="none" extrusionOk="0">
                <a:moveTo>
                  <a:pt x="7362" y="836"/>
                </a:moveTo>
                <a:cubicBezTo>
                  <a:pt x="5481" y="1649"/>
                  <a:pt x="5040" y="3089"/>
                  <a:pt x="4018" y="5365"/>
                </a:cubicBezTo>
                <a:cubicBezTo>
                  <a:pt x="2973" y="7641"/>
                  <a:pt x="1649" y="11635"/>
                  <a:pt x="1138" y="14445"/>
                </a:cubicBezTo>
                <a:cubicBezTo>
                  <a:pt x="604" y="17256"/>
                  <a:pt x="1046" y="19508"/>
                  <a:pt x="883" y="22225"/>
                </a:cubicBezTo>
                <a:cubicBezTo>
                  <a:pt x="720" y="24919"/>
                  <a:pt x="0" y="28124"/>
                  <a:pt x="163" y="30633"/>
                </a:cubicBezTo>
                <a:cubicBezTo>
                  <a:pt x="326" y="33164"/>
                  <a:pt x="1371" y="35579"/>
                  <a:pt x="1858" y="37344"/>
                </a:cubicBezTo>
                <a:cubicBezTo>
                  <a:pt x="2323" y="39109"/>
                  <a:pt x="2857" y="39736"/>
                  <a:pt x="3043" y="41223"/>
                </a:cubicBezTo>
                <a:cubicBezTo>
                  <a:pt x="3252" y="42709"/>
                  <a:pt x="2694" y="44962"/>
                  <a:pt x="3043" y="46193"/>
                </a:cubicBezTo>
                <a:cubicBezTo>
                  <a:pt x="3414" y="47424"/>
                  <a:pt x="4250" y="47447"/>
                  <a:pt x="5203" y="48561"/>
                </a:cubicBezTo>
                <a:cubicBezTo>
                  <a:pt x="6178" y="49676"/>
                  <a:pt x="8059" y="51557"/>
                  <a:pt x="8802" y="52881"/>
                </a:cubicBezTo>
                <a:cubicBezTo>
                  <a:pt x="9569" y="54228"/>
                  <a:pt x="8570" y="56318"/>
                  <a:pt x="9778" y="56551"/>
                </a:cubicBezTo>
                <a:cubicBezTo>
                  <a:pt x="10962" y="56806"/>
                  <a:pt x="13679" y="55343"/>
                  <a:pt x="16002" y="54391"/>
                </a:cubicBezTo>
                <a:cubicBezTo>
                  <a:pt x="18324" y="53462"/>
                  <a:pt x="21367" y="52277"/>
                  <a:pt x="23689" y="50954"/>
                </a:cubicBezTo>
                <a:cubicBezTo>
                  <a:pt x="26011" y="49607"/>
                  <a:pt x="28009" y="48561"/>
                  <a:pt x="29936" y="46402"/>
                </a:cubicBezTo>
                <a:cubicBezTo>
                  <a:pt x="31841" y="44242"/>
                  <a:pt x="34000" y="39992"/>
                  <a:pt x="35208" y="37995"/>
                </a:cubicBezTo>
                <a:cubicBezTo>
                  <a:pt x="36416" y="35974"/>
                  <a:pt x="36207" y="35602"/>
                  <a:pt x="37136" y="34302"/>
                </a:cubicBezTo>
                <a:cubicBezTo>
                  <a:pt x="38041" y="33025"/>
                  <a:pt x="39086" y="31608"/>
                  <a:pt x="40735" y="30215"/>
                </a:cubicBezTo>
                <a:cubicBezTo>
                  <a:pt x="42361" y="28798"/>
                  <a:pt x="46007" y="27103"/>
                  <a:pt x="46959" y="25895"/>
                </a:cubicBezTo>
                <a:cubicBezTo>
                  <a:pt x="47935" y="24664"/>
                  <a:pt x="47401" y="23805"/>
                  <a:pt x="46495" y="22853"/>
                </a:cubicBezTo>
                <a:cubicBezTo>
                  <a:pt x="45566" y="21924"/>
                  <a:pt x="43034" y="21831"/>
                  <a:pt x="41455" y="20275"/>
                </a:cubicBezTo>
                <a:cubicBezTo>
                  <a:pt x="39853" y="18719"/>
                  <a:pt x="38204" y="15769"/>
                  <a:pt x="36880" y="13586"/>
                </a:cubicBezTo>
                <a:cubicBezTo>
                  <a:pt x="35556" y="11380"/>
                  <a:pt x="34999" y="8709"/>
                  <a:pt x="33536" y="7107"/>
                </a:cubicBezTo>
                <a:cubicBezTo>
                  <a:pt x="32050" y="5481"/>
                  <a:pt x="30052" y="4622"/>
                  <a:pt x="28009" y="3855"/>
                </a:cubicBezTo>
                <a:cubicBezTo>
                  <a:pt x="25965" y="3089"/>
                  <a:pt x="23410" y="3135"/>
                  <a:pt x="21297" y="2555"/>
                </a:cubicBezTo>
                <a:cubicBezTo>
                  <a:pt x="19160" y="1974"/>
                  <a:pt x="17604" y="697"/>
                  <a:pt x="15282" y="395"/>
                </a:cubicBezTo>
                <a:cubicBezTo>
                  <a:pt x="12959" y="116"/>
                  <a:pt x="9244" y="0"/>
                  <a:pt x="7362" y="836"/>
                </a:cubicBezTo>
                <a:close/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8"/>
          <p:cNvSpPr/>
          <p:nvPr/>
        </p:nvSpPr>
        <p:spPr>
          <a:xfrm>
            <a:off x="1449497" y="3205503"/>
            <a:ext cx="104410" cy="787910"/>
          </a:xfrm>
          <a:custGeom>
            <a:avLst/>
            <a:gdLst/>
            <a:ahLst/>
            <a:cxnLst/>
            <a:rect l="l" t="t" r="r" b="b"/>
            <a:pathLst>
              <a:path w="5807" h="40179" extrusionOk="0">
                <a:moveTo>
                  <a:pt x="0" y="1"/>
                </a:moveTo>
                <a:cubicBezTo>
                  <a:pt x="534" y="674"/>
                  <a:pt x="2369" y="2300"/>
                  <a:pt x="3112" y="4088"/>
                </a:cubicBezTo>
                <a:cubicBezTo>
                  <a:pt x="3879" y="5900"/>
                  <a:pt x="4111" y="8408"/>
                  <a:pt x="4552" y="10800"/>
                </a:cubicBezTo>
                <a:cubicBezTo>
                  <a:pt x="4993" y="13169"/>
                  <a:pt x="5713" y="15584"/>
                  <a:pt x="5760" y="18348"/>
                </a:cubicBezTo>
                <a:cubicBezTo>
                  <a:pt x="5806" y="21112"/>
                  <a:pt x="5202" y="24502"/>
                  <a:pt x="4808" y="27428"/>
                </a:cubicBezTo>
                <a:cubicBezTo>
                  <a:pt x="4413" y="30331"/>
                  <a:pt x="3995" y="33722"/>
                  <a:pt x="3368" y="35859"/>
                </a:cubicBezTo>
                <a:cubicBezTo>
                  <a:pt x="2718" y="37972"/>
                  <a:pt x="1371" y="39458"/>
                  <a:pt x="952" y="4017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8"/>
          <p:cNvSpPr/>
          <p:nvPr/>
        </p:nvSpPr>
        <p:spPr>
          <a:xfrm>
            <a:off x="1449497" y="3205503"/>
            <a:ext cx="104410" cy="787910"/>
          </a:xfrm>
          <a:custGeom>
            <a:avLst/>
            <a:gdLst/>
            <a:ahLst/>
            <a:cxnLst/>
            <a:rect l="l" t="t" r="r" b="b"/>
            <a:pathLst>
              <a:path w="5807" h="40179" fill="none" extrusionOk="0">
                <a:moveTo>
                  <a:pt x="0" y="1"/>
                </a:moveTo>
                <a:cubicBezTo>
                  <a:pt x="534" y="674"/>
                  <a:pt x="2369" y="2300"/>
                  <a:pt x="3112" y="4088"/>
                </a:cubicBezTo>
                <a:cubicBezTo>
                  <a:pt x="3879" y="5900"/>
                  <a:pt x="4111" y="8408"/>
                  <a:pt x="4552" y="10800"/>
                </a:cubicBezTo>
                <a:cubicBezTo>
                  <a:pt x="4993" y="13169"/>
                  <a:pt x="5713" y="15584"/>
                  <a:pt x="5760" y="18348"/>
                </a:cubicBezTo>
                <a:cubicBezTo>
                  <a:pt x="5806" y="21112"/>
                  <a:pt x="5202" y="24502"/>
                  <a:pt x="4808" y="27428"/>
                </a:cubicBezTo>
                <a:cubicBezTo>
                  <a:pt x="4413" y="30331"/>
                  <a:pt x="3995" y="33722"/>
                  <a:pt x="3368" y="35859"/>
                </a:cubicBezTo>
                <a:cubicBezTo>
                  <a:pt x="2718" y="37972"/>
                  <a:pt x="1371" y="39458"/>
                  <a:pt x="952" y="4017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8"/>
          <p:cNvSpPr/>
          <p:nvPr/>
        </p:nvSpPr>
        <p:spPr>
          <a:xfrm>
            <a:off x="1555152" y="3063936"/>
            <a:ext cx="136145" cy="1052037"/>
          </a:xfrm>
          <a:custGeom>
            <a:avLst/>
            <a:gdLst/>
            <a:ahLst/>
            <a:cxnLst/>
            <a:rect l="l" t="t" r="r" b="b"/>
            <a:pathLst>
              <a:path w="7572" h="53648" extrusionOk="0">
                <a:moveTo>
                  <a:pt x="744" y="0"/>
                </a:moveTo>
                <a:cubicBezTo>
                  <a:pt x="1139" y="767"/>
                  <a:pt x="2207" y="2694"/>
                  <a:pt x="3183" y="4575"/>
                </a:cubicBezTo>
                <a:cubicBezTo>
                  <a:pt x="4158" y="6457"/>
                  <a:pt x="5946" y="8872"/>
                  <a:pt x="6597" y="11310"/>
                </a:cubicBezTo>
                <a:cubicBezTo>
                  <a:pt x="7247" y="13726"/>
                  <a:pt x="6968" y="16187"/>
                  <a:pt x="7084" y="19114"/>
                </a:cubicBezTo>
                <a:cubicBezTo>
                  <a:pt x="7200" y="22040"/>
                  <a:pt x="7572" y="25570"/>
                  <a:pt x="7317" y="28891"/>
                </a:cubicBezTo>
                <a:cubicBezTo>
                  <a:pt x="7084" y="32212"/>
                  <a:pt x="6434" y="35905"/>
                  <a:pt x="5621" y="39109"/>
                </a:cubicBezTo>
                <a:cubicBezTo>
                  <a:pt x="4808" y="42291"/>
                  <a:pt x="3392" y="45589"/>
                  <a:pt x="2439" y="48004"/>
                </a:cubicBezTo>
                <a:cubicBezTo>
                  <a:pt x="1511" y="50420"/>
                  <a:pt x="419" y="52719"/>
                  <a:pt x="1" y="5364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8"/>
          <p:cNvSpPr/>
          <p:nvPr/>
        </p:nvSpPr>
        <p:spPr>
          <a:xfrm>
            <a:off x="1555152" y="3063936"/>
            <a:ext cx="136145" cy="1052037"/>
          </a:xfrm>
          <a:custGeom>
            <a:avLst/>
            <a:gdLst/>
            <a:ahLst/>
            <a:cxnLst/>
            <a:rect l="l" t="t" r="r" b="b"/>
            <a:pathLst>
              <a:path w="7572" h="53648" fill="none" extrusionOk="0">
                <a:moveTo>
                  <a:pt x="744" y="0"/>
                </a:moveTo>
                <a:cubicBezTo>
                  <a:pt x="1139" y="767"/>
                  <a:pt x="2207" y="2694"/>
                  <a:pt x="3183" y="4575"/>
                </a:cubicBezTo>
                <a:cubicBezTo>
                  <a:pt x="4158" y="6457"/>
                  <a:pt x="5946" y="8872"/>
                  <a:pt x="6597" y="11310"/>
                </a:cubicBezTo>
                <a:cubicBezTo>
                  <a:pt x="7247" y="13726"/>
                  <a:pt x="6968" y="16187"/>
                  <a:pt x="7084" y="19114"/>
                </a:cubicBezTo>
                <a:cubicBezTo>
                  <a:pt x="7200" y="22040"/>
                  <a:pt x="7572" y="25570"/>
                  <a:pt x="7317" y="28891"/>
                </a:cubicBezTo>
                <a:cubicBezTo>
                  <a:pt x="7084" y="32212"/>
                  <a:pt x="6434" y="35905"/>
                  <a:pt x="5621" y="39109"/>
                </a:cubicBezTo>
                <a:cubicBezTo>
                  <a:pt x="4808" y="42291"/>
                  <a:pt x="3392" y="45589"/>
                  <a:pt x="2439" y="48004"/>
                </a:cubicBezTo>
                <a:cubicBezTo>
                  <a:pt x="1511" y="50420"/>
                  <a:pt x="419" y="52719"/>
                  <a:pt x="1" y="5364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8"/>
          <p:cNvSpPr/>
          <p:nvPr/>
        </p:nvSpPr>
        <p:spPr>
          <a:xfrm>
            <a:off x="1728067" y="3099436"/>
            <a:ext cx="135731" cy="999679"/>
          </a:xfrm>
          <a:custGeom>
            <a:avLst/>
            <a:gdLst/>
            <a:ahLst/>
            <a:cxnLst/>
            <a:rect l="l" t="t" r="r" b="b"/>
            <a:pathLst>
              <a:path w="7549" h="50978" extrusionOk="0">
                <a:moveTo>
                  <a:pt x="1464" y="1"/>
                </a:moveTo>
                <a:cubicBezTo>
                  <a:pt x="1835" y="697"/>
                  <a:pt x="3020" y="2555"/>
                  <a:pt x="3670" y="4135"/>
                </a:cubicBezTo>
                <a:cubicBezTo>
                  <a:pt x="4320" y="5737"/>
                  <a:pt x="4785" y="7363"/>
                  <a:pt x="5365" y="9592"/>
                </a:cubicBezTo>
                <a:cubicBezTo>
                  <a:pt x="5923" y="11799"/>
                  <a:pt x="6736" y="14632"/>
                  <a:pt x="7061" y="17442"/>
                </a:cubicBezTo>
                <a:cubicBezTo>
                  <a:pt x="7386" y="20229"/>
                  <a:pt x="7548" y="22946"/>
                  <a:pt x="7316" y="26360"/>
                </a:cubicBezTo>
                <a:cubicBezTo>
                  <a:pt x="7061" y="29774"/>
                  <a:pt x="6294" y="34465"/>
                  <a:pt x="5598" y="37902"/>
                </a:cubicBezTo>
                <a:cubicBezTo>
                  <a:pt x="4924" y="41363"/>
                  <a:pt x="4111" y="44869"/>
                  <a:pt x="3182" y="47053"/>
                </a:cubicBezTo>
                <a:cubicBezTo>
                  <a:pt x="2253" y="49236"/>
                  <a:pt x="535" y="50327"/>
                  <a:pt x="1" y="5097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8"/>
          <p:cNvSpPr/>
          <p:nvPr/>
        </p:nvSpPr>
        <p:spPr>
          <a:xfrm>
            <a:off x="1728067" y="3099436"/>
            <a:ext cx="135731" cy="999679"/>
          </a:xfrm>
          <a:custGeom>
            <a:avLst/>
            <a:gdLst/>
            <a:ahLst/>
            <a:cxnLst/>
            <a:rect l="l" t="t" r="r" b="b"/>
            <a:pathLst>
              <a:path w="7549" h="50978" fill="none" extrusionOk="0">
                <a:moveTo>
                  <a:pt x="1464" y="1"/>
                </a:moveTo>
                <a:cubicBezTo>
                  <a:pt x="1835" y="697"/>
                  <a:pt x="3020" y="2555"/>
                  <a:pt x="3670" y="4135"/>
                </a:cubicBezTo>
                <a:cubicBezTo>
                  <a:pt x="4320" y="5737"/>
                  <a:pt x="4785" y="7363"/>
                  <a:pt x="5365" y="9592"/>
                </a:cubicBezTo>
                <a:cubicBezTo>
                  <a:pt x="5923" y="11799"/>
                  <a:pt x="6736" y="14632"/>
                  <a:pt x="7061" y="17442"/>
                </a:cubicBezTo>
                <a:cubicBezTo>
                  <a:pt x="7386" y="20229"/>
                  <a:pt x="7548" y="22946"/>
                  <a:pt x="7316" y="26360"/>
                </a:cubicBezTo>
                <a:cubicBezTo>
                  <a:pt x="7061" y="29774"/>
                  <a:pt x="6294" y="34465"/>
                  <a:pt x="5598" y="37902"/>
                </a:cubicBezTo>
                <a:cubicBezTo>
                  <a:pt x="4924" y="41363"/>
                  <a:pt x="4111" y="44869"/>
                  <a:pt x="3182" y="47053"/>
                </a:cubicBezTo>
                <a:cubicBezTo>
                  <a:pt x="2253" y="49236"/>
                  <a:pt x="535" y="50327"/>
                  <a:pt x="1" y="5097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8"/>
          <p:cNvSpPr/>
          <p:nvPr/>
        </p:nvSpPr>
        <p:spPr>
          <a:xfrm>
            <a:off x="1901395" y="3129035"/>
            <a:ext cx="129474" cy="787891"/>
          </a:xfrm>
          <a:custGeom>
            <a:avLst/>
            <a:gdLst/>
            <a:ahLst/>
            <a:cxnLst/>
            <a:rect l="l" t="t" r="r" b="b"/>
            <a:pathLst>
              <a:path w="7201" h="40178" extrusionOk="0">
                <a:moveTo>
                  <a:pt x="1" y="0"/>
                </a:moveTo>
                <a:cubicBezTo>
                  <a:pt x="999" y="1556"/>
                  <a:pt x="4831" y="6271"/>
                  <a:pt x="6016" y="9360"/>
                </a:cubicBezTo>
                <a:cubicBezTo>
                  <a:pt x="7200" y="12425"/>
                  <a:pt x="7084" y="14887"/>
                  <a:pt x="7154" y="18463"/>
                </a:cubicBezTo>
                <a:cubicBezTo>
                  <a:pt x="7200" y="22040"/>
                  <a:pt x="6945" y="27219"/>
                  <a:pt x="6387" y="30842"/>
                </a:cubicBezTo>
                <a:cubicBezTo>
                  <a:pt x="5830" y="34465"/>
                  <a:pt x="4204" y="38622"/>
                  <a:pt x="3763" y="4017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8"/>
          <p:cNvSpPr/>
          <p:nvPr/>
        </p:nvSpPr>
        <p:spPr>
          <a:xfrm>
            <a:off x="1901395" y="3129035"/>
            <a:ext cx="129474" cy="787891"/>
          </a:xfrm>
          <a:custGeom>
            <a:avLst/>
            <a:gdLst/>
            <a:ahLst/>
            <a:cxnLst/>
            <a:rect l="l" t="t" r="r" b="b"/>
            <a:pathLst>
              <a:path w="7201" h="40178" fill="none" extrusionOk="0">
                <a:moveTo>
                  <a:pt x="1" y="0"/>
                </a:moveTo>
                <a:cubicBezTo>
                  <a:pt x="999" y="1556"/>
                  <a:pt x="4831" y="6271"/>
                  <a:pt x="6016" y="9360"/>
                </a:cubicBezTo>
                <a:cubicBezTo>
                  <a:pt x="7200" y="12425"/>
                  <a:pt x="7084" y="14887"/>
                  <a:pt x="7154" y="18463"/>
                </a:cubicBezTo>
                <a:cubicBezTo>
                  <a:pt x="7200" y="22040"/>
                  <a:pt x="6945" y="27219"/>
                  <a:pt x="6387" y="30842"/>
                </a:cubicBezTo>
                <a:cubicBezTo>
                  <a:pt x="5830" y="34465"/>
                  <a:pt x="4204" y="38622"/>
                  <a:pt x="3763" y="4017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8"/>
          <p:cNvSpPr/>
          <p:nvPr/>
        </p:nvSpPr>
        <p:spPr>
          <a:xfrm>
            <a:off x="2131535" y="3467720"/>
            <a:ext cx="23806" cy="182197"/>
          </a:xfrm>
          <a:custGeom>
            <a:avLst/>
            <a:gdLst/>
            <a:ahLst/>
            <a:cxnLst/>
            <a:rect l="l" t="t" r="r" b="b"/>
            <a:pathLst>
              <a:path w="1324" h="9291" extrusionOk="0">
                <a:moveTo>
                  <a:pt x="720" y="1"/>
                </a:moveTo>
                <a:cubicBezTo>
                  <a:pt x="790" y="651"/>
                  <a:pt x="1324" y="2347"/>
                  <a:pt x="1184" y="3903"/>
                </a:cubicBezTo>
                <a:cubicBezTo>
                  <a:pt x="1068" y="5435"/>
                  <a:pt x="186" y="8385"/>
                  <a:pt x="0" y="929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/>
          <p:nvPr/>
        </p:nvSpPr>
        <p:spPr>
          <a:xfrm>
            <a:off x="2131535" y="3467720"/>
            <a:ext cx="23806" cy="182197"/>
          </a:xfrm>
          <a:custGeom>
            <a:avLst/>
            <a:gdLst/>
            <a:ahLst/>
            <a:cxnLst/>
            <a:rect l="l" t="t" r="r" b="b"/>
            <a:pathLst>
              <a:path w="1324" h="9291" fill="none" extrusionOk="0">
                <a:moveTo>
                  <a:pt x="720" y="1"/>
                </a:moveTo>
                <a:cubicBezTo>
                  <a:pt x="790" y="651"/>
                  <a:pt x="1324" y="2347"/>
                  <a:pt x="1184" y="3903"/>
                </a:cubicBezTo>
                <a:cubicBezTo>
                  <a:pt x="1068" y="5435"/>
                  <a:pt x="186" y="8385"/>
                  <a:pt x="0" y="929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8"/>
          <p:cNvSpPr/>
          <p:nvPr/>
        </p:nvSpPr>
        <p:spPr>
          <a:xfrm>
            <a:off x="1441134" y="3877895"/>
            <a:ext cx="40527" cy="36004"/>
          </a:xfrm>
          <a:custGeom>
            <a:avLst/>
            <a:gdLst/>
            <a:ahLst/>
            <a:cxnLst/>
            <a:rect l="l" t="t" r="r" b="b"/>
            <a:pathLst>
              <a:path w="2254" h="1836" extrusionOk="0">
                <a:moveTo>
                  <a:pt x="140" y="1"/>
                </a:moveTo>
                <a:cubicBezTo>
                  <a:pt x="419" y="47"/>
                  <a:pt x="1534" y="94"/>
                  <a:pt x="1836" y="372"/>
                </a:cubicBezTo>
                <a:cubicBezTo>
                  <a:pt x="2161" y="651"/>
                  <a:pt x="2254" y="1441"/>
                  <a:pt x="2021" y="1650"/>
                </a:cubicBezTo>
                <a:cubicBezTo>
                  <a:pt x="1789" y="1835"/>
                  <a:pt x="837" y="1603"/>
                  <a:pt x="512" y="1510"/>
                </a:cubicBezTo>
                <a:cubicBezTo>
                  <a:pt x="163" y="1417"/>
                  <a:pt x="94" y="1162"/>
                  <a:pt x="1" y="1092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8"/>
          <p:cNvSpPr/>
          <p:nvPr/>
        </p:nvSpPr>
        <p:spPr>
          <a:xfrm>
            <a:off x="1441134" y="3877895"/>
            <a:ext cx="40527" cy="36004"/>
          </a:xfrm>
          <a:custGeom>
            <a:avLst/>
            <a:gdLst/>
            <a:ahLst/>
            <a:cxnLst/>
            <a:rect l="l" t="t" r="r" b="b"/>
            <a:pathLst>
              <a:path w="2254" h="1836" fill="none" extrusionOk="0">
                <a:moveTo>
                  <a:pt x="140" y="1"/>
                </a:moveTo>
                <a:cubicBezTo>
                  <a:pt x="419" y="47"/>
                  <a:pt x="1534" y="94"/>
                  <a:pt x="1836" y="372"/>
                </a:cubicBezTo>
                <a:cubicBezTo>
                  <a:pt x="2161" y="651"/>
                  <a:pt x="2254" y="1441"/>
                  <a:pt x="2021" y="1650"/>
                </a:cubicBezTo>
                <a:cubicBezTo>
                  <a:pt x="1789" y="1835"/>
                  <a:pt x="837" y="1603"/>
                  <a:pt x="512" y="1510"/>
                </a:cubicBezTo>
                <a:cubicBezTo>
                  <a:pt x="163" y="1417"/>
                  <a:pt x="94" y="1162"/>
                  <a:pt x="1" y="1092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8"/>
          <p:cNvSpPr/>
          <p:nvPr/>
        </p:nvSpPr>
        <p:spPr>
          <a:xfrm>
            <a:off x="1421927" y="3778198"/>
            <a:ext cx="73502" cy="75616"/>
          </a:xfrm>
          <a:custGeom>
            <a:avLst/>
            <a:gdLst/>
            <a:ahLst/>
            <a:cxnLst/>
            <a:rect l="l" t="t" r="r" b="b"/>
            <a:pathLst>
              <a:path w="4088" h="3856" extrusionOk="0">
                <a:moveTo>
                  <a:pt x="233" y="47"/>
                </a:moveTo>
                <a:cubicBezTo>
                  <a:pt x="465" y="1"/>
                  <a:pt x="1138" y="465"/>
                  <a:pt x="1673" y="814"/>
                </a:cubicBezTo>
                <a:cubicBezTo>
                  <a:pt x="2207" y="1139"/>
                  <a:pt x="3066" y="1650"/>
                  <a:pt x="3461" y="2114"/>
                </a:cubicBezTo>
                <a:cubicBezTo>
                  <a:pt x="3856" y="2555"/>
                  <a:pt x="4088" y="3229"/>
                  <a:pt x="4065" y="3508"/>
                </a:cubicBezTo>
                <a:cubicBezTo>
                  <a:pt x="4041" y="3786"/>
                  <a:pt x="3600" y="3856"/>
                  <a:pt x="3298" y="3717"/>
                </a:cubicBezTo>
                <a:cubicBezTo>
                  <a:pt x="2973" y="3600"/>
                  <a:pt x="2532" y="3066"/>
                  <a:pt x="2137" y="2741"/>
                </a:cubicBezTo>
                <a:cubicBezTo>
                  <a:pt x="1766" y="2439"/>
                  <a:pt x="1255" y="2068"/>
                  <a:pt x="953" y="1789"/>
                </a:cubicBezTo>
                <a:cubicBezTo>
                  <a:pt x="628" y="1510"/>
                  <a:pt x="419" y="1371"/>
                  <a:pt x="279" y="1069"/>
                </a:cubicBezTo>
                <a:cubicBezTo>
                  <a:pt x="163" y="790"/>
                  <a:pt x="1" y="94"/>
                  <a:pt x="233" y="47"/>
                </a:cubicBezTo>
                <a:close/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8"/>
          <p:cNvSpPr/>
          <p:nvPr/>
        </p:nvSpPr>
        <p:spPr>
          <a:xfrm>
            <a:off x="1421927" y="3778198"/>
            <a:ext cx="73502" cy="75616"/>
          </a:xfrm>
          <a:custGeom>
            <a:avLst/>
            <a:gdLst/>
            <a:ahLst/>
            <a:cxnLst/>
            <a:rect l="l" t="t" r="r" b="b"/>
            <a:pathLst>
              <a:path w="4088" h="3856" fill="none" extrusionOk="0">
                <a:moveTo>
                  <a:pt x="233" y="47"/>
                </a:moveTo>
                <a:cubicBezTo>
                  <a:pt x="465" y="1"/>
                  <a:pt x="1138" y="465"/>
                  <a:pt x="1673" y="814"/>
                </a:cubicBezTo>
                <a:cubicBezTo>
                  <a:pt x="2207" y="1139"/>
                  <a:pt x="3066" y="1650"/>
                  <a:pt x="3461" y="2114"/>
                </a:cubicBezTo>
                <a:cubicBezTo>
                  <a:pt x="3856" y="2555"/>
                  <a:pt x="4088" y="3229"/>
                  <a:pt x="4065" y="3508"/>
                </a:cubicBezTo>
                <a:cubicBezTo>
                  <a:pt x="4041" y="3786"/>
                  <a:pt x="3600" y="3856"/>
                  <a:pt x="3298" y="3717"/>
                </a:cubicBezTo>
                <a:cubicBezTo>
                  <a:pt x="2973" y="3600"/>
                  <a:pt x="2532" y="3066"/>
                  <a:pt x="2137" y="2741"/>
                </a:cubicBezTo>
                <a:cubicBezTo>
                  <a:pt x="1766" y="2439"/>
                  <a:pt x="1255" y="2068"/>
                  <a:pt x="953" y="1789"/>
                </a:cubicBezTo>
                <a:cubicBezTo>
                  <a:pt x="628" y="1510"/>
                  <a:pt x="419" y="1371"/>
                  <a:pt x="279" y="1069"/>
                </a:cubicBezTo>
                <a:cubicBezTo>
                  <a:pt x="163" y="790"/>
                  <a:pt x="1" y="94"/>
                  <a:pt x="233" y="47"/>
                </a:cubicBezTo>
                <a:close/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8"/>
          <p:cNvSpPr/>
          <p:nvPr/>
        </p:nvSpPr>
        <p:spPr>
          <a:xfrm>
            <a:off x="1408565" y="3726311"/>
            <a:ext cx="99393" cy="85186"/>
          </a:xfrm>
          <a:custGeom>
            <a:avLst/>
            <a:gdLst/>
            <a:ahLst/>
            <a:cxnLst/>
            <a:rect l="l" t="t" r="r" b="b"/>
            <a:pathLst>
              <a:path w="5528" h="4344" extrusionOk="0">
                <a:moveTo>
                  <a:pt x="0" y="0"/>
                </a:moveTo>
                <a:cubicBezTo>
                  <a:pt x="442" y="232"/>
                  <a:pt x="1742" y="813"/>
                  <a:pt x="2601" y="1394"/>
                </a:cubicBezTo>
                <a:cubicBezTo>
                  <a:pt x="3461" y="1997"/>
                  <a:pt x="4808" y="3019"/>
                  <a:pt x="5179" y="3507"/>
                </a:cubicBezTo>
                <a:cubicBezTo>
                  <a:pt x="5528" y="3995"/>
                  <a:pt x="5110" y="4297"/>
                  <a:pt x="4761" y="4320"/>
                </a:cubicBezTo>
                <a:cubicBezTo>
                  <a:pt x="4390" y="4343"/>
                  <a:pt x="3623" y="3971"/>
                  <a:pt x="2950" y="3623"/>
                </a:cubicBezTo>
                <a:cubicBezTo>
                  <a:pt x="2276" y="3252"/>
                  <a:pt x="1045" y="2392"/>
                  <a:pt x="674" y="216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"/>
          <p:cNvSpPr/>
          <p:nvPr/>
        </p:nvSpPr>
        <p:spPr>
          <a:xfrm>
            <a:off x="1408565" y="3726311"/>
            <a:ext cx="99393" cy="85186"/>
          </a:xfrm>
          <a:custGeom>
            <a:avLst/>
            <a:gdLst/>
            <a:ahLst/>
            <a:cxnLst/>
            <a:rect l="l" t="t" r="r" b="b"/>
            <a:pathLst>
              <a:path w="5528" h="4344" fill="none" extrusionOk="0">
                <a:moveTo>
                  <a:pt x="0" y="0"/>
                </a:moveTo>
                <a:cubicBezTo>
                  <a:pt x="442" y="232"/>
                  <a:pt x="1742" y="813"/>
                  <a:pt x="2601" y="1394"/>
                </a:cubicBezTo>
                <a:cubicBezTo>
                  <a:pt x="3461" y="1997"/>
                  <a:pt x="4808" y="3019"/>
                  <a:pt x="5179" y="3507"/>
                </a:cubicBezTo>
                <a:cubicBezTo>
                  <a:pt x="5528" y="3995"/>
                  <a:pt x="5110" y="4297"/>
                  <a:pt x="4761" y="4320"/>
                </a:cubicBezTo>
                <a:cubicBezTo>
                  <a:pt x="4390" y="4343"/>
                  <a:pt x="3623" y="3971"/>
                  <a:pt x="2950" y="3623"/>
                </a:cubicBezTo>
                <a:cubicBezTo>
                  <a:pt x="2276" y="3252"/>
                  <a:pt x="1045" y="2392"/>
                  <a:pt x="674" y="216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8"/>
          <p:cNvSpPr/>
          <p:nvPr/>
        </p:nvSpPr>
        <p:spPr>
          <a:xfrm>
            <a:off x="1436962" y="3821440"/>
            <a:ext cx="48043" cy="61517"/>
          </a:xfrm>
          <a:custGeom>
            <a:avLst/>
            <a:gdLst/>
            <a:ahLst/>
            <a:cxnLst/>
            <a:rect l="l" t="t" r="r" b="b"/>
            <a:pathLst>
              <a:path w="2672" h="3137" extrusionOk="0">
                <a:moveTo>
                  <a:pt x="1" y="1"/>
                </a:moveTo>
                <a:cubicBezTo>
                  <a:pt x="349" y="256"/>
                  <a:pt x="1719" y="1069"/>
                  <a:pt x="2160" y="1557"/>
                </a:cubicBezTo>
                <a:cubicBezTo>
                  <a:pt x="2578" y="2045"/>
                  <a:pt x="2671" y="2695"/>
                  <a:pt x="2578" y="2904"/>
                </a:cubicBezTo>
                <a:cubicBezTo>
                  <a:pt x="2486" y="3136"/>
                  <a:pt x="1951" y="2950"/>
                  <a:pt x="1603" y="2858"/>
                </a:cubicBezTo>
                <a:cubicBezTo>
                  <a:pt x="1255" y="2765"/>
                  <a:pt x="651" y="2439"/>
                  <a:pt x="465" y="237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8"/>
          <p:cNvSpPr/>
          <p:nvPr/>
        </p:nvSpPr>
        <p:spPr>
          <a:xfrm>
            <a:off x="1436962" y="3821440"/>
            <a:ext cx="48043" cy="61517"/>
          </a:xfrm>
          <a:custGeom>
            <a:avLst/>
            <a:gdLst/>
            <a:ahLst/>
            <a:cxnLst/>
            <a:rect l="l" t="t" r="r" b="b"/>
            <a:pathLst>
              <a:path w="2672" h="3137" fill="none" extrusionOk="0">
                <a:moveTo>
                  <a:pt x="1" y="1"/>
                </a:moveTo>
                <a:cubicBezTo>
                  <a:pt x="349" y="256"/>
                  <a:pt x="1719" y="1069"/>
                  <a:pt x="2160" y="1557"/>
                </a:cubicBezTo>
                <a:cubicBezTo>
                  <a:pt x="2578" y="2045"/>
                  <a:pt x="2671" y="2695"/>
                  <a:pt x="2578" y="2904"/>
                </a:cubicBezTo>
                <a:cubicBezTo>
                  <a:pt x="2486" y="3136"/>
                  <a:pt x="1951" y="2950"/>
                  <a:pt x="1603" y="2858"/>
                </a:cubicBezTo>
                <a:cubicBezTo>
                  <a:pt x="1255" y="2765"/>
                  <a:pt x="651" y="2439"/>
                  <a:pt x="465" y="237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"/>
          <p:cNvSpPr/>
          <p:nvPr/>
        </p:nvSpPr>
        <p:spPr>
          <a:xfrm>
            <a:off x="1398962" y="3683971"/>
            <a:ext cx="113598" cy="97481"/>
          </a:xfrm>
          <a:custGeom>
            <a:avLst/>
            <a:gdLst/>
            <a:ahLst/>
            <a:cxnLst/>
            <a:rect l="l" t="t" r="r" b="b"/>
            <a:pathLst>
              <a:path w="6318" h="4971" extrusionOk="0">
                <a:moveTo>
                  <a:pt x="0" y="418"/>
                </a:moveTo>
                <a:cubicBezTo>
                  <a:pt x="163" y="372"/>
                  <a:pt x="581" y="0"/>
                  <a:pt x="1022" y="93"/>
                </a:cubicBezTo>
                <a:cubicBezTo>
                  <a:pt x="1463" y="186"/>
                  <a:pt x="2114" y="581"/>
                  <a:pt x="2694" y="953"/>
                </a:cubicBezTo>
                <a:cubicBezTo>
                  <a:pt x="3298" y="1347"/>
                  <a:pt x="3995" y="2021"/>
                  <a:pt x="4575" y="2416"/>
                </a:cubicBezTo>
                <a:cubicBezTo>
                  <a:pt x="5133" y="2810"/>
                  <a:pt x="5806" y="3019"/>
                  <a:pt x="6062" y="3391"/>
                </a:cubicBezTo>
                <a:cubicBezTo>
                  <a:pt x="6317" y="3739"/>
                  <a:pt x="6317" y="4343"/>
                  <a:pt x="6131" y="4575"/>
                </a:cubicBezTo>
                <a:cubicBezTo>
                  <a:pt x="5922" y="4808"/>
                  <a:pt x="5388" y="4970"/>
                  <a:pt x="4854" y="4738"/>
                </a:cubicBezTo>
                <a:cubicBezTo>
                  <a:pt x="4343" y="4506"/>
                  <a:pt x="3553" y="3646"/>
                  <a:pt x="2996" y="3228"/>
                </a:cubicBezTo>
                <a:cubicBezTo>
                  <a:pt x="2439" y="2810"/>
                  <a:pt x="1951" y="2462"/>
                  <a:pt x="1510" y="2253"/>
                </a:cubicBezTo>
                <a:cubicBezTo>
                  <a:pt x="1045" y="2044"/>
                  <a:pt x="511" y="1974"/>
                  <a:pt x="302" y="192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8"/>
          <p:cNvSpPr/>
          <p:nvPr/>
        </p:nvSpPr>
        <p:spPr>
          <a:xfrm>
            <a:off x="1398962" y="3683971"/>
            <a:ext cx="113598" cy="97481"/>
          </a:xfrm>
          <a:custGeom>
            <a:avLst/>
            <a:gdLst/>
            <a:ahLst/>
            <a:cxnLst/>
            <a:rect l="l" t="t" r="r" b="b"/>
            <a:pathLst>
              <a:path w="6318" h="4971" fill="none" extrusionOk="0">
                <a:moveTo>
                  <a:pt x="0" y="418"/>
                </a:moveTo>
                <a:cubicBezTo>
                  <a:pt x="163" y="372"/>
                  <a:pt x="581" y="0"/>
                  <a:pt x="1022" y="93"/>
                </a:cubicBezTo>
                <a:cubicBezTo>
                  <a:pt x="1463" y="186"/>
                  <a:pt x="2114" y="581"/>
                  <a:pt x="2694" y="953"/>
                </a:cubicBezTo>
                <a:cubicBezTo>
                  <a:pt x="3298" y="1347"/>
                  <a:pt x="3995" y="2021"/>
                  <a:pt x="4575" y="2416"/>
                </a:cubicBezTo>
                <a:cubicBezTo>
                  <a:pt x="5133" y="2810"/>
                  <a:pt x="5806" y="3019"/>
                  <a:pt x="6062" y="3391"/>
                </a:cubicBezTo>
                <a:cubicBezTo>
                  <a:pt x="6317" y="3739"/>
                  <a:pt x="6317" y="4343"/>
                  <a:pt x="6131" y="4575"/>
                </a:cubicBezTo>
                <a:cubicBezTo>
                  <a:pt x="5922" y="4808"/>
                  <a:pt x="5388" y="4970"/>
                  <a:pt x="4854" y="4738"/>
                </a:cubicBezTo>
                <a:cubicBezTo>
                  <a:pt x="4343" y="4506"/>
                  <a:pt x="3553" y="3646"/>
                  <a:pt x="2996" y="3228"/>
                </a:cubicBezTo>
                <a:cubicBezTo>
                  <a:pt x="2439" y="2810"/>
                  <a:pt x="1951" y="2462"/>
                  <a:pt x="1510" y="2253"/>
                </a:cubicBezTo>
                <a:cubicBezTo>
                  <a:pt x="1045" y="2044"/>
                  <a:pt x="511" y="1974"/>
                  <a:pt x="302" y="192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8"/>
          <p:cNvSpPr/>
          <p:nvPr/>
        </p:nvSpPr>
        <p:spPr>
          <a:xfrm>
            <a:off x="1396876" y="3649824"/>
            <a:ext cx="121527" cy="90657"/>
          </a:xfrm>
          <a:custGeom>
            <a:avLst/>
            <a:gdLst/>
            <a:ahLst/>
            <a:cxnLst/>
            <a:rect l="l" t="t" r="r" b="b"/>
            <a:pathLst>
              <a:path w="6759" h="4623" extrusionOk="0">
                <a:moveTo>
                  <a:pt x="0" y="1"/>
                </a:moveTo>
                <a:cubicBezTo>
                  <a:pt x="279" y="93"/>
                  <a:pt x="1092" y="349"/>
                  <a:pt x="1672" y="604"/>
                </a:cubicBezTo>
                <a:cubicBezTo>
                  <a:pt x="2276" y="837"/>
                  <a:pt x="2903" y="1115"/>
                  <a:pt x="3530" y="1464"/>
                </a:cubicBezTo>
                <a:cubicBezTo>
                  <a:pt x="4180" y="1789"/>
                  <a:pt x="4947" y="2253"/>
                  <a:pt x="5458" y="2602"/>
                </a:cubicBezTo>
                <a:cubicBezTo>
                  <a:pt x="5969" y="2927"/>
                  <a:pt x="6572" y="3205"/>
                  <a:pt x="6665" y="3507"/>
                </a:cubicBezTo>
                <a:cubicBezTo>
                  <a:pt x="6758" y="3809"/>
                  <a:pt x="6247" y="4274"/>
                  <a:pt x="5992" y="4436"/>
                </a:cubicBezTo>
                <a:cubicBezTo>
                  <a:pt x="5760" y="4576"/>
                  <a:pt x="5644" y="4622"/>
                  <a:pt x="5225" y="4367"/>
                </a:cubicBezTo>
                <a:cubicBezTo>
                  <a:pt x="4784" y="4111"/>
                  <a:pt x="3925" y="3275"/>
                  <a:pt x="3414" y="2927"/>
                </a:cubicBezTo>
                <a:cubicBezTo>
                  <a:pt x="2926" y="2555"/>
                  <a:pt x="2624" y="2369"/>
                  <a:pt x="2230" y="2160"/>
                </a:cubicBezTo>
                <a:cubicBezTo>
                  <a:pt x="1812" y="1951"/>
                  <a:pt x="1370" y="1649"/>
                  <a:pt x="1022" y="1626"/>
                </a:cubicBezTo>
                <a:cubicBezTo>
                  <a:pt x="650" y="1580"/>
                  <a:pt x="232" y="1882"/>
                  <a:pt x="70" y="195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8"/>
          <p:cNvSpPr/>
          <p:nvPr/>
        </p:nvSpPr>
        <p:spPr>
          <a:xfrm>
            <a:off x="1396876" y="3649824"/>
            <a:ext cx="121527" cy="90657"/>
          </a:xfrm>
          <a:custGeom>
            <a:avLst/>
            <a:gdLst/>
            <a:ahLst/>
            <a:cxnLst/>
            <a:rect l="l" t="t" r="r" b="b"/>
            <a:pathLst>
              <a:path w="6759" h="4623" fill="none" extrusionOk="0">
                <a:moveTo>
                  <a:pt x="0" y="1"/>
                </a:moveTo>
                <a:cubicBezTo>
                  <a:pt x="279" y="93"/>
                  <a:pt x="1092" y="349"/>
                  <a:pt x="1672" y="604"/>
                </a:cubicBezTo>
                <a:cubicBezTo>
                  <a:pt x="2276" y="837"/>
                  <a:pt x="2903" y="1115"/>
                  <a:pt x="3530" y="1464"/>
                </a:cubicBezTo>
                <a:cubicBezTo>
                  <a:pt x="4180" y="1789"/>
                  <a:pt x="4947" y="2253"/>
                  <a:pt x="5458" y="2602"/>
                </a:cubicBezTo>
                <a:cubicBezTo>
                  <a:pt x="5969" y="2927"/>
                  <a:pt x="6572" y="3205"/>
                  <a:pt x="6665" y="3507"/>
                </a:cubicBezTo>
                <a:cubicBezTo>
                  <a:pt x="6758" y="3809"/>
                  <a:pt x="6247" y="4274"/>
                  <a:pt x="5992" y="4436"/>
                </a:cubicBezTo>
                <a:cubicBezTo>
                  <a:pt x="5760" y="4576"/>
                  <a:pt x="5644" y="4622"/>
                  <a:pt x="5225" y="4367"/>
                </a:cubicBezTo>
                <a:cubicBezTo>
                  <a:pt x="4784" y="4111"/>
                  <a:pt x="3925" y="3275"/>
                  <a:pt x="3414" y="2927"/>
                </a:cubicBezTo>
                <a:cubicBezTo>
                  <a:pt x="2926" y="2555"/>
                  <a:pt x="2624" y="2369"/>
                  <a:pt x="2230" y="2160"/>
                </a:cubicBezTo>
                <a:cubicBezTo>
                  <a:pt x="1812" y="1951"/>
                  <a:pt x="1370" y="1649"/>
                  <a:pt x="1022" y="1626"/>
                </a:cubicBezTo>
                <a:cubicBezTo>
                  <a:pt x="650" y="1580"/>
                  <a:pt x="232" y="1882"/>
                  <a:pt x="70" y="195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8"/>
          <p:cNvSpPr/>
          <p:nvPr/>
        </p:nvSpPr>
        <p:spPr>
          <a:xfrm>
            <a:off x="1393531" y="3616128"/>
            <a:ext cx="128629" cy="85656"/>
          </a:xfrm>
          <a:custGeom>
            <a:avLst/>
            <a:gdLst/>
            <a:ahLst/>
            <a:cxnLst/>
            <a:rect l="l" t="t" r="r" b="b"/>
            <a:pathLst>
              <a:path w="7154" h="4368" extrusionOk="0">
                <a:moveTo>
                  <a:pt x="186" y="1"/>
                </a:moveTo>
                <a:cubicBezTo>
                  <a:pt x="488" y="94"/>
                  <a:pt x="1371" y="396"/>
                  <a:pt x="1928" y="582"/>
                </a:cubicBezTo>
                <a:cubicBezTo>
                  <a:pt x="2485" y="767"/>
                  <a:pt x="2857" y="837"/>
                  <a:pt x="3554" y="1116"/>
                </a:cubicBezTo>
                <a:cubicBezTo>
                  <a:pt x="4227" y="1418"/>
                  <a:pt x="5411" y="1929"/>
                  <a:pt x="6015" y="2323"/>
                </a:cubicBezTo>
                <a:cubicBezTo>
                  <a:pt x="6596" y="2718"/>
                  <a:pt x="7037" y="3183"/>
                  <a:pt x="7084" y="3508"/>
                </a:cubicBezTo>
                <a:cubicBezTo>
                  <a:pt x="7153" y="3833"/>
                  <a:pt x="6642" y="4158"/>
                  <a:pt x="6364" y="4251"/>
                </a:cubicBezTo>
                <a:cubicBezTo>
                  <a:pt x="6085" y="4367"/>
                  <a:pt x="5876" y="4321"/>
                  <a:pt x="5411" y="4088"/>
                </a:cubicBezTo>
                <a:cubicBezTo>
                  <a:pt x="4947" y="3879"/>
                  <a:pt x="4064" y="3206"/>
                  <a:pt x="3554" y="2904"/>
                </a:cubicBezTo>
                <a:cubicBezTo>
                  <a:pt x="3019" y="2602"/>
                  <a:pt x="2787" y="2579"/>
                  <a:pt x="2276" y="2323"/>
                </a:cubicBezTo>
                <a:cubicBezTo>
                  <a:pt x="1789" y="2045"/>
                  <a:pt x="976" y="1511"/>
                  <a:pt x="604" y="1348"/>
                </a:cubicBezTo>
                <a:cubicBezTo>
                  <a:pt x="233" y="1185"/>
                  <a:pt x="116" y="1348"/>
                  <a:pt x="0" y="134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8"/>
          <p:cNvSpPr/>
          <p:nvPr/>
        </p:nvSpPr>
        <p:spPr>
          <a:xfrm>
            <a:off x="1393531" y="3616128"/>
            <a:ext cx="128629" cy="85656"/>
          </a:xfrm>
          <a:custGeom>
            <a:avLst/>
            <a:gdLst/>
            <a:ahLst/>
            <a:cxnLst/>
            <a:rect l="l" t="t" r="r" b="b"/>
            <a:pathLst>
              <a:path w="7154" h="4368" fill="none" extrusionOk="0">
                <a:moveTo>
                  <a:pt x="186" y="1"/>
                </a:moveTo>
                <a:cubicBezTo>
                  <a:pt x="488" y="94"/>
                  <a:pt x="1371" y="396"/>
                  <a:pt x="1928" y="582"/>
                </a:cubicBezTo>
                <a:cubicBezTo>
                  <a:pt x="2485" y="767"/>
                  <a:pt x="2857" y="837"/>
                  <a:pt x="3554" y="1116"/>
                </a:cubicBezTo>
                <a:cubicBezTo>
                  <a:pt x="4227" y="1418"/>
                  <a:pt x="5411" y="1929"/>
                  <a:pt x="6015" y="2323"/>
                </a:cubicBezTo>
                <a:cubicBezTo>
                  <a:pt x="6596" y="2718"/>
                  <a:pt x="7037" y="3183"/>
                  <a:pt x="7084" y="3508"/>
                </a:cubicBezTo>
                <a:cubicBezTo>
                  <a:pt x="7153" y="3833"/>
                  <a:pt x="6642" y="4158"/>
                  <a:pt x="6364" y="4251"/>
                </a:cubicBezTo>
                <a:cubicBezTo>
                  <a:pt x="6085" y="4367"/>
                  <a:pt x="5876" y="4321"/>
                  <a:pt x="5411" y="4088"/>
                </a:cubicBezTo>
                <a:cubicBezTo>
                  <a:pt x="4947" y="3879"/>
                  <a:pt x="4064" y="3206"/>
                  <a:pt x="3554" y="2904"/>
                </a:cubicBezTo>
                <a:cubicBezTo>
                  <a:pt x="3019" y="2602"/>
                  <a:pt x="2787" y="2579"/>
                  <a:pt x="2276" y="2323"/>
                </a:cubicBezTo>
                <a:cubicBezTo>
                  <a:pt x="1789" y="2045"/>
                  <a:pt x="976" y="1511"/>
                  <a:pt x="604" y="1348"/>
                </a:cubicBezTo>
                <a:cubicBezTo>
                  <a:pt x="233" y="1185"/>
                  <a:pt x="116" y="1348"/>
                  <a:pt x="0" y="134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8"/>
          <p:cNvSpPr/>
          <p:nvPr/>
        </p:nvSpPr>
        <p:spPr>
          <a:xfrm>
            <a:off x="1395617" y="3585176"/>
            <a:ext cx="132387" cy="76538"/>
          </a:xfrm>
          <a:custGeom>
            <a:avLst/>
            <a:gdLst/>
            <a:ahLst/>
            <a:cxnLst/>
            <a:rect l="l" t="t" r="r" b="b"/>
            <a:pathLst>
              <a:path w="7363" h="3903" extrusionOk="0">
                <a:moveTo>
                  <a:pt x="186" y="1"/>
                </a:moveTo>
                <a:cubicBezTo>
                  <a:pt x="581" y="94"/>
                  <a:pt x="1742" y="303"/>
                  <a:pt x="2462" y="535"/>
                </a:cubicBezTo>
                <a:cubicBezTo>
                  <a:pt x="3182" y="767"/>
                  <a:pt x="3809" y="1139"/>
                  <a:pt x="4506" y="1417"/>
                </a:cubicBezTo>
                <a:cubicBezTo>
                  <a:pt x="5203" y="1696"/>
                  <a:pt x="6201" y="1859"/>
                  <a:pt x="6666" y="2230"/>
                </a:cubicBezTo>
                <a:cubicBezTo>
                  <a:pt x="7130" y="2579"/>
                  <a:pt x="7362" y="3299"/>
                  <a:pt x="7270" y="3577"/>
                </a:cubicBezTo>
                <a:cubicBezTo>
                  <a:pt x="7177" y="3833"/>
                  <a:pt x="6666" y="3902"/>
                  <a:pt x="6132" y="3786"/>
                </a:cubicBezTo>
                <a:cubicBezTo>
                  <a:pt x="5597" y="3670"/>
                  <a:pt x="4738" y="3182"/>
                  <a:pt x="4088" y="2857"/>
                </a:cubicBezTo>
                <a:cubicBezTo>
                  <a:pt x="3438" y="2555"/>
                  <a:pt x="2741" y="2230"/>
                  <a:pt x="2230" y="1952"/>
                </a:cubicBezTo>
                <a:cubicBezTo>
                  <a:pt x="1719" y="1673"/>
                  <a:pt x="1347" y="1371"/>
                  <a:pt x="976" y="1255"/>
                </a:cubicBezTo>
                <a:cubicBezTo>
                  <a:pt x="604" y="1115"/>
                  <a:pt x="163" y="1162"/>
                  <a:pt x="0" y="113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8"/>
          <p:cNvSpPr/>
          <p:nvPr/>
        </p:nvSpPr>
        <p:spPr>
          <a:xfrm>
            <a:off x="1395617" y="3585176"/>
            <a:ext cx="132387" cy="76538"/>
          </a:xfrm>
          <a:custGeom>
            <a:avLst/>
            <a:gdLst/>
            <a:ahLst/>
            <a:cxnLst/>
            <a:rect l="l" t="t" r="r" b="b"/>
            <a:pathLst>
              <a:path w="7363" h="3903" fill="none" extrusionOk="0">
                <a:moveTo>
                  <a:pt x="186" y="1"/>
                </a:moveTo>
                <a:cubicBezTo>
                  <a:pt x="581" y="94"/>
                  <a:pt x="1742" y="303"/>
                  <a:pt x="2462" y="535"/>
                </a:cubicBezTo>
                <a:cubicBezTo>
                  <a:pt x="3182" y="767"/>
                  <a:pt x="3809" y="1139"/>
                  <a:pt x="4506" y="1417"/>
                </a:cubicBezTo>
                <a:cubicBezTo>
                  <a:pt x="5203" y="1696"/>
                  <a:pt x="6201" y="1859"/>
                  <a:pt x="6666" y="2230"/>
                </a:cubicBezTo>
                <a:cubicBezTo>
                  <a:pt x="7130" y="2579"/>
                  <a:pt x="7362" y="3299"/>
                  <a:pt x="7270" y="3577"/>
                </a:cubicBezTo>
                <a:cubicBezTo>
                  <a:pt x="7177" y="3833"/>
                  <a:pt x="6666" y="3902"/>
                  <a:pt x="6132" y="3786"/>
                </a:cubicBezTo>
                <a:cubicBezTo>
                  <a:pt x="5597" y="3670"/>
                  <a:pt x="4738" y="3182"/>
                  <a:pt x="4088" y="2857"/>
                </a:cubicBezTo>
                <a:cubicBezTo>
                  <a:pt x="3438" y="2555"/>
                  <a:pt x="2741" y="2230"/>
                  <a:pt x="2230" y="1952"/>
                </a:cubicBezTo>
                <a:cubicBezTo>
                  <a:pt x="1719" y="1673"/>
                  <a:pt x="1347" y="1371"/>
                  <a:pt x="976" y="1255"/>
                </a:cubicBezTo>
                <a:cubicBezTo>
                  <a:pt x="604" y="1115"/>
                  <a:pt x="163" y="1162"/>
                  <a:pt x="0" y="113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8"/>
          <p:cNvSpPr/>
          <p:nvPr/>
        </p:nvSpPr>
        <p:spPr>
          <a:xfrm>
            <a:off x="1398117" y="3549226"/>
            <a:ext cx="128629" cy="76067"/>
          </a:xfrm>
          <a:custGeom>
            <a:avLst/>
            <a:gdLst/>
            <a:ahLst/>
            <a:cxnLst/>
            <a:rect l="l" t="t" r="r" b="b"/>
            <a:pathLst>
              <a:path w="7154" h="3879" extrusionOk="0">
                <a:moveTo>
                  <a:pt x="303" y="0"/>
                </a:moveTo>
                <a:cubicBezTo>
                  <a:pt x="721" y="139"/>
                  <a:pt x="1952" y="488"/>
                  <a:pt x="2927" y="813"/>
                </a:cubicBezTo>
                <a:cubicBezTo>
                  <a:pt x="3902" y="1138"/>
                  <a:pt x="5412" y="1579"/>
                  <a:pt x="6109" y="1904"/>
                </a:cubicBezTo>
                <a:cubicBezTo>
                  <a:pt x="6805" y="2206"/>
                  <a:pt x="6991" y="2439"/>
                  <a:pt x="7061" y="2764"/>
                </a:cubicBezTo>
                <a:cubicBezTo>
                  <a:pt x="7154" y="3089"/>
                  <a:pt x="7014" y="3786"/>
                  <a:pt x="6596" y="3832"/>
                </a:cubicBezTo>
                <a:cubicBezTo>
                  <a:pt x="6155" y="3878"/>
                  <a:pt x="5087" y="3275"/>
                  <a:pt x="4483" y="3019"/>
                </a:cubicBezTo>
                <a:cubicBezTo>
                  <a:pt x="3902" y="2787"/>
                  <a:pt x="3484" y="2531"/>
                  <a:pt x="2997" y="2369"/>
                </a:cubicBezTo>
                <a:cubicBezTo>
                  <a:pt x="2486" y="2206"/>
                  <a:pt x="1998" y="2183"/>
                  <a:pt x="1487" y="2044"/>
                </a:cubicBezTo>
                <a:cubicBezTo>
                  <a:pt x="999" y="1928"/>
                  <a:pt x="233" y="1649"/>
                  <a:pt x="1" y="157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8"/>
          <p:cNvSpPr/>
          <p:nvPr/>
        </p:nvSpPr>
        <p:spPr>
          <a:xfrm>
            <a:off x="1398117" y="3549226"/>
            <a:ext cx="128629" cy="76067"/>
          </a:xfrm>
          <a:custGeom>
            <a:avLst/>
            <a:gdLst/>
            <a:ahLst/>
            <a:cxnLst/>
            <a:rect l="l" t="t" r="r" b="b"/>
            <a:pathLst>
              <a:path w="7154" h="3879" fill="none" extrusionOk="0">
                <a:moveTo>
                  <a:pt x="303" y="0"/>
                </a:moveTo>
                <a:cubicBezTo>
                  <a:pt x="721" y="139"/>
                  <a:pt x="1952" y="488"/>
                  <a:pt x="2927" y="813"/>
                </a:cubicBezTo>
                <a:cubicBezTo>
                  <a:pt x="3902" y="1138"/>
                  <a:pt x="5412" y="1579"/>
                  <a:pt x="6109" y="1904"/>
                </a:cubicBezTo>
                <a:cubicBezTo>
                  <a:pt x="6805" y="2206"/>
                  <a:pt x="6991" y="2439"/>
                  <a:pt x="7061" y="2764"/>
                </a:cubicBezTo>
                <a:cubicBezTo>
                  <a:pt x="7154" y="3089"/>
                  <a:pt x="7014" y="3786"/>
                  <a:pt x="6596" y="3832"/>
                </a:cubicBezTo>
                <a:cubicBezTo>
                  <a:pt x="6155" y="3878"/>
                  <a:pt x="5087" y="3275"/>
                  <a:pt x="4483" y="3019"/>
                </a:cubicBezTo>
                <a:cubicBezTo>
                  <a:pt x="3902" y="2787"/>
                  <a:pt x="3484" y="2531"/>
                  <a:pt x="2997" y="2369"/>
                </a:cubicBezTo>
                <a:cubicBezTo>
                  <a:pt x="2486" y="2206"/>
                  <a:pt x="1998" y="2183"/>
                  <a:pt x="1487" y="2044"/>
                </a:cubicBezTo>
                <a:cubicBezTo>
                  <a:pt x="999" y="1928"/>
                  <a:pt x="233" y="1649"/>
                  <a:pt x="1" y="157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8"/>
          <p:cNvSpPr/>
          <p:nvPr/>
        </p:nvSpPr>
        <p:spPr>
          <a:xfrm>
            <a:off x="1402289" y="3517353"/>
            <a:ext cx="126543" cy="66046"/>
          </a:xfrm>
          <a:custGeom>
            <a:avLst/>
            <a:gdLst/>
            <a:ahLst/>
            <a:cxnLst/>
            <a:rect l="l" t="t" r="r" b="b"/>
            <a:pathLst>
              <a:path w="7038" h="3368" extrusionOk="0">
                <a:moveTo>
                  <a:pt x="233" y="0"/>
                </a:moveTo>
                <a:cubicBezTo>
                  <a:pt x="698" y="70"/>
                  <a:pt x="2138" y="279"/>
                  <a:pt x="2950" y="442"/>
                </a:cubicBezTo>
                <a:cubicBezTo>
                  <a:pt x="3740" y="604"/>
                  <a:pt x="4530" y="790"/>
                  <a:pt x="5110" y="976"/>
                </a:cubicBezTo>
                <a:cubicBezTo>
                  <a:pt x="5668" y="1162"/>
                  <a:pt x="6109" y="1278"/>
                  <a:pt x="6411" y="1580"/>
                </a:cubicBezTo>
                <a:cubicBezTo>
                  <a:pt x="6736" y="1858"/>
                  <a:pt x="7038" y="2416"/>
                  <a:pt x="7015" y="2718"/>
                </a:cubicBezTo>
                <a:cubicBezTo>
                  <a:pt x="6991" y="2996"/>
                  <a:pt x="6643" y="3368"/>
                  <a:pt x="6248" y="3368"/>
                </a:cubicBezTo>
                <a:cubicBezTo>
                  <a:pt x="5830" y="3368"/>
                  <a:pt x="5273" y="2927"/>
                  <a:pt x="4623" y="2718"/>
                </a:cubicBezTo>
                <a:cubicBezTo>
                  <a:pt x="3949" y="2509"/>
                  <a:pt x="3043" y="2346"/>
                  <a:pt x="2277" y="2114"/>
                </a:cubicBezTo>
                <a:cubicBezTo>
                  <a:pt x="1511" y="1881"/>
                  <a:pt x="373" y="1440"/>
                  <a:pt x="1" y="130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8"/>
          <p:cNvSpPr/>
          <p:nvPr/>
        </p:nvSpPr>
        <p:spPr>
          <a:xfrm>
            <a:off x="1402289" y="3517353"/>
            <a:ext cx="126543" cy="66046"/>
          </a:xfrm>
          <a:custGeom>
            <a:avLst/>
            <a:gdLst/>
            <a:ahLst/>
            <a:cxnLst/>
            <a:rect l="l" t="t" r="r" b="b"/>
            <a:pathLst>
              <a:path w="7038" h="3368" fill="none" extrusionOk="0">
                <a:moveTo>
                  <a:pt x="233" y="0"/>
                </a:moveTo>
                <a:cubicBezTo>
                  <a:pt x="698" y="70"/>
                  <a:pt x="2138" y="279"/>
                  <a:pt x="2950" y="442"/>
                </a:cubicBezTo>
                <a:cubicBezTo>
                  <a:pt x="3740" y="604"/>
                  <a:pt x="4530" y="790"/>
                  <a:pt x="5110" y="976"/>
                </a:cubicBezTo>
                <a:cubicBezTo>
                  <a:pt x="5668" y="1162"/>
                  <a:pt x="6109" y="1278"/>
                  <a:pt x="6411" y="1580"/>
                </a:cubicBezTo>
                <a:cubicBezTo>
                  <a:pt x="6736" y="1858"/>
                  <a:pt x="7038" y="2416"/>
                  <a:pt x="7015" y="2718"/>
                </a:cubicBezTo>
                <a:cubicBezTo>
                  <a:pt x="6991" y="2996"/>
                  <a:pt x="6643" y="3368"/>
                  <a:pt x="6248" y="3368"/>
                </a:cubicBezTo>
                <a:cubicBezTo>
                  <a:pt x="5830" y="3368"/>
                  <a:pt x="5273" y="2927"/>
                  <a:pt x="4623" y="2718"/>
                </a:cubicBezTo>
                <a:cubicBezTo>
                  <a:pt x="3949" y="2509"/>
                  <a:pt x="3043" y="2346"/>
                  <a:pt x="2277" y="2114"/>
                </a:cubicBezTo>
                <a:cubicBezTo>
                  <a:pt x="1511" y="1881"/>
                  <a:pt x="373" y="1440"/>
                  <a:pt x="1" y="130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8"/>
          <p:cNvSpPr/>
          <p:nvPr/>
        </p:nvSpPr>
        <p:spPr>
          <a:xfrm>
            <a:off x="1403548" y="3489577"/>
            <a:ext cx="129888" cy="48750"/>
          </a:xfrm>
          <a:custGeom>
            <a:avLst/>
            <a:gdLst/>
            <a:ahLst/>
            <a:cxnLst/>
            <a:rect l="l" t="t" r="r" b="b"/>
            <a:pathLst>
              <a:path w="7224" h="2486" extrusionOk="0">
                <a:moveTo>
                  <a:pt x="419" y="1"/>
                </a:moveTo>
                <a:cubicBezTo>
                  <a:pt x="883" y="70"/>
                  <a:pt x="2300" y="210"/>
                  <a:pt x="3229" y="326"/>
                </a:cubicBezTo>
                <a:cubicBezTo>
                  <a:pt x="4181" y="442"/>
                  <a:pt x="5389" y="535"/>
                  <a:pt x="6039" y="721"/>
                </a:cubicBezTo>
                <a:cubicBezTo>
                  <a:pt x="6689" y="883"/>
                  <a:pt x="7038" y="1139"/>
                  <a:pt x="7130" y="1417"/>
                </a:cubicBezTo>
                <a:cubicBezTo>
                  <a:pt x="7223" y="1696"/>
                  <a:pt x="6968" y="2184"/>
                  <a:pt x="6643" y="2323"/>
                </a:cubicBezTo>
                <a:cubicBezTo>
                  <a:pt x="6318" y="2486"/>
                  <a:pt x="5760" y="2439"/>
                  <a:pt x="5203" y="2323"/>
                </a:cubicBezTo>
                <a:cubicBezTo>
                  <a:pt x="4645" y="2230"/>
                  <a:pt x="3926" y="1882"/>
                  <a:pt x="3298" y="1742"/>
                </a:cubicBezTo>
                <a:cubicBezTo>
                  <a:pt x="2648" y="1603"/>
                  <a:pt x="1975" y="1557"/>
                  <a:pt x="1441" y="1464"/>
                </a:cubicBezTo>
                <a:cubicBezTo>
                  <a:pt x="883" y="1371"/>
                  <a:pt x="233" y="1255"/>
                  <a:pt x="1" y="120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8"/>
          <p:cNvSpPr/>
          <p:nvPr/>
        </p:nvSpPr>
        <p:spPr>
          <a:xfrm>
            <a:off x="1403548" y="3489577"/>
            <a:ext cx="129888" cy="48750"/>
          </a:xfrm>
          <a:custGeom>
            <a:avLst/>
            <a:gdLst/>
            <a:ahLst/>
            <a:cxnLst/>
            <a:rect l="l" t="t" r="r" b="b"/>
            <a:pathLst>
              <a:path w="7224" h="2486" fill="none" extrusionOk="0">
                <a:moveTo>
                  <a:pt x="419" y="1"/>
                </a:moveTo>
                <a:cubicBezTo>
                  <a:pt x="883" y="70"/>
                  <a:pt x="2300" y="210"/>
                  <a:pt x="3229" y="326"/>
                </a:cubicBezTo>
                <a:cubicBezTo>
                  <a:pt x="4181" y="442"/>
                  <a:pt x="5389" y="535"/>
                  <a:pt x="6039" y="721"/>
                </a:cubicBezTo>
                <a:cubicBezTo>
                  <a:pt x="6689" y="883"/>
                  <a:pt x="7038" y="1139"/>
                  <a:pt x="7130" y="1417"/>
                </a:cubicBezTo>
                <a:cubicBezTo>
                  <a:pt x="7223" y="1696"/>
                  <a:pt x="6968" y="2184"/>
                  <a:pt x="6643" y="2323"/>
                </a:cubicBezTo>
                <a:cubicBezTo>
                  <a:pt x="6318" y="2486"/>
                  <a:pt x="5760" y="2439"/>
                  <a:pt x="5203" y="2323"/>
                </a:cubicBezTo>
                <a:cubicBezTo>
                  <a:pt x="4645" y="2230"/>
                  <a:pt x="3926" y="1882"/>
                  <a:pt x="3298" y="1742"/>
                </a:cubicBezTo>
                <a:cubicBezTo>
                  <a:pt x="2648" y="1603"/>
                  <a:pt x="1975" y="1557"/>
                  <a:pt x="1441" y="1464"/>
                </a:cubicBezTo>
                <a:cubicBezTo>
                  <a:pt x="883" y="1371"/>
                  <a:pt x="233" y="1255"/>
                  <a:pt x="1" y="120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8"/>
          <p:cNvSpPr/>
          <p:nvPr/>
        </p:nvSpPr>
        <p:spPr>
          <a:xfrm>
            <a:off x="1404393" y="3458174"/>
            <a:ext cx="125285" cy="35533"/>
          </a:xfrm>
          <a:custGeom>
            <a:avLst/>
            <a:gdLst/>
            <a:ahLst/>
            <a:cxnLst/>
            <a:rect l="l" t="t" r="r" b="b"/>
            <a:pathLst>
              <a:path w="6968" h="1812" extrusionOk="0">
                <a:moveTo>
                  <a:pt x="232" y="256"/>
                </a:moveTo>
                <a:lnTo>
                  <a:pt x="2833" y="256"/>
                </a:lnTo>
                <a:cubicBezTo>
                  <a:pt x="3553" y="256"/>
                  <a:pt x="3925" y="279"/>
                  <a:pt x="4552" y="256"/>
                </a:cubicBezTo>
                <a:cubicBezTo>
                  <a:pt x="5202" y="256"/>
                  <a:pt x="6247" y="0"/>
                  <a:pt x="6596" y="163"/>
                </a:cubicBezTo>
                <a:cubicBezTo>
                  <a:pt x="6967" y="302"/>
                  <a:pt x="6805" y="883"/>
                  <a:pt x="6712" y="1138"/>
                </a:cubicBezTo>
                <a:cubicBezTo>
                  <a:pt x="6642" y="1370"/>
                  <a:pt x="6433" y="1463"/>
                  <a:pt x="6062" y="1556"/>
                </a:cubicBezTo>
                <a:cubicBezTo>
                  <a:pt x="5690" y="1672"/>
                  <a:pt x="5040" y="1742"/>
                  <a:pt x="4506" y="1765"/>
                </a:cubicBezTo>
                <a:cubicBezTo>
                  <a:pt x="3971" y="1812"/>
                  <a:pt x="3391" y="1765"/>
                  <a:pt x="2833" y="1719"/>
                </a:cubicBezTo>
                <a:cubicBezTo>
                  <a:pt x="2253" y="1672"/>
                  <a:pt x="1486" y="1510"/>
                  <a:pt x="1022" y="1440"/>
                </a:cubicBezTo>
                <a:cubicBezTo>
                  <a:pt x="557" y="1394"/>
                  <a:pt x="163" y="1417"/>
                  <a:pt x="0" y="1394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1404393" y="3458174"/>
            <a:ext cx="125285" cy="35533"/>
          </a:xfrm>
          <a:custGeom>
            <a:avLst/>
            <a:gdLst/>
            <a:ahLst/>
            <a:cxnLst/>
            <a:rect l="l" t="t" r="r" b="b"/>
            <a:pathLst>
              <a:path w="6968" h="1812" fill="none" extrusionOk="0">
                <a:moveTo>
                  <a:pt x="232" y="256"/>
                </a:moveTo>
                <a:lnTo>
                  <a:pt x="2833" y="256"/>
                </a:lnTo>
                <a:cubicBezTo>
                  <a:pt x="3553" y="256"/>
                  <a:pt x="3925" y="279"/>
                  <a:pt x="4552" y="256"/>
                </a:cubicBezTo>
                <a:cubicBezTo>
                  <a:pt x="5202" y="256"/>
                  <a:pt x="6247" y="0"/>
                  <a:pt x="6596" y="163"/>
                </a:cubicBezTo>
                <a:cubicBezTo>
                  <a:pt x="6967" y="302"/>
                  <a:pt x="6805" y="883"/>
                  <a:pt x="6712" y="1138"/>
                </a:cubicBezTo>
                <a:cubicBezTo>
                  <a:pt x="6642" y="1370"/>
                  <a:pt x="6433" y="1463"/>
                  <a:pt x="6062" y="1556"/>
                </a:cubicBezTo>
                <a:cubicBezTo>
                  <a:pt x="5690" y="1672"/>
                  <a:pt x="5040" y="1742"/>
                  <a:pt x="4506" y="1765"/>
                </a:cubicBezTo>
                <a:cubicBezTo>
                  <a:pt x="3971" y="1812"/>
                  <a:pt x="3391" y="1765"/>
                  <a:pt x="2833" y="1719"/>
                </a:cubicBezTo>
                <a:cubicBezTo>
                  <a:pt x="2253" y="1672"/>
                  <a:pt x="1486" y="1510"/>
                  <a:pt x="1022" y="1440"/>
                </a:cubicBezTo>
                <a:cubicBezTo>
                  <a:pt x="557" y="1394"/>
                  <a:pt x="163" y="1417"/>
                  <a:pt x="0" y="139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8"/>
          <p:cNvSpPr/>
          <p:nvPr/>
        </p:nvSpPr>
        <p:spPr>
          <a:xfrm>
            <a:off x="1404393" y="3415383"/>
            <a:ext cx="127370" cy="42358"/>
          </a:xfrm>
          <a:custGeom>
            <a:avLst/>
            <a:gdLst/>
            <a:ahLst/>
            <a:cxnLst/>
            <a:rect l="l" t="t" r="r" b="b"/>
            <a:pathLst>
              <a:path w="7084" h="2160" extrusionOk="0">
                <a:moveTo>
                  <a:pt x="0" y="929"/>
                </a:moveTo>
                <a:cubicBezTo>
                  <a:pt x="348" y="883"/>
                  <a:pt x="1394" y="720"/>
                  <a:pt x="2044" y="604"/>
                </a:cubicBezTo>
                <a:cubicBezTo>
                  <a:pt x="2694" y="511"/>
                  <a:pt x="3344" y="395"/>
                  <a:pt x="3971" y="279"/>
                </a:cubicBezTo>
                <a:cubicBezTo>
                  <a:pt x="4575" y="186"/>
                  <a:pt x="5249" y="23"/>
                  <a:pt x="5713" y="23"/>
                </a:cubicBezTo>
                <a:cubicBezTo>
                  <a:pt x="6154" y="0"/>
                  <a:pt x="6503" y="0"/>
                  <a:pt x="6712" y="186"/>
                </a:cubicBezTo>
                <a:cubicBezTo>
                  <a:pt x="6944" y="349"/>
                  <a:pt x="7083" y="767"/>
                  <a:pt x="7014" y="1045"/>
                </a:cubicBezTo>
                <a:cubicBezTo>
                  <a:pt x="6967" y="1324"/>
                  <a:pt x="6712" y="1672"/>
                  <a:pt x="6363" y="1858"/>
                </a:cubicBezTo>
                <a:cubicBezTo>
                  <a:pt x="6015" y="2021"/>
                  <a:pt x="5620" y="2067"/>
                  <a:pt x="4993" y="2114"/>
                </a:cubicBezTo>
                <a:cubicBezTo>
                  <a:pt x="4343" y="2160"/>
                  <a:pt x="3391" y="2137"/>
                  <a:pt x="2578" y="2114"/>
                </a:cubicBezTo>
                <a:cubicBezTo>
                  <a:pt x="1788" y="2114"/>
                  <a:pt x="581" y="2067"/>
                  <a:pt x="186" y="206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8"/>
          <p:cNvSpPr/>
          <p:nvPr/>
        </p:nvSpPr>
        <p:spPr>
          <a:xfrm>
            <a:off x="1404393" y="3415383"/>
            <a:ext cx="127370" cy="42358"/>
          </a:xfrm>
          <a:custGeom>
            <a:avLst/>
            <a:gdLst/>
            <a:ahLst/>
            <a:cxnLst/>
            <a:rect l="l" t="t" r="r" b="b"/>
            <a:pathLst>
              <a:path w="7084" h="2160" fill="none" extrusionOk="0">
                <a:moveTo>
                  <a:pt x="0" y="929"/>
                </a:moveTo>
                <a:cubicBezTo>
                  <a:pt x="348" y="883"/>
                  <a:pt x="1394" y="720"/>
                  <a:pt x="2044" y="604"/>
                </a:cubicBezTo>
                <a:cubicBezTo>
                  <a:pt x="2694" y="511"/>
                  <a:pt x="3344" y="395"/>
                  <a:pt x="3971" y="279"/>
                </a:cubicBezTo>
                <a:cubicBezTo>
                  <a:pt x="4575" y="186"/>
                  <a:pt x="5249" y="23"/>
                  <a:pt x="5713" y="23"/>
                </a:cubicBezTo>
                <a:cubicBezTo>
                  <a:pt x="6154" y="0"/>
                  <a:pt x="6503" y="0"/>
                  <a:pt x="6712" y="186"/>
                </a:cubicBezTo>
                <a:cubicBezTo>
                  <a:pt x="6944" y="349"/>
                  <a:pt x="7083" y="767"/>
                  <a:pt x="7014" y="1045"/>
                </a:cubicBezTo>
                <a:cubicBezTo>
                  <a:pt x="6967" y="1324"/>
                  <a:pt x="6712" y="1672"/>
                  <a:pt x="6363" y="1858"/>
                </a:cubicBezTo>
                <a:cubicBezTo>
                  <a:pt x="6015" y="2021"/>
                  <a:pt x="5620" y="2067"/>
                  <a:pt x="4993" y="2114"/>
                </a:cubicBezTo>
                <a:cubicBezTo>
                  <a:pt x="4343" y="2160"/>
                  <a:pt x="3391" y="2137"/>
                  <a:pt x="2578" y="2114"/>
                </a:cubicBezTo>
                <a:cubicBezTo>
                  <a:pt x="1788" y="2114"/>
                  <a:pt x="581" y="2067"/>
                  <a:pt x="186" y="206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8"/>
          <p:cNvSpPr/>
          <p:nvPr/>
        </p:nvSpPr>
        <p:spPr>
          <a:xfrm>
            <a:off x="1404393" y="3361202"/>
            <a:ext cx="123199" cy="68341"/>
          </a:xfrm>
          <a:custGeom>
            <a:avLst/>
            <a:gdLst/>
            <a:ahLst/>
            <a:cxnLst/>
            <a:rect l="l" t="t" r="r" b="b"/>
            <a:pathLst>
              <a:path w="6852" h="3485" extrusionOk="0">
                <a:moveTo>
                  <a:pt x="116" y="2625"/>
                </a:moveTo>
                <a:cubicBezTo>
                  <a:pt x="581" y="2393"/>
                  <a:pt x="2137" y="1580"/>
                  <a:pt x="2833" y="1278"/>
                </a:cubicBezTo>
                <a:cubicBezTo>
                  <a:pt x="3507" y="953"/>
                  <a:pt x="3739" y="999"/>
                  <a:pt x="4273" y="790"/>
                </a:cubicBezTo>
                <a:cubicBezTo>
                  <a:pt x="4784" y="581"/>
                  <a:pt x="5597" y="70"/>
                  <a:pt x="5992" y="24"/>
                </a:cubicBezTo>
                <a:cubicBezTo>
                  <a:pt x="6410" y="1"/>
                  <a:pt x="6572" y="302"/>
                  <a:pt x="6665" y="558"/>
                </a:cubicBezTo>
                <a:cubicBezTo>
                  <a:pt x="6758" y="837"/>
                  <a:pt x="6851" y="1394"/>
                  <a:pt x="6596" y="1649"/>
                </a:cubicBezTo>
                <a:cubicBezTo>
                  <a:pt x="6340" y="1905"/>
                  <a:pt x="5667" y="1951"/>
                  <a:pt x="5109" y="2137"/>
                </a:cubicBezTo>
                <a:cubicBezTo>
                  <a:pt x="4529" y="2300"/>
                  <a:pt x="3786" y="2462"/>
                  <a:pt x="3182" y="2671"/>
                </a:cubicBezTo>
                <a:cubicBezTo>
                  <a:pt x="2578" y="2880"/>
                  <a:pt x="1974" y="3182"/>
                  <a:pt x="1440" y="3322"/>
                </a:cubicBezTo>
                <a:cubicBezTo>
                  <a:pt x="906" y="3461"/>
                  <a:pt x="232" y="3461"/>
                  <a:pt x="0" y="3484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8"/>
          <p:cNvSpPr/>
          <p:nvPr/>
        </p:nvSpPr>
        <p:spPr>
          <a:xfrm>
            <a:off x="1404393" y="3361202"/>
            <a:ext cx="123199" cy="68341"/>
          </a:xfrm>
          <a:custGeom>
            <a:avLst/>
            <a:gdLst/>
            <a:ahLst/>
            <a:cxnLst/>
            <a:rect l="l" t="t" r="r" b="b"/>
            <a:pathLst>
              <a:path w="6852" h="3485" fill="none" extrusionOk="0">
                <a:moveTo>
                  <a:pt x="116" y="2625"/>
                </a:moveTo>
                <a:cubicBezTo>
                  <a:pt x="581" y="2393"/>
                  <a:pt x="2137" y="1580"/>
                  <a:pt x="2833" y="1278"/>
                </a:cubicBezTo>
                <a:cubicBezTo>
                  <a:pt x="3507" y="953"/>
                  <a:pt x="3739" y="999"/>
                  <a:pt x="4273" y="790"/>
                </a:cubicBezTo>
                <a:cubicBezTo>
                  <a:pt x="4784" y="581"/>
                  <a:pt x="5597" y="70"/>
                  <a:pt x="5992" y="24"/>
                </a:cubicBezTo>
                <a:cubicBezTo>
                  <a:pt x="6410" y="1"/>
                  <a:pt x="6572" y="302"/>
                  <a:pt x="6665" y="558"/>
                </a:cubicBezTo>
                <a:cubicBezTo>
                  <a:pt x="6758" y="837"/>
                  <a:pt x="6851" y="1394"/>
                  <a:pt x="6596" y="1649"/>
                </a:cubicBezTo>
                <a:cubicBezTo>
                  <a:pt x="6340" y="1905"/>
                  <a:pt x="5667" y="1951"/>
                  <a:pt x="5109" y="2137"/>
                </a:cubicBezTo>
                <a:cubicBezTo>
                  <a:pt x="4529" y="2300"/>
                  <a:pt x="3786" y="2462"/>
                  <a:pt x="3182" y="2671"/>
                </a:cubicBezTo>
                <a:cubicBezTo>
                  <a:pt x="2578" y="2880"/>
                  <a:pt x="1974" y="3182"/>
                  <a:pt x="1440" y="3322"/>
                </a:cubicBezTo>
                <a:cubicBezTo>
                  <a:pt x="906" y="3461"/>
                  <a:pt x="232" y="3461"/>
                  <a:pt x="0" y="348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8"/>
          <p:cNvSpPr/>
          <p:nvPr/>
        </p:nvSpPr>
        <p:spPr>
          <a:xfrm>
            <a:off x="1405634" y="3323409"/>
            <a:ext cx="113598" cy="81558"/>
          </a:xfrm>
          <a:custGeom>
            <a:avLst/>
            <a:gdLst/>
            <a:ahLst/>
            <a:cxnLst/>
            <a:rect l="l" t="t" r="r" b="b"/>
            <a:pathLst>
              <a:path w="6318" h="4159" extrusionOk="0">
                <a:moveTo>
                  <a:pt x="1" y="3136"/>
                </a:moveTo>
                <a:cubicBezTo>
                  <a:pt x="326" y="2904"/>
                  <a:pt x="1464" y="2091"/>
                  <a:pt x="2044" y="1743"/>
                </a:cubicBezTo>
                <a:cubicBezTo>
                  <a:pt x="2602" y="1371"/>
                  <a:pt x="2973" y="1255"/>
                  <a:pt x="3484" y="976"/>
                </a:cubicBezTo>
                <a:cubicBezTo>
                  <a:pt x="3972" y="721"/>
                  <a:pt x="4646" y="233"/>
                  <a:pt x="5087" y="117"/>
                </a:cubicBezTo>
                <a:cubicBezTo>
                  <a:pt x="5551" y="1"/>
                  <a:pt x="6039" y="94"/>
                  <a:pt x="6178" y="280"/>
                </a:cubicBezTo>
                <a:cubicBezTo>
                  <a:pt x="6318" y="465"/>
                  <a:pt x="6085" y="953"/>
                  <a:pt x="5923" y="1209"/>
                </a:cubicBezTo>
                <a:cubicBezTo>
                  <a:pt x="5784" y="1441"/>
                  <a:pt x="5551" y="1487"/>
                  <a:pt x="5203" y="1696"/>
                </a:cubicBezTo>
                <a:cubicBezTo>
                  <a:pt x="4878" y="1882"/>
                  <a:pt x="4413" y="2138"/>
                  <a:pt x="3902" y="2393"/>
                </a:cubicBezTo>
                <a:cubicBezTo>
                  <a:pt x="3391" y="2625"/>
                  <a:pt x="2695" y="2904"/>
                  <a:pt x="2161" y="3136"/>
                </a:cubicBezTo>
                <a:cubicBezTo>
                  <a:pt x="1603" y="3392"/>
                  <a:pt x="999" y="3670"/>
                  <a:pt x="651" y="3856"/>
                </a:cubicBezTo>
                <a:cubicBezTo>
                  <a:pt x="303" y="4019"/>
                  <a:pt x="163" y="4112"/>
                  <a:pt x="47" y="415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8"/>
          <p:cNvSpPr/>
          <p:nvPr/>
        </p:nvSpPr>
        <p:spPr>
          <a:xfrm>
            <a:off x="1405634" y="3323409"/>
            <a:ext cx="113598" cy="81558"/>
          </a:xfrm>
          <a:custGeom>
            <a:avLst/>
            <a:gdLst/>
            <a:ahLst/>
            <a:cxnLst/>
            <a:rect l="l" t="t" r="r" b="b"/>
            <a:pathLst>
              <a:path w="6318" h="4159" fill="none" extrusionOk="0">
                <a:moveTo>
                  <a:pt x="1" y="3136"/>
                </a:moveTo>
                <a:cubicBezTo>
                  <a:pt x="326" y="2904"/>
                  <a:pt x="1464" y="2091"/>
                  <a:pt x="2044" y="1743"/>
                </a:cubicBezTo>
                <a:cubicBezTo>
                  <a:pt x="2602" y="1371"/>
                  <a:pt x="2973" y="1255"/>
                  <a:pt x="3484" y="976"/>
                </a:cubicBezTo>
                <a:cubicBezTo>
                  <a:pt x="3972" y="721"/>
                  <a:pt x="4646" y="233"/>
                  <a:pt x="5087" y="117"/>
                </a:cubicBezTo>
                <a:cubicBezTo>
                  <a:pt x="5551" y="1"/>
                  <a:pt x="6039" y="94"/>
                  <a:pt x="6178" y="280"/>
                </a:cubicBezTo>
                <a:cubicBezTo>
                  <a:pt x="6318" y="465"/>
                  <a:pt x="6085" y="953"/>
                  <a:pt x="5923" y="1209"/>
                </a:cubicBezTo>
                <a:cubicBezTo>
                  <a:pt x="5784" y="1441"/>
                  <a:pt x="5551" y="1487"/>
                  <a:pt x="5203" y="1696"/>
                </a:cubicBezTo>
                <a:cubicBezTo>
                  <a:pt x="4878" y="1882"/>
                  <a:pt x="4413" y="2138"/>
                  <a:pt x="3902" y="2393"/>
                </a:cubicBezTo>
                <a:cubicBezTo>
                  <a:pt x="3391" y="2625"/>
                  <a:pt x="2695" y="2904"/>
                  <a:pt x="2161" y="3136"/>
                </a:cubicBezTo>
                <a:cubicBezTo>
                  <a:pt x="1603" y="3392"/>
                  <a:pt x="999" y="3670"/>
                  <a:pt x="651" y="3856"/>
                </a:cubicBezTo>
                <a:cubicBezTo>
                  <a:pt x="303" y="4019"/>
                  <a:pt x="163" y="4112"/>
                  <a:pt x="47" y="415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8"/>
          <p:cNvSpPr/>
          <p:nvPr/>
        </p:nvSpPr>
        <p:spPr>
          <a:xfrm>
            <a:off x="1406479" y="3283362"/>
            <a:ext cx="94377" cy="97481"/>
          </a:xfrm>
          <a:custGeom>
            <a:avLst/>
            <a:gdLst/>
            <a:ahLst/>
            <a:cxnLst/>
            <a:rect l="l" t="t" r="r" b="b"/>
            <a:pathLst>
              <a:path w="5249" h="4971" extrusionOk="0">
                <a:moveTo>
                  <a:pt x="116" y="3414"/>
                </a:moveTo>
                <a:cubicBezTo>
                  <a:pt x="418" y="3228"/>
                  <a:pt x="1487" y="2694"/>
                  <a:pt x="1928" y="2323"/>
                </a:cubicBezTo>
                <a:cubicBezTo>
                  <a:pt x="2369" y="1974"/>
                  <a:pt x="2485" y="1579"/>
                  <a:pt x="2834" y="1254"/>
                </a:cubicBezTo>
                <a:cubicBezTo>
                  <a:pt x="3159" y="906"/>
                  <a:pt x="3646" y="441"/>
                  <a:pt x="3972" y="279"/>
                </a:cubicBezTo>
                <a:cubicBezTo>
                  <a:pt x="4297" y="93"/>
                  <a:pt x="4575" y="0"/>
                  <a:pt x="4738" y="163"/>
                </a:cubicBezTo>
                <a:cubicBezTo>
                  <a:pt x="4924" y="325"/>
                  <a:pt x="4947" y="836"/>
                  <a:pt x="4993" y="1185"/>
                </a:cubicBezTo>
                <a:cubicBezTo>
                  <a:pt x="5017" y="1533"/>
                  <a:pt x="5249" y="1928"/>
                  <a:pt x="4924" y="2276"/>
                </a:cubicBezTo>
                <a:cubicBezTo>
                  <a:pt x="4599" y="2601"/>
                  <a:pt x="3553" y="2926"/>
                  <a:pt x="2996" y="3182"/>
                </a:cubicBezTo>
                <a:cubicBezTo>
                  <a:pt x="2462" y="3437"/>
                  <a:pt x="2183" y="3484"/>
                  <a:pt x="1696" y="3786"/>
                </a:cubicBezTo>
                <a:cubicBezTo>
                  <a:pt x="1185" y="4088"/>
                  <a:pt x="279" y="4761"/>
                  <a:pt x="0" y="497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8"/>
          <p:cNvSpPr/>
          <p:nvPr/>
        </p:nvSpPr>
        <p:spPr>
          <a:xfrm>
            <a:off x="1406479" y="3283362"/>
            <a:ext cx="94377" cy="97481"/>
          </a:xfrm>
          <a:custGeom>
            <a:avLst/>
            <a:gdLst/>
            <a:ahLst/>
            <a:cxnLst/>
            <a:rect l="l" t="t" r="r" b="b"/>
            <a:pathLst>
              <a:path w="5249" h="4971" fill="none" extrusionOk="0">
                <a:moveTo>
                  <a:pt x="116" y="3414"/>
                </a:moveTo>
                <a:cubicBezTo>
                  <a:pt x="418" y="3228"/>
                  <a:pt x="1487" y="2694"/>
                  <a:pt x="1928" y="2323"/>
                </a:cubicBezTo>
                <a:cubicBezTo>
                  <a:pt x="2369" y="1974"/>
                  <a:pt x="2485" y="1579"/>
                  <a:pt x="2834" y="1254"/>
                </a:cubicBezTo>
                <a:cubicBezTo>
                  <a:pt x="3159" y="906"/>
                  <a:pt x="3646" y="441"/>
                  <a:pt x="3972" y="279"/>
                </a:cubicBezTo>
                <a:cubicBezTo>
                  <a:pt x="4297" y="93"/>
                  <a:pt x="4575" y="0"/>
                  <a:pt x="4738" y="163"/>
                </a:cubicBezTo>
                <a:cubicBezTo>
                  <a:pt x="4924" y="325"/>
                  <a:pt x="4947" y="836"/>
                  <a:pt x="4993" y="1185"/>
                </a:cubicBezTo>
                <a:cubicBezTo>
                  <a:pt x="5017" y="1533"/>
                  <a:pt x="5249" y="1928"/>
                  <a:pt x="4924" y="2276"/>
                </a:cubicBezTo>
                <a:cubicBezTo>
                  <a:pt x="4599" y="2601"/>
                  <a:pt x="3553" y="2926"/>
                  <a:pt x="2996" y="3182"/>
                </a:cubicBezTo>
                <a:cubicBezTo>
                  <a:pt x="2462" y="3437"/>
                  <a:pt x="2183" y="3484"/>
                  <a:pt x="1696" y="3786"/>
                </a:cubicBezTo>
                <a:cubicBezTo>
                  <a:pt x="1185" y="4088"/>
                  <a:pt x="279" y="4761"/>
                  <a:pt x="0" y="497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8"/>
          <p:cNvSpPr/>
          <p:nvPr/>
        </p:nvSpPr>
        <p:spPr>
          <a:xfrm>
            <a:off x="1409824" y="3245569"/>
            <a:ext cx="69744" cy="99305"/>
          </a:xfrm>
          <a:custGeom>
            <a:avLst/>
            <a:gdLst/>
            <a:ahLst/>
            <a:cxnLst/>
            <a:rect l="l" t="t" r="r" b="b"/>
            <a:pathLst>
              <a:path w="3879" h="5064" extrusionOk="0">
                <a:moveTo>
                  <a:pt x="232" y="4088"/>
                </a:moveTo>
                <a:cubicBezTo>
                  <a:pt x="372" y="3925"/>
                  <a:pt x="766" y="3461"/>
                  <a:pt x="952" y="3066"/>
                </a:cubicBezTo>
                <a:cubicBezTo>
                  <a:pt x="1161" y="2671"/>
                  <a:pt x="1277" y="2137"/>
                  <a:pt x="1440" y="1766"/>
                </a:cubicBezTo>
                <a:cubicBezTo>
                  <a:pt x="1602" y="1417"/>
                  <a:pt x="1719" y="1185"/>
                  <a:pt x="1928" y="906"/>
                </a:cubicBezTo>
                <a:cubicBezTo>
                  <a:pt x="2113" y="628"/>
                  <a:pt x="2346" y="186"/>
                  <a:pt x="2648" y="94"/>
                </a:cubicBezTo>
                <a:cubicBezTo>
                  <a:pt x="2949" y="1"/>
                  <a:pt x="3553" y="117"/>
                  <a:pt x="3716" y="303"/>
                </a:cubicBezTo>
                <a:cubicBezTo>
                  <a:pt x="3878" y="512"/>
                  <a:pt x="3809" y="976"/>
                  <a:pt x="3669" y="1278"/>
                </a:cubicBezTo>
                <a:cubicBezTo>
                  <a:pt x="3530" y="1580"/>
                  <a:pt x="3089" y="1789"/>
                  <a:pt x="2880" y="2137"/>
                </a:cubicBezTo>
                <a:cubicBezTo>
                  <a:pt x="2671" y="2486"/>
                  <a:pt x="2671" y="3020"/>
                  <a:pt x="2392" y="3391"/>
                </a:cubicBezTo>
                <a:cubicBezTo>
                  <a:pt x="2137" y="3740"/>
                  <a:pt x="1719" y="4018"/>
                  <a:pt x="1324" y="4297"/>
                </a:cubicBezTo>
                <a:cubicBezTo>
                  <a:pt x="929" y="4576"/>
                  <a:pt x="232" y="4947"/>
                  <a:pt x="0" y="5063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8"/>
          <p:cNvSpPr/>
          <p:nvPr/>
        </p:nvSpPr>
        <p:spPr>
          <a:xfrm>
            <a:off x="1409824" y="3245569"/>
            <a:ext cx="69744" cy="99305"/>
          </a:xfrm>
          <a:custGeom>
            <a:avLst/>
            <a:gdLst/>
            <a:ahLst/>
            <a:cxnLst/>
            <a:rect l="l" t="t" r="r" b="b"/>
            <a:pathLst>
              <a:path w="3879" h="5064" fill="none" extrusionOk="0">
                <a:moveTo>
                  <a:pt x="232" y="4088"/>
                </a:moveTo>
                <a:cubicBezTo>
                  <a:pt x="372" y="3925"/>
                  <a:pt x="766" y="3461"/>
                  <a:pt x="952" y="3066"/>
                </a:cubicBezTo>
                <a:cubicBezTo>
                  <a:pt x="1161" y="2671"/>
                  <a:pt x="1277" y="2137"/>
                  <a:pt x="1440" y="1766"/>
                </a:cubicBezTo>
                <a:cubicBezTo>
                  <a:pt x="1602" y="1417"/>
                  <a:pt x="1719" y="1185"/>
                  <a:pt x="1928" y="906"/>
                </a:cubicBezTo>
                <a:cubicBezTo>
                  <a:pt x="2113" y="628"/>
                  <a:pt x="2346" y="186"/>
                  <a:pt x="2648" y="94"/>
                </a:cubicBezTo>
                <a:cubicBezTo>
                  <a:pt x="2949" y="1"/>
                  <a:pt x="3553" y="117"/>
                  <a:pt x="3716" y="303"/>
                </a:cubicBezTo>
                <a:cubicBezTo>
                  <a:pt x="3878" y="512"/>
                  <a:pt x="3809" y="976"/>
                  <a:pt x="3669" y="1278"/>
                </a:cubicBezTo>
                <a:cubicBezTo>
                  <a:pt x="3530" y="1580"/>
                  <a:pt x="3089" y="1789"/>
                  <a:pt x="2880" y="2137"/>
                </a:cubicBezTo>
                <a:cubicBezTo>
                  <a:pt x="2671" y="2486"/>
                  <a:pt x="2671" y="3020"/>
                  <a:pt x="2392" y="3391"/>
                </a:cubicBezTo>
                <a:cubicBezTo>
                  <a:pt x="2137" y="3740"/>
                  <a:pt x="1719" y="4018"/>
                  <a:pt x="1324" y="4297"/>
                </a:cubicBezTo>
                <a:cubicBezTo>
                  <a:pt x="929" y="4576"/>
                  <a:pt x="232" y="4947"/>
                  <a:pt x="0" y="5063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8"/>
          <p:cNvSpPr/>
          <p:nvPr/>
        </p:nvSpPr>
        <p:spPr>
          <a:xfrm>
            <a:off x="1442393" y="3912041"/>
            <a:ext cx="61815" cy="30533"/>
          </a:xfrm>
          <a:custGeom>
            <a:avLst/>
            <a:gdLst/>
            <a:ahLst/>
            <a:cxnLst/>
            <a:rect l="l" t="t" r="r" b="b"/>
            <a:pathLst>
              <a:path w="3438" h="1557" extrusionOk="0">
                <a:moveTo>
                  <a:pt x="233" y="1"/>
                </a:moveTo>
                <a:cubicBezTo>
                  <a:pt x="604" y="24"/>
                  <a:pt x="1951" y="93"/>
                  <a:pt x="2462" y="210"/>
                </a:cubicBezTo>
                <a:cubicBezTo>
                  <a:pt x="2973" y="326"/>
                  <a:pt x="3298" y="465"/>
                  <a:pt x="3368" y="651"/>
                </a:cubicBezTo>
                <a:cubicBezTo>
                  <a:pt x="3438" y="837"/>
                  <a:pt x="3089" y="1208"/>
                  <a:pt x="2880" y="1348"/>
                </a:cubicBezTo>
                <a:cubicBezTo>
                  <a:pt x="2671" y="1487"/>
                  <a:pt x="2439" y="1487"/>
                  <a:pt x="2114" y="1510"/>
                </a:cubicBezTo>
                <a:cubicBezTo>
                  <a:pt x="1766" y="1533"/>
                  <a:pt x="1255" y="1440"/>
                  <a:pt x="906" y="1464"/>
                </a:cubicBezTo>
                <a:cubicBezTo>
                  <a:pt x="558" y="1464"/>
                  <a:pt x="163" y="1557"/>
                  <a:pt x="0" y="155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8"/>
          <p:cNvSpPr/>
          <p:nvPr/>
        </p:nvSpPr>
        <p:spPr>
          <a:xfrm>
            <a:off x="1442393" y="3912041"/>
            <a:ext cx="61815" cy="30533"/>
          </a:xfrm>
          <a:custGeom>
            <a:avLst/>
            <a:gdLst/>
            <a:ahLst/>
            <a:cxnLst/>
            <a:rect l="l" t="t" r="r" b="b"/>
            <a:pathLst>
              <a:path w="3438" h="1557" fill="none" extrusionOk="0">
                <a:moveTo>
                  <a:pt x="233" y="1"/>
                </a:moveTo>
                <a:cubicBezTo>
                  <a:pt x="604" y="24"/>
                  <a:pt x="1951" y="93"/>
                  <a:pt x="2462" y="210"/>
                </a:cubicBezTo>
                <a:cubicBezTo>
                  <a:pt x="2973" y="326"/>
                  <a:pt x="3298" y="465"/>
                  <a:pt x="3368" y="651"/>
                </a:cubicBezTo>
                <a:cubicBezTo>
                  <a:pt x="3438" y="837"/>
                  <a:pt x="3089" y="1208"/>
                  <a:pt x="2880" y="1348"/>
                </a:cubicBezTo>
                <a:cubicBezTo>
                  <a:pt x="2671" y="1487"/>
                  <a:pt x="2439" y="1487"/>
                  <a:pt x="2114" y="1510"/>
                </a:cubicBezTo>
                <a:cubicBezTo>
                  <a:pt x="1766" y="1533"/>
                  <a:pt x="1255" y="1440"/>
                  <a:pt x="906" y="1464"/>
                </a:cubicBezTo>
                <a:cubicBezTo>
                  <a:pt x="558" y="1464"/>
                  <a:pt x="163" y="1557"/>
                  <a:pt x="0" y="155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8"/>
          <p:cNvSpPr/>
          <p:nvPr/>
        </p:nvSpPr>
        <p:spPr>
          <a:xfrm>
            <a:off x="1444479" y="3948011"/>
            <a:ext cx="44285" cy="38730"/>
          </a:xfrm>
          <a:custGeom>
            <a:avLst/>
            <a:gdLst/>
            <a:ahLst/>
            <a:cxnLst/>
            <a:rect l="l" t="t" r="r" b="b"/>
            <a:pathLst>
              <a:path w="2463" h="1975" extrusionOk="0">
                <a:moveTo>
                  <a:pt x="1" y="0"/>
                </a:moveTo>
                <a:cubicBezTo>
                  <a:pt x="303" y="23"/>
                  <a:pt x="1417" y="70"/>
                  <a:pt x="1812" y="163"/>
                </a:cubicBezTo>
                <a:cubicBezTo>
                  <a:pt x="2207" y="256"/>
                  <a:pt x="2462" y="418"/>
                  <a:pt x="2416" y="581"/>
                </a:cubicBezTo>
                <a:cubicBezTo>
                  <a:pt x="2346" y="767"/>
                  <a:pt x="1696" y="1022"/>
                  <a:pt x="1510" y="1231"/>
                </a:cubicBezTo>
                <a:cubicBezTo>
                  <a:pt x="1324" y="1463"/>
                  <a:pt x="1487" y="1812"/>
                  <a:pt x="1324" y="1881"/>
                </a:cubicBezTo>
                <a:cubicBezTo>
                  <a:pt x="1185" y="1974"/>
                  <a:pt x="721" y="1742"/>
                  <a:pt x="604" y="171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8"/>
          <p:cNvSpPr/>
          <p:nvPr/>
        </p:nvSpPr>
        <p:spPr>
          <a:xfrm>
            <a:off x="1444479" y="3948011"/>
            <a:ext cx="44285" cy="38730"/>
          </a:xfrm>
          <a:custGeom>
            <a:avLst/>
            <a:gdLst/>
            <a:ahLst/>
            <a:cxnLst/>
            <a:rect l="l" t="t" r="r" b="b"/>
            <a:pathLst>
              <a:path w="2463" h="1975" fill="none" extrusionOk="0">
                <a:moveTo>
                  <a:pt x="1" y="0"/>
                </a:moveTo>
                <a:cubicBezTo>
                  <a:pt x="303" y="23"/>
                  <a:pt x="1417" y="70"/>
                  <a:pt x="1812" y="163"/>
                </a:cubicBezTo>
                <a:cubicBezTo>
                  <a:pt x="2207" y="256"/>
                  <a:pt x="2462" y="418"/>
                  <a:pt x="2416" y="581"/>
                </a:cubicBezTo>
                <a:cubicBezTo>
                  <a:pt x="2346" y="767"/>
                  <a:pt x="1696" y="1022"/>
                  <a:pt x="1510" y="1231"/>
                </a:cubicBezTo>
                <a:cubicBezTo>
                  <a:pt x="1324" y="1463"/>
                  <a:pt x="1487" y="1812"/>
                  <a:pt x="1324" y="1881"/>
                </a:cubicBezTo>
                <a:cubicBezTo>
                  <a:pt x="1185" y="1974"/>
                  <a:pt x="721" y="1742"/>
                  <a:pt x="604" y="171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8"/>
          <p:cNvSpPr/>
          <p:nvPr/>
        </p:nvSpPr>
        <p:spPr>
          <a:xfrm>
            <a:off x="1462445" y="3113549"/>
            <a:ext cx="129456" cy="54222"/>
          </a:xfrm>
          <a:custGeom>
            <a:avLst/>
            <a:gdLst/>
            <a:ahLst/>
            <a:cxnLst/>
            <a:rect l="l" t="t" r="r" b="b"/>
            <a:pathLst>
              <a:path w="7200" h="2765" extrusionOk="0">
                <a:moveTo>
                  <a:pt x="0" y="2764"/>
                </a:moveTo>
                <a:cubicBezTo>
                  <a:pt x="534" y="2486"/>
                  <a:pt x="1928" y="1487"/>
                  <a:pt x="3135" y="1046"/>
                </a:cubicBezTo>
                <a:cubicBezTo>
                  <a:pt x="4320" y="581"/>
                  <a:pt x="6526" y="186"/>
                  <a:pt x="7200" y="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8"/>
          <p:cNvSpPr/>
          <p:nvPr/>
        </p:nvSpPr>
        <p:spPr>
          <a:xfrm>
            <a:off x="1462445" y="3113549"/>
            <a:ext cx="129456" cy="54222"/>
          </a:xfrm>
          <a:custGeom>
            <a:avLst/>
            <a:gdLst/>
            <a:ahLst/>
            <a:cxnLst/>
            <a:rect l="l" t="t" r="r" b="b"/>
            <a:pathLst>
              <a:path w="7200" h="2765" fill="none" extrusionOk="0">
                <a:moveTo>
                  <a:pt x="0" y="2764"/>
                </a:moveTo>
                <a:cubicBezTo>
                  <a:pt x="534" y="2486"/>
                  <a:pt x="1928" y="1487"/>
                  <a:pt x="3135" y="1046"/>
                </a:cubicBezTo>
                <a:cubicBezTo>
                  <a:pt x="4320" y="581"/>
                  <a:pt x="6526" y="186"/>
                  <a:pt x="7200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8"/>
          <p:cNvSpPr/>
          <p:nvPr/>
        </p:nvSpPr>
        <p:spPr>
          <a:xfrm>
            <a:off x="1451996" y="3127212"/>
            <a:ext cx="148677" cy="71067"/>
          </a:xfrm>
          <a:custGeom>
            <a:avLst/>
            <a:gdLst/>
            <a:ahLst/>
            <a:cxnLst/>
            <a:rect l="l" t="t" r="r" b="b"/>
            <a:pathLst>
              <a:path w="8269" h="3624" extrusionOk="0">
                <a:moveTo>
                  <a:pt x="1" y="3623"/>
                </a:moveTo>
                <a:cubicBezTo>
                  <a:pt x="419" y="3368"/>
                  <a:pt x="1580" y="2625"/>
                  <a:pt x="2625" y="2067"/>
                </a:cubicBezTo>
                <a:cubicBezTo>
                  <a:pt x="3693" y="1510"/>
                  <a:pt x="5412" y="674"/>
                  <a:pt x="6341" y="349"/>
                </a:cubicBezTo>
                <a:cubicBezTo>
                  <a:pt x="7293" y="0"/>
                  <a:pt x="7943" y="117"/>
                  <a:pt x="8268" y="7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8"/>
          <p:cNvSpPr/>
          <p:nvPr/>
        </p:nvSpPr>
        <p:spPr>
          <a:xfrm>
            <a:off x="1451996" y="3127212"/>
            <a:ext cx="148677" cy="71067"/>
          </a:xfrm>
          <a:custGeom>
            <a:avLst/>
            <a:gdLst/>
            <a:ahLst/>
            <a:cxnLst/>
            <a:rect l="l" t="t" r="r" b="b"/>
            <a:pathLst>
              <a:path w="8269" h="3624" fill="none" extrusionOk="0">
                <a:moveTo>
                  <a:pt x="1" y="3623"/>
                </a:moveTo>
                <a:cubicBezTo>
                  <a:pt x="419" y="3368"/>
                  <a:pt x="1580" y="2625"/>
                  <a:pt x="2625" y="2067"/>
                </a:cubicBezTo>
                <a:cubicBezTo>
                  <a:pt x="3693" y="1510"/>
                  <a:pt x="5412" y="674"/>
                  <a:pt x="6341" y="349"/>
                </a:cubicBezTo>
                <a:cubicBezTo>
                  <a:pt x="7293" y="0"/>
                  <a:pt x="7943" y="117"/>
                  <a:pt x="8268" y="7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8"/>
          <p:cNvSpPr/>
          <p:nvPr/>
        </p:nvSpPr>
        <p:spPr>
          <a:xfrm>
            <a:off x="1458273" y="3142227"/>
            <a:ext cx="146573" cy="74263"/>
          </a:xfrm>
          <a:custGeom>
            <a:avLst/>
            <a:gdLst/>
            <a:ahLst/>
            <a:cxnLst/>
            <a:rect l="l" t="t" r="r" b="b"/>
            <a:pathLst>
              <a:path w="8152" h="3787" extrusionOk="0">
                <a:moveTo>
                  <a:pt x="0" y="3786"/>
                </a:moveTo>
                <a:cubicBezTo>
                  <a:pt x="534" y="3484"/>
                  <a:pt x="1881" y="2579"/>
                  <a:pt x="3251" y="1952"/>
                </a:cubicBezTo>
                <a:cubicBezTo>
                  <a:pt x="4598" y="1325"/>
                  <a:pt x="7339" y="326"/>
                  <a:pt x="8152" y="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8"/>
          <p:cNvSpPr/>
          <p:nvPr/>
        </p:nvSpPr>
        <p:spPr>
          <a:xfrm>
            <a:off x="1458273" y="3142227"/>
            <a:ext cx="146573" cy="74263"/>
          </a:xfrm>
          <a:custGeom>
            <a:avLst/>
            <a:gdLst/>
            <a:ahLst/>
            <a:cxnLst/>
            <a:rect l="l" t="t" r="r" b="b"/>
            <a:pathLst>
              <a:path w="8152" h="3787" fill="none" extrusionOk="0">
                <a:moveTo>
                  <a:pt x="0" y="3786"/>
                </a:moveTo>
                <a:cubicBezTo>
                  <a:pt x="534" y="3484"/>
                  <a:pt x="1881" y="2579"/>
                  <a:pt x="3251" y="1952"/>
                </a:cubicBezTo>
                <a:cubicBezTo>
                  <a:pt x="4598" y="1325"/>
                  <a:pt x="7339" y="326"/>
                  <a:pt x="8152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8"/>
          <p:cNvSpPr/>
          <p:nvPr/>
        </p:nvSpPr>
        <p:spPr>
          <a:xfrm>
            <a:off x="1472462" y="3161359"/>
            <a:ext cx="142402" cy="67870"/>
          </a:xfrm>
          <a:custGeom>
            <a:avLst/>
            <a:gdLst/>
            <a:ahLst/>
            <a:cxnLst/>
            <a:rect l="l" t="t" r="r" b="b"/>
            <a:pathLst>
              <a:path w="7920" h="3461" extrusionOk="0">
                <a:moveTo>
                  <a:pt x="1" y="3461"/>
                </a:moveTo>
                <a:cubicBezTo>
                  <a:pt x="767" y="3043"/>
                  <a:pt x="3345" y="1556"/>
                  <a:pt x="4669" y="976"/>
                </a:cubicBezTo>
                <a:cubicBezTo>
                  <a:pt x="5992" y="395"/>
                  <a:pt x="7363" y="163"/>
                  <a:pt x="7920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8"/>
          <p:cNvSpPr/>
          <p:nvPr/>
        </p:nvSpPr>
        <p:spPr>
          <a:xfrm>
            <a:off x="1472462" y="3161359"/>
            <a:ext cx="142402" cy="67870"/>
          </a:xfrm>
          <a:custGeom>
            <a:avLst/>
            <a:gdLst/>
            <a:ahLst/>
            <a:cxnLst/>
            <a:rect l="l" t="t" r="r" b="b"/>
            <a:pathLst>
              <a:path w="7920" h="3461" fill="none" extrusionOk="0">
                <a:moveTo>
                  <a:pt x="1" y="3461"/>
                </a:moveTo>
                <a:cubicBezTo>
                  <a:pt x="767" y="3043"/>
                  <a:pt x="3345" y="1556"/>
                  <a:pt x="4669" y="976"/>
                </a:cubicBezTo>
                <a:cubicBezTo>
                  <a:pt x="5992" y="395"/>
                  <a:pt x="7363" y="163"/>
                  <a:pt x="7920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8"/>
          <p:cNvSpPr/>
          <p:nvPr/>
        </p:nvSpPr>
        <p:spPr>
          <a:xfrm>
            <a:off x="1480825" y="3174100"/>
            <a:ext cx="144487" cy="67870"/>
          </a:xfrm>
          <a:custGeom>
            <a:avLst/>
            <a:gdLst/>
            <a:ahLst/>
            <a:cxnLst/>
            <a:rect l="l" t="t" r="r" b="b"/>
            <a:pathLst>
              <a:path w="8036" h="3461" extrusionOk="0">
                <a:moveTo>
                  <a:pt x="0" y="3461"/>
                </a:moveTo>
                <a:cubicBezTo>
                  <a:pt x="627" y="3112"/>
                  <a:pt x="2392" y="2044"/>
                  <a:pt x="3716" y="1464"/>
                </a:cubicBezTo>
                <a:cubicBezTo>
                  <a:pt x="5063" y="883"/>
                  <a:pt x="7316" y="233"/>
                  <a:pt x="8036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8"/>
          <p:cNvSpPr/>
          <p:nvPr/>
        </p:nvSpPr>
        <p:spPr>
          <a:xfrm>
            <a:off x="1480825" y="3174100"/>
            <a:ext cx="144487" cy="67870"/>
          </a:xfrm>
          <a:custGeom>
            <a:avLst/>
            <a:gdLst/>
            <a:ahLst/>
            <a:cxnLst/>
            <a:rect l="l" t="t" r="r" b="b"/>
            <a:pathLst>
              <a:path w="8036" h="3461" fill="none" extrusionOk="0">
                <a:moveTo>
                  <a:pt x="0" y="3461"/>
                </a:moveTo>
                <a:cubicBezTo>
                  <a:pt x="627" y="3112"/>
                  <a:pt x="2392" y="2044"/>
                  <a:pt x="3716" y="1464"/>
                </a:cubicBezTo>
                <a:cubicBezTo>
                  <a:pt x="5063" y="883"/>
                  <a:pt x="7316" y="233"/>
                  <a:pt x="8036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8"/>
          <p:cNvSpPr/>
          <p:nvPr/>
        </p:nvSpPr>
        <p:spPr>
          <a:xfrm>
            <a:off x="1495014" y="3196407"/>
            <a:ext cx="140316" cy="61497"/>
          </a:xfrm>
          <a:custGeom>
            <a:avLst/>
            <a:gdLst/>
            <a:ahLst/>
            <a:cxnLst/>
            <a:rect l="l" t="t" r="r" b="b"/>
            <a:pathLst>
              <a:path w="7804" h="3136" extrusionOk="0">
                <a:moveTo>
                  <a:pt x="1" y="3136"/>
                </a:moveTo>
                <a:cubicBezTo>
                  <a:pt x="488" y="2834"/>
                  <a:pt x="1696" y="1812"/>
                  <a:pt x="2997" y="1301"/>
                </a:cubicBezTo>
                <a:cubicBezTo>
                  <a:pt x="4297" y="767"/>
                  <a:pt x="6991" y="209"/>
                  <a:pt x="7804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8"/>
          <p:cNvSpPr/>
          <p:nvPr/>
        </p:nvSpPr>
        <p:spPr>
          <a:xfrm>
            <a:off x="1495014" y="3196407"/>
            <a:ext cx="140316" cy="61497"/>
          </a:xfrm>
          <a:custGeom>
            <a:avLst/>
            <a:gdLst/>
            <a:ahLst/>
            <a:cxnLst/>
            <a:rect l="l" t="t" r="r" b="b"/>
            <a:pathLst>
              <a:path w="7804" h="3136" fill="none" extrusionOk="0">
                <a:moveTo>
                  <a:pt x="1" y="3136"/>
                </a:moveTo>
                <a:cubicBezTo>
                  <a:pt x="488" y="2834"/>
                  <a:pt x="1696" y="1812"/>
                  <a:pt x="2997" y="1301"/>
                </a:cubicBezTo>
                <a:cubicBezTo>
                  <a:pt x="4297" y="767"/>
                  <a:pt x="6991" y="209"/>
                  <a:pt x="7804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8"/>
          <p:cNvSpPr/>
          <p:nvPr/>
        </p:nvSpPr>
        <p:spPr>
          <a:xfrm>
            <a:off x="1500445" y="3215519"/>
            <a:ext cx="146591" cy="56045"/>
          </a:xfrm>
          <a:custGeom>
            <a:avLst/>
            <a:gdLst/>
            <a:ahLst/>
            <a:cxnLst/>
            <a:rect l="l" t="t" r="r" b="b"/>
            <a:pathLst>
              <a:path w="8153" h="2858" extrusionOk="0">
                <a:moveTo>
                  <a:pt x="1" y="2857"/>
                </a:moveTo>
                <a:cubicBezTo>
                  <a:pt x="535" y="2602"/>
                  <a:pt x="2021" y="1789"/>
                  <a:pt x="3182" y="1348"/>
                </a:cubicBezTo>
                <a:cubicBezTo>
                  <a:pt x="4320" y="907"/>
                  <a:pt x="6062" y="419"/>
                  <a:pt x="6898" y="210"/>
                </a:cubicBezTo>
                <a:cubicBezTo>
                  <a:pt x="7734" y="1"/>
                  <a:pt x="7943" y="117"/>
                  <a:pt x="8152" y="94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8"/>
          <p:cNvSpPr/>
          <p:nvPr/>
        </p:nvSpPr>
        <p:spPr>
          <a:xfrm>
            <a:off x="1500445" y="3215519"/>
            <a:ext cx="146591" cy="56045"/>
          </a:xfrm>
          <a:custGeom>
            <a:avLst/>
            <a:gdLst/>
            <a:ahLst/>
            <a:cxnLst/>
            <a:rect l="l" t="t" r="r" b="b"/>
            <a:pathLst>
              <a:path w="8153" h="2858" fill="none" extrusionOk="0">
                <a:moveTo>
                  <a:pt x="1" y="2857"/>
                </a:moveTo>
                <a:cubicBezTo>
                  <a:pt x="535" y="2602"/>
                  <a:pt x="2021" y="1789"/>
                  <a:pt x="3182" y="1348"/>
                </a:cubicBezTo>
                <a:cubicBezTo>
                  <a:pt x="4320" y="907"/>
                  <a:pt x="6062" y="419"/>
                  <a:pt x="6898" y="210"/>
                </a:cubicBezTo>
                <a:cubicBezTo>
                  <a:pt x="7734" y="1"/>
                  <a:pt x="7943" y="117"/>
                  <a:pt x="8152" y="9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8"/>
          <p:cNvSpPr/>
          <p:nvPr/>
        </p:nvSpPr>
        <p:spPr>
          <a:xfrm>
            <a:off x="1507962" y="3238748"/>
            <a:ext cx="147832" cy="48750"/>
          </a:xfrm>
          <a:custGeom>
            <a:avLst/>
            <a:gdLst/>
            <a:ahLst/>
            <a:cxnLst/>
            <a:rect l="l" t="t" r="r" b="b"/>
            <a:pathLst>
              <a:path w="8222" h="2486" extrusionOk="0">
                <a:moveTo>
                  <a:pt x="1" y="2485"/>
                </a:moveTo>
                <a:cubicBezTo>
                  <a:pt x="512" y="2253"/>
                  <a:pt x="2137" y="1440"/>
                  <a:pt x="3113" y="1069"/>
                </a:cubicBezTo>
                <a:cubicBezTo>
                  <a:pt x="4088" y="697"/>
                  <a:pt x="4971" y="442"/>
                  <a:pt x="5807" y="256"/>
                </a:cubicBezTo>
                <a:cubicBezTo>
                  <a:pt x="6666" y="93"/>
                  <a:pt x="7827" y="47"/>
                  <a:pt x="8222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8"/>
          <p:cNvSpPr/>
          <p:nvPr/>
        </p:nvSpPr>
        <p:spPr>
          <a:xfrm>
            <a:off x="1507962" y="3238748"/>
            <a:ext cx="147832" cy="48750"/>
          </a:xfrm>
          <a:custGeom>
            <a:avLst/>
            <a:gdLst/>
            <a:ahLst/>
            <a:cxnLst/>
            <a:rect l="l" t="t" r="r" b="b"/>
            <a:pathLst>
              <a:path w="8222" h="2486" fill="none" extrusionOk="0">
                <a:moveTo>
                  <a:pt x="1" y="2485"/>
                </a:moveTo>
                <a:cubicBezTo>
                  <a:pt x="512" y="2253"/>
                  <a:pt x="2137" y="1440"/>
                  <a:pt x="3113" y="1069"/>
                </a:cubicBezTo>
                <a:cubicBezTo>
                  <a:pt x="4088" y="697"/>
                  <a:pt x="4971" y="442"/>
                  <a:pt x="5807" y="256"/>
                </a:cubicBezTo>
                <a:cubicBezTo>
                  <a:pt x="6666" y="93"/>
                  <a:pt x="7827" y="47"/>
                  <a:pt x="8222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8"/>
          <p:cNvSpPr/>
          <p:nvPr/>
        </p:nvSpPr>
        <p:spPr>
          <a:xfrm>
            <a:off x="1513393" y="3261055"/>
            <a:ext cx="152021" cy="46476"/>
          </a:xfrm>
          <a:custGeom>
            <a:avLst/>
            <a:gdLst/>
            <a:ahLst/>
            <a:cxnLst/>
            <a:rect l="l" t="t" r="r" b="b"/>
            <a:pathLst>
              <a:path w="8455" h="2370" extrusionOk="0">
                <a:moveTo>
                  <a:pt x="1" y="2369"/>
                </a:moveTo>
                <a:cubicBezTo>
                  <a:pt x="465" y="2114"/>
                  <a:pt x="1882" y="1231"/>
                  <a:pt x="2880" y="860"/>
                </a:cubicBezTo>
                <a:cubicBezTo>
                  <a:pt x="3856" y="488"/>
                  <a:pt x="4994" y="209"/>
                  <a:pt x="5946" y="93"/>
                </a:cubicBezTo>
                <a:cubicBezTo>
                  <a:pt x="6875" y="0"/>
                  <a:pt x="8036" y="186"/>
                  <a:pt x="8454" y="20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8"/>
          <p:cNvSpPr/>
          <p:nvPr/>
        </p:nvSpPr>
        <p:spPr>
          <a:xfrm>
            <a:off x="1513393" y="3261055"/>
            <a:ext cx="152021" cy="46476"/>
          </a:xfrm>
          <a:custGeom>
            <a:avLst/>
            <a:gdLst/>
            <a:ahLst/>
            <a:cxnLst/>
            <a:rect l="l" t="t" r="r" b="b"/>
            <a:pathLst>
              <a:path w="8455" h="2370" fill="none" extrusionOk="0">
                <a:moveTo>
                  <a:pt x="1" y="2369"/>
                </a:moveTo>
                <a:cubicBezTo>
                  <a:pt x="465" y="2114"/>
                  <a:pt x="1882" y="1231"/>
                  <a:pt x="2880" y="860"/>
                </a:cubicBezTo>
                <a:cubicBezTo>
                  <a:pt x="3856" y="488"/>
                  <a:pt x="4994" y="209"/>
                  <a:pt x="5946" y="93"/>
                </a:cubicBezTo>
                <a:cubicBezTo>
                  <a:pt x="6875" y="0"/>
                  <a:pt x="8036" y="186"/>
                  <a:pt x="8454" y="20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8"/>
          <p:cNvSpPr/>
          <p:nvPr/>
        </p:nvSpPr>
        <p:spPr>
          <a:xfrm>
            <a:off x="1519652" y="3281088"/>
            <a:ext cx="153280" cy="53751"/>
          </a:xfrm>
          <a:custGeom>
            <a:avLst/>
            <a:gdLst/>
            <a:ahLst/>
            <a:cxnLst/>
            <a:rect l="l" t="t" r="r" b="b"/>
            <a:pathLst>
              <a:path w="8525" h="2741" extrusionOk="0">
                <a:moveTo>
                  <a:pt x="1" y="2741"/>
                </a:moveTo>
                <a:cubicBezTo>
                  <a:pt x="280" y="2555"/>
                  <a:pt x="767" y="1951"/>
                  <a:pt x="1627" y="1556"/>
                </a:cubicBezTo>
                <a:cubicBezTo>
                  <a:pt x="2486" y="1161"/>
                  <a:pt x="3949" y="627"/>
                  <a:pt x="5110" y="372"/>
                </a:cubicBezTo>
                <a:cubicBezTo>
                  <a:pt x="6248" y="116"/>
                  <a:pt x="7967" y="70"/>
                  <a:pt x="8524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8"/>
          <p:cNvSpPr/>
          <p:nvPr/>
        </p:nvSpPr>
        <p:spPr>
          <a:xfrm>
            <a:off x="1519652" y="3281088"/>
            <a:ext cx="153280" cy="53751"/>
          </a:xfrm>
          <a:custGeom>
            <a:avLst/>
            <a:gdLst/>
            <a:ahLst/>
            <a:cxnLst/>
            <a:rect l="l" t="t" r="r" b="b"/>
            <a:pathLst>
              <a:path w="8525" h="2741" fill="none" extrusionOk="0">
                <a:moveTo>
                  <a:pt x="1" y="2741"/>
                </a:moveTo>
                <a:cubicBezTo>
                  <a:pt x="280" y="2555"/>
                  <a:pt x="767" y="1951"/>
                  <a:pt x="1627" y="1556"/>
                </a:cubicBezTo>
                <a:cubicBezTo>
                  <a:pt x="2486" y="1161"/>
                  <a:pt x="3949" y="627"/>
                  <a:pt x="5110" y="372"/>
                </a:cubicBezTo>
                <a:cubicBezTo>
                  <a:pt x="6248" y="116"/>
                  <a:pt x="7967" y="70"/>
                  <a:pt x="8524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8"/>
          <p:cNvSpPr/>
          <p:nvPr/>
        </p:nvSpPr>
        <p:spPr>
          <a:xfrm>
            <a:off x="1522997" y="3308394"/>
            <a:ext cx="156606" cy="43750"/>
          </a:xfrm>
          <a:custGeom>
            <a:avLst/>
            <a:gdLst/>
            <a:ahLst/>
            <a:cxnLst/>
            <a:rect l="l" t="t" r="r" b="b"/>
            <a:pathLst>
              <a:path w="8710" h="2231" extrusionOk="0">
                <a:moveTo>
                  <a:pt x="1" y="2230"/>
                </a:moveTo>
                <a:cubicBezTo>
                  <a:pt x="512" y="2021"/>
                  <a:pt x="2044" y="1324"/>
                  <a:pt x="3066" y="976"/>
                </a:cubicBezTo>
                <a:cubicBezTo>
                  <a:pt x="4088" y="628"/>
                  <a:pt x="5180" y="233"/>
                  <a:pt x="6132" y="117"/>
                </a:cubicBezTo>
                <a:cubicBezTo>
                  <a:pt x="7061" y="1"/>
                  <a:pt x="8268" y="256"/>
                  <a:pt x="8710" y="27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8"/>
          <p:cNvSpPr/>
          <p:nvPr/>
        </p:nvSpPr>
        <p:spPr>
          <a:xfrm>
            <a:off x="1522997" y="3308394"/>
            <a:ext cx="156606" cy="43750"/>
          </a:xfrm>
          <a:custGeom>
            <a:avLst/>
            <a:gdLst/>
            <a:ahLst/>
            <a:cxnLst/>
            <a:rect l="l" t="t" r="r" b="b"/>
            <a:pathLst>
              <a:path w="8710" h="2231" fill="none" extrusionOk="0">
                <a:moveTo>
                  <a:pt x="1" y="2230"/>
                </a:moveTo>
                <a:cubicBezTo>
                  <a:pt x="512" y="2021"/>
                  <a:pt x="2044" y="1324"/>
                  <a:pt x="3066" y="976"/>
                </a:cubicBezTo>
                <a:cubicBezTo>
                  <a:pt x="4088" y="628"/>
                  <a:pt x="5180" y="233"/>
                  <a:pt x="6132" y="117"/>
                </a:cubicBezTo>
                <a:cubicBezTo>
                  <a:pt x="7061" y="1"/>
                  <a:pt x="8268" y="256"/>
                  <a:pt x="8710" y="27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8"/>
          <p:cNvSpPr/>
          <p:nvPr/>
        </p:nvSpPr>
        <p:spPr>
          <a:xfrm>
            <a:off x="1527169" y="3337993"/>
            <a:ext cx="154520" cy="37357"/>
          </a:xfrm>
          <a:custGeom>
            <a:avLst/>
            <a:gdLst/>
            <a:ahLst/>
            <a:cxnLst/>
            <a:rect l="l" t="t" r="r" b="b"/>
            <a:pathLst>
              <a:path w="8594" h="1905" extrusionOk="0">
                <a:moveTo>
                  <a:pt x="1" y="1904"/>
                </a:moveTo>
                <a:cubicBezTo>
                  <a:pt x="535" y="1649"/>
                  <a:pt x="2161" y="743"/>
                  <a:pt x="3136" y="441"/>
                </a:cubicBezTo>
                <a:cubicBezTo>
                  <a:pt x="4088" y="139"/>
                  <a:pt x="4855" y="116"/>
                  <a:pt x="5760" y="70"/>
                </a:cubicBezTo>
                <a:cubicBezTo>
                  <a:pt x="6689" y="0"/>
                  <a:pt x="8129" y="116"/>
                  <a:pt x="8594" y="116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8"/>
          <p:cNvSpPr/>
          <p:nvPr/>
        </p:nvSpPr>
        <p:spPr>
          <a:xfrm>
            <a:off x="1527169" y="3337993"/>
            <a:ext cx="154520" cy="37357"/>
          </a:xfrm>
          <a:custGeom>
            <a:avLst/>
            <a:gdLst/>
            <a:ahLst/>
            <a:cxnLst/>
            <a:rect l="l" t="t" r="r" b="b"/>
            <a:pathLst>
              <a:path w="8594" h="1905" fill="none" extrusionOk="0">
                <a:moveTo>
                  <a:pt x="1" y="1904"/>
                </a:moveTo>
                <a:cubicBezTo>
                  <a:pt x="535" y="1649"/>
                  <a:pt x="2161" y="743"/>
                  <a:pt x="3136" y="441"/>
                </a:cubicBezTo>
                <a:cubicBezTo>
                  <a:pt x="4088" y="139"/>
                  <a:pt x="4855" y="116"/>
                  <a:pt x="5760" y="70"/>
                </a:cubicBezTo>
                <a:cubicBezTo>
                  <a:pt x="6689" y="0"/>
                  <a:pt x="8129" y="116"/>
                  <a:pt x="8594" y="116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8"/>
          <p:cNvSpPr/>
          <p:nvPr/>
        </p:nvSpPr>
        <p:spPr>
          <a:xfrm>
            <a:off x="1528428" y="3359379"/>
            <a:ext cx="151176" cy="38279"/>
          </a:xfrm>
          <a:custGeom>
            <a:avLst/>
            <a:gdLst/>
            <a:ahLst/>
            <a:cxnLst/>
            <a:rect l="l" t="t" r="r" b="b"/>
            <a:pathLst>
              <a:path w="8408" h="1952" extrusionOk="0">
                <a:moveTo>
                  <a:pt x="1" y="1951"/>
                </a:moveTo>
                <a:cubicBezTo>
                  <a:pt x="419" y="1789"/>
                  <a:pt x="1557" y="1278"/>
                  <a:pt x="2578" y="976"/>
                </a:cubicBezTo>
                <a:cubicBezTo>
                  <a:pt x="3600" y="674"/>
                  <a:pt x="5156" y="210"/>
                  <a:pt x="6109" y="117"/>
                </a:cubicBezTo>
                <a:cubicBezTo>
                  <a:pt x="7084" y="1"/>
                  <a:pt x="8013" y="279"/>
                  <a:pt x="8408" y="326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8"/>
          <p:cNvSpPr/>
          <p:nvPr/>
        </p:nvSpPr>
        <p:spPr>
          <a:xfrm>
            <a:off x="1528428" y="3359379"/>
            <a:ext cx="151176" cy="38279"/>
          </a:xfrm>
          <a:custGeom>
            <a:avLst/>
            <a:gdLst/>
            <a:ahLst/>
            <a:cxnLst/>
            <a:rect l="l" t="t" r="r" b="b"/>
            <a:pathLst>
              <a:path w="8408" h="1952" fill="none" extrusionOk="0">
                <a:moveTo>
                  <a:pt x="1" y="1951"/>
                </a:moveTo>
                <a:cubicBezTo>
                  <a:pt x="419" y="1789"/>
                  <a:pt x="1557" y="1278"/>
                  <a:pt x="2578" y="976"/>
                </a:cubicBezTo>
                <a:cubicBezTo>
                  <a:pt x="3600" y="674"/>
                  <a:pt x="5156" y="210"/>
                  <a:pt x="6109" y="117"/>
                </a:cubicBezTo>
                <a:cubicBezTo>
                  <a:pt x="7084" y="1"/>
                  <a:pt x="8013" y="279"/>
                  <a:pt x="8408" y="326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8"/>
          <p:cNvSpPr/>
          <p:nvPr/>
        </p:nvSpPr>
        <p:spPr>
          <a:xfrm>
            <a:off x="1530514" y="3388978"/>
            <a:ext cx="153262" cy="26434"/>
          </a:xfrm>
          <a:custGeom>
            <a:avLst/>
            <a:gdLst/>
            <a:ahLst/>
            <a:cxnLst/>
            <a:rect l="l" t="t" r="r" b="b"/>
            <a:pathLst>
              <a:path w="8524" h="1348" extrusionOk="0">
                <a:moveTo>
                  <a:pt x="1" y="1347"/>
                </a:moveTo>
                <a:cubicBezTo>
                  <a:pt x="512" y="1208"/>
                  <a:pt x="2114" y="650"/>
                  <a:pt x="3113" y="441"/>
                </a:cubicBezTo>
                <a:cubicBezTo>
                  <a:pt x="4135" y="209"/>
                  <a:pt x="5156" y="93"/>
                  <a:pt x="6062" y="47"/>
                </a:cubicBezTo>
                <a:cubicBezTo>
                  <a:pt x="6968" y="0"/>
                  <a:pt x="8106" y="140"/>
                  <a:pt x="8524" y="163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8"/>
          <p:cNvSpPr/>
          <p:nvPr/>
        </p:nvSpPr>
        <p:spPr>
          <a:xfrm>
            <a:off x="1530514" y="3388978"/>
            <a:ext cx="153262" cy="26434"/>
          </a:xfrm>
          <a:custGeom>
            <a:avLst/>
            <a:gdLst/>
            <a:ahLst/>
            <a:cxnLst/>
            <a:rect l="l" t="t" r="r" b="b"/>
            <a:pathLst>
              <a:path w="8524" h="1348" fill="none" extrusionOk="0">
                <a:moveTo>
                  <a:pt x="1" y="1347"/>
                </a:moveTo>
                <a:cubicBezTo>
                  <a:pt x="512" y="1208"/>
                  <a:pt x="2114" y="650"/>
                  <a:pt x="3113" y="441"/>
                </a:cubicBezTo>
                <a:cubicBezTo>
                  <a:pt x="4135" y="209"/>
                  <a:pt x="5156" y="93"/>
                  <a:pt x="6062" y="47"/>
                </a:cubicBezTo>
                <a:cubicBezTo>
                  <a:pt x="6968" y="0"/>
                  <a:pt x="8106" y="140"/>
                  <a:pt x="8524" y="163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8"/>
          <p:cNvSpPr/>
          <p:nvPr/>
        </p:nvSpPr>
        <p:spPr>
          <a:xfrm>
            <a:off x="1537618" y="3408091"/>
            <a:ext cx="143247" cy="24611"/>
          </a:xfrm>
          <a:custGeom>
            <a:avLst/>
            <a:gdLst/>
            <a:ahLst/>
            <a:cxnLst/>
            <a:rect l="l" t="t" r="r" b="b"/>
            <a:pathLst>
              <a:path w="7967" h="1255" extrusionOk="0">
                <a:moveTo>
                  <a:pt x="1" y="1255"/>
                </a:moveTo>
                <a:cubicBezTo>
                  <a:pt x="604" y="1139"/>
                  <a:pt x="2532" y="767"/>
                  <a:pt x="3600" y="558"/>
                </a:cubicBezTo>
                <a:cubicBezTo>
                  <a:pt x="4645" y="349"/>
                  <a:pt x="5621" y="140"/>
                  <a:pt x="6364" y="70"/>
                </a:cubicBezTo>
                <a:cubicBezTo>
                  <a:pt x="7084" y="1"/>
                  <a:pt x="7711" y="117"/>
                  <a:pt x="7966" y="11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8"/>
          <p:cNvSpPr/>
          <p:nvPr/>
        </p:nvSpPr>
        <p:spPr>
          <a:xfrm>
            <a:off x="1537618" y="3408091"/>
            <a:ext cx="143247" cy="24611"/>
          </a:xfrm>
          <a:custGeom>
            <a:avLst/>
            <a:gdLst/>
            <a:ahLst/>
            <a:cxnLst/>
            <a:rect l="l" t="t" r="r" b="b"/>
            <a:pathLst>
              <a:path w="7967" h="1255" fill="none" extrusionOk="0">
                <a:moveTo>
                  <a:pt x="1" y="1255"/>
                </a:moveTo>
                <a:cubicBezTo>
                  <a:pt x="604" y="1139"/>
                  <a:pt x="2532" y="767"/>
                  <a:pt x="3600" y="558"/>
                </a:cubicBezTo>
                <a:cubicBezTo>
                  <a:pt x="4645" y="349"/>
                  <a:pt x="5621" y="140"/>
                  <a:pt x="6364" y="70"/>
                </a:cubicBezTo>
                <a:cubicBezTo>
                  <a:pt x="7084" y="1"/>
                  <a:pt x="7711" y="117"/>
                  <a:pt x="7966" y="11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8"/>
          <p:cNvSpPr/>
          <p:nvPr/>
        </p:nvSpPr>
        <p:spPr>
          <a:xfrm>
            <a:off x="1537618" y="3436318"/>
            <a:ext cx="144505" cy="15512"/>
          </a:xfrm>
          <a:custGeom>
            <a:avLst/>
            <a:gdLst/>
            <a:ahLst/>
            <a:cxnLst/>
            <a:rect l="l" t="t" r="r" b="b"/>
            <a:pathLst>
              <a:path w="8037" h="791" extrusionOk="0">
                <a:moveTo>
                  <a:pt x="1" y="790"/>
                </a:moveTo>
                <a:cubicBezTo>
                  <a:pt x="395" y="744"/>
                  <a:pt x="1557" y="651"/>
                  <a:pt x="2393" y="511"/>
                </a:cubicBezTo>
                <a:cubicBezTo>
                  <a:pt x="3229" y="395"/>
                  <a:pt x="4158" y="163"/>
                  <a:pt x="4970" y="93"/>
                </a:cubicBezTo>
                <a:cubicBezTo>
                  <a:pt x="5807" y="0"/>
                  <a:pt x="6875" y="47"/>
                  <a:pt x="7386" y="47"/>
                </a:cubicBezTo>
                <a:cubicBezTo>
                  <a:pt x="7897" y="24"/>
                  <a:pt x="7920" y="47"/>
                  <a:pt x="8036" y="4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"/>
          <p:cNvSpPr/>
          <p:nvPr/>
        </p:nvSpPr>
        <p:spPr>
          <a:xfrm>
            <a:off x="1537618" y="3436318"/>
            <a:ext cx="144505" cy="15512"/>
          </a:xfrm>
          <a:custGeom>
            <a:avLst/>
            <a:gdLst/>
            <a:ahLst/>
            <a:cxnLst/>
            <a:rect l="l" t="t" r="r" b="b"/>
            <a:pathLst>
              <a:path w="8037" h="791" fill="none" extrusionOk="0">
                <a:moveTo>
                  <a:pt x="1" y="790"/>
                </a:moveTo>
                <a:cubicBezTo>
                  <a:pt x="395" y="744"/>
                  <a:pt x="1557" y="651"/>
                  <a:pt x="2393" y="511"/>
                </a:cubicBezTo>
                <a:cubicBezTo>
                  <a:pt x="3229" y="395"/>
                  <a:pt x="4158" y="163"/>
                  <a:pt x="4970" y="93"/>
                </a:cubicBezTo>
                <a:cubicBezTo>
                  <a:pt x="5807" y="0"/>
                  <a:pt x="6875" y="47"/>
                  <a:pt x="7386" y="47"/>
                </a:cubicBezTo>
                <a:cubicBezTo>
                  <a:pt x="7897" y="24"/>
                  <a:pt x="7920" y="47"/>
                  <a:pt x="8036" y="4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8"/>
          <p:cNvSpPr/>
          <p:nvPr/>
        </p:nvSpPr>
        <p:spPr>
          <a:xfrm>
            <a:off x="1543049" y="3463172"/>
            <a:ext cx="141161" cy="11864"/>
          </a:xfrm>
          <a:custGeom>
            <a:avLst/>
            <a:gdLst/>
            <a:ahLst/>
            <a:cxnLst/>
            <a:rect l="l" t="t" r="r" b="b"/>
            <a:pathLst>
              <a:path w="7851" h="605" extrusionOk="0">
                <a:moveTo>
                  <a:pt x="0" y="605"/>
                </a:moveTo>
                <a:cubicBezTo>
                  <a:pt x="418" y="558"/>
                  <a:pt x="1580" y="442"/>
                  <a:pt x="2509" y="349"/>
                </a:cubicBezTo>
                <a:cubicBezTo>
                  <a:pt x="3461" y="233"/>
                  <a:pt x="4738" y="24"/>
                  <a:pt x="5644" y="24"/>
                </a:cubicBezTo>
                <a:cubicBezTo>
                  <a:pt x="6526" y="1"/>
                  <a:pt x="7479" y="233"/>
                  <a:pt x="7850" y="27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8"/>
          <p:cNvSpPr/>
          <p:nvPr/>
        </p:nvSpPr>
        <p:spPr>
          <a:xfrm>
            <a:off x="1543049" y="3463172"/>
            <a:ext cx="141161" cy="11864"/>
          </a:xfrm>
          <a:custGeom>
            <a:avLst/>
            <a:gdLst/>
            <a:ahLst/>
            <a:cxnLst/>
            <a:rect l="l" t="t" r="r" b="b"/>
            <a:pathLst>
              <a:path w="7851" h="605" fill="none" extrusionOk="0">
                <a:moveTo>
                  <a:pt x="0" y="605"/>
                </a:moveTo>
                <a:cubicBezTo>
                  <a:pt x="418" y="558"/>
                  <a:pt x="1580" y="442"/>
                  <a:pt x="2509" y="349"/>
                </a:cubicBezTo>
                <a:cubicBezTo>
                  <a:pt x="3461" y="233"/>
                  <a:pt x="4738" y="24"/>
                  <a:pt x="5644" y="24"/>
                </a:cubicBezTo>
                <a:cubicBezTo>
                  <a:pt x="6526" y="1"/>
                  <a:pt x="7479" y="233"/>
                  <a:pt x="7850" y="27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8"/>
          <p:cNvSpPr/>
          <p:nvPr/>
        </p:nvSpPr>
        <p:spPr>
          <a:xfrm>
            <a:off x="1546394" y="3482304"/>
            <a:ext cx="139057" cy="11844"/>
          </a:xfrm>
          <a:custGeom>
            <a:avLst/>
            <a:gdLst/>
            <a:ahLst/>
            <a:cxnLst/>
            <a:rect l="l" t="t" r="r" b="b"/>
            <a:pathLst>
              <a:path w="7734" h="604" extrusionOk="0">
                <a:moveTo>
                  <a:pt x="0" y="604"/>
                </a:moveTo>
                <a:cubicBezTo>
                  <a:pt x="488" y="534"/>
                  <a:pt x="2137" y="209"/>
                  <a:pt x="2996" y="116"/>
                </a:cubicBezTo>
                <a:cubicBezTo>
                  <a:pt x="3855" y="23"/>
                  <a:pt x="4366" y="23"/>
                  <a:pt x="5156" y="23"/>
                </a:cubicBezTo>
                <a:cubicBezTo>
                  <a:pt x="5946" y="0"/>
                  <a:pt x="7293" y="47"/>
                  <a:pt x="7734" y="7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8"/>
          <p:cNvSpPr/>
          <p:nvPr/>
        </p:nvSpPr>
        <p:spPr>
          <a:xfrm>
            <a:off x="1546394" y="3482304"/>
            <a:ext cx="139057" cy="11844"/>
          </a:xfrm>
          <a:custGeom>
            <a:avLst/>
            <a:gdLst/>
            <a:ahLst/>
            <a:cxnLst/>
            <a:rect l="l" t="t" r="r" b="b"/>
            <a:pathLst>
              <a:path w="7734" h="604" fill="none" extrusionOk="0">
                <a:moveTo>
                  <a:pt x="0" y="604"/>
                </a:moveTo>
                <a:cubicBezTo>
                  <a:pt x="488" y="534"/>
                  <a:pt x="2137" y="209"/>
                  <a:pt x="2996" y="116"/>
                </a:cubicBezTo>
                <a:cubicBezTo>
                  <a:pt x="3855" y="23"/>
                  <a:pt x="4366" y="23"/>
                  <a:pt x="5156" y="23"/>
                </a:cubicBezTo>
                <a:cubicBezTo>
                  <a:pt x="5946" y="0"/>
                  <a:pt x="7293" y="47"/>
                  <a:pt x="7734" y="7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8"/>
          <p:cNvSpPr/>
          <p:nvPr/>
        </p:nvSpPr>
        <p:spPr>
          <a:xfrm>
            <a:off x="1549307" y="3505062"/>
            <a:ext cx="138230" cy="11393"/>
          </a:xfrm>
          <a:custGeom>
            <a:avLst/>
            <a:gdLst/>
            <a:ahLst/>
            <a:cxnLst/>
            <a:rect l="l" t="t" r="r" b="b"/>
            <a:pathLst>
              <a:path w="7688" h="581" extrusionOk="0">
                <a:moveTo>
                  <a:pt x="1" y="418"/>
                </a:moveTo>
                <a:cubicBezTo>
                  <a:pt x="396" y="372"/>
                  <a:pt x="1510" y="140"/>
                  <a:pt x="2346" y="93"/>
                </a:cubicBezTo>
                <a:cubicBezTo>
                  <a:pt x="3183" y="47"/>
                  <a:pt x="4088" y="0"/>
                  <a:pt x="4994" y="93"/>
                </a:cubicBezTo>
                <a:cubicBezTo>
                  <a:pt x="5876" y="163"/>
                  <a:pt x="7247" y="488"/>
                  <a:pt x="7688" y="58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8"/>
          <p:cNvSpPr/>
          <p:nvPr/>
        </p:nvSpPr>
        <p:spPr>
          <a:xfrm>
            <a:off x="1549307" y="3505062"/>
            <a:ext cx="138230" cy="11393"/>
          </a:xfrm>
          <a:custGeom>
            <a:avLst/>
            <a:gdLst/>
            <a:ahLst/>
            <a:cxnLst/>
            <a:rect l="l" t="t" r="r" b="b"/>
            <a:pathLst>
              <a:path w="7688" h="581" fill="none" extrusionOk="0">
                <a:moveTo>
                  <a:pt x="1" y="418"/>
                </a:moveTo>
                <a:cubicBezTo>
                  <a:pt x="396" y="372"/>
                  <a:pt x="1510" y="140"/>
                  <a:pt x="2346" y="93"/>
                </a:cubicBezTo>
                <a:cubicBezTo>
                  <a:pt x="3183" y="47"/>
                  <a:pt x="4088" y="0"/>
                  <a:pt x="4994" y="93"/>
                </a:cubicBezTo>
                <a:cubicBezTo>
                  <a:pt x="5876" y="163"/>
                  <a:pt x="7247" y="488"/>
                  <a:pt x="7688" y="58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8"/>
          <p:cNvSpPr/>
          <p:nvPr/>
        </p:nvSpPr>
        <p:spPr>
          <a:xfrm>
            <a:off x="1550566" y="3531917"/>
            <a:ext cx="133645" cy="10942"/>
          </a:xfrm>
          <a:custGeom>
            <a:avLst/>
            <a:gdLst/>
            <a:ahLst/>
            <a:cxnLst/>
            <a:rect l="l" t="t" r="r" b="b"/>
            <a:pathLst>
              <a:path w="7433" h="558" extrusionOk="0">
                <a:moveTo>
                  <a:pt x="0" y="186"/>
                </a:moveTo>
                <a:cubicBezTo>
                  <a:pt x="395" y="163"/>
                  <a:pt x="1347" y="93"/>
                  <a:pt x="2346" y="70"/>
                </a:cubicBezTo>
                <a:cubicBezTo>
                  <a:pt x="3322" y="47"/>
                  <a:pt x="5017" y="1"/>
                  <a:pt x="5876" y="70"/>
                </a:cubicBezTo>
                <a:cubicBezTo>
                  <a:pt x="6735" y="163"/>
                  <a:pt x="7177" y="488"/>
                  <a:pt x="7432" y="55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8"/>
          <p:cNvSpPr/>
          <p:nvPr/>
        </p:nvSpPr>
        <p:spPr>
          <a:xfrm>
            <a:off x="1550566" y="3531917"/>
            <a:ext cx="133645" cy="10942"/>
          </a:xfrm>
          <a:custGeom>
            <a:avLst/>
            <a:gdLst/>
            <a:ahLst/>
            <a:cxnLst/>
            <a:rect l="l" t="t" r="r" b="b"/>
            <a:pathLst>
              <a:path w="7433" h="558" fill="none" extrusionOk="0">
                <a:moveTo>
                  <a:pt x="0" y="186"/>
                </a:moveTo>
                <a:cubicBezTo>
                  <a:pt x="395" y="163"/>
                  <a:pt x="1347" y="93"/>
                  <a:pt x="2346" y="70"/>
                </a:cubicBezTo>
                <a:cubicBezTo>
                  <a:pt x="3322" y="47"/>
                  <a:pt x="5017" y="1"/>
                  <a:pt x="5876" y="70"/>
                </a:cubicBezTo>
                <a:cubicBezTo>
                  <a:pt x="6735" y="163"/>
                  <a:pt x="7177" y="488"/>
                  <a:pt x="7432" y="55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8"/>
          <p:cNvSpPr/>
          <p:nvPr/>
        </p:nvSpPr>
        <p:spPr>
          <a:xfrm>
            <a:off x="1550566" y="3552401"/>
            <a:ext cx="139075" cy="13688"/>
          </a:xfrm>
          <a:custGeom>
            <a:avLst/>
            <a:gdLst/>
            <a:ahLst/>
            <a:cxnLst/>
            <a:rect l="l" t="t" r="r" b="b"/>
            <a:pathLst>
              <a:path w="7735" h="698" extrusionOk="0">
                <a:moveTo>
                  <a:pt x="0" y="210"/>
                </a:moveTo>
                <a:cubicBezTo>
                  <a:pt x="535" y="186"/>
                  <a:pt x="2207" y="70"/>
                  <a:pt x="3182" y="47"/>
                </a:cubicBezTo>
                <a:cubicBezTo>
                  <a:pt x="4134" y="47"/>
                  <a:pt x="4994" y="1"/>
                  <a:pt x="5760" y="117"/>
                </a:cubicBezTo>
                <a:cubicBezTo>
                  <a:pt x="6526" y="210"/>
                  <a:pt x="7409" y="604"/>
                  <a:pt x="7734" y="69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8"/>
          <p:cNvSpPr/>
          <p:nvPr/>
        </p:nvSpPr>
        <p:spPr>
          <a:xfrm>
            <a:off x="1550566" y="3552401"/>
            <a:ext cx="139075" cy="13688"/>
          </a:xfrm>
          <a:custGeom>
            <a:avLst/>
            <a:gdLst/>
            <a:ahLst/>
            <a:cxnLst/>
            <a:rect l="l" t="t" r="r" b="b"/>
            <a:pathLst>
              <a:path w="7735" h="698" fill="none" extrusionOk="0">
                <a:moveTo>
                  <a:pt x="0" y="210"/>
                </a:moveTo>
                <a:cubicBezTo>
                  <a:pt x="535" y="186"/>
                  <a:pt x="2207" y="70"/>
                  <a:pt x="3182" y="47"/>
                </a:cubicBezTo>
                <a:cubicBezTo>
                  <a:pt x="4134" y="47"/>
                  <a:pt x="4994" y="1"/>
                  <a:pt x="5760" y="117"/>
                </a:cubicBezTo>
                <a:cubicBezTo>
                  <a:pt x="6526" y="210"/>
                  <a:pt x="7409" y="604"/>
                  <a:pt x="7734" y="69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8"/>
          <p:cNvSpPr/>
          <p:nvPr/>
        </p:nvSpPr>
        <p:spPr>
          <a:xfrm>
            <a:off x="1551393" y="3579727"/>
            <a:ext cx="138248" cy="9570"/>
          </a:xfrm>
          <a:custGeom>
            <a:avLst/>
            <a:gdLst/>
            <a:ahLst/>
            <a:cxnLst/>
            <a:rect l="l" t="t" r="r" b="b"/>
            <a:pathLst>
              <a:path w="7689" h="488" extrusionOk="0">
                <a:moveTo>
                  <a:pt x="1" y="279"/>
                </a:moveTo>
                <a:cubicBezTo>
                  <a:pt x="721" y="232"/>
                  <a:pt x="3183" y="23"/>
                  <a:pt x="4274" y="0"/>
                </a:cubicBezTo>
                <a:cubicBezTo>
                  <a:pt x="5342" y="0"/>
                  <a:pt x="5923" y="93"/>
                  <a:pt x="6480" y="163"/>
                </a:cubicBezTo>
                <a:cubicBezTo>
                  <a:pt x="7061" y="256"/>
                  <a:pt x="7479" y="441"/>
                  <a:pt x="7688" y="48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8"/>
          <p:cNvSpPr/>
          <p:nvPr/>
        </p:nvSpPr>
        <p:spPr>
          <a:xfrm>
            <a:off x="1551393" y="3579727"/>
            <a:ext cx="138248" cy="9570"/>
          </a:xfrm>
          <a:custGeom>
            <a:avLst/>
            <a:gdLst/>
            <a:ahLst/>
            <a:cxnLst/>
            <a:rect l="l" t="t" r="r" b="b"/>
            <a:pathLst>
              <a:path w="7689" h="488" fill="none" extrusionOk="0">
                <a:moveTo>
                  <a:pt x="1" y="279"/>
                </a:moveTo>
                <a:cubicBezTo>
                  <a:pt x="721" y="232"/>
                  <a:pt x="3183" y="23"/>
                  <a:pt x="4274" y="0"/>
                </a:cubicBezTo>
                <a:cubicBezTo>
                  <a:pt x="5342" y="0"/>
                  <a:pt x="5923" y="93"/>
                  <a:pt x="6480" y="163"/>
                </a:cubicBezTo>
                <a:cubicBezTo>
                  <a:pt x="7061" y="256"/>
                  <a:pt x="7479" y="441"/>
                  <a:pt x="7688" y="48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8"/>
          <p:cNvSpPr/>
          <p:nvPr/>
        </p:nvSpPr>
        <p:spPr>
          <a:xfrm>
            <a:off x="1554738" y="3603837"/>
            <a:ext cx="128629" cy="9138"/>
          </a:xfrm>
          <a:custGeom>
            <a:avLst/>
            <a:gdLst/>
            <a:ahLst/>
            <a:cxnLst/>
            <a:rect l="l" t="t" r="r" b="b"/>
            <a:pathLst>
              <a:path w="7154" h="466" extrusionOk="0">
                <a:moveTo>
                  <a:pt x="1" y="71"/>
                </a:moveTo>
                <a:cubicBezTo>
                  <a:pt x="628" y="71"/>
                  <a:pt x="2532" y="1"/>
                  <a:pt x="3717" y="71"/>
                </a:cubicBezTo>
                <a:cubicBezTo>
                  <a:pt x="4924" y="140"/>
                  <a:pt x="6573" y="396"/>
                  <a:pt x="7154" y="465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8"/>
          <p:cNvSpPr/>
          <p:nvPr/>
        </p:nvSpPr>
        <p:spPr>
          <a:xfrm>
            <a:off x="1554738" y="3603837"/>
            <a:ext cx="128629" cy="9138"/>
          </a:xfrm>
          <a:custGeom>
            <a:avLst/>
            <a:gdLst/>
            <a:ahLst/>
            <a:cxnLst/>
            <a:rect l="l" t="t" r="r" b="b"/>
            <a:pathLst>
              <a:path w="7154" h="466" fill="none" extrusionOk="0">
                <a:moveTo>
                  <a:pt x="1" y="71"/>
                </a:moveTo>
                <a:cubicBezTo>
                  <a:pt x="628" y="71"/>
                  <a:pt x="2532" y="1"/>
                  <a:pt x="3717" y="71"/>
                </a:cubicBezTo>
                <a:cubicBezTo>
                  <a:pt x="4924" y="140"/>
                  <a:pt x="6573" y="396"/>
                  <a:pt x="7154" y="465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8"/>
          <p:cNvSpPr/>
          <p:nvPr/>
        </p:nvSpPr>
        <p:spPr>
          <a:xfrm>
            <a:off x="1551393" y="3628438"/>
            <a:ext cx="138248" cy="9570"/>
          </a:xfrm>
          <a:custGeom>
            <a:avLst/>
            <a:gdLst/>
            <a:ahLst/>
            <a:cxnLst/>
            <a:rect l="l" t="t" r="r" b="b"/>
            <a:pathLst>
              <a:path w="7689" h="488" extrusionOk="0">
                <a:moveTo>
                  <a:pt x="1" y="0"/>
                </a:moveTo>
                <a:cubicBezTo>
                  <a:pt x="582" y="23"/>
                  <a:pt x="2347" y="0"/>
                  <a:pt x="3368" y="70"/>
                </a:cubicBezTo>
                <a:cubicBezTo>
                  <a:pt x="4390" y="116"/>
                  <a:pt x="5412" y="255"/>
                  <a:pt x="6132" y="325"/>
                </a:cubicBezTo>
                <a:cubicBezTo>
                  <a:pt x="6852" y="395"/>
                  <a:pt x="7433" y="464"/>
                  <a:pt x="7688" y="48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8"/>
          <p:cNvSpPr/>
          <p:nvPr/>
        </p:nvSpPr>
        <p:spPr>
          <a:xfrm>
            <a:off x="1551393" y="3628438"/>
            <a:ext cx="138248" cy="9570"/>
          </a:xfrm>
          <a:custGeom>
            <a:avLst/>
            <a:gdLst/>
            <a:ahLst/>
            <a:cxnLst/>
            <a:rect l="l" t="t" r="r" b="b"/>
            <a:pathLst>
              <a:path w="7689" h="488" fill="none" extrusionOk="0">
                <a:moveTo>
                  <a:pt x="1" y="0"/>
                </a:moveTo>
                <a:cubicBezTo>
                  <a:pt x="582" y="23"/>
                  <a:pt x="2347" y="0"/>
                  <a:pt x="3368" y="70"/>
                </a:cubicBezTo>
                <a:cubicBezTo>
                  <a:pt x="4390" y="116"/>
                  <a:pt x="5412" y="255"/>
                  <a:pt x="6132" y="325"/>
                </a:cubicBezTo>
                <a:cubicBezTo>
                  <a:pt x="6852" y="395"/>
                  <a:pt x="7433" y="464"/>
                  <a:pt x="7688" y="48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8"/>
          <p:cNvSpPr/>
          <p:nvPr/>
        </p:nvSpPr>
        <p:spPr>
          <a:xfrm>
            <a:off x="1545135" y="3650275"/>
            <a:ext cx="141161" cy="10962"/>
          </a:xfrm>
          <a:custGeom>
            <a:avLst/>
            <a:gdLst/>
            <a:ahLst/>
            <a:cxnLst/>
            <a:rect l="l" t="t" r="r" b="b"/>
            <a:pathLst>
              <a:path w="7851" h="559" extrusionOk="0">
                <a:moveTo>
                  <a:pt x="1" y="233"/>
                </a:moveTo>
                <a:cubicBezTo>
                  <a:pt x="442" y="187"/>
                  <a:pt x="1719" y="1"/>
                  <a:pt x="2578" y="1"/>
                </a:cubicBezTo>
                <a:cubicBezTo>
                  <a:pt x="3438" y="1"/>
                  <a:pt x="4274" y="140"/>
                  <a:pt x="5156" y="233"/>
                </a:cubicBezTo>
                <a:cubicBezTo>
                  <a:pt x="6039" y="326"/>
                  <a:pt x="7409" y="488"/>
                  <a:pt x="7850" y="55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8"/>
          <p:cNvSpPr/>
          <p:nvPr/>
        </p:nvSpPr>
        <p:spPr>
          <a:xfrm>
            <a:off x="1545135" y="3650275"/>
            <a:ext cx="141161" cy="10962"/>
          </a:xfrm>
          <a:custGeom>
            <a:avLst/>
            <a:gdLst/>
            <a:ahLst/>
            <a:cxnLst/>
            <a:rect l="l" t="t" r="r" b="b"/>
            <a:pathLst>
              <a:path w="7851" h="559" fill="none" extrusionOk="0">
                <a:moveTo>
                  <a:pt x="1" y="233"/>
                </a:moveTo>
                <a:cubicBezTo>
                  <a:pt x="442" y="187"/>
                  <a:pt x="1719" y="1"/>
                  <a:pt x="2578" y="1"/>
                </a:cubicBezTo>
                <a:cubicBezTo>
                  <a:pt x="3438" y="1"/>
                  <a:pt x="4274" y="140"/>
                  <a:pt x="5156" y="233"/>
                </a:cubicBezTo>
                <a:cubicBezTo>
                  <a:pt x="6039" y="326"/>
                  <a:pt x="7409" y="488"/>
                  <a:pt x="7850" y="55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8"/>
          <p:cNvSpPr/>
          <p:nvPr/>
        </p:nvSpPr>
        <p:spPr>
          <a:xfrm>
            <a:off x="1548480" y="3676679"/>
            <a:ext cx="131128" cy="26885"/>
          </a:xfrm>
          <a:custGeom>
            <a:avLst/>
            <a:gdLst/>
            <a:ahLst/>
            <a:cxnLst/>
            <a:rect l="l" t="t" r="r" b="b"/>
            <a:pathLst>
              <a:path w="7293" h="1371" extrusionOk="0">
                <a:moveTo>
                  <a:pt x="0" y="70"/>
                </a:moveTo>
                <a:cubicBezTo>
                  <a:pt x="674" y="70"/>
                  <a:pt x="2996" y="1"/>
                  <a:pt x="4134" y="117"/>
                </a:cubicBezTo>
                <a:cubicBezTo>
                  <a:pt x="5272" y="256"/>
                  <a:pt x="6271" y="605"/>
                  <a:pt x="6782" y="814"/>
                </a:cubicBezTo>
                <a:cubicBezTo>
                  <a:pt x="7293" y="1023"/>
                  <a:pt x="7130" y="1278"/>
                  <a:pt x="7200" y="137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8"/>
          <p:cNvSpPr/>
          <p:nvPr/>
        </p:nvSpPr>
        <p:spPr>
          <a:xfrm>
            <a:off x="1548480" y="3676679"/>
            <a:ext cx="131128" cy="26885"/>
          </a:xfrm>
          <a:custGeom>
            <a:avLst/>
            <a:gdLst/>
            <a:ahLst/>
            <a:cxnLst/>
            <a:rect l="l" t="t" r="r" b="b"/>
            <a:pathLst>
              <a:path w="7293" h="1371" fill="none" extrusionOk="0">
                <a:moveTo>
                  <a:pt x="0" y="70"/>
                </a:moveTo>
                <a:cubicBezTo>
                  <a:pt x="674" y="70"/>
                  <a:pt x="2996" y="1"/>
                  <a:pt x="4134" y="117"/>
                </a:cubicBezTo>
                <a:cubicBezTo>
                  <a:pt x="5272" y="256"/>
                  <a:pt x="6271" y="605"/>
                  <a:pt x="6782" y="814"/>
                </a:cubicBezTo>
                <a:cubicBezTo>
                  <a:pt x="7293" y="1023"/>
                  <a:pt x="7130" y="1278"/>
                  <a:pt x="7200" y="137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8"/>
          <p:cNvSpPr/>
          <p:nvPr/>
        </p:nvSpPr>
        <p:spPr>
          <a:xfrm>
            <a:off x="1539704" y="3697633"/>
            <a:ext cx="139075" cy="22787"/>
          </a:xfrm>
          <a:custGeom>
            <a:avLst/>
            <a:gdLst/>
            <a:ahLst/>
            <a:cxnLst/>
            <a:rect l="l" t="t" r="r" b="b"/>
            <a:pathLst>
              <a:path w="7735" h="1162" extrusionOk="0">
                <a:moveTo>
                  <a:pt x="1" y="139"/>
                </a:moveTo>
                <a:cubicBezTo>
                  <a:pt x="488" y="116"/>
                  <a:pt x="2114" y="23"/>
                  <a:pt x="2950" y="23"/>
                </a:cubicBezTo>
                <a:cubicBezTo>
                  <a:pt x="3786" y="23"/>
                  <a:pt x="4251" y="0"/>
                  <a:pt x="5040" y="186"/>
                </a:cubicBezTo>
                <a:cubicBezTo>
                  <a:pt x="5853" y="372"/>
                  <a:pt x="7293" y="999"/>
                  <a:pt x="7734" y="116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8"/>
          <p:cNvSpPr/>
          <p:nvPr/>
        </p:nvSpPr>
        <p:spPr>
          <a:xfrm>
            <a:off x="1539704" y="3697633"/>
            <a:ext cx="139075" cy="22787"/>
          </a:xfrm>
          <a:custGeom>
            <a:avLst/>
            <a:gdLst/>
            <a:ahLst/>
            <a:cxnLst/>
            <a:rect l="l" t="t" r="r" b="b"/>
            <a:pathLst>
              <a:path w="7735" h="1162" fill="none" extrusionOk="0">
                <a:moveTo>
                  <a:pt x="1" y="139"/>
                </a:moveTo>
                <a:cubicBezTo>
                  <a:pt x="488" y="116"/>
                  <a:pt x="2114" y="23"/>
                  <a:pt x="2950" y="23"/>
                </a:cubicBezTo>
                <a:cubicBezTo>
                  <a:pt x="3786" y="23"/>
                  <a:pt x="4251" y="0"/>
                  <a:pt x="5040" y="186"/>
                </a:cubicBezTo>
                <a:cubicBezTo>
                  <a:pt x="5853" y="372"/>
                  <a:pt x="7293" y="999"/>
                  <a:pt x="7734" y="116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8"/>
          <p:cNvSpPr/>
          <p:nvPr/>
        </p:nvSpPr>
        <p:spPr>
          <a:xfrm>
            <a:off x="1537618" y="3716295"/>
            <a:ext cx="136990" cy="26434"/>
          </a:xfrm>
          <a:custGeom>
            <a:avLst/>
            <a:gdLst/>
            <a:ahLst/>
            <a:cxnLst/>
            <a:rect l="l" t="t" r="r" b="b"/>
            <a:pathLst>
              <a:path w="7619" h="1348" extrusionOk="0">
                <a:moveTo>
                  <a:pt x="1" y="418"/>
                </a:moveTo>
                <a:cubicBezTo>
                  <a:pt x="697" y="349"/>
                  <a:pt x="3159" y="0"/>
                  <a:pt x="4134" y="0"/>
                </a:cubicBezTo>
                <a:cubicBezTo>
                  <a:pt x="5110" y="0"/>
                  <a:pt x="5296" y="186"/>
                  <a:pt x="5876" y="418"/>
                </a:cubicBezTo>
                <a:cubicBezTo>
                  <a:pt x="6457" y="651"/>
                  <a:pt x="7339" y="1185"/>
                  <a:pt x="7618" y="134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8"/>
          <p:cNvSpPr/>
          <p:nvPr/>
        </p:nvSpPr>
        <p:spPr>
          <a:xfrm>
            <a:off x="1537618" y="3716295"/>
            <a:ext cx="136990" cy="26434"/>
          </a:xfrm>
          <a:custGeom>
            <a:avLst/>
            <a:gdLst/>
            <a:ahLst/>
            <a:cxnLst/>
            <a:rect l="l" t="t" r="r" b="b"/>
            <a:pathLst>
              <a:path w="7619" h="1348" fill="none" extrusionOk="0">
                <a:moveTo>
                  <a:pt x="1" y="418"/>
                </a:moveTo>
                <a:cubicBezTo>
                  <a:pt x="697" y="349"/>
                  <a:pt x="3159" y="0"/>
                  <a:pt x="4134" y="0"/>
                </a:cubicBezTo>
                <a:cubicBezTo>
                  <a:pt x="5110" y="0"/>
                  <a:pt x="5296" y="186"/>
                  <a:pt x="5876" y="418"/>
                </a:cubicBezTo>
                <a:cubicBezTo>
                  <a:pt x="6457" y="651"/>
                  <a:pt x="7339" y="1185"/>
                  <a:pt x="7618" y="134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8"/>
          <p:cNvSpPr/>
          <p:nvPr/>
        </p:nvSpPr>
        <p:spPr>
          <a:xfrm>
            <a:off x="1536359" y="3745874"/>
            <a:ext cx="134059" cy="28258"/>
          </a:xfrm>
          <a:custGeom>
            <a:avLst/>
            <a:gdLst/>
            <a:ahLst/>
            <a:cxnLst/>
            <a:rect l="l" t="t" r="r" b="b"/>
            <a:pathLst>
              <a:path w="7456" h="1441" extrusionOk="0">
                <a:moveTo>
                  <a:pt x="1" y="1"/>
                </a:moveTo>
                <a:cubicBezTo>
                  <a:pt x="442" y="1"/>
                  <a:pt x="1812" y="24"/>
                  <a:pt x="2579" y="94"/>
                </a:cubicBezTo>
                <a:cubicBezTo>
                  <a:pt x="3368" y="163"/>
                  <a:pt x="3810" y="210"/>
                  <a:pt x="4622" y="419"/>
                </a:cubicBezTo>
                <a:cubicBezTo>
                  <a:pt x="5435" y="651"/>
                  <a:pt x="6968" y="1278"/>
                  <a:pt x="7456" y="144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8"/>
          <p:cNvSpPr/>
          <p:nvPr/>
        </p:nvSpPr>
        <p:spPr>
          <a:xfrm>
            <a:off x="1536359" y="3745874"/>
            <a:ext cx="134059" cy="28258"/>
          </a:xfrm>
          <a:custGeom>
            <a:avLst/>
            <a:gdLst/>
            <a:ahLst/>
            <a:cxnLst/>
            <a:rect l="l" t="t" r="r" b="b"/>
            <a:pathLst>
              <a:path w="7456" h="1441" fill="none" extrusionOk="0">
                <a:moveTo>
                  <a:pt x="1" y="1"/>
                </a:moveTo>
                <a:cubicBezTo>
                  <a:pt x="442" y="1"/>
                  <a:pt x="1812" y="24"/>
                  <a:pt x="2579" y="94"/>
                </a:cubicBezTo>
                <a:cubicBezTo>
                  <a:pt x="3368" y="163"/>
                  <a:pt x="3810" y="210"/>
                  <a:pt x="4622" y="419"/>
                </a:cubicBezTo>
                <a:cubicBezTo>
                  <a:pt x="5435" y="651"/>
                  <a:pt x="6968" y="1278"/>
                  <a:pt x="7456" y="144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8"/>
          <p:cNvSpPr/>
          <p:nvPr/>
        </p:nvSpPr>
        <p:spPr>
          <a:xfrm>
            <a:off x="1533445" y="3765908"/>
            <a:ext cx="131542" cy="32808"/>
          </a:xfrm>
          <a:custGeom>
            <a:avLst/>
            <a:gdLst/>
            <a:ahLst/>
            <a:cxnLst/>
            <a:rect l="l" t="t" r="r" b="b"/>
            <a:pathLst>
              <a:path w="7316" h="1673" extrusionOk="0">
                <a:moveTo>
                  <a:pt x="0" y="1"/>
                </a:moveTo>
                <a:cubicBezTo>
                  <a:pt x="442" y="47"/>
                  <a:pt x="1905" y="186"/>
                  <a:pt x="2694" y="279"/>
                </a:cubicBezTo>
                <a:cubicBezTo>
                  <a:pt x="3484" y="349"/>
                  <a:pt x="3972" y="256"/>
                  <a:pt x="4738" y="488"/>
                </a:cubicBezTo>
                <a:cubicBezTo>
                  <a:pt x="5504" y="721"/>
                  <a:pt x="6875" y="1464"/>
                  <a:pt x="7316" y="1673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8"/>
          <p:cNvSpPr/>
          <p:nvPr/>
        </p:nvSpPr>
        <p:spPr>
          <a:xfrm>
            <a:off x="1533445" y="3765908"/>
            <a:ext cx="131542" cy="32808"/>
          </a:xfrm>
          <a:custGeom>
            <a:avLst/>
            <a:gdLst/>
            <a:ahLst/>
            <a:cxnLst/>
            <a:rect l="l" t="t" r="r" b="b"/>
            <a:pathLst>
              <a:path w="7316" h="1673" fill="none" extrusionOk="0">
                <a:moveTo>
                  <a:pt x="0" y="1"/>
                </a:moveTo>
                <a:cubicBezTo>
                  <a:pt x="442" y="47"/>
                  <a:pt x="1905" y="186"/>
                  <a:pt x="2694" y="279"/>
                </a:cubicBezTo>
                <a:cubicBezTo>
                  <a:pt x="3484" y="349"/>
                  <a:pt x="3972" y="256"/>
                  <a:pt x="4738" y="488"/>
                </a:cubicBezTo>
                <a:cubicBezTo>
                  <a:pt x="5504" y="721"/>
                  <a:pt x="6875" y="1464"/>
                  <a:pt x="7316" y="1673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8"/>
          <p:cNvSpPr/>
          <p:nvPr/>
        </p:nvSpPr>
        <p:spPr>
          <a:xfrm>
            <a:off x="1530100" y="3789136"/>
            <a:ext cx="130301" cy="28709"/>
          </a:xfrm>
          <a:custGeom>
            <a:avLst/>
            <a:gdLst/>
            <a:ahLst/>
            <a:cxnLst/>
            <a:rect l="l" t="t" r="r" b="b"/>
            <a:pathLst>
              <a:path w="7247" h="1464" extrusionOk="0">
                <a:moveTo>
                  <a:pt x="1" y="0"/>
                </a:moveTo>
                <a:cubicBezTo>
                  <a:pt x="581" y="47"/>
                  <a:pt x="2532" y="139"/>
                  <a:pt x="3484" y="279"/>
                </a:cubicBezTo>
                <a:cubicBezTo>
                  <a:pt x="4436" y="395"/>
                  <a:pt x="5063" y="557"/>
                  <a:pt x="5690" y="766"/>
                </a:cubicBezTo>
                <a:cubicBezTo>
                  <a:pt x="6317" y="952"/>
                  <a:pt x="6991" y="1347"/>
                  <a:pt x="7246" y="1463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8"/>
          <p:cNvSpPr/>
          <p:nvPr/>
        </p:nvSpPr>
        <p:spPr>
          <a:xfrm>
            <a:off x="1530100" y="3789136"/>
            <a:ext cx="130301" cy="28709"/>
          </a:xfrm>
          <a:custGeom>
            <a:avLst/>
            <a:gdLst/>
            <a:ahLst/>
            <a:cxnLst/>
            <a:rect l="l" t="t" r="r" b="b"/>
            <a:pathLst>
              <a:path w="7247" h="1464" fill="none" extrusionOk="0">
                <a:moveTo>
                  <a:pt x="1" y="0"/>
                </a:moveTo>
                <a:cubicBezTo>
                  <a:pt x="581" y="47"/>
                  <a:pt x="2532" y="139"/>
                  <a:pt x="3484" y="279"/>
                </a:cubicBezTo>
                <a:cubicBezTo>
                  <a:pt x="4436" y="395"/>
                  <a:pt x="5063" y="557"/>
                  <a:pt x="5690" y="766"/>
                </a:cubicBezTo>
                <a:cubicBezTo>
                  <a:pt x="6317" y="952"/>
                  <a:pt x="6991" y="1347"/>
                  <a:pt x="7246" y="1463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8"/>
          <p:cNvSpPr/>
          <p:nvPr/>
        </p:nvSpPr>
        <p:spPr>
          <a:xfrm>
            <a:off x="1528842" y="3807347"/>
            <a:ext cx="124044" cy="35984"/>
          </a:xfrm>
          <a:custGeom>
            <a:avLst/>
            <a:gdLst/>
            <a:ahLst/>
            <a:cxnLst/>
            <a:rect l="l" t="t" r="r" b="b"/>
            <a:pathLst>
              <a:path w="6899" h="1835" extrusionOk="0">
                <a:moveTo>
                  <a:pt x="1" y="0"/>
                </a:moveTo>
                <a:cubicBezTo>
                  <a:pt x="465" y="23"/>
                  <a:pt x="1905" y="46"/>
                  <a:pt x="2718" y="163"/>
                </a:cubicBezTo>
                <a:cubicBezTo>
                  <a:pt x="3508" y="279"/>
                  <a:pt x="4158" y="418"/>
                  <a:pt x="4878" y="697"/>
                </a:cubicBezTo>
                <a:cubicBezTo>
                  <a:pt x="5575" y="975"/>
                  <a:pt x="6573" y="1626"/>
                  <a:pt x="6898" y="1835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8"/>
          <p:cNvSpPr/>
          <p:nvPr/>
        </p:nvSpPr>
        <p:spPr>
          <a:xfrm>
            <a:off x="1528842" y="3807347"/>
            <a:ext cx="124044" cy="35984"/>
          </a:xfrm>
          <a:custGeom>
            <a:avLst/>
            <a:gdLst/>
            <a:ahLst/>
            <a:cxnLst/>
            <a:rect l="l" t="t" r="r" b="b"/>
            <a:pathLst>
              <a:path w="6899" h="1835" fill="none" extrusionOk="0">
                <a:moveTo>
                  <a:pt x="1" y="0"/>
                </a:moveTo>
                <a:cubicBezTo>
                  <a:pt x="465" y="23"/>
                  <a:pt x="1905" y="46"/>
                  <a:pt x="2718" y="163"/>
                </a:cubicBezTo>
                <a:cubicBezTo>
                  <a:pt x="3508" y="279"/>
                  <a:pt x="4158" y="418"/>
                  <a:pt x="4878" y="697"/>
                </a:cubicBezTo>
                <a:cubicBezTo>
                  <a:pt x="5575" y="975"/>
                  <a:pt x="6573" y="1626"/>
                  <a:pt x="6898" y="1835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8"/>
          <p:cNvSpPr/>
          <p:nvPr/>
        </p:nvSpPr>
        <p:spPr>
          <a:xfrm>
            <a:off x="1524669" y="3825086"/>
            <a:ext cx="124044" cy="41475"/>
          </a:xfrm>
          <a:custGeom>
            <a:avLst/>
            <a:gdLst/>
            <a:ahLst/>
            <a:cxnLst/>
            <a:rect l="l" t="t" r="r" b="b"/>
            <a:pathLst>
              <a:path w="6899" h="2115" extrusionOk="0">
                <a:moveTo>
                  <a:pt x="1" y="1"/>
                </a:moveTo>
                <a:cubicBezTo>
                  <a:pt x="419" y="47"/>
                  <a:pt x="1650" y="140"/>
                  <a:pt x="2462" y="326"/>
                </a:cubicBezTo>
                <a:cubicBezTo>
                  <a:pt x="3252" y="512"/>
                  <a:pt x="4065" y="837"/>
                  <a:pt x="4808" y="1139"/>
                </a:cubicBezTo>
                <a:cubicBezTo>
                  <a:pt x="5528" y="1441"/>
                  <a:pt x="6550" y="1952"/>
                  <a:pt x="6898" y="2114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8"/>
          <p:cNvSpPr/>
          <p:nvPr/>
        </p:nvSpPr>
        <p:spPr>
          <a:xfrm>
            <a:off x="1524669" y="3825086"/>
            <a:ext cx="124044" cy="41475"/>
          </a:xfrm>
          <a:custGeom>
            <a:avLst/>
            <a:gdLst/>
            <a:ahLst/>
            <a:cxnLst/>
            <a:rect l="l" t="t" r="r" b="b"/>
            <a:pathLst>
              <a:path w="6899" h="2115" fill="none" extrusionOk="0">
                <a:moveTo>
                  <a:pt x="1" y="1"/>
                </a:moveTo>
                <a:cubicBezTo>
                  <a:pt x="419" y="47"/>
                  <a:pt x="1650" y="140"/>
                  <a:pt x="2462" y="326"/>
                </a:cubicBezTo>
                <a:cubicBezTo>
                  <a:pt x="3252" y="512"/>
                  <a:pt x="4065" y="837"/>
                  <a:pt x="4808" y="1139"/>
                </a:cubicBezTo>
                <a:cubicBezTo>
                  <a:pt x="5528" y="1441"/>
                  <a:pt x="6550" y="1952"/>
                  <a:pt x="6898" y="211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8"/>
          <p:cNvSpPr/>
          <p:nvPr/>
        </p:nvSpPr>
        <p:spPr>
          <a:xfrm>
            <a:off x="1524669" y="3846492"/>
            <a:ext cx="115270" cy="34631"/>
          </a:xfrm>
          <a:custGeom>
            <a:avLst/>
            <a:gdLst/>
            <a:ahLst/>
            <a:cxnLst/>
            <a:rect l="l" t="t" r="r" b="b"/>
            <a:pathLst>
              <a:path w="6411" h="1766" extrusionOk="0">
                <a:moveTo>
                  <a:pt x="1" y="0"/>
                </a:moveTo>
                <a:cubicBezTo>
                  <a:pt x="419" y="24"/>
                  <a:pt x="1673" y="0"/>
                  <a:pt x="2462" y="163"/>
                </a:cubicBezTo>
                <a:cubicBezTo>
                  <a:pt x="3252" y="302"/>
                  <a:pt x="4088" y="651"/>
                  <a:pt x="4738" y="906"/>
                </a:cubicBezTo>
                <a:cubicBezTo>
                  <a:pt x="5389" y="1185"/>
                  <a:pt x="6132" y="1626"/>
                  <a:pt x="6410" y="1765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8"/>
          <p:cNvSpPr/>
          <p:nvPr/>
        </p:nvSpPr>
        <p:spPr>
          <a:xfrm>
            <a:off x="1524669" y="3846492"/>
            <a:ext cx="115270" cy="34631"/>
          </a:xfrm>
          <a:custGeom>
            <a:avLst/>
            <a:gdLst/>
            <a:ahLst/>
            <a:cxnLst/>
            <a:rect l="l" t="t" r="r" b="b"/>
            <a:pathLst>
              <a:path w="6411" h="1766" fill="none" extrusionOk="0">
                <a:moveTo>
                  <a:pt x="1" y="0"/>
                </a:moveTo>
                <a:cubicBezTo>
                  <a:pt x="419" y="24"/>
                  <a:pt x="1673" y="0"/>
                  <a:pt x="2462" y="163"/>
                </a:cubicBezTo>
                <a:cubicBezTo>
                  <a:pt x="3252" y="302"/>
                  <a:pt x="4088" y="651"/>
                  <a:pt x="4738" y="906"/>
                </a:cubicBezTo>
                <a:cubicBezTo>
                  <a:pt x="5389" y="1185"/>
                  <a:pt x="6132" y="1626"/>
                  <a:pt x="6410" y="1765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8"/>
          <p:cNvSpPr/>
          <p:nvPr/>
        </p:nvSpPr>
        <p:spPr>
          <a:xfrm>
            <a:off x="1517997" y="3867427"/>
            <a:ext cx="113580" cy="42377"/>
          </a:xfrm>
          <a:custGeom>
            <a:avLst/>
            <a:gdLst/>
            <a:ahLst/>
            <a:cxnLst/>
            <a:rect l="l" t="t" r="r" b="b"/>
            <a:pathLst>
              <a:path w="6317" h="2161" extrusionOk="0">
                <a:moveTo>
                  <a:pt x="0" y="279"/>
                </a:moveTo>
                <a:cubicBezTo>
                  <a:pt x="465" y="256"/>
                  <a:pt x="1904" y="1"/>
                  <a:pt x="2717" y="117"/>
                </a:cubicBezTo>
                <a:cubicBezTo>
                  <a:pt x="3507" y="233"/>
                  <a:pt x="4204" y="628"/>
                  <a:pt x="4807" y="976"/>
                </a:cubicBezTo>
                <a:cubicBezTo>
                  <a:pt x="5411" y="1324"/>
                  <a:pt x="6061" y="1975"/>
                  <a:pt x="6317" y="216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8"/>
          <p:cNvSpPr/>
          <p:nvPr/>
        </p:nvSpPr>
        <p:spPr>
          <a:xfrm>
            <a:off x="1517997" y="3867427"/>
            <a:ext cx="113580" cy="42377"/>
          </a:xfrm>
          <a:custGeom>
            <a:avLst/>
            <a:gdLst/>
            <a:ahLst/>
            <a:cxnLst/>
            <a:rect l="l" t="t" r="r" b="b"/>
            <a:pathLst>
              <a:path w="6317" h="2161" fill="none" extrusionOk="0">
                <a:moveTo>
                  <a:pt x="0" y="279"/>
                </a:moveTo>
                <a:cubicBezTo>
                  <a:pt x="465" y="256"/>
                  <a:pt x="1904" y="1"/>
                  <a:pt x="2717" y="117"/>
                </a:cubicBezTo>
                <a:cubicBezTo>
                  <a:pt x="3507" y="233"/>
                  <a:pt x="4204" y="628"/>
                  <a:pt x="4807" y="976"/>
                </a:cubicBezTo>
                <a:cubicBezTo>
                  <a:pt x="5411" y="1324"/>
                  <a:pt x="6061" y="1975"/>
                  <a:pt x="6317" y="216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8"/>
          <p:cNvSpPr/>
          <p:nvPr/>
        </p:nvSpPr>
        <p:spPr>
          <a:xfrm>
            <a:off x="1515893" y="3887911"/>
            <a:ext cx="113598" cy="47378"/>
          </a:xfrm>
          <a:custGeom>
            <a:avLst/>
            <a:gdLst/>
            <a:ahLst/>
            <a:cxnLst/>
            <a:rect l="l" t="t" r="r" b="b"/>
            <a:pathLst>
              <a:path w="6318" h="2416" extrusionOk="0">
                <a:moveTo>
                  <a:pt x="1" y="47"/>
                </a:moveTo>
                <a:cubicBezTo>
                  <a:pt x="512" y="70"/>
                  <a:pt x="2254" y="1"/>
                  <a:pt x="2997" y="210"/>
                </a:cubicBezTo>
                <a:cubicBezTo>
                  <a:pt x="3763" y="395"/>
                  <a:pt x="4019" y="860"/>
                  <a:pt x="4576" y="1232"/>
                </a:cubicBezTo>
                <a:cubicBezTo>
                  <a:pt x="5110" y="1603"/>
                  <a:pt x="6016" y="2207"/>
                  <a:pt x="6318" y="2416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8"/>
          <p:cNvSpPr/>
          <p:nvPr/>
        </p:nvSpPr>
        <p:spPr>
          <a:xfrm>
            <a:off x="1515893" y="3887911"/>
            <a:ext cx="113598" cy="47378"/>
          </a:xfrm>
          <a:custGeom>
            <a:avLst/>
            <a:gdLst/>
            <a:ahLst/>
            <a:cxnLst/>
            <a:rect l="l" t="t" r="r" b="b"/>
            <a:pathLst>
              <a:path w="6318" h="2416" fill="none" extrusionOk="0">
                <a:moveTo>
                  <a:pt x="1" y="47"/>
                </a:moveTo>
                <a:cubicBezTo>
                  <a:pt x="512" y="70"/>
                  <a:pt x="2254" y="1"/>
                  <a:pt x="2997" y="210"/>
                </a:cubicBezTo>
                <a:cubicBezTo>
                  <a:pt x="3763" y="395"/>
                  <a:pt x="4019" y="860"/>
                  <a:pt x="4576" y="1232"/>
                </a:cubicBezTo>
                <a:cubicBezTo>
                  <a:pt x="5110" y="1603"/>
                  <a:pt x="6016" y="2207"/>
                  <a:pt x="6318" y="2416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8"/>
          <p:cNvSpPr/>
          <p:nvPr/>
        </p:nvSpPr>
        <p:spPr>
          <a:xfrm>
            <a:off x="1513807" y="3901123"/>
            <a:ext cx="104823" cy="53300"/>
          </a:xfrm>
          <a:custGeom>
            <a:avLst/>
            <a:gdLst/>
            <a:ahLst/>
            <a:cxnLst/>
            <a:rect l="l" t="t" r="r" b="b"/>
            <a:pathLst>
              <a:path w="5830" h="2718" extrusionOk="0">
                <a:moveTo>
                  <a:pt x="1" y="0"/>
                </a:moveTo>
                <a:cubicBezTo>
                  <a:pt x="419" y="93"/>
                  <a:pt x="1696" y="232"/>
                  <a:pt x="2463" y="488"/>
                </a:cubicBezTo>
                <a:cubicBezTo>
                  <a:pt x="3229" y="767"/>
                  <a:pt x="3995" y="1208"/>
                  <a:pt x="4553" y="1579"/>
                </a:cubicBezTo>
                <a:cubicBezTo>
                  <a:pt x="5133" y="1951"/>
                  <a:pt x="5621" y="2532"/>
                  <a:pt x="5830" y="271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8"/>
          <p:cNvSpPr/>
          <p:nvPr/>
        </p:nvSpPr>
        <p:spPr>
          <a:xfrm>
            <a:off x="1513807" y="3901123"/>
            <a:ext cx="104823" cy="53300"/>
          </a:xfrm>
          <a:custGeom>
            <a:avLst/>
            <a:gdLst/>
            <a:ahLst/>
            <a:cxnLst/>
            <a:rect l="l" t="t" r="r" b="b"/>
            <a:pathLst>
              <a:path w="5830" h="2718" fill="none" extrusionOk="0">
                <a:moveTo>
                  <a:pt x="1" y="0"/>
                </a:moveTo>
                <a:cubicBezTo>
                  <a:pt x="419" y="93"/>
                  <a:pt x="1696" y="232"/>
                  <a:pt x="2463" y="488"/>
                </a:cubicBezTo>
                <a:cubicBezTo>
                  <a:pt x="3229" y="767"/>
                  <a:pt x="3995" y="1208"/>
                  <a:pt x="4553" y="1579"/>
                </a:cubicBezTo>
                <a:cubicBezTo>
                  <a:pt x="5133" y="1951"/>
                  <a:pt x="5621" y="2532"/>
                  <a:pt x="5830" y="271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8"/>
          <p:cNvSpPr/>
          <p:nvPr/>
        </p:nvSpPr>
        <p:spPr>
          <a:xfrm>
            <a:off x="1504204" y="3921607"/>
            <a:ext cx="106909" cy="50574"/>
          </a:xfrm>
          <a:custGeom>
            <a:avLst/>
            <a:gdLst/>
            <a:ahLst/>
            <a:cxnLst/>
            <a:rect l="l" t="t" r="r" b="b"/>
            <a:pathLst>
              <a:path w="5946" h="2579" extrusionOk="0">
                <a:moveTo>
                  <a:pt x="1" y="0"/>
                </a:moveTo>
                <a:cubicBezTo>
                  <a:pt x="488" y="116"/>
                  <a:pt x="1951" y="372"/>
                  <a:pt x="2927" y="813"/>
                </a:cubicBezTo>
                <a:cubicBezTo>
                  <a:pt x="3925" y="1231"/>
                  <a:pt x="5435" y="2276"/>
                  <a:pt x="5946" y="257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8"/>
          <p:cNvSpPr/>
          <p:nvPr/>
        </p:nvSpPr>
        <p:spPr>
          <a:xfrm>
            <a:off x="1504204" y="3921607"/>
            <a:ext cx="106909" cy="50574"/>
          </a:xfrm>
          <a:custGeom>
            <a:avLst/>
            <a:gdLst/>
            <a:ahLst/>
            <a:cxnLst/>
            <a:rect l="l" t="t" r="r" b="b"/>
            <a:pathLst>
              <a:path w="5946" h="2579" fill="none" extrusionOk="0">
                <a:moveTo>
                  <a:pt x="1" y="0"/>
                </a:moveTo>
                <a:cubicBezTo>
                  <a:pt x="488" y="116"/>
                  <a:pt x="1951" y="372"/>
                  <a:pt x="2927" y="813"/>
                </a:cubicBezTo>
                <a:cubicBezTo>
                  <a:pt x="3925" y="1231"/>
                  <a:pt x="5435" y="2276"/>
                  <a:pt x="5946" y="257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8"/>
          <p:cNvSpPr/>
          <p:nvPr/>
        </p:nvSpPr>
        <p:spPr>
          <a:xfrm>
            <a:off x="1501290" y="3941170"/>
            <a:ext cx="99393" cy="60595"/>
          </a:xfrm>
          <a:custGeom>
            <a:avLst/>
            <a:gdLst/>
            <a:ahLst/>
            <a:cxnLst/>
            <a:rect l="l" t="t" r="r" b="b"/>
            <a:pathLst>
              <a:path w="5528" h="3090" extrusionOk="0">
                <a:moveTo>
                  <a:pt x="0" y="1"/>
                </a:moveTo>
                <a:cubicBezTo>
                  <a:pt x="441" y="140"/>
                  <a:pt x="1997" y="465"/>
                  <a:pt x="2694" y="814"/>
                </a:cubicBezTo>
                <a:cubicBezTo>
                  <a:pt x="3414" y="1162"/>
                  <a:pt x="3786" y="1743"/>
                  <a:pt x="4250" y="2114"/>
                </a:cubicBezTo>
                <a:cubicBezTo>
                  <a:pt x="4738" y="2486"/>
                  <a:pt x="5318" y="2927"/>
                  <a:pt x="5527" y="309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8"/>
          <p:cNvSpPr/>
          <p:nvPr/>
        </p:nvSpPr>
        <p:spPr>
          <a:xfrm>
            <a:off x="1501290" y="3941170"/>
            <a:ext cx="99393" cy="60595"/>
          </a:xfrm>
          <a:custGeom>
            <a:avLst/>
            <a:gdLst/>
            <a:ahLst/>
            <a:cxnLst/>
            <a:rect l="l" t="t" r="r" b="b"/>
            <a:pathLst>
              <a:path w="5528" h="3090" fill="none" extrusionOk="0">
                <a:moveTo>
                  <a:pt x="0" y="1"/>
                </a:moveTo>
                <a:cubicBezTo>
                  <a:pt x="441" y="140"/>
                  <a:pt x="1997" y="465"/>
                  <a:pt x="2694" y="814"/>
                </a:cubicBezTo>
                <a:cubicBezTo>
                  <a:pt x="3414" y="1162"/>
                  <a:pt x="3786" y="1743"/>
                  <a:pt x="4250" y="2114"/>
                </a:cubicBezTo>
                <a:cubicBezTo>
                  <a:pt x="4738" y="2486"/>
                  <a:pt x="5318" y="2927"/>
                  <a:pt x="5527" y="309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8"/>
          <p:cNvSpPr/>
          <p:nvPr/>
        </p:nvSpPr>
        <p:spPr>
          <a:xfrm>
            <a:off x="1489583" y="3960302"/>
            <a:ext cx="100239" cy="69694"/>
          </a:xfrm>
          <a:custGeom>
            <a:avLst/>
            <a:gdLst/>
            <a:ahLst/>
            <a:cxnLst/>
            <a:rect l="l" t="t" r="r" b="b"/>
            <a:pathLst>
              <a:path w="5575" h="3554" extrusionOk="0">
                <a:moveTo>
                  <a:pt x="1" y="0"/>
                </a:moveTo>
                <a:cubicBezTo>
                  <a:pt x="442" y="163"/>
                  <a:pt x="2021" y="627"/>
                  <a:pt x="2741" y="976"/>
                </a:cubicBezTo>
                <a:cubicBezTo>
                  <a:pt x="3484" y="1324"/>
                  <a:pt x="3972" y="1672"/>
                  <a:pt x="4437" y="2114"/>
                </a:cubicBezTo>
                <a:cubicBezTo>
                  <a:pt x="4901" y="2532"/>
                  <a:pt x="5389" y="3321"/>
                  <a:pt x="5575" y="3554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8"/>
          <p:cNvSpPr/>
          <p:nvPr/>
        </p:nvSpPr>
        <p:spPr>
          <a:xfrm>
            <a:off x="1489583" y="3960302"/>
            <a:ext cx="100239" cy="69694"/>
          </a:xfrm>
          <a:custGeom>
            <a:avLst/>
            <a:gdLst/>
            <a:ahLst/>
            <a:cxnLst/>
            <a:rect l="l" t="t" r="r" b="b"/>
            <a:pathLst>
              <a:path w="5575" h="3554" fill="none" extrusionOk="0">
                <a:moveTo>
                  <a:pt x="1" y="0"/>
                </a:moveTo>
                <a:cubicBezTo>
                  <a:pt x="442" y="163"/>
                  <a:pt x="2021" y="627"/>
                  <a:pt x="2741" y="976"/>
                </a:cubicBezTo>
                <a:cubicBezTo>
                  <a:pt x="3484" y="1324"/>
                  <a:pt x="3972" y="1672"/>
                  <a:pt x="4437" y="2114"/>
                </a:cubicBezTo>
                <a:cubicBezTo>
                  <a:pt x="4901" y="2532"/>
                  <a:pt x="5389" y="3321"/>
                  <a:pt x="5575" y="355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8"/>
          <p:cNvSpPr/>
          <p:nvPr/>
        </p:nvSpPr>
        <p:spPr>
          <a:xfrm>
            <a:off x="1479566" y="3977140"/>
            <a:ext cx="102738" cy="76538"/>
          </a:xfrm>
          <a:custGeom>
            <a:avLst/>
            <a:gdLst/>
            <a:ahLst/>
            <a:cxnLst/>
            <a:rect l="l" t="t" r="r" b="b"/>
            <a:pathLst>
              <a:path w="5714" h="3903" extrusionOk="0">
                <a:moveTo>
                  <a:pt x="0" y="1"/>
                </a:moveTo>
                <a:cubicBezTo>
                  <a:pt x="581" y="233"/>
                  <a:pt x="2648" y="953"/>
                  <a:pt x="3484" y="1348"/>
                </a:cubicBezTo>
                <a:cubicBezTo>
                  <a:pt x="4320" y="1766"/>
                  <a:pt x="4668" y="2068"/>
                  <a:pt x="5040" y="2486"/>
                </a:cubicBezTo>
                <a:cubicBezTo>
                  <a:pt x="5412" y="2904"/>
                  <a:pt x="5597" y="3670"/>
                  <a:pt x="5714" y="3902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8"/>
          <p:cNvSpPr/>
          <p:nvPr/>
        </p:nvSpPr>
        <p:spPr>
          <a:xfrm>
            <a:off x="1479566" y="3977140"/>
            <a:ext cx="102738" cy="76538"/>
          </a:xfrm>
          <a:custGeom>
            <a:avLst/>
            <a:gdLst/>
            <a:ahLst/>
            <a:cxnLst/>
            <a:rect l="l" t="t" r="r" b="b"/>
            <a:pathLst>
              <a:path w="5714" h="3903" fill="none" extrusionOk="0">
                <a:moveTo>
                  <a:pt x="0" y="1"/>
                </a:moveTo>
                <a:cubicBezTo>
                  <a:pt x="581" y="233"/>
                  <a:pt x="2648" y="953"/>
                  <a:pt x="3484" y="1348"/>
                </a:cubicBezTo>
                <a:cubicBezTo>
                  <a:pt x="4320" y="1766"/>
                  <a:pt x="4668" y="2068"/>
                  <a:pt x="5040" y="2486"/>
                </a:cubicBezTo>
                <a:cubicBezTo>
                  <a:pt x="5412" y="2904"/>
                  <a:pt x="5597" y="3670"/>
                  <a:pt x="5714" y="3902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8"/>
          <p:cNvSpPr/>
          <p:nvPr/>
        </p:nvSpPr>
        <p:spPr>
          <a:xfrm>
            <a:off x="1471203" y="3989881"/>
            <a:ext cx="96894" cy="93383"/>
          </a:xfrm>
          <a:custGeom>
            <a:avLst/>
            <a:gdLst/>
            <a:ahLst/>
            <a:cxnLst/>
            <a:rect l="l" t="t" r="r" b="b"/>
            <a:pathLst>
              <a:path w="5389" h="4762" extrusionOk="0">
                <a:moveTo>
                  <a:pt x="1" y="1"/>
                </a:moveTo>
                <a:cubicBezTo>
                  <a:pt x="373" y="163"/>
                  <a:pt x="1534" y="535"/>
                  <a:pt x="2277" y="930"/>
                </a:cubicBezTo>
                <a:cubicBezTo>
                  <a:pt x="3020" y="1301"/>
                  <a:pt x="3903" y="1696"/>
                  <a:pt x="4437" y="2323"/>
                </a:cubicBezTo>
                <a:cubicBezTo>
                  <a:pt x="4948" y="2974"/>
                  <a:pt x="5226" y="4344"/>
                  <a:pt x="5389" y="4762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8"/>
          <p:cNvSpPr/>
          <p:nvPr/>
        </p:nvSpPr>
        <p:spPr>
          <a:xfrm>
            <a:off x="1471203" y="3989881"/>
            <a:ext cx="96894" cy="93383"/>
          </a:xfrm>
          <a:custGeom>
            <a:avLst/>
            <a:gdLst/>
            <a:ahLst/>
            <a:cxnLst/>
            <a:rect l="l" t="t" r="r" b="b"/>
            <a:pathLst>
              <a:path w="5389" h="4762" fill="none" extrusionOk="0">
                <a:moveTo>
                  <a:pt x="1" y="1"/>
                </a:moveTo>
                <a:cubicBezTo>
                  <a:pt x="373" y="163"/>
                  <a:pt x="1534" y="535"/>
                  <a:pt x="2277" y="930"/>
                </a:cubicBezTo>
                <a:cubicBezTo>
                  <a:pt x="3020" y="1301"/>
                  <a:pt x="3903" y="1696"/>
                  <a:pt x="4437" y="2323"/>
                </a:cubicBezTo>
                <a:cubicBezTo>
                  <a:pt x="4948" y="2974"/>
                  <a:pt x="5226" y="4344"/>
                  <a:pt x="5389" y="4762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8"/>
          <p:cNvSpPr/>
          <p:nvPr/>
        </p:nvSpPr>
        <p:spPr>
          <a:xfrm>
            <a:off x="1479979" y="3087145"/>
            <a:ext cx="96067" cy="36455"/>
          </a:xfrm>
          <a:custGeom>
            <a:avLst/>
            <a:gdLst/>
            <a:ahLst/>
            <a:cxnLst/>
            <a:rect l="l" t="t" r="r" b="b"/>
            <a:pathLst>
              <a:path w="5343" h="1859" extrusionOk="0">
                <a:moveTo>
                  <a:pt x="1" y="1859"/>
                </a:moveTo>
                <a:cubicBezTo>
                  <a:pt x="395" y="1719"/>
                  <a:pt x="1603" y="1278"/>
                  <a:pt x="2346" y="999"/>
                </a:cubicBezTo>
                <a:cubicBezTo>
                  <a:pt x="3089" y="721"/>
                  <a:pt x="3949" y="279"/>
                  <a:pt x="4436" y="140"/>
                </a:cubicBezTo>
                <a:cubicBezTo>
                  <a:pt x="4947" y="1"/>
                  <a:pt x="5180" y="186"/>
                  <a:pt x="5342" y="186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8"/>
          <p:cNvSpPr/>
          <p:nvPr/>
        </p:nvSpPr>
        <p:spPr>
          <a:xfrm>
            <a:off x="1479979" y="3087145"/>
            <a:ext cx="96067" cy="36455"/>
          </a:xfrm>
          <a:custGeom>
            <a:avLst/>
            <a:gdLst/>
            <a:ahLst/>
            <a:cxnLst/>
            <a:rect l="l" t="t" r="r" b="b"/>
            <a:pathLst>
              <a:path w="5343" h="1859" fill="none" extrusionOk="0">
                <a:moveTo>
                  <a:pt x="1" y="1859"/>
                </a:moveTo>
                <a:cubicBezTo>
                  <a:pt x="395" y="1719"/>
                  <a:pt x="1603" y="1278"/>
                  <a:pt x="2346" y="999"/>
                </a:cubicBezTo>
                <a:cubicBezTo>
                  <a:pt x="3089" y="721"/>
                  <a:pt x="3949" y="279"/>
                  <a:pt x="4436" y="140"/>
                </a:cubicBezTo>
                <a:cubicBezTo>
                  <a:pt x="4947" y="1"/>
                  <a:pt x="5180" y="186"/>
                  <a:pt x="5342" y="186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8"/>
          <p:cNvSpPr/>
          <p:nvPr/>
        </p:nvSpPr>
        <p:spPr>
          <a:xfrm>
            <a:off x="1471203" y="3102631"/>
            <a:ext cx="112357" cy="42377"/>
          </a:xfrm>
          <a:custGeom>
            <a:avLst/>
            <a:gdLst/>
            <a:ahLst/>
            <a:cxnLst/>
            <a:rect l="l" t="t" r="r" b="b"/>
            <a:pathLst>
              <a:path w="6249" h="2161" extrusionOk="0">
                <a:moveTo>
                  <a:pt x="1" y="2160"/>
                </a:moveTo>
                <a:cubicBezTo>
                  <a:pt x="326" y="2021"/>
                  <a:pt x="1185" y="1696"/>
                  <a:pt x="1929" y="1394"/>
                </a:cubicBezTo>
                <a:cubicBezTo>
                  <a:pt x="2672" y="1092"/>
                  <a:pt x="3786" y="558"/>
                  <a:pt x="4506" y="325"/>
                </a:cubicBezTo>
                <a:cubicBezTo>
                  <a:pt x="5226" y="70"/>
                  <a:pt x="5946" y="47"/>
                  <a:pt x="6248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8"/>
          <p:cNvSpPr/>
          <p:nvPr/>
        </p:nvSpPr>
        <p:spPr>
          <a:xfrm>
            <a:off x="1471203" y="3102631"/>
            <a:ext cx="112357" cy="42377"/>
          </a:xfrm>
          <a:custGeom>
            <a:avLst/>
            <a:gdLst/>
            <a:ahLst/>
            <a:cxnLst/>
            <a:rect l="l" t="t" r="r" b="b"/>
            <a:pathLst>
              <a:path w="6249" h="2161" fill="none" extrusionOk="0">
                <a:moveTo>
                  <a:pt x="1" y="2160"/>
                </a:moveTo>
                <a:cubicBezTo>
                  <a:pt x="326" y="2021"/>
                  <a:pt x="1185" y="1696"/>
                  <a:pt x="1929" y="1394"/>
                </a:cubicBezTo>
                <a:cubicBezTo>
                  <a:pt x="2672" y="1092"/>
                  <a:pt x="3786" y="558"/>
                  <a:pt x="4506" y="325"/>
                </a:cubicBezTo>
                <a:cubicBezTo>
                  <a:pt x="5226" y="70"/>
                  <a:pt x="5946" y="47"/>
                  <a:pt x="6248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8"/>
          <p:cNvSpPr/>
          <p:nvPr/>
        </p:nvSpPr>
        <p:spPr>
          <a:xfrm>
            <a:off x="1492928" y="3071679"/>
            <a:ext cx="78519" cy="28709"/>
          </a:xfrm>
          <a:custGeom>
            <a:avLst/>
            <a:gdLst/>
            <a:ahLst/>
            <a:cxnLst/>
            <a:rect l="l" t="t" r="r" b="b"/>
            <a:pathLst>
              <a:path w="4367" h="1464" extrusionOk="0">
                <a:moveTo>
                  <a:pt x="1" y="1463"/>
                </a:moveTo>
                <a:cubicBezTo>
                  <a:pt x="349" y="1370"/>
                  <a:pt x="1417" y="1115"/>
                  <a:pt x="2160" y="859"/>
                </a:cubicBezTo>
                <a:cubicBezTo>
                  <a:pt x="2880" y="627"/>
                  <a:pt x="4018" y="139"/>
                  <a:pt x="4367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8"/>
          <p:cNvSpPr/>
          <p:nvPr/>
        </p:nvSpPr>
        <p:spPr>
          <a:xfrm>
            <a:off x="1492928" y="3071679"/>
            <a:ext cx="78519" cy="28709"/>
          </a:xfrm>
          <a:custGeom>
            <a:avLst/>
            <a:gdLst/>
            <a:ahLst/>
            <a:cxnLst/>
            <a:rect l="l" t="t" r="r" b="b"/>
            <a:pathLst>
              <a:path w="4367" h="1464" fill="none" extrusionOk="0">
                <a:moveTo>
                  <a:pt x="1" y="1463"/>
                </a:moveTo>
                <a:cubicBezTo>
                  <a:pt x="349" y="1370"/>
                  <a:pt x="1417" y="1115"/>
                  <a:pt x="2160" y="859"/>
                </a:cubicBezTo>
                <a:cubicBezTo>
                  <a:pt x="2880" y="627"/>
                  <a:pt x="4018" y="139"/>
                  <a:pt x="4367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8"/>
          <p:cNvSpPr/>
          <p:nvPr/>
        </p:nvSpPr>
        <p:spPr>
          <a:xfrm>
            <a:off x="1578549" y="3080323"/>
            <a:ext cx="131560" cy="10942"/>
          </a:xfrm>
          <a:custGeom>
            <a:avLst/>
            <a:gdLst/>
            <a:ahLst/>
            <a:cxnLst/>
            <a:rect l="l" t="t" r="r" b="b"/>
            <a:pathLst>
              <a:path w="7317" h="558" extrusionOk="0">
                <a:moveTo>
                  <a:pt x="1" y="558"/>
                </a:moveTo>
                <a:cubicBezTo>
                  <a:pt x="535" y="488"/>
                  <a:pt x="2114" y="209"/>
                  <a:pt x="3182" y="116"/>
                </a:cubicBezTo>
                <a:cubicBezTo>
                  <a:pt x="4250" y="47"/>
                  <a:pt x="5737" y="47"/>
                  <a:pt x="6410" y="24"/>
                </a:cubicBezTo>
                <a:cubicBezTo>
                  <a:pt x="7107" y="0"/>
                  <a:pt x="7177" y="24"/>
                  <a:pt x="7316" y="24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8"/>
          <p:cNvSpPr/>
          <p:nvPr/>
        </p:nvSpPr>
        <p:spPr>
          <a:xfrm>
            <a:off x="1578549" y="3080323"/>
            <a:ext cx="131560" cy="10942"/>
          </a:xfrm>
          <a:custGeom>
            <a:avLst/>
            <a:gdLst/>
            <a:ahLst/>
            <a:cxnLst/>
            <a:rect l="l" t="t" r="r" b="b"/>
            <a:pathLst>
              <a:path w="7317" h="558" fill="none" extrusionOk="0">
                <a:moveTo>
                  <a:pt x="1" y="558"/>
                </a:moveTo>
                <a:cubicBezTo>
                  <a:pt x="535" y="488"/>
                  <a:pt x="2114" y="209"/>
                  <a:pt x="3182" y="116"/>
                </a:cubicBezTo>
                <a:cubicBezTo>
                  <a:pt x="4250" y="47"/>
                  <a:pt x="5737" y="47"/>
                  <a:pt x="6410" y="24"/>
                </a:cubicBezTo>
                <a:cubicBezTo>
                  <a:pt x="7107" y="0"/>
                  <a:pt x="7177" y="24"/>
                  <a:pt x="7316" y="2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8"/>
          <p:cNvSpPr/>
          <p:nvPr/>
        </p:nvSpPr>
        <p:spPr>
          <a:xfrm>
            <a:off x="1593583" y="3098534"/>
            <a:ext cx="149917" cy="17316"/>
          </a:xfrm>
          <a:custGeom>
            <a:avLst/>
            <a:gdLst/>
            <a:ahLst/>
            <a:cxnLst/>
            <a:rect l="l" t="t" r="r" b="b"/>
            <a:pathLst>
              <a:path w="8338" h="883" extrusionOk="0">
                <a:moveTo>
                  <a:pt x="1" y="883"/>
                </a:moveTo>
                <a:cubicBezTo>
                  <a:pt x="535" y="767"/>
                  <a:pt x="2253" y="418"/>
                  <a:pt x="3136" y="279"/>
                </a:cubicBezTo>
                <a:cubicBezTo>
                  <a:pt x="3995" y="140"/>
                  <a:pt x="4413" y="116"/>
                  <a:pt x="5296" y="70"/>
                </a:cubicBezTo>
                <a:cubicBezTo>
                  <a:pt x="6155" y="24"/>
                  <a:pt x="7827" y="24"/>
                  <a:pt x="8338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8"/>
          <p:cNvSpPr/>
          <p:nvPr/>
        </p:nvSpPr>
        <p:spPr>
          <a:xfrm>
            <a:off x="1593583" y="3098534"/>
            <a:ext cx="149917" cy="17316"/>
          </a:xfrm>
          <a:custGeom>
            <a:avLst/>
            <a:gdLst/>
            <a:ahLst/>
            <a:cxnLst/>
            <a:rect l="l" t="t" r="r" b="b"/>
            <a:pathLst>
              <a:path w="8338" h="883" fill="none" extrusionOk="0">
                <a:moveTo>
                  <a:pt x="1" y="883"/>
                </a:moveTo>
                <a:cubicBezTo>
                  <a:pt x="535" y="767"/>
                  <a:pt x="2253" y="418"/>
                  <a:pt x="3136" y="279"/>
                </a:cubicBezTo>
                <a:cubicBezTo>
                  <a:pt x="3995" y="140"/>
                  <a:pt x="4413" y="116"/>
                  <a:pt x="5296" y="70"/>
                </a:cubicBezTo>
                <a:cubicBezTo>
                  <a:pt x="6155" y="24"/>
                  <a:pt x="7827" y="24"/>
                  <a:pt x="8338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8"/>
          <p:cNvSpPr/>
          <p:nvPr/>
        </p:nvSpPr>
        <p:spPr>
          <a:xfrm>
            <a:off x="1605705" y="3109452"/>
            <a:ext cx="152848" cy="31454"/>
          </a:xfrm>
          <a:custGeom>
            <a:avLst/>
            <a:gdLst/>
            <a:ahLst/>
            <a:cxnLst/>
            <a:rect l="l" t="t" r="r" b="b"/>
            <a:pathLst>
              <a:path w="8501" h="1604" extrusionOk="0">
                <a:moveTo>
                  <a:pt x="0" y="1603"/>
                </a:moveTo>
                <a:cubicBezTo>
                  <a:pt x="441" y="1464"/>
                  <a:pt x="1695" y="930"/>
                  <a:pt x="2624" y="697"/>
                </a:cubicBezTo>
                <a:cubicBezTo>
                  <a:pt x="3577" y="465"/>
                  <a:pt x="4645" y="326"/>
                  <a:pt x="5620" y="210"/>
                </a:cubicBezTo>
                <a:cubicBezTo>
                  <a:pt x="6619" y="94"/>
                  <a:pt x="8036" y="24"/>
                  <a:pt x="8500" y="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8"/>
          <p:cNvSpPr/>
          <p:nvPr/>
        </p:nvSpPr>
        <p:spPr>
          <a:xfrm>
            <a:off x="1605705" y="3109452"/>
            <a:ext cx="152848" cy="31454"/>
          </a:xfrm>
          <a:custGeom>
            <a:avLst/>
            <a:gdLst/>
            <a:ahLst/>
            <a:cxnLst/>
            <a:rect l="l" t="t" r="r" b="b"/>
            <a:pathLst>
              <a:path w="8501" h="1604" fill="none" extrusionOk="0">
                <a:moveTo>
                  <a:pt x="0" y="1603"/>
                </a:moveTo>
                <a:cubicBezTo>
                  <a:pt x="441" y="1464"/>
                  <a:pt x="1695" y="930"/>
                  <a:pt x="2624" y="697"/>
                </a:cubicBezTo>
                <a:cubicBezTo>
                  <a:pt x="3577" y="465"/>
                  <a:pt x="4645" y="326"/>
                  <a:pt x="5620" y="210"/>
                </a:cubicBezTo>
                <a:cubicBezTo>
                  <a:pt x="6619" y="94"/>
                  <a:pt x="8036" y="24"/>
                  <a:pt x="8500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8"/>
          <p:cNvSpPr/>
          <p:nvPr/>
        </p:nvSpPr>
        <p:spPr>
          <a:xfrm>
            <a:off x="1616135" y="3124017"/>
            <a:ext cx="150349" cy="35102"/>
          </a:xfrm>
          <a:custGeom>
            <a:avLst/>
            <a:gdLst/>
            <a:ahLst/>
            <a:cxnLst/>
            <a:rect l="l" t="t" r="r" b="b"/>
            <a:pathLst>
              <a:path w="8362" h="1790" extrusionOk="0">
                <a:moveTo>
                  <a:pt x="1" y="1789"/>
                </a:moveTo>
                <a:cubicBezTo>
                  <a:pt x="419" y="1650"/>
                  <a:pt x="1441" y="1162"/>
                  <a:pt x="2416" y="930"/>
                </a:cubicBezTo>
                <a:cubicBezTo>
                  <a:pt x="3391" y="698"/>
                  <a:pt x="4831" y="535"/>
                  <a:pt x="5830" y="372"/>
                </a:cubicBezTo>
                <a:cubicBezTo>
                  <a:pt x="6828" y="233"/>
                  <a:pt x="7920" y="71"/>
                  <a:pt x="8361" y="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8"/>
          <p:cNvSpPr/>
          <p:nvPr/>
        </p:nvSpPr>
        <p:spPr>
          <a:xfrm>
            <a:off x="1616135" y="3124017"/>
            <a:ext cx="150349" cy="35102"/>
          </a:xfrm>
          <a:custGeom>
            <a:avLst/>
            <a:gdLst/>
            <a:ahLst/>
            <a:cxnLst/>
            <a:rect l="l" t="t" r="r" b="b"/>
            <a:pathLst>
              <a:path w="8362" h="1790" fill="none" extrusionOk="0">
                <a:moveTo>
                  <a:pt x="1" y="1789"/>
                </a:moveTo>
                <a:cubicBezTo>
                  <a:pt x="419" y="1650"/>
                  <a:pt x="1441" y="1162"/>
                  <a:pt x="2416" y="930"/>
                </a:cubicBezTo>
                <a:cubicBezTo>
                  <a:pt x="3391" y="698"/>
                  <a:pt x="4831" y="535"/>
                  <a:pt x="5830" y="372"/>
                </a:cubicBezTo>
                <a:cubicBezTo>
                  <a:pt x="6828" y="233"/>
                  <a:pt x="7920" y="71"/>
                  <a:pt x="8361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8"/>
          <p:cNvSpPr/>
          <p:nvPr/>
        </p:nvSpPr>
        <p:spPr>
          <a:xfrm>
            <a:off x="1628256" y="3142227"/>
            <a:ext cx="146573" cy="37828"/>
          </a:xfrm>
          <a:custGeom>
            <a:avLst/>
            <a:gdLst/>
            <a:ahLst/>
            <a:cxnLst/>
            <a:rect l="l" t="t" r="r" b="b"/>
            <a:pathLst>
              <a:path w="8152" h="1929" extrusionOk="0">
                <a:moveTo>
                  <a:pt x="0" y="1928"/>
                </a:moveTo>
                <a:cubicBezTo>
                  <a:pt x="418" y="1766"/>
                  <a:pt x="1765" y="1208"/>
                  <a:pt x="2578" y="976"/>
                </a:cubicBezTo>
                <a:cubicBezTo>
                  <a:pt x="3391" y="721"/>
                  <a:pt x="3925" y="651"/>
                  <a:pt x="4854" y="488"/>
                </a:cubicBezTo>
                <a:cubicBezTo>
                  <a:pt x="5783" y="326"/>
                  <a:pt x="7618" y="70"/>
                  <a:pt x="8152" y="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8"/>
          <p:cNvSpPr/>
          <p:nvPr/>
        </p:nvSpPr>
        <p:spPr>
          <a:xfrm>
            <a:off x="1628256" y="3142227"/>
            <a:ext cx="146573" cy="37828"/>
          </a:xfrm>
          <a:custGeom>
            <a:avLst/>
            <a:gdLst/>
            <a:ahLst/>
            <a:cxnLst/>
            <a:rect l="l" t="t" r="r" b="b"/>
            <a:pathLst>
              <a:path w="8152" h="1929" fill="none" extrusionOk="0">
                <a:moveTo>
                  <a:pt x="0" y="1928"/>
                </a:moveTo>
                <a:cubicBezTo>
                  <a:pt x="418" y="1766"/>
                  <a:pt x="1765" y="1208"/>
                  <a:pt x="2578" y="976"/>
                </a:cubicBezTo>
                <a:cubicBezTo>
                  <a:pt x="3391" y="721"/>
                  <a:pt x="3925" y="651"/>
                  <a:pt x="4854" y="488"/>
                </a:cubicBezTo>
                <a:cubicBezTo>
                  <a:pt x="5783" y="326"/>
                  <a:pt x="7618" y="70"/>
                  <a:pt x="8152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8"/>
          <p:cNvSpPr/>
          <p:nvPr/>
        </p:nvSpPr>
        <p:spPr>
          <a:xfrm>
            <a:off x="1639101" y="3164534"/>
            <a:ext cx="147850" cy="33729"/>
          </a:xfrm>
          <a:custGeom>
            <a:avLst/>
            <a:gdLst/>
            <a:ahLst/>
            <a:cxnLst/>
            <a:rect l="l" t="t" r="r" b="b"/>
            <a:pathLst>
              <a:path w="8223" h="1720" extrusionOk="0">
                <a:moveTo>
                  <a:pt x="1" y="1719"/>
                </a:moveTo>
                <a:cubicBezTo>
                  <a:pt x="419" y="1557"/>
                  <a:pt x="1627" y="1069"/>
                  <a:pt x="2579" y="790"/>
                </a:cubicBezTo>
                <a:cubicBezTo>
                  <a:pt x="3508" y="535"/>
                  <a:pt x="4692" y="279"/>
                  <a:pt x="5644" y="163"/>
                </a:cubicBezTo>
                <a:cubicBezTo>
                  <a:pt x="6573" y="24"/>
                  <a:pt x="7781" y="24"/>
                  <a:pt x="8222" y="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8"/>
          <p:cNvSpPr/>
          <p:nvPr/>
        </p:nvSpPr>
        <p:spPr>
          <a:xfrm>
            <a:off x="1639101" y="3164534"/>
            <a:ext cx="147850" cy="33729"/>
          </a:xfrm>
          <a:custGeom>
            <a:avLst/>
            <a:gdLst/>
            <a:ahLst/>
            <a:cxnLst/>
            <a:rect l="l" t="t" r="r" b="b"/>
            <a:pathLst>
              <a:path w="8223" h="1720" fill="none" extrusionOk="0">
                <a:moveTo>
                  <a:pt x="1" y="1719"/>
                </a:moveTo>
                <a:cubicBezTo>
                  <a:pt x="419" y="1557"/>
                  <a:pt x="1627" y="1069"/>
                  <a:pt x="2579" y="790"/>
                </a:cubicBezTo>
                <a:cubicBezTo>
                  <a:pt x="3508" y="535"/>
                  <a:pt x="4692" y="279"/>
                  <a:pt x="5644" y="163"/>
                </a:cubicBezTo>
                <a:cubicBezTo>
                  <a:pt x="6573" y="24"/>
                  <a:pt x="7781" y="24"/>
                  <a:pt x="8222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8"/>
          <p:cNvSpPr/>
          <p:nvPr/>
        </p:nvSpPr>
        <p:spPr>
          <a:xfrm>
            <a:off x="1649963" y="3183195"/>
            <a:ext cx="147418" cy="34180"/>
          </a:xfrm>
          <a:custGeom>
            <a:avLst/>
            <a:gdLst/>
            <a:ahLst/>
            <a:cxnLst/>
            <a:rect l="l" t="t" r="r" b="b"/>
            <a:pathLst>
              <a:path w="8199" h="1743" extrusionOk="0">
                <a:moveTo>
                  <a:pt x="1" y="1743"/>
                </a:moveTo>
                <a:cubicBezTo>
                  <a:pt x="512" y="1603"/>
                  <a:pt x="2184" y="1162"/>
                  <a:pt x="3159" y="883"/>
                </a:cubicBezTo>
                <a:cubicBezTo>
                  <a:pt x="4158" y="605"/>
                  <a:pt x="5087" y="140"/>
                  <a:pt x="5923" y="71"/>
                </a:cubicBezTo>
                <a:cubicBezTo>
                  <a:pt x="6759" y="1"/>
                  <a:pt x="7827" y="373"/>
                  <a:pt x="8199" y="442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8"/>
          <p:cNvSpPr/>
          <p:nvPr/>
        </p:nvSpPr>
        <p:spPr>
          <a:xfrm>
            <a:off x="1649963" y="3183195"/>
            <a:ext cx="147418" cy="34180"/>
          </a:xfrm>
          <a:custGeom>
            <a:avLst/>
            <a:gdLst/>
            <a:ahLst/>
            <a:cxnLst/>
            <a:rect l="l" t="t" r="r" b="b"/>
            <a:pathLst>
              <a:path w="8199" h="1743" fill="none" extrusionOk="0">
                <a:moveTo>
                  <a:pt x="1" y="1743"/>
                </a:moveTo>
                <a:cubicBezTo>
                  <a:pt x="512" y="1603"/>
                  <a:pt x="2184" y="1162"/>
                  <a:pt x="3159" y="883"/>
                </a:cubicBezTo>
                <a:cubicBezTo>
                  <a:pt x="4158" y="605"/>
                  <a:pt x="5087" y="140"/>
                  <a:pt x="5923" y="71"/>
                </a:cubicBezTo>
                <a:cubicBezTo>
                  <a:pt x="6759" y="1"/>
                  <a:pt x="7827" y="373"/>
                  <a:pt x="8199" y="442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8"/>
          <p:cNvSpPr/>
          <p:nvPr/>
        </p:nvSpPr>
        <p:spPr>
          <a:xfrm>
            <a:off x="1658325" y="3214618"/>
            <a:ext cx="149090" cy="25983"/>
          </a:xfrm>
          <a:custGeom>
            <a:avLst/>
            <a:gdLst/>
            <a:ahLst/>
            <a:cxnLst/>
            <a:rect l="l" t="t" r="r" b="b"/>
            <a:pathLst>
              <a:path w="8292" h="1325" extrusionOk="0">
                <a:moveTo>
                  <a:pt x="0" y="1324"/>
                </a:moveTo>
                <a:cubicBezTo>
                  <a:pt x="465" y="1208"/>
                  <a:pt x="1812" y="836"/>
                  <a:pt x="2694" y="627"/>
                </a:cubicBezTo>
                <a:cubicBezTo>
                  <a:pt x="3600" y="418"/>
                  <a:pt x="4413" y="163"/>
                  <a:pt x="5342" y="70"/>
                </a:cubicBezTo>
                <a:cubicBezTo>
                  <a:pt x="6271" y="0"/>
                  <a:pt x="7804" y="70"/>
                  <a:pt x="8291" y="7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8"/>
          <p:cNvSpPr/>
          <p:nvPr/>
        </p:nvSpPr>
        <p:spPr>
          <a:xfrm>
            <a:off x="1658325" y="3214618"/>
            <a:ext cx="149090" cy="25983"/>
          </a:xfrm>
          <a:custGeom>
            <a:avLst/>
            <a:gdLst/>
            <a:ahLst/>
            <a:cxnLst/>
            <a:rect l="l" t="t" r="r" b="b"/>
            <a:pathLst>
              <a:path w="8292" h="1325" fill="none" extrusionOk="0">
                <a:moveTo>
                  <a:pt x="0" y="1324"/>
                </a:moveTo>
                <a:cubicBezTo>
                  <a:pt x="465" y="1208"/>
                  <a:pt x="1812" y="836"/>
                  <a:pt x="2694" y="627"/>
                </a:cubicBezTo>
                <a:cubicBezTo>
                  <a:pt x="3600" y="418"/>
                  <a:pt x="4413" y="163"/>
                  <a:pt x="5342" y="70"/>
                </a:cubicBezTo>
                <a:cubicBezTo>
                  <a:pt x="6271" y="0"/>
                  <a:pt x="7804" y="70"/>
                  <a:pt x="8291" y="7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8"/>
          <p:cNvSpPr/>
          <p:nvPr/>
        </p:nvSpPr>
        <p:spPr>
          <a:xfrm>
            <a:off x="1669188" y="3238748"/>
            <a:ext cx="146573" cy="25062"/>
          </a:xfrm>
          <a:custGeom>
            <a:avLst/>
            <a:gdLst/>
            <a:ahLst/>
            <a:cxnLst/>
            <a:rect l="l" t="t" r="r" b="b"/>
            <a:pathLst>
              <a:path w="8152" h="1278" extrusionOk="0">
                <a:moveTo>
                  <a:pt x="0" y="1278"/>
                </a:moveTo>
                <a:cubicBezTo>
                  <a:pt x="534" y="1138"/>
                  <a:pt x="2230" y="674"/>
                  <a:pt x="3251" y="465"/>
                </a:cubicBezTo>
                <a:cubicBezTo>
                  <a:pt x="4250" y="256"/>
                  <a:pt x="5295" y="70"/>
                  <a:pt x="6131" y="47"/>
                </a:cubicBezTo>
                <a:cubicBezTo>
                  <a:pt x="6944" y="0"/>
                  <a:pt x="7827" y="256"/>
                  <a:pt x="8152" y="302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8"/>
          <p:cNvSpPr/>
          <p:nvPr/>
        </p:nvSpPr>
        <p:spPr>
          <a:xfrm>
            <a:off x="1669188" y="3238748"/>
            <a:ext cx="146573" cy="25062"/>
          </a:xfrm>
          <a:custGeom>
            <a:avLst/>
            <a:gdLst/>
            <a:ahLst/>
            <a:cxnLst/>
            <a:rect l="l" t="t" r="r" b="b"/>
            <a:pathLst>
              <a:path w="8152" h="1278" fill="none" extrusionOk="0">
                <a:moveTo>
                  <a:pt x="0" y="1278"/>
                </a:moveTo>
                <a:cubicBezTo>
                  <a:pt x="534" y="1138"/>
                  <a:pt x="2230" y="674"/>
                  <a:pt x="3251" y="465"/>
                </a:cubicBezTo>
                <a:cubicBezTo>
                  <a:pt x="4250" y="256"/>
                  <a:pt x="5295" y="70"/>
                  <a:pt x="6131" y="47"/>
                </a:cubicBezTo>
                <a:cubicBezTo>
                  <a:pt x="6944" y="0"/>
                  <a:pt x="7827" y="256"/>
                  <a:pt x="8152" y="302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8"/>
          <p:cNvSpPr/>
          <p:nvPr/>
        </p:nvSpPr>
        <p:spPr>
          <a:xfrm>
            <a:off x="1677946" y="3265152"/>
            <a:ext cx="143247" cy="20061"/>
          </a:xfrm>
          <a:custGeom>
            <a:avLst/>
            <a:gdLst/>
            <a:ahLst/>
            <a:cxnLst/>
            <a:rect l="l" t="t" r="r" b="b"/>
            <a:pathLst>
              <a:path w="7967" h="1023" extrusionOk="0">
                <a:moveTo>
                  <a:pt x="1" y="1022"/>
                </a:moveTo>
                <a:cubicBezTo>
                  <a:pt x="558" y="929"/>
                  <a:pt x="2254" y="627"/>
                  <a:pt x="3345" y="465"/>
                </a:cubicBezTo>
                <a:cubicBezTo>
                  <a:pt x="4460" y="302"/>
                  <a:pt x="5830" y="93"/>
                  <a:pt x="6596" y="47"/>
                </a:cubicBezTo>
                <a:cubicBezTo>
                  <a:pt x="7363" y="0"/>
                  <a:pt x="7734" y="186"/>
                  <a:pt x="7967" y="20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8"/>
          <p:cNvSpPr/>
          <p:nvPr/>
        </p:nvSpPr>
        <p:spPr>
          <a:xfrm>
            <a:off x="1677946" y="3265152"/>
            <a:ext cx="143247" cy="20061"/>
          </a:xfrm>
          <a:custGeom>
            <a:avLst/>
            <a:gdLst/>
            <a:ahLst/>
            <a:cxnLst/>
            <a:rect l="l" t="t" r="r" b="b"/>
            <a:pathLst>
              <a:path w="7967" h="1023" fill="none" extrusionOk="0">
                <a:moveTo>
                  <a:pt x="1" y="1022"/>
                </a:moveTo>
                <a:cubicBezTo>
                  <a:pt x="558" y="929"/>
                  <a:pt x="2254" y="627"/>
                  <a:pt x="3345" y="465"/>
                </a:cubicBezTo>
                <a:cubicBezTo>
                  <a:pt x="4460" y="302"/>
                  <a:pt x="5830" y="93"/>
                  <a:pt x="6596" y="47"/>
                </a:cubicBezTo>
                <a:cubicBezTo>
                  <a:pt x="7363" y="0"/>
                  <a:pt x="7734" y="186"/>
                  <a:pt x="7967" y="20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8"/>
          <p:cNvSpPr/>
          <p:nvPr/>
        </p:nvSpPr>
        <p:spPr>
          <a:xfrm>
            <a:off x="1679205" y="3289733"/>
            <a:ext cx="147832" cy="19590"/>
          </a:xfrm>
          <a:custGeom>
            <a:avLst/>
            <a:gdLst/>
            <a:ahLst/>
            <a:cxnLst/>
            <a:rect l="l" t="t" r="r" b="b"/>
            <a:pathLst>
              <a:path w="8222" h="999" extrusionOk="0">
                <a:moveTo>
                  <a:pt x="0" y="999"/>
                </a:moveTo>
                <a:cubicBezTo>
                  <a:pt x="442" y="906"/>
                  <a:pt x="1789" y="581"/>
                  <a:pt x="2648" y="418"/>
                </a:cubicBezTo>
                <a:cubicBezTo>
                  <a:pt x="3507" y="256"/>
                  <a:pt x="4227" y="47"/>
                  <a:pt x="5156" y="24"/>
                </a:cubicBezTo>
                <a:cubicBezTo>
                  <a:pt x="6085" y="0"/>
                  <a:pt x="7711" y="209"/>
                  <a:pt x="8222" y="256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8"/>
          <p:cNvSpPr/>
          <p:nvPr/>
        </p:nvSpPr>
        <p:spPr>
          <a:xfrm>
            <a:off x="1679205" y="3289733"/>
            <a:ext cx="147832" cy="19590"/>
          </a:xfrm>
          <a:custGeom>
            <a:avLst/>
            <a:gdLst/>
            <a:ahLst/>
            <a:cxnLst/>
            <a:rect l="l" t="t" r="r" b="b"/>
            <a:pathLst>
              <a:path w="8222" h="999" fill="none" extrusionOk="0">
                <a:moveTo>
                  <a:pt x="0" y="999"/>
                </a:moveTo>
                <a:cubicBezTo>
                  <a:pt x="442" y="906"/>
                  <a:pt x="1789" y="581"/>
                  <a:pt x="2648" y="418"/>
                </a:cubicBezTo>
                <a:cubicBezTo>
                  <a:pt x="3507" y="256"/>
                  <a:pt x="4227" y="47"/>
                  <a:pt x="5156" y="24"/>
                </a:cubicBezTo>
                <a:cubicBezTo>
                  <a:pt x="6085" y="0"/>
                  <a:pt x="7711" y="209"/>
                  <a:pt x="8222" y="256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8"/>
          <p:cNvSpPr/>
          <p:nvPr/>
        </p:nvSpPr>
        <p:spPr>
          <a:xfrm>
            <a:off x="1681291" y="3317509"/>
            <a:ext cx="152021" cy="14119"/>
          </a:xfrm>
          <a:custGeom>
            <a:avLst/>
            <a:gdLst/>
            <a:ahLst/>
            <a:cxnLst/>
            <a:rect l="l" t="t" r="r" b="b"/>
            <a:pathLst>
              <a:path w="8455" h="720" extrusionOk="0">
                <a:moveTo>
                  <a:pt x="1" y="720"/>
                </a:moveTo>
                <a:cubicBezTo>
                  <a:pt x="558" y="627"/>
                  <a:pt x="2323" y="232"/>
                  <a:pt x="3298" y="116"/>
                </a:cubicBezTo>
                <a:cubicBezTo>
                  <a:pt x="4274" y="0"/>
                  <a:pt x="5017" y="46"/>
                  <a:pt x="5876" y="23"/>
                </a:cubicBezTo>
                <a:cubicBezTo>
                  <a:pt x="6736" y="0"/>
                  <a:pt x="8036" y="23"/>
                  <a:pt x="8454" y="23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8"/>
          <p:cNvSpPr/>
          <p:nvPr/>
        </p:nvSpPr>
        <p:spPr>
          <a:xfrm>
            <a:off x="1681291" y="3317509"/>
            <a:ext cx="152021" cy="14119"/>
          </a:xfrm>
          <a:custGeom>
            <a:avLst/>
            <a:gdLst/>
            <a:ahLst/>
            <a:cxnLst/>
            <a:rect l="l" t="t" r="r" b="b"/>
            <a:pathLst>
              <a:path w="8455" h="720" fill="none" extrusionOk="0">
                <a:moveTo>
                  <a:pt x="1" y="720"/>
                </a:moveTo>
                <a:cubicBezTo>
                  <a:pt x="558" y="627"/>
                  <a:pt x="2323" y="232"/>
                  <a:pt x="3298" y="116"/>
                </a:cubicBezTo>
                <a:cubicBezTo>
                  <a:pt x="4274" y="0"/>
                  <a:pt x="5017" y="46"/>
                  <a:pt x="5876" y="23"/>
                </a:cubicBezTo>
                <a:cubicBezTo>
                  <a:pt x="6736" y="0"/>
                  <a:pt x="8036" y="23"/>
                  <a:pt x="8454" y="23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8"/>
          <p:cNvSpPr/>
          <p:nvPr/>
        </p:nvSpPr>
        <p:spPr>
          <a:xfrm>
            <a:off x="1683377" y="3348912"/>
            <a:ext cx="153262" cy="17786"/>
          </a:xfrm>
          <a:custGeom>
            <a:avLst/>
            <a:gdLst/>
            <a:ahLst/>
            <a:cxnLst/>
            <a:rect l="l" t="t" r="r" b="b"/>
            <a:pathLst>
              <a:path w="8524" h="907" extrusionOk="0">
                <a:moveTo>
                  <a:pt x="1" y="906"/>
                </a:moveTo>
                <a:cubicBezTo>
                  <a:pt x="488" y="813"/>
                  <a:pt x="1905" y="511"/>
                  <a:pt x="2834" y="349"/>
                </a:cubicBezTo>
                <a:cubicBezTo>
                  <a:pt x="3740" y="209"/>
                  <a:pt x="4576" y="70"/>
                  <a:pt x="5528" y="47"/>
                </a:cubicBezTo>
                <a:cubicBezTo>
                  <a:pt x="6480" y="0"/>
                  <a:pt x="8036" y="117"/>
                  <a:pt x="8524" y="14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8"/>
          <p:cNvSpPr/>
          <p:nvPr/>
        </p:nvSpPr>
        <p:spPr>
          <a:xfrm>
            <a:off x="1683377" y="3348912"/>
            <a:ext cx="153262" cy="17786"/>
          </a:xfrm>
          <a:custGeom>
            <a:avLst/>
            <a:gdLst/>
            <a:ahLst/>
            <a:cxnLst/>
            <a:rect l="l" t="t" r="r" b="b"/>
            <a:pathLst>
              <a:path w="8524" h="907" fill="none" extrusionOk="0">
                <a:moveTo>
                  <a:pt x="1" y="906"/>
                </a:moveTo>
                <a:cubicBezTo>
                  <a:pt x="488" y="813"/>
                  <a:pt x="1905" y="511"/>
                  <a:pt x="2834" y="349"/>
                </a:cubicBezTo>
                <a:cubicBezTo>
                  <a:pt x="3740" y="209"/>
                  <a:pt x="4576" y="70"/>
                  <a:pt x="5528" y="47"/>
                </a:cubicBezTo>
                <a:cubicBezTo>
                  <a:pt x="6480" y="0"/>
                  <a:pt x="8036" y="117"/>
                  <a:pt x="8524" y="14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8"/>
          <p:cNvSpPr/>
          <p:nvPr/>
        </p:nvSpPr>
        <p:spPr>
          <a:xfrm>
            <a:off x="1683377" y="3370768"/>
            <a:ext cx="162036" cy="16865"/>
          </a:xfrm>
          <a:custGeom>
            <a:avLst/>
            <a:gdLst/>
            <a:ahLst/>
            <a:cxnLst/>
            <a:rect l="l" t="t" r="r" b="b"/>
            <a:pathLst>
              <a:path w="9012" h="860" extrusionOk="0">
                <a:moveTo>
                  <a:pt x="1" y="860"/>
                </a:moveTo>
                <a:cubicBezTo>
                  <a:pt x="419" y="790"/>
                  <a:pt x="1464" y="558"/>
                  <a:pt x="2416" y="441"/>
                </a:cubicBezTo>
                <a:cubicBezTo>
                  <a:pt x="3345" y="302"/>
                  <a:pt x="4553" y="116"/>
                  <a:pt x="5644" y="47"/>
                </a:cubicBezTo>
                <a:cubicBezTo>
                  <a:pt x="6759" y="0"/>
                  <a:pt x="8454" y="47"/>
                  <a:pt x="9012" y="4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8"/>
          <p:cNvSpPr/>
          <p:nvPr/>
        </p:nvSpPr>
        <p:spPr>
          <a:xfrm>
            <a:off x="1683377" y="3370768"/>
            <a:ext cx="162036" cy="16865"/>
          </a:xfrm>
          <a:custGeom>
            <a:avLst/>
            <a:gdLst/>
            <a:ahLst/>
            <a:cxnLst/>
            <a:rect l="l" t="t" r="r" b="b"/>
            <a:pathLst>
              <a:path w="9012" h="860" fill="none" extrusionOk="0">
                <a:moveTo>
                  <a:pt x="1" y="860"/>
                </a:moveTo>
                <a:cubicBezTo>
                  <a:pt x="419" y="790"/>
                  <a:pt x="1464" y="558"/>
                  <a:pt x="2416" y="441"/>
                </a:cubicBezTo>
                <a:cubicBezTo>
                  <a:pt x="3345" y="302"/>
                  <a:pt x="4553" y="116"/>
                  <a:pt x="5644" y="47"/>
                </a:cubicBezTo>
                <a:cubicBezTo>
                  <a:pt x="6759" y="0"/>
                  <a:pt x="8454" y="47"/>
                  <a:pt x="9012" y="4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8"/>
          <p:cNvSpPr/>
          <p:nvPr/>
        </p:nvSpPr>
        <p:spPr>
          <a:xfrm>
            <a:off x="1681291" y="3394898"/>
            <a:ext cx="168293" cy="15943"/>
          </a:xfrm>
          <a:custGeom>
            <a:avLst/>
            <a:gdLst/>
            <a:ahLst/>
            <a:cxnLst/>
            <a:rect l="l" t="t" r="r" b="b"/>
            <a:pathLst>
              <a:path w="9360" h="813" extrusionOk="0">
                <a:moveTo>
                  <a:pt x="1" y="813"/>
                </a:moveTo>
                <a:cubicBezTo>
                  <a:pt x="488" y="766"/>
                  <a:pt x="1975" y="604"/>
                  <a:pt x="2880" y="488"/>
                </a:cubicBezTo>
                <a:cubicBezTo>
                  <a:pt x="3786" y="395"/>
                  <a:pt x="4645" y="256"/>
                  <a:pt x="5412" y="163"/>
                </a:cubicBezTo>
                <a:cubicBezTo>
                  <a:pt x="6155" y="93"/>
                  <a:pt x="6782" y="93"/>
                  <a:pt x="7455" y="70"/>
                </a:cubicBezTo>
                <a:cubicBezTo>
                  <a:pt x="8106" y="47"/>
                  <a:pt x="9035" y="23"/>
                  <a:pt x="9360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8"/>
          <p:cNvSpPr/>
          <p:nvPr/>
        </p:nvSpPr>
        <p:spPr>
          <a:xfrm>
            <a:off x="1681291" y="3394898"/>
            <a:ext cx="168293" cy="15943"/>
          </a:xfrm>
          <a:custGeom>
            <a:avLst/>
            <a:gdLst/>
            <a:ahLst/>
            <a:cxnLst/>
            <a:rect l="l" t="t" r="r" b="b"/>
            <a:pathLst>
              <a:path w="9360" h="813" fill="none" extrusionOk="0">
                <a:moveTo>
                  <a:pt x="1" y="813"/>
                </a:moveTo>
                <a:cubicBezTo>
                  <a:pt x="488" y="766"/>
                  <a:pt x="1975" y="604"/>
                  <a:pt x="2880" y="488"/>
                </a:cubicBezTo>
                <a:cubicBezTo>
                  <a:pt x="3786" y="395"/>
                  <a:pt x="4645" y="256"/>
                  <a:pt x="5412" y="163"/>
                </a:cubicBezTo>
                <a:cubicBezTo>
                  <a:pt x="6155" y="93"/>
                  <a:pt x="6782" y="93"/>
                  <a:pt x="7455" y="70"/>
                </a:cubicBezTo>
                <a:cubicBezTo>
                  <a:pt x="8106" y="47"/>
                  <a:pt x="9035" y="23"/>
                  <a:pt x="9360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8"/>
          <p:cNvSpPr/>
          <p:nvPr/>
        </p:nvSpPr>
        <p:spPr>
          <a:xfrm>
            <a:off x="1680464" y="3416284"/>
            <a:ext cx="172464" cy="16865"/>
          </a:xfrm>
          <a:custGeom>
            <a:avLst/>
            <a:gdLst/>
            <a:ahLst/>
            <a:cxnLst/>
            <a:rect l="l" t="t" r="r" b="b"/>
            <a:pathLst>
              <a:path w="9592" h="860" extrusionOk="0">
                <a:moveTo>
                  <a:pt x="0" y="860"/>
                </a:moveTo>
                <a:cubicBezTo>
                  <a:pt x="441" y="790"/>
                  <a:pt x="1835" y="558"/>
                  <a:pt x="2694" y="442"/>
                </a:cubicBezTo>
                <a:cubicBezTo>
                  <a:pt x="3530" y="326"/>
                  <a:pt x="4250" y="233"/>
                  <a:pt x="5086" y="163"/>
                </a:cubicBezTo>
                <a:cubicBezTo>
                  <a:pt x="5945" y="94"/>
                  <a:pt x="7037" y="1"/>
                  <a:pt x="7780" y="1"/>
                </a:cubicBezTo>
                <a:cubicBezTo>
                  <a:pt x="8547" y="1"/>
                  <a:pt x="9290" y="186"/>
                  <a:pt x="9592" y="21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8"/>
          <p:cNvSpPr/>
          <p:nvPr/>
        </p:nvSpPr>
        <p:spPr>
          <a:xfrm>
            <a:off x="1680464" y="3416284"/>
            <a:ext cx="172464" cy="16865"/>
          </a:xfrm>
          <a:custGeom>
            <a:avLst/>
            <a:gdLst/>
            <a:ahLst/>
            <a:cxnLst/>
            <a:rect l="l" t="t" r="r" b="b"/>
            <a:pathLst>
              <a:path w="9592" h="860" fill="none" extrusionOk="0">
                <a:moveTo>
                  <a:pt x="0" y="860"/>
                </a:moveTo>
                <a:cubicBezTo>
                  <a:pt x="441" y="790"/>
                  <a:pt x="1835" y="558"/>
                  <a:pt x="2694" y="442"/>
                </a:cubicBezTo>
                <a:cubicBezTo>
                  <a:pt x="3530" y="326"/>
                  <a:pt x="4250" y="233"/>
                  <a:pt x="5086" y="163"/>
                </a:cubicBezTo>
                <a:cubicBezTo>
                  <a:pt x="5945" y="94"/>
                  <a:pt x="7037" y="1"/>
                  <a:pt x="7780" y="1"/>
                </a:cubicBezTo>
                <a:cubicBezTo>
                  <a:pt x="8547" y="1"/>
                  <a:pt x="9290" y="186"/>
                  <a:pt x="9592" y="21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8"/>
          <p:cNvSpPr/>
          <p:nvPr/>
        </p:nvSpPr>
        <p:spPr>
          <a:xfrm>
            <a:off x="1681291" y="3441787"/>
            <a:ext cx="173723" cy="9570"/>
          </a:xfrm>
          <a:custGeom>
            <a:avLst/>
            <a:gdLst/>
            <a:ahLst/>
            <a:cxnLst/>
            <a:rect l="l" t="t" r="r" b="b"/>
            <a:pathLst>
              <a:path w="9662" h="488" extrusionOk="0">
                <a:moveTo>
                  <a:pt x="1" y="488"/>
                </a:moveTo>
                <a:cubicBezTo>
                  <a:pt x="395" y="441"/>
                  <a:pt x="1533" y="279"/>
                  <a:pt x="2346" y="209"/>
                </a:cubicBezTo>
                <a:cubicBezTo>
                  <a:pt x="3159" y="140"/>
                  <a:pt x="3995" y="140"/>
                  <a:pt x="4924" y="93"/>
                </a:cubicBezTo>
                <a:cubicBezTo>
                  <a:pt x="5853" y="70"/>
                  <a:pt x="7200" y="70"/>
                  <a:pt x="7990" y="47"/>
                </a:cubicBezTo>
                <a:cubicBezTo>
                  <a:pt x="8779" y="23"/>
                  <a:pt x="9383" y="0"/>
                  <a:pt x="9662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8"/>
          <p:cNvSpPr/>
          <p:nvPr/>
        </p:nvSpPr>
        <p:spPr>
          <a:xfrm>
            <a:off x="1681291" y="3441787"/>
            <a:ext cx="173723" cy="9570"/>
          </a:xfrm>
          <a:custGeom>
            <a:avLst/>
            <a:gdLst/>
            <a:ahLst/>
            <a:cxnLst/>
            <a:rect l="l" t="t" r="r" b="b"/>
            <a:pathLst>
              <a:path w="9662" h="488" fill="none" extrusionOk="0">
                <a:moveTo>
                  <a:pt x="1" y="488"/>
                </a:moveTo>
                <a:cubicBezTo>
                  <a:pt x="395" y="441"/>
                  <a:pt x="1533" y="279"/>
                  <a:pt x="2346" y="209"/>
                </a:cubicBezTo>
                <a:cubicBezTo>
                  <a:pt x="3159" y="140"/>
                  <a:pt x="3995" y="140"/>
                  <a:pt x="4924" y="93"/>
                </a:cubicBezTo>
                <a:cubicBezTo>
                  <a:pt x="5853" y="70"/>
                  <a:pt x="7200" y="70"/>
                  <a:pt x="7990" y="47"/>
                </a:cubicBezTo>
                <a:cubicBezTo>
                  <a:pt x="8779" y="23"/>
                  <a:pt x="9383" y="0"/>
                  <a:pt x="9662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8"/>
          <p:cNvSpPr/>
          <p:nvPr/>
        </p:nvSpPr>
        <p:spPr>
          <a:xfrm>
            <a:off x="1682550" y="3459997"/>
            <a:ext cx="174550" cy="10491"/>
          </a:xfrm>
          <a:custGeom>
            <a:avLst/>
            <a:gdLst/>
            <a:ahLst/>
            <a:cxnLst/>
            <a:rect l="l" t="t" r="r" b="b"/>
            <a:pathLst>
              <a:path w="9708" h="535" extrusionOk="0">
                <a:moveTo>
                  <a:pt x="0" y="534"/>
                </a:moveTo>
                <a:cubicBezTo>
                  <a:pt x="465" y="465"/>
                  <a:pt x="1765" y="279"/>
                  <a:pt x="2764" y="209"/>
                </a:cubicBezTo>
                <a:cubicBezTo>
                  <a:pt x="3739" y="139"/>
                  <a:pt x="4924" y="116"/>
                  <a:pt x="5876" y="93"/>
                </a:cubicBezTo>
                <a:cubicBezTo>
                  <a:pt x="6828" y="70"/>
                  <a:pt x="7873" y="0"/>
                  <a:pt x="8523" y="47"/>
                </a:cubicBezTo>
                <a:cubicBezTo>
                  <a:pt x="9151" y="93"/>
                  <a:pt x="9522" y="302"/>
                  <a:pt x="9708" y="372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8"/>
          <p:cNvSpPr/>
          <p:nvPr/>
        </p:nvSpPr>
        <p:spPr>
          <a:xfrm>
            <a:off x="1682550" y="3459997"/>
            <a:ext cx="174550" cy="10491"/>
          </a:xfrm>
          <a:custGeom>
            <a:avLst/>
            <a:gdLst/>
            <a:ahLst/>
            <a:cxnLst/>
            <a:rect l="l" t="t" r="r" b="b"/>
            <a:pathLst>
              <a:path w="9708" h="535" fill="none" extrusionOk="0">
                <a:moveTo>
                  <a:pt x="0" y="534"/>
                </a:moveTo>
                <a:cubicBezTo>
                  <a:pt x="465" y="465"/>
                  <a:pt x="1765" y="279"/>
                  <a:pt x="2764" y="209"/>
                </a:cubicBezTo>
                <a:cubicBezTo>
                  <a:pt x="3739" y="139"/>
                  <a:pt x="4924" y="116"/>
                  <a:pt x="5876" y="93"/>
                </a:cubicBezTo>
                <a:cubicBezTo>
                  <a:pt x="6828" y="70"/>
                  <a:pt x="7873" y="0"/>
                  <a:pt x="8523" y="47"/>
                </a:cubicBezTo>
                <a:cubicBezTo>
                  <a:pt x="9151" y="93"/>
                  <a:pt x="9522" y="302"/>
                  <a:pt x="9708" y="372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8"/>
          <p:cNvSpPr/>
          <p:nvPr/>
        </p:nvSpPr>
        <p:spPr>
          <a:xfrm>
            <a:off x="1687981" y="3478658"/>
            <a:ext cx="173723" cy="15041"/>
          </a:xfrm>
          <a:custGeom>
            <a:avLst/>
            <a:gdLst/>
            <a:ahLst/>
            <a:cxnLst/>
            <a:rect l="l" t="t" r="r" b="b"/>
            <a:pathLst>
              <a:path w="9662" h="767" extrusionOk="0">
                <a:moveTo>
                  <a:pt x="0" y="767"/>
                </a:moveTo>
                <a:cubicBezTo>
                  <a:pt x="488" y="674"/>
                  <a:pt x="2160" y="372"/>
                  <a:pt x="2926" y="279"/>
                </a:cubicBezTo>
                <a:cubicBezTo>
                  <a:pt x="3716" y="163"/>
                  <a:pt x="3762" y="140"/>
                  <a:pt x="4668" y="116"/>
                </a:cubicBezTo>
                <a:cubicBezTo>
                  <a:pt x="5597" y="70"/>
                  <a:pt x="7618" y="0"/>
                  <a:pt x="8454" y="70"/>
                </a:cubicBezTo>
                <a:cubicBezTo>
                  <a:pt x="9290" y="116"/>
                  <a:pt x="9452" y="372"/>
                  <a:pt x="9661" y="442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8"/>
          <p:cNvSpPr/>
          <p:nvPr/>
        </p:nvSpPr>
        <p:spPr>
          <a:xfrm>
            <a:off x="1687981" y="3478658"/>
            <a:ext cx="173723" cy="15041"/>
          </a:xfrm>
          <a:custGeom>
            <a:avLst/>
            <a:gdLst/>
            <a:ahLst/>
            <a:cxnLst/>
            <a:rect l="l" t="t" r="r" b="b"/>
            <a:pathLst>
              <a:path w="9662" h="767" fill="none" extrusionOk="0">
                <a:moveTo>
                  <a:pt x="0" y="767"/>
                </a:moveTo>
                <a:cubicBezTo>
                  <a:pt x="488" y="674"/>
                  <a:pt x="2160" y="372"/>
                  <a:pt x="2926" y="279"/>
                </a:cubicBezTo>
                <a:cubicBezTo>
                  <a:pt x="3716" y="163"/>
                  <a:pt x="3762" y="140"/>
                  <a:pt x="4668" y="116"/>
                </a:cubicBezTo>
                <a:cubicBezTo>
                  <a:pt x="5597" y="70"/>
                  <a:pt x="7618" y="0"/>
                  <a:pt x="8454" y="70"/>
                </a:cubicBezTo>
                <a:cubicBezTo>
                  <a:pt x="9290" y="116"/>
                  <a:pt x="9452" y="372"/>
                  <a:pt x="9661" y="442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8"/>
          <p:cNvSpPr/>
          <p:nvPr/>
        </p:nvSpPr>
        <p:spPr>
          <a:xfrm>
            <a:off x="1687981" y="3508238"/>
            <a:ext cx="177894" cy="5491"/>
          </a:xfrm>
          <a:custGeom>
            <a:avLst/>
            <a:gdLst/>
            <a:ahLst/>
            <a:cxnLst/>
            <a:rect l="l" t="t" r="r" b="b"/>
            <a:pathLst>
              <a:path w="9894" h="280" extrusionOk="0">
                <a:moveTo>
                  <a:pt x="0" y="71"/>
                </a:moveTo>
                <a:cubicBezTo>
                  <a:pt x="465" y="71"/>
                  <a:pt x="1835" y="187"/>
                  <a:pt x="2810" y="163"/>
                </a:cubicBezTo>
                <a:cubicBezTo>
                  <a:pt x="3786" y="163"/>
                  <a:pt x="4970" y="24"/>
                  <a:pt x="5876" y="1"/>
                </a:cubicBezTo>
                <a:cubicBezTo>
                  <a:pt x="6782" y="1"/>
                  <a:pt x="7594" y="24"/>
                  <a:pt x="8268" y="71"/>
                </a:cubicBezTo>
                <a:cubicBezTo>
                  <a:pt x="8941" y="117"/>
                  <a:pt x="9615" y="233"/>
                  <a:pt x="9894" y="28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8"/>
          <p:cNvSpPr/>
          <p:nvPr/>
        </p:nvSpPr>
        <p:spPr>
          <a:xfrm>
            <a:off x="1687981" y="3508238"/>
            <a:ext cx="177894" cy="5491"/>
          </a:xfrm>
          <a:custGeom>
            <a:avLst/>
            <a:gdLst/>
            <a:ahLst/>
            <a:cxnLst/>
            <a:rect l="l" t="t" r="r" b="b"/>
            <a:pathLst>
              <a:path w="9894" h="280" fill="none" extrusionOk="0">
                <a:moveTo>
                  <a:pt x="0" y="71"/>
                </a:moveTo>
                <a:cubicBezTo>
                  <a:pt x="465" y="71"/>
                  <a:pt x="1835" y="187"/>
                  <a:pt x="2810" y="163"/>
                </a:cubicBezTo>
                <a:cubicBezTo>
                  <a:pt x="3786" y="163"/>
                  <a:pt x="4970" y="24"/>
                  <a:pt x="5876" y="1"/>
                </a:cubicBezTo>
                <a:cubicBezTo>
                  <a:pt x="6782" y="1"/>
                  <a:pt x="7594" y="24"/>
                  <a:pt x="8268" y="71"/>
                </a:cubicBezTo>
                <a:cubicBezTo>
                  <a:pt x="8941" y="117"/>
                  <a:pt x="9615" y="233"/>
                  <a:pt x="9894" y="28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8"/>
          <p:cNvSpPr/>
          <p:nvPr/>
        </p:nvSpPr>
        <p:spPr>
          <a:xfrm>
            <a:off x="1688808" y="3544208"/>
            <a:ext cx="175808" cy="12766"/>
          </a:xfrm>
          <a:custGeom>
            <a:avLst/>
            <a:gdLst/>
            <a:ahLst/>
            <a:cxnLst/>
            <a:rect l="l" t="t" r="r" b="b"/>
            <a:pathLst>
              <a:path w="9778" h="651" extrusionOk="0">
                <a:moveTo>
                  <a:pt x="1" y="163"/>
                </a:moveTo>
                <a:cubicBezTo>
                  <a:pt x="303" y="140"/>
                  <a:pt x="999" y="24"/>
                  <a:pt x="1812" y="1"/>
                </a:cubicBezTo>
                <a:cubicBezTo>
                  <a:pt x="2602" y="1"/>
                  <a:pt x="3949" y="47"/>
                  <a:pt x="4808" y="70"/>
                </a:cubicBezTo>
                <a:cubicBezTo>
                  <a:pt x="5667" y="70"/>
                  <a:pt x="6132" y="24"/>
                  <a:pt x="6968" y="117"/>
                </a:cubicBezTo>
                <a:cubicBezTo>
                  <a:pt x="7804" y="210"/>
                  <a:pt x="9313" y="558"/>
                  <a:pt x="9778" y="65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8"/>
          <p:cNvSpPr/>
          <p:nvPr/>
        </p:nvSpPr>
        <p:spPr>
          <a:xfrm>
            <a:off x="1688808" y="3544208"/>
            <a:ext cx="175808" cy="12766"/>
          </a:xfrm>
          <a:custGeom>
            <a:avLst/>
            <a:gdLst/>
            <a:ahLst/>
            <a:cxnLst/>
            <a:rect l="l" t="t" r="r" b="b"/>
            <a:pathLst>
              <a:path w="9778" h="651" fill="none" extrusionOk="0">
                <a:moveTo>
                  <a:pt x="1" y="163"/>
                </a:moveTo>
                <a:cubicBezTo>
                  <a:pt x="303" y="140"/>
                  <a:pt x="999" y="24"/>
                  <a:pt x="1812" y="1"/>
                </a:cubicBezTo>
                <a:cubicBezTo>
                  <a:pt x="2602" y="1"/>
                  <a:pt x="3949" y="47"/>
                  <a:pt x="4808" y="70"/>
                </a:cubicBezTo>
                <a:cubicBezTo>
                  <a:pt x="5667" y="70"/>
                  <a:pt x="6132" y="24"/>
                  <a:pt x="6968" y="117"/>
                </a:cubicBezTo>
                <a:cubicBezTo>
                  <a:pt x="7804" y="210"/>
                  <a:pt x="9313" y="558"/>
                  <a:pt x="9778" y="65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8"/>
          <p:cNvSpPr/>
          <p:nvPr/>
        </p:nvSpPr>
        <p:spPr>
          <a:xfrm>
            <a:off x="1688808" y="3526448"/>
            <a:ext cx="174568" cy="8687"/>
          </a:xfrm>
          <a:custGeom>
            <a:avLst/>
            <a:gdLst/>
            <a:ahLst/>
            <a:cxnLst/>
            <a:rect l="l" t="t" r="r" b="b"/>
            <a:pathLst>
              <a:path w="9709" h="443" extrusionOk="0">
                <a:moveTo>
                  <a:pt x="1" y="117"/>
                </a:moveTo>
                <a:cubicBezTo>
                  <a:pt x="442" y="117"/>
                  <a:pt x="1719" y="94"/>
                  <a:pt x="2625" y="71"/>
                </a:cubicBezTo>
                <a:cubicBezTo>
                  <a:pt x="3554" y="47"/>
                  <a:pt x="4599" y="1"/>
                  <a:pt x="5505" y="1"/>
                </a:cubicBezTo>
                <a:cubicBezTo>
                  <a:pt x="6434" y="24"/>
                  <a:pt x="7386" y="94"/>
                  <a:pt x="8083" y="163"/>
                </a:cubicBezTo>
                <a:cubicBezTo>
                  <a:pt x="8803" y="233"/>
                  <a:pt x="9453" y="396"/>
                  <a:pt x="9708" y="442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8"/>
          <p:cNvSpPr/>
          <p:nvPr/>
        </p:nvSpPr>
        <p:spPr>
          <a:xfrm>
            <a:off x="1688808" y="3526448"/>
            <a:ext cx="174568" cy="8687"/>
          </a:xfrm>
          <a:custGeom>
            <a:avLst/>
            <a:gdLst/>
            <a:ahLst/>
            <a:cxnLst/>
            <a:rect l="l" t="t" r="r" b="b"/>
            <a:pathLst>
              <a:path w="9709" h="443" fill="none" extrusionOk="0">
                <a:moveTo>
                  <a:pt x="1" y="117"/>
                </a:moveTo>
                <a:cubicBezTo>
                  <a:pt x="442" y="117"/>
                  <a:pt x="1719" y="94"/>
                  <a:pt x="2625" y="71"/>
                </a:cubicBezTo>
                <a:cubicBezTo>
                  <a:pt x="3554" y="47"/>
                  <a:pt x="4599" y="1"/>
                  <a:pt x="5505" y="1"/>
                </a:cubicBezTo>
                <a:cubicBezTo>
                  <a:pt x="6434" y="24"/>
                  <a:pt x="7386" y="94"/>
                  <a:pt x="8083" y="163"/>
                </a:cubicBezTo>
                <a:cubicBezTo>
                  <a:pt x="8803" y="233"/>
                  <a:pt x="9453" y="396"/>
                  <a:pt x="9708" y="442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8"/>
          <p:cNvSpPr/>
          <p:nvPr/>
        </p:nvSpPr>
        <p:spPr>
          <a:xfrm>
            <a:off x="1683377" y="3334798"/>
            <a:ext cx="152021" cy="12766"/>
          </a:xfrm>
          <a:custGeom>
            <a:avLst/>
            <a:gdLst/>
            <a:ahLst/>
            <a:cxnLst/>
            <a:rect l="l" t="t" r="r" b="b"/>
            <a:pathLst>
              <a:path w="8455" h="651" extrusionOk="0">
                <a:moveTo>
                  <a:pt x="1" y="651"/>
                </a:moveTo>
                <a:cubicBezTo>
                  <a:pt x="372" y="628"/>
                  <a:pt x="1533" y="488"/>
                  <a:pt x="2277" y="395"/>
                </a:cubicBezTo>
                <a:cubicBezTo>
                  <a:pt x="3020" y="302"/>
                  <a:pt x="3670" y="186"/>
                  <a:pt x="4506" y="117"/>
                </a:cubicBezTo>
                <a:cubicBezTo>
                  <a:pt x="5319" y="47"/>
                  <a:pt x="6596" y="24"/>
                  <a:pt x="7247" y="24"/>
                </a:cubicBezTo>
                <a:cubicBezTo>
                  <a:pt x="7920" y="1"/>
                  <a:pt x="8245" y="47"/>
                  <a:pt x="8454" y="7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8"/>
          <p:cNvSpPr/>
          <p:nvPr/>
        </p:nvSpPr>
        <p:spPr>
          <a:xfrm>
            <a:off x="1683377" y="3334798"/>
            <a:ext cx="152021" cy="12766"/>
          </a:xfrm>
          <a:custGeom>
            <a:avLst/>
            <a:gdLst/>
            <a:ahLst/>
            <a:cxnLst/>
            <a:rect l="l" t="t" r="r" b="b"/>
            <a:pathLst>
              <a:path w="8455" h="651" fill="none" extrusionOk="0">
                <a:moveTo>
                  <a:pt x="1" y="651"/>
                </a:moveTo>
                <a:cubicBezTo>
                  <a:pt x="372" y="628"/>
                  <a:pt x="1533" y="488"/>
                  <a:pt x="2277" y="395"/>
                </a:cubicBezTo>
                <a:cubicBezTo>
                  <a:pt x="3020" y="302"/>
                  <a:pt x="3670" y="186"/>
                  <a:pt x="4506" y="117"/>
                </a:cubicBezTo>
                <a:cubicBezTo>
                  <a:pt x="5319" y="47"/>
                  <a:pt x="6596" y="24"/>
                  <a:pt x="7247" y="24"/>
                </a:cubicBezTo>
                <a:cubicBezTo>
                  <a:pt x="7920" y="1"/>
                  <a:pt x="8245" y="47"/>
                  <a:pt x="8454" y="7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8"/>
          <p:cNvSpPr/>
          <p:nvPr/>
        </p:nvSpPr>
        <p:spPr>
          <a:xfrm>
            <a:off x="1690894" y="3567417"/>
            <a:ext cx="171637" cy="4589"/>
          </a:xfrm>
          <a:custGeom>
            <a:avLst/>
            <a:gdLst/>
            <a:ahLst/>
            <a:cxnLst/>
            <a:rect l="l" t="t" r="r" b="b"/>
            <a:pathLst>
              <a:path w="9546" h="234" extrusionOk="0">
                <a:moveTo>
                  <a:pt x="1" y="187"/>
                </a:moveTo>
                <a:cubicBezTo>
                  <a:pt x="465" y="164"/>
                  <a:pt x="1719" y="47"/>
                  <a:pt x="2764" y="24"/>
                </a:cubicBezTo>
                <a:cubicBezTo>
                  <a:pt x="3786" y="1"/>
                  <a:pt x="5040" y="47"/>
                  <a:pt x="6178" y="71"/>
                </a:cubicBezTo>
                <a:cubicBezTo>
                  <a:pt x="7316" y="117"/>
                  <a:pt x="8965" y="210"/>
                  <a:pt x="9546" y="233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8"/>
          <p:cNvSpPr/>
          <p:nvPr/>
        </p:nvSpPr>
        <p:spPr>
          <a:xfrm>
            <a:off x="1690894" y="3567417"/>
            <a:ext cx="171637" cy="4589"/>
          </a:xfrm>
          <a:custGeom>
            <a:avLst/>
            <a:gdLst/>
            <a:ahLst/>
            <a:cxnLst/>
            <a:rect l="l" t="t" r="r" b="b"/>
            <a:pathLst>
              <a:path w="9546" h="234" fill="none" extrusionOk="0">
                <a:moveTo>
                  <a:pt x="1" y="187"/>
                </a:moveTo>
                <a:cubicBezTo>
                  <a:pt x="465" y="164"/>
                  <a:pt x="1719" y="47"/>
                  <a:pt x="2764" y="24"/>
                </a:cubicBezTo>
                <a:cubicBezTo>
                  <a:pt x="3786" y="1"/>
                  <a:pt x="5040" y="47"/>
                  <a:pt x="6178" y="71"/>
                </a:cubicBezTo>
                <a:cubicBezTo>
                  <a:pt x="7316" y="117"/>
                  <a:pt x="8965" y="210"/>
                  <a:pt x="9546" y="233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8"/>
          <p:cNvSpPr/>
          <p:nvPr/>
        </p:nvSpPr>
        <p:spPr>
          <a:xfrm>
            <a:off x="1688808" y="3588822"/>
            <a:ext cx="173723" cy="12766"/>
          </a:xfrm>
          <a:custGeom>
            <a:avLst/>
            <a:gdLst/>
            <a:ahLst/>
            <a:cxnLst/>
            <a:rect l="l" t="t" r="r" b="b"/>
            <a:pathLst>
              <a:path w="9662" h="651" extrusionOk="0">
                <a:moveTo>
                  <a:pt x="1" y="186"/>
                </a:moveTo>
                <a:cubicBezTo>
                  <a:pt x="581" y="140"/>
                  <a:pt x="2160" y="24"/>
                  <a:pt x="3461" y="24"/>
                </a:cubicBezTo>
                <a:cubicBezTo>
                  <a:pt x="4785" y="1"/>
                  <a:pt x="6875" y="24"/>
                  <a:pt x="7920" y="117"/>
                </a:cubicBezTo>
                <a:cubicBezTo>
                  <a:pt x="8942" y="233"/>
                  <a:pt x="9360" y="581"/>
                  <a:pt x="9662" y="65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8"/>
          <p:cNvSpPr/>
          <p:nvPr/>
        </p:nvSpPr>
        <p:spPr>
          <a:xfrm>
            <a:off x="1688808" y="3588822"/>
            <a:ext cx="173723" cy="12766"/>
          </a:xfrm>
          <a:custGeom>
            <a:avLst/>
            <a:gdLst/>
            <a:ahLst/>
            <a:cxnLst/>
            <a:rect l="l" t="t" r="r" b="b"/>
            <a:pathLst>
              <a:path w="9662" h="651" fill="none" extrusionOk="0">
                <a:moveTo>
                  <a:pt x="1" y="186"/>
                </a:moveTo>
                <a:cubicBezTo>
                  <a:pt x="581" y="140"/>
                  <a:pt x="2160" y="24"/>
                  <a:pt x="3461" y="24"/>
                </a:cubicBezTo>
                <a:cubicBezTo>
                  <a:pt x="4785" y="1"/>
                  <a:pt x="6875" y="24"/>
                  <a:pt x="7920" y="117"/>
                </a:cubicBezTo>
                <a:cubicBezTo>
                  <a:pt x="8942" y="233"/>
                  <a:pt x="9360" y="581"/>
                  <a:pt x="9662" y="65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8"/>
          <p:cNvSpPr/>
          <p:nvPr/>
        </p:nvSpPr>
        <p:spPr>
          <a:xfrm>
            <a:off x="1686722" y="3613403"/>
            <a:ext cx="175808" cy="13688"/>
          </a:xfrm>
          <a:custGeom>
            <a:avLst/>
            <a:gdLst/>
            <a:ahLst/>
            <a:cxnLst/>
            <a:rect l="l" t="t" r="r" b="b"/>
            <a:pathLst>
              <a:path w="9778" h="698" extrusionOk="0">
                <a:moveTo>
                  <a:pt x="1" y="163"/>
                </a:moveTo>
                <a:cubicBezTo>
                  <a:pt x="535" y="163"/>
                  <a:pt x="2160" y="186"/>
                  <a:pt x="3229" y="163"/>
                </a:cubicBezTo>
                <a:cubicBezTo>
                  <a:pt x="4320" y="140"/>
                  <a:pt x="5481" y="1"/>
                  <a:pt x="6457" y="47"/>
                </a:cubicBezTo>
                <a:cubicBezTo>
                  <a:pt x="7455" y="117"/>
                  <a:pt x="8617" y="442"/>
                  <a:pt x="9174" y="535"/>
                </a:cubicBezTo>
                <a:cubicBezTo>
                  <a:pt x="9708" y="651"/>
                  <a:pt x="9662" y="674"/>
                  <a:pt x="9778" y="69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8"/>
          <p:cNvSpPr/>
          <p:nvPr/>
        </p:nvSpPr>
        <p:spPr>
          <a:xfrm>
            <a:off x="1686722" y="3613403"/>
            <a:ext cx="175808" cy="13688"/>
          </a:xfrm>
          <a:custGeom>
            <a:avLst/>
            <a:gdLst/>
            <a:ahLst/>
            <a:cxnLst/>
            <a:rect l="l" t="t" r="r" b="b"/>
            <a:pathLst>
              <a:path w="9778" h="698" fill="none" extrusionOk="0">
                <a:moveTo>
                  <a:pt x="1" y="163"/>
                </a:moveTo>
                <a:cubicBezTo>
                  <a:pt x="535" y="163"/>
                  <a:pt x="2160" y="186"/>
                  <a:pt x="3229" y="163"/>
                </a:cubicBezTo>
                <a:cubicBezTo>
                  <a:pt x="4320" y="140"/>
                  <a:pt x="5481" y="1"/>
                  <a:pt x="6457" y="47"/>
                </a:cubicBezTo>
                <a:cubicBezTo>
                  <a:pt x="7455" y="117"/>
                  <a:pt x="8617" y="442"/>
                  <a:pt x="9174" y="535"/>
                </a:cubicBezTo>
                <a:cubicBezTo>
                  <a:pt x="9708" y="651"/>
                  <a:pt x="9662" y="674"/>
                  <a:pt x="9778" y="69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8"/>
          <p:cNvSpPr/>
          <p:nvPr/>
        </p:nvSpPr>
        <p:spPr>
          <a:xfrm>
            <a:off x="1685463" y="3634809"/>
            <a:ext cx="171637" cy="25062"/>
          </a:xfrm>
          <a:custGeom>
            <a:avLst/>
            <a:gdLst/>
            <a:ahLst/>
            <a:cxnLst/>
            <a:rect l="l" t="t" r="r" b="b"/>
            <a:pathLst>
              <a:path w="9546" h="1278" extrusionOk="0">
                <a:moveTo>
                  <a:pt x="1" y="209"/>
                </a:moveTo>
                <a:cubicBezTo>
                  <a:pt x="535" y="209"/>
                  <a:pt x="2161" y="302"/>
                  <a:pt x="3183" y="256"/>
                </a:cubicBezTo>
                <a:cubicBezTo>
                  <a:pt x="4181" y="232"/>
                  <a:pt x="5319" y="0"/>
                  <a:pt x="6062" y="0"/>
                </a:cubicBezTo>
                <a:cubicBezTo>
                  <a:pt x="6805" y="0"/>
                  <a:pt x="7107" y="47"/>
                  <a:pt x="7688" y="256"/>
                </a:cubicBezTo>
                <a:cubicBezTo>
                  <a:pt x="8269" y="465"/>
                  <a:pt x="9221" y="1115"/>
                  <a:pt x="9546" y="127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8"/>
          <p:cNvSpPr/>
          <p:nvPr/>
        </p:nvSpPr>
        <p:spPr>
          <a:xfrm>
            <a:off x="1685463" y="3634809"/>
            <a:ext cx="171637" cy="25062"/>
          </a:xfrm>
          <a:custGeom>
            <a:avLst/>
            <a:gdLst/>
            <a:ahLst/>
            <a:cxnLst/>
            <a:rect l="l" t="t" r="r" b="b"/>
            <a:pathLst>
              <a:path w="9546" h="1278" fill="none" extrusionOk="0">
                <a:moveTo>
                  <a:pt x="1" y="209"/>
                </a:moveTo>
                <a:cubicBezTo>
                  <a:pt x="535" y="209"/>
                  <a:pt x="2161" y="302"/>
                  <a:pt x="3183" y="256"/>
                </a:cubicBezTo>
                <a:cubicBezTo>
                  <a:pt x="4181" y="232"/>
                  <a:pt x="5319" y="0"/>
                  <a:pt x="6062" y="0"/>
                </a:cubicBezTo>
                <a:cubicBezTo>
                  <a:pt x="6805" y="0"/>
                  <a:pt x="7107" y="47"/>
                  <a:pt x="7688" y="256"/>
                </a:cubicBezTo>
                <a:cubicBezTo>
                  <a:pt x="8269" y="465"/>
                  <a:pt x="9221" y="1115"/>
                  <a:pt x="9546" y="127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8"/>
          <p:cNvSpPr/>
          <p:nvPr/>
        </p:nvSpPr>
        <p:spPr>
          <a:xfrm>
            <a:off x="1687549" y="3659390"/>
            <a:ext cx="167466" cy="31435"/>
          </a:xfrm>
          <a:custGeom>
            <a:avLst/>
            <a:gdLst/>
            <a:ahLst/>
            <a:cxnLst/>
            <a:rect l="l" t="t" r="r" b="b"/>
            <a:pathLst>
              <a:path w="9314" h="1603" extrusionOk="0">
                <a:moveTo>
                  <a:pt x="1" y="186"/>
                </a:moveTo>
                <a:cubicBezTo>
                  <a:pt x="535" y="163"/>
                  <a:pt x="2114" y="23"/>
                  <a:pt x="3136" y="23"/>
                </a:cubicBezTo>
                <a:cubicBezTo>
                  <a:pt x="4158" y="47"/>
                  <a:pt x="5087" y="0"/>
                  <a:pt x="6132" y="256"/>
                </a:cubicBezTo>
                <a:cubicBezTo>
                  <a:pt x="7154" y="511"/>
                  <a:pt x="8780" y="1370"/>
                  <a:pt x="9314" y="1603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8"/>
          <p:cNvSpPr/>
          <p:nvPr/>
        </p:nvSpPr>
        <p:spPr>
          <a:xfrm>
            <a:off x="1687549" y="3659390"/>
            <a:ext cx="167466" cy="31435"/>
          </a:xfrm>
          <a:custGeom>
            <a:avLst/>
            <a:gdLst/>
            <a:ahLst/>
            <a:cxnLst/>
            <a:rect l="l" t="t" r="r" b="b"/>
            <a:pathLst>
              <a:path w="9314" h="1603" fill="none" extrusionOk="0">
                <a:moveTo>
                  <a:pt x="1" y="186"/>
                </a:moveTo>
                <a:cubicBezTo>
                  <a:pt x="535" y="163"/>
                  <a:pt x="2114" y="23"/>
                  <a:pt x="3136" y="23"/>
                </a:cubicBezTo>
                <a:cubicBezTo>
                  <a:pt x="4158" y="47"/>
                  <a:pt x="5087" y="0"/>
                  <a:pt x="6132" y="256"/>
                </a:cubicBezTo>
                <a:cubicBezTo>
                  <a:pt x="7154" y="511"/>
                  <a:pt x="8780" y="1370"/>
                  <a:pt x="9314" y="1603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8"/>
          <p:cNvSpPr/>
          <p:nvPr/>
        </p:nvSpPr>
        <p:spPr>
          <a:xfrm>
            <a:off x="1681291" y="3696261"/>
            <a:ext cx="359133" cy="75165"/>
          </a:xfrm>
          <a:custGeom>
            <a:avLst/>
            <a:gdLst/>
            <a:ahLst/>
            <a:cxnLst/>
            <a:rect l="l" t="t" r="r" b="b"/>
            <a:pathLst>
              <a:path w="19974" h="3833" extrusionOk="0">
                <a:moveTo>
                  <a:pt x="1" y="140"/>
                </a:moveTo>
                <a:cubicBezTo>
                  <a:pt x="465" y="140"/>
                  <a:pt x="1859" y="0"/>
                  <a:pt x="2764" y="47"/>
                </a:cubicBezTo>
                <a:cubicBezTo>
                  <a:pt x="3647" y="70"/>
                  <a:pt x="4343" y="163"/>
                  <a:pt x="5342" y="372"/>
                </a:cubicBezTo>
                <a:cubicBezTo>
                  <a:pt x="6318" y="581"/>
                  <a:pt x="8036" y="1115"/>
                  <a:pt x="8686" y="1347"/>
                </a:cubicBezTo>
                <a:cubicBezTo>
                  <a:pt x="9360" y="1556"/>
                  <a:pt x="8849" y="1626"/>
                  <a:pt x="9290" y="1673"/>
                </a:cubicBezTo>
                <a:cubicBezTo>
                  <a:pt x="9755" y="1696"/>
                  <a:pt x="10823" y="1556"/>
                  <a:pt x="11404" y="1556"/>
                </a:cubicBezTo>
                <a:cubicBezTo>
                  <a:pt x="11984" y="1556"/>
                  <a:pt x="12100" y="1626"/>
                  <a:pt x="12774" y="1719"/>
                </a:cubicBezTo>
                <a:cubicBezTo>
                  <a:pt x="13447" y="1812"/>
                  <a:pt x="14748" y="1882"/>
                  <a:pt x="15468" y="2091"/>
                </a:cubicBezTo>
                <a:cubicBezTo>
                  <a:pt x="16211" y="2323"/>
                  <a:pt x="16675" y="2787"/>
                  <a:pt x="17163" y="3066"/>
                </a:cubicBezTo>
                <a:cubicBezTo>
                  <a:pt x="17628" y="3345"/>
                  <a:pt x="17976" y="3600"/>
                  <a:pt x="18301" y="3716"/>
                </a:cubicBezTo>
                <a:cubicBezTo>
                  <a:pt x="18626" y="3832"/>
                  <a:pt x="18789" y="3716"/>
                  <a:pt x="19067" y="3716"/>
                </a:cubicBezTo>
                <a:cubicBezTo>
                  <a:pt x="19346" y="3716"/>
                  <a:pt x="19834" y="3763"/>
                  <a:pt x="19973" y="3763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8"/>
          <p:cNvSpPr/>
          <p:nvPr/>
        </p:nvSpPr>
        <p:spPr>
          <a:xfrm>
            <a:off x="1681291" y="3696261"/>
            <a:ext cx="359133" cy="75165"/>
          </a:xfrm>
          <a:custGeom>
            <a:avLst/>
            <a:gdLst/>
            <a:ahLst/>
            <a:cxnLst/>
            <a:rect l="l" t="t" r="r" b="b"/>
            <a:pathLst>
              <a:path w="19974" h="3833" fill="none" extrusionOk="0">
                <a:moveTo>
                  <a:pt x="1" y="140"/>
                </a:moveTo>
                <a:cubicBezTo>
                  <a:pt x="465" y="140"/>
                  <a:pt x="1859" y="0"/>
                  <a:pt x="2764" y="47"/>
                </a:cubicBezTo>
                <a:cubicBezTo>
                  <a:pt x="3647" y="70"/>
                  <a:pt x="4343" y="163"/>
                  <a:pt x="5342" y="372"/>
                </a:cubicBezTo>
                <a:cubicBezTo>
                  <a:pt x="6318" y="581"/>
                  <a:pt x="8036" y="1115"/>
                  <a:pt x="8686" y="1347"/>
                </a:cubicBezTo>
                <a:cubicBezTo>
                  <a:pt x="9360" y="1556"/>
                  <a:pt x="8849" y="1626"/>
                  <a:pt x="9290" y="1673"/>
                </a:cubicBezTo>
                <a:cubicBezTo>
                  <a:pt x="9755" y="1696"/>
                  <a:pt x="10823" y="1556"/>
                  <a:pt x="11404" y="1556"/>
                </a:cubicBezTo>
                <a:cubicBezTo>
                  <a:pt x="11984" y="1556"/>
                  <a:pt x="12100" y="1626"/>
                  <a:pt x="12774" y="1719"/>
                </a:cubicBezTo>
                <a:cubicBezTo>
                  <a:pt x="13447" y="1812"/>
                  <a:pt x="14748" y="1882"/>
                  <a:pt x="15468" y="2091"/>
                </a:cubicBezTo>
                <a:cubicBezTo>
                  <a:pt x="16211" y="2323"/>
                  <a:pt x="16675" y="2787"/>
                  <a:pt x="17163" y="3066"/>
                </a:cubicBezTo>
                <a:cubicBezTo>
                  <a:pt x="17628" y="3345"/>
                  <a:pt x="17976" y="3600"/>
                  <a:pt x="18301" y="3716"/>
                </a:cubicBezTo>
                <a:cubicBezTo>
                  <a:pt x="18626" y="3832"/>
                  <a:pt x="18789" y="3716"/>
                  <a:pt x="19067" y="3716"/>
                </a:cubicBezTo>
                <a:cubicBezTo>
                  <a:pt x="19346" y="3716"/>
                  <a:pt x="19834" y="3763"/>
                  <a:pt x="19973" y="3763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8"/>
          <p:cNvSpPr/>
          <p:nvPr/>
        </p:nvSpPr>
        <p:spPr>
          <a:xfrm>
            <a:off x="1679205" y="3719019"/>
            <a:ext cx="346187" cy="82460"/>
          </a:xfrm>
          <a:custGeom>
            <a:avLst/>
            <a:gdLst/>
            <a:ahLst/>
            <a:cxnLst/>
            <a:rect l="l" t="t" r="r" b="b"/>
            <a:pathLst>
              <a:path w="19254" h="4205" extrusionOk="0">
                <a:moveTo>
                  <a:pt x="0" y="186"/>
                </a:moveTo>
                <a:cubicBezTo>
                  <a:pt x="395" y="163"/>
                  <a:pt x="1394" y="1"/>
                  <a:pt x="2393" y="70"/>
                </a:cubicBezTo>
                <a:cubicBezTo>
                  <a:pt x="3391" y="140"/>
                  <a:pt x="4970" y="279"/>
                  <a:pt x="6062" y="558"/>
                </a:cubicBezTo>
                <a:cubicBezTo>
                  <a:pt x="7130" y="837"/>
                  <a:pt x="8245" y="1533"/>
                  <a:pt x="8872" y="1789"/>
                </a:cubicBezTo>
                <a:cubicBezTo>
                  <a:pt x="9499" y="2068"/>
                  <a:pt x="9267" y="2044"/>
                  <a:pt x="9824" y="2114"/>
                </a:cubicBezTo>
                <a:cubicBezTo>
                  <a:pt x="10405" y="2207"/>
                  <a:pt x="11520" y="2230"/>
                  <a:pt x="12286" y="2346"/>
                </a:cubicBezTo>
                <a:cubicBezTo>
                  <a:pt x="13076" y="2439"/>
                  <a:pt x="13865" y="2578"/>
                  <a:pt x="14515" y="2718"/>
                </a:cubicBezTo>
                <a:cubicBezTo>
                  <a:pt x="15166" y="2857"/>
                  <a:pt x="15630" y="2973"/>
                  <a:pt x="16188" y="3205"/>
                </a:cubicBezTo>
                <a:cubicBezTo>
                  <a:pt x="16768" y="3438"/>
                  <a:pt x="17418" y="3925"/>
                  <a:pt x="17929" y="4065"/>
                </a:cubicBezTo>
                <a:cubicBezTo>
                  <a:pt x="18440" y="4204"/>
                  <a:pt x="19021" y="4065"/>
                  <a:pt x="19253" y="4065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8"/>
          <p:cNvSpPr/>
          <p:nvPr/>
        </p:nvSpPr>
        <p:spPr>
          <a:xfrm>
            <a:off x="1679205" y="3719019"/>
            <a:ext cx="346187" cy="82460"/>
          </a:xfrm>
          <a:custGeom>
            <a:avLst/>
            <a:gdLst/>
            <a:ahLst/>
            <a:cxnLst/>
            <a:rect l="l" t="t" r="r" b="b"/>
            <a:pathLst>
              <a:path w="19254" h="4205" fill="none" extrusionOk="0">
                <a:moveTo>
                  <a:pt x="0" y="186"/>
                </a:moveTo>
                <a:cubicBezTo>
                  <a:pt x="395" y="163"/>
                  <a:pt x="1394" y="1"/>
                  <a:pt x="2393" y="70"/>
                </a:cubicBezTo>
                <a:cubicBezTo>
                  <a:pt x="3391" y="140"/>
                  <a:pt x="4970" y="279"/>
                  <a:pt x="6062" y="558"/>
                </a:cubicBezTo>
                <a:cubicBezTo>
                  <a:pt x="7130" y="837"/>
                  <a:pt x="8245" y="1533"/>
                  <a:pt x="8872" y="1789"/>
                </a:cubicBezTo>
                <a:cubicBezTo>
                  <a:pt x="9499" y="2068"/>
                  <a:pt x="9267" y="2044"/>
                  <a:pt x="9824" y="2114"/>
                </a:cubicBezTo>
                <a:cubicBezTo>
                  <a:pt x="10405" y="2207"/>
                  <a:pt x="11520" y="2230"/>
                  <a:pt x="12286" y="2346"/>
                </a:cubicBezTo>
                <a:cubicBezTo>
                  <a:pt x="13076" y="2439"/>
                  <a:pt x="13865" y="2578"/>
                  <a:pt x="14515" y="2718"/>
                </a:cubicBezTo>
                <a:cubicBezTo>
                  <a:pt x="15166" y="2857"/>
                  <a:pt x="15630" y="2973"/>
                  <a:pt x="16188" y="3205"/>
                </a:cubicBezTo>
                <a:cubicBezTo>
                  <a:pt x="16768" y="3438"/>
                  <a:pt x="17418" y="3925"/>
                  <a:pt x="17929" y="4065"/>
                </a:cubicBezTo>
                <a:cubicBezTo>
                  <a:pt x="18440" y="4204"/>
                  <a:pt x="19021" y="4065"/>
                  <a:pt x="19253" y="4065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8"/>
          <p:cNvSpPr/>
          <p:nvPr/>
        </p:nvSpPr>
        <p:spPr>
          <a:xfrm>
            <a:off x="1673774" y="3741777"/>
            <a:ext cx="339498" cy="84735"/>
          </a:xfrm>
          <a:custGeom>
            <a:avLst/>
            <a:gdLst/>
            <a:ahLst/>
            <a:cxnLst/>
            <a:rect l="l" t="t" r="r" b="b"/>
            <a:pathLst>
              <a:path w="18882" h="4321" extrusionOk="0">
                <a:moveTo>
                  <a:pt x="1" y="47"/>
                </a:moveTo>
                <a:cubicBezTo>
                  <a:pt x="372" y="47"/>
                  <a:pt x="1440" y="1"/>
                  <a:pt x="2277" y="47"/>
                </a:cubicBezTo>
                <a:cubicBezTo>
                  <a:pt x="3113" y="94"/>
                  <a:pt x="4274" y="163"/>
                  <a:pt x="5040" y="303"/>
                </a:cubicBezTo>
                <a:cubicBezTo>
                  <a:pt x="5783" y="465"/>
                  <a:pt x="6225" y="674"/>
                  <a:pt x="6828" y="953"/>
                </a:cubicBezTo>
                <a:cubicBezTo>
                  <a:pt x="7432" y="1232"/>
                  <a:pt x="8292" y="1766"/>
                  <a:pt x="8686" y="1998"/>
                </a:cubicBezTo>
                <a:cubicBezTo>
                  <a:pt x="9104" y="2207"/>
                  <a:pt x="8919" y="2254"/>
                  <a:pt x="9244" y="2254"/>
                </a:cubicBezTo>
                <a:cubicBezTo>
                  <a:pt x="9546" y="2254"/>
                  <a:pt x="10149" y="1998"/>
                  <a:pt x="10614" y="1998"/>
                </a:cubicBezTo>
                <a:cubicBezTo>
                  <a:pt x="11078" y="1975"/>
                  <a:pt x="11589" y="2137"/>
                  <a:pt x="12054" y="2207"/>
                </a:cubicBezTo>
                <a:cubicBezTo>
                  <a:pt x="12518" y="2277"/>
                  <a:pt x="12820" y="2230"/>
                  <a:pt x="13424" y="2370"/>
                </a:cubicBezTo>
                <a:cubicBezTo>
                  <a:pt x="14051" y="2486"/>
                  <a:pt x="14957" y="2672"/>
                  <a:pt x="15723" y="2950"/>
                </a:cubicBezTo>
                <a:cubicBezTo>
                  <a:pt x="16466" y="3252"/>
                  <a:pt x="17395" y="3879"/>
                  <a:pt x="17929" y="4088"/>
                </a:cubicBezTo>
                <a:cubicBezTo>
                  <a:pt x="18464" y="4320"/>
                  <a:pt x="18742" y="4274"/>
                  <a:pt x="18882" y="432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8"/>
          <p:cNvSpPr/>
          <p:nvPr/>
        </p:nvSpPr>
        <p:spPr>
          <a:xfrm>
            <a:off x="1673774" y="3741777"/>
            <a:ext cx="339498" cy="84735"/>
          </a:xfrm>
          <a:custGeom>
            <a:avLst/>
            <a:gdLst/>
            <a:ahLst/>
            <a:cxnLst/>
            <a:rect l="l" t="t" r="r" b="b"/>
            <a:pathLst>
              <a:path w="18882" h="4321" fill="none" extrusionOk="0">
                <a:moveTo>
                  <a:pt x="1" y="47"/>
                </a:moveTo>
                <a:cubicBezTo>
                  <a:pt x="372" y="47"/>
                  <a:pt x="1440" y="1"/>
                  <a:pt x="2277" y="47"/>
                </a:cubicBezTo>
                <a:cubicBezTo>
                  <a:pt x="3113" y="94"/>
                  <a:pt x="4274" y="163"/>
                  <a:pt x="5040" y="303"/>
                </a:cubicBezTo>
                <a:cubicBezTo>
                  <a:pt x="5783" y="465"/>
                  <a:pt x="6225" y="674"/>
                  <a:pt x="6828" y="953"/>
                </a:cubicBezTo>
                <a:cubicBezTo>
                  <a:pt x="7432" y="1232"/>
                  <a:pt x="8292" y="1766"/>
                  <a:pt x="8686" y="1998"/>
                </a:cubicBezTo>
                <a:cubicBezTo>
                  <a:pt x="9104" y="2207"/>
                  <a:pt x="8919" y="2254"/>
                  <a:pt x="9244" y="2254"/>
                </a:cubicBezTo>
                <a:cubicBezTo>
                  <a:pt x="9546" y="2254"/>
                  <a:pt x="10149" y="1998"/>
                  <a:pt x="10614" y="1998"/>
                </a:cubicBezTo>
                <a:cubicBezTo>
                  <a:pt x="11078" y="1975"/>
                  <a:pt x="11589" y="2137"/>
                  <a:pt x="12054" y="2207"/>
                </a:cubicBezTo>
                <a:cubicBezTo>
                  <a:pt x="12518" y="2277"/>
                  <a:pt x="12820" y="2230"/>
                  <a:pt x="13424" y="2370"/>
                </a:cubicBezTo>
                <a:cubicBezTo>
                  <a:pt x="14051" y="2486"/>
                  <a:pt x="14957" y="2672"/>
                  <a:pt x="15723" y="2950"/>
                </a:cubicBezTo>
                <a:cubicBezTo>
                  <a:pt x="16466" y="3252"/>
                  <a:pt x="17395" y="3879"/>
                  <a:pt x="17929" y="4088"/>
                </a:cubicBezTo>
                <a:cubicBezTo>
                  <a:pt x="18464" y="4320"/>
                  <a:pt x="18742" y="4274"/>
                  <a:pt x="18882" y="432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"/>
          <p:cNvSpPr/>
          <p:nvPr/>
        </p:nvSpPr>
        <p:spPr>
          <a:xfrm>
            <a:off x="1670429" y="3764085"/>
            <a:ext cx="321554" cy="77911"/>
          </a:xfrm>
          <a:custGeom>
            <a:avLst/>
            <a:gdLst/>
            <a:ahLst/>
            <a:cxnLst/>
            <a:rect l="l" t="t" r="r" b="b"/>
            <a:pathLst>
              <a:path w="17884" h="3973" extrusionOk="0">
                <a:moveTo>
                  <a:pt x="1" y="140"/>
                </a:moveTo>
                <a:cubicBezTo>
                  <a:pt x="419" y="140"/>
                  <a:pt x="1789" y="1"/>
                  <a:pt x="2509" y="47"/>
                </a:cubicBezTo>
                <a:cubicBezTo>
                  <a:pt x="3252" y="70"/>
                  <a:pt x="3717" y="163"/>
                  <a:pt x="4390" y="303"/>
                </a:cubicBezTo>
                <a:cubicBezTo>
                  <a:pt x="5040" y="465"/>
                  <a:pt x="5830" y="697"/>
                  <a:pt x="6480" y="953"/>
                </a:cubicBezTo>
                <a:cubicBezTo>
                  <a:pt x="7131" y="1232"/>
                  <a:pt x="7781" y="1743"/>
                  <a:pt x="8222" y="1928"/>
                </a:cubicBezTo>
                <a:cubicBezTo>
                  <a:pt x="8663" y="2137"/>
                  <a:pt x="8640" y="2137"/>
                  <a:pt x="9128" y="2137"/>
                </a:cubicBezTo>
                <a:cubicBezTo>
                  <a:pt x="9592" y="2161"/>
                  <a:pt x="10219" y="1905"/>
                  <a:pt x="11032" y="1975"/>
                </a:cubicBezTo>
                <a:cubicBezTo>
                  <a:pt x="11845" y="2044"/>
                  <a:pt x="13122" y="2370"/>
                  <a:pt x="13982" y="2579"/>
                </a:cubicBezTo>
                <a:cubicBezTo>
                  <a:pt x="14841" y="2788"/>
                  <a:pt x="15491" y="3043"/>
                  <a:pt x="16141" y="3275"/>
                </a:cubicBezTo>
                <a:cubicBezTo>
                  <a:pt x="16792" y="3508"/>
                  <a:pt x="17581" y="3856"/>
                  <a:pt x="17883" y="3972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8"/>
          <p:cNvSpPr/>
          <p:nvPr/>
        </p:nvSpPr>
        <p:spPr>
          <a:xfrm>
            <a:off x="1670429" y="3764085"/>
            <a:ext cx="321554" cy="77911"/>
          </a:xfrm>
          <a:custGeom>
            <a:avLst/>
            <a:gdLst/>
            <a:ahLst/>
            <a:cxnLst/>
            <a:rect l="l" t="t" r="r" b="b"/>
            <a:pathLst>
              <a:path w="17884" h="3973" fill="none" extrusionOk="0">
                <a:moveTo>
                  <a:pt x="1" y="140"/>
                </a:moveTo>
                <a:cubicBezTo>
                  <a:pt x="419" y="140"/>
                  <a:pt x="1789" y="1"/>
                  <a:pt x="2509" y="47"/>
                </a:cubicBezTo>
                <a:cubicBezTo>
                  <a:pt x="3252" y="70"/>
                  <a:pt x="3717" y="163"/>
                  <a:pt x="4390" y="303"/>
                </a:cubicBezTo>
                <a:cubicBezTo>
                  <a:pt x="5040" y="465"/>
                  <a:pt x="5830" y="697"/>
                  <a:pt x="6480" y="953"/>
                </a:cubicBezTo>
                <a:cubicBezTo>
                  <a:pt x="7131" y="1232"/>
                  <a:pt x="7781" y="1743"/>
                  <a:pt x="8222" y="1928"/>
                </a:cubicBezTo>
                <a:cubicBezTo>
                  <a:pt x="8663" y="2137"/>
                  <a:pt x="8640" y="2137"/>
                  <a:pt x="9128" y="2137"/>
                </a:cubicBezTo>
                <a:cubicBezTo>
                  <a:pt x="9592" y="2161"/>
                  <a:pt x="10219" y="1905"/>
                  <a:pt x="11032" y="1975"/>
                </a:cubicBezTo>
                <a:cubicBezTo>
                  <a:pt x="11845" y="2044"/>
                  <a:pt x="13122" y="2370"/>
                  <a:pt x="13982" y="2579"/>
                </a:cubicBezTo>
                <a:cubicBezTo>
                  <a:pt x="14841" y="2788"/>
                  <a:pt x="15491" y="3043"/>
                  <a:pt x="16141" y="3275"/>
                </a:cubicBezTo>
                <a:cubicBezTo>
                  <a:pt x="16792" y="3508"/>
                  <a:pt x="17581" y="3856"/>
                  <a:pt x="17883" y="3972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8"/>
          <p:cNvSpPr/>
          <p:nvPr/>
        </p:nvSpPr>
        <p:spPr>
          <a:xfrm>
            <a:off x="1663757" y="3789136"/>
            <a:ext cx="324881" cy="78342"/>
          </a:xfrm>
          <a:custGeom>
            <a:avLst/>
            <a:gdLst/>
            <a:ahLst/>
            <a:cxnLst/>
            <a:rect l="l" t="t" r="r" b="b"/>
            <a:pathLst>
              <a:path w="18069" h="3995" extrusionOk="0">
                <a:moveTo>
                  <a:pt x="0" y="209"/>
                </a:moveTo>
                <a:cubicBezTo>
                  <a:pt x="395" y="186"/>
                  <a:pt x="1603" y="0"/>
                  <a:pt x="2346" y="0"/>
                </a:cubicBezTo>
                <a:cubicBezTo>
                  <a:pt x="3089" y="23"/>
                  <a:pt x="3762" y="93"/>
                  <a:pt x="4459" y="279"/>
                </a:cubicBezTo>
                <a:cubicBezTo>
                  <a:pt x="5133" y="441"/>
                  <a:pt x="5829" y="813"/>
                  <a:pt x="6503" y="1022"/>
                </a:cubicBezTo>
                <a:cubicBezTo>
                  <a:pt x="7153" y="1254"/>
                  <a:pt x="7989" y="1417"/>
                  <a:pt x="8477" y="1579"/>
                </a:cubicBezTo>
                <a:cubicBezTo>
                  <a:pt x="8941" y="1742"/>
                  <a:pt x="9034" y="1928"/>
                  <a:pt x="9359" y="1997"/>
                </a:cubicBezTo>
                <a:cubicBezTo>
                  <a:pt x="9708" y="2090"/>
                  <a:pt x="9917" y="1997"/>
                  <a:pt x="10521" y="2044"/>
                </a:cubicBezTo>
                <a:cubicBezTo>
                  <a:pt x="11101" y="2113"/>
                  <a:pt x="12170" y="2183"/>
                  <a:pt x="12913" y="2322"/>
                </a:cubicBezTo>
                <a:cubicBezTo>
                  <a:pt x="13633" y="2462"/>
                  <a:pt x="14283" y="2717"/>
                  <a:pt x="14887" y="2926"/>
                </a:cubicBezTo>
                <a:cubicBezTo>
                  <a:pt x="15491" y="3112"/>
                  <a:pt x="16048" y="3344"/>
                  <a:pt x="16559" y="3507"/>
                </a:cubicBezTo>
                <a:cubicBezTo>
                  <a:pt x="17093" y="3693"/>
                  <a:pt x="17813" y="3925"/>
                  <a:pt x="18068" y="3995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8"/>
          <p:cNvSpPr/>
          <p:nvPr/>
        </p:nvSpPr>
        <p:spPr>
          <a:xfrm>
            <a:off x="1663757" y="3789136"/>
            <a:ext cx="324881" cy="78342"/>
          </a:xfrm>
          <a:custGeom>
            <a:avLst/>
            <a:gdLst/>
            <a:ahLst/>
            <a:cxnLst/>
            <a:rect l="l" t="t" r="r" b="b"/>
            <a:pathLst>
              <a:path w="18069" h="3995" fill="none" extrusionOk="0">
                <a:moveTo>
                  <a:pt x="0" y="209"/>
                </a:moveTo>
                <a:cubicBezTo>
                  <a:pt x="395" y="186"/>
                  <a:pt x="1603" y="0"/>
                  <a:pt x="2346" y="0"/>
                </a:cubicBezTo>
                <a:cubicBezTo>
                  <a:pt x="3089" y="23"/>
                  <a:pt x="3762" y="93"/>
                  <a:pt x="4459" y="279"/>
                </a:cubicBezTo>
                <a:cubicBezTo>
                  <a:pt x="5133" y="441"/>
                  <a:pt x="5829" y="813"/>
                  <a:pt x="6503" y="1022"/>
                </a:cubicBezTo>
                <a:cubicBezTo>
                  <a:pt x="7153" y="1254"/>
                  <a:pt x="7989" y="1417"/>
                  <a:pt x="8477" y="1579"/>
                </a:cubicBezTo>
                <a:cubicBezTo>
                  <a:pt x="8941" y="1742"/>
                  <a:pt x="9034" y="1928"/>
                  <a:pt x="9359" y="1997"/>
                </a:cubicBezTo>
                <a:cubicBezTo>
                  <a:pt x="9708" y="2090"/>
                  <a:pt x="9917" y="1997"/>
                  <a:pt x="10521" y="2044"/>
                </a:cubicBezTo>
                <a:cubicBezTo>
                  <a:pt x="11101" y="2113"/>
                  <a:pt x="12170" y="2183"/>
                  <a:pt x="12913" y="2322"/>
                </a:cubicBezTo>
                <a:cubicBezTo>
                  <a:pt x="13633" y="2462"/>
                  <a:pt x="14283" y="2717"/>
                  <a:pt x="14887" y="2926"/>
                </a:cubicBezTo>
                <a:cubicBezTo>
                  <a:pt x="15491" y="3112"/>
                  <a:pt x="16048" y="3344"/>
                  <a:pt x="16559" y="3507"/>
                </a:cubicBezTo>
                <a:cubicBezTo>
                  <a:pt x="17093" y="3693"/>
                  <a:pt x="17813" y="3925"/>
                  <a:pt x="18068" y="3995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8"/>
          <p:cNvSpPr/>
          <p:nvPr/>
        </p:nvSpPr>
        <p:spPr>
          <a:xfrm>
            <a:off x="1659566" y="3809150"/>
            <a:ext cx="318210" cy="81558"/>
          </a:xfrm>
          <a:custGeom>
            <a:avLst/>
            <a:gdLst/>
            <a:ahLst/>
            <a:cxnLst/>
            <a:rect l="l" t="t" r="r" b="b"/>
            <a:pathLst>
              <a:path w="17698" h="4159" extrusionOk="0">
                <a:moveTo>
                  <a:pt x="1" y="1"/>
                </a:moveTo>
                <a:cubicBezTo>
                  <a:pt x="535" y="24"/>
                  <a:pt x="2323" y="1"/>
                  <a:pt x="3252" y="117"/>
                </a:cubicBezTo>
                <a:cubicBezTo>
                  <a:pt x="4181" y="233"/>
                  <a:pt x="4832" y="535"/>
                  <a:pt x="5575" y="767"/>
                </a:cubicBezTo>
                <a:cubicBezTo>
                  <a:pt x="6341" y="1000"/>
                  <a:pt x="7131" y="1209"/>
                  <a:pt x="7735" y="1464"/>
                </a:cubicBezTo>
                <a:cubicBezTo>
                  <a:pt x="8362" y="1720"/>
                  <a:pt x="8756" y="2184"/>
                  <a:pt x="9244" y="2323"/>
                </a:cubicBezTo>
                <a:cubicBezTo>
                  <a:pt x="9732" y="2463"/>
                  <a:pt x="10080" y="2277"/>
                  <a:pt x="10614" y="2323"/>
                </a:cubicBezTo>
                <a:cubicBezTo>
                  <a:pt x="11172" y="2393"/>
                  <a:pt x="11845" y="2556"/>
                  <a:pt x="12472" y="2718"/>
                </a:cubicBezTo>
                <a:cubicBezTo>
                  <a:pt x="13122" y="2857"/>
                  <a:pt x="13726" y="3043"/>
                  <a:pt x="14400" y="3252"/>
                </a:cubicBezTo>
                <a:cubicBezTo>
                  <a:pt x="15073" y="3461"/>
                  <a:pt x="15956" y="3786"/>
                  <a:pt x="16513" y="3949"/>
                </a:cubicBezTo>
                <a:cubicBezTo>
                  <a:pt x="17047" y="4112"/>
                  <a:pt x="17512" y="4135"/>
                  <a:pt x="17698" y="415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8"/>
          <p:cNvSpPr/>
          <p:nvPr/>
        </p:nvSpPr>
        <p:spPr>
          <a:xfrm>
            <a:off x="1659566" y="3809150"/>
            <a:ext cx="318210" cy="81558"/>
          </a:xfrm>
          <a:custGeom>
            <a:avLst/>
            <a:gdLst/>
            <a:ahLst/>
            <a:cxnLst/>
            <a:rect l="l" t="t" r="r" b="b"/>
            <a:pathLst>
              <a:path w="17698" h="4159" fill="none" extrusionOk="0">
                <a:moveTo>
                  <a:pt x="1" y="1"/>
                </a:moveTo>
                <a:cubicBezTo>
                  <a:pt x="535" y="24"/>
                  <a:pt x="2323" y="1"/>
                  <a:pt x="3252" y="117"/>
                </a:cubicBezTo>
                <a:cubicBezTo>
                  <a:pt x="4181" y="233"/>
                  <a:pt x="4832" y="535"/>
                  <a:pt x="5575" y="767"/>
                </a:cubicBezTo>
                <a:cubicBezTo>
                  <a:pt x="6341" y="1000"/>
                  <a:pt x="7131" y="1209"/>
                  <a:pt x="7735" y="1464"/>
                </a:cubicBezTo>
                <a:cubicBezTo>
                  <a:pt x="8362" y="1720"/>
                  <a:pt x="8756" y="2184"/>
                  <a:pt x="9244" y="2323"/>
                </a:cubicBezTo>
                <a:cubicBezTo>
                  <a:pt x="9732" y="2463"/>
                  <a:pt x="10080" y="2277"/>
                  <a:pt x="10614" y="2323"/>
                </a:cubicBezTo>
                <a:cubicBezTo>
                  <a:pt x="11172" y="2393"/>
                  <a:pt x="11845" y="2556"/>
                  <a:pt x="12472" y="2718"/>
                </a:cubicBezTo>
                <a:cubicBezTo>
                  <a:pt x="13122" y="2857"/>
                  <a:pt x="13726" y="3043"/>
                  <a:pt x="14400" y="3252"/>
                </a:cubicBezTo>
                <a:cubicBezTo>
                  <a:pt x="15073" y="3461"/>
                  <a:pt x="15956" y="3786"/>
                  <a:pt x="16513" y="3949"/>
                </a:cubicBezTo>
                <a:cubicBezTo>
                  <a:pt x="17047" y="4112"/>
                  <a:pt x="17512" y="4135"/>
                  <a:pt x="17698" y="415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8"/>
          <p:cNvSpPr/>
          <p:nvPr/>
        </p:nvSpPr>
        <p:spPr>
          <a:xfrm>
            <a:off x="1658739" y="3827831"/>
            <a:ext cx="307350" cy="88363"/>
          </a:xfrm>
          <a:custGeom>
            <a:avLst/>
            <a:gdLst/>
            <a:ahLst/>
            <a:cxnLst/>
            <a:rect l="l" t="t" r="r" b="b"/>
            <a:pathLst>
              <a:path w="17094" h="4506" extrusionOk="0">
                <a:moveTo>
                  <a:pt x="0" y="93"/>
                </a:moveTo>
                <a:cubicBezTo>
                  <a:pt x="535" y="93"/>
                  <a:pt x="2300" y="0"/>
                  <a:pt x="3298" y="139"/>
                </a:cubicBezTo>
                <a:cubicBezTo>
                  <a:pt x="4274" y="279"/>
                  <a:pt x="5133" y="674"/>
                  <a:pt x="5923" y="952"/>
                </a:cubicBezTo>
                <a:cubicBezTo>
                  <a:pt x="6712" y="1231"/>
                  <a:pt x="7455" y="1556"/>
                  <a:pt x="8036" y="1812"/>
                </a:cubicBezTo>
                <a:cubicBezTo>
                  <a:pt x="8617" y="2067"/>
                  <a:pt x="9011" y="2323"/>
                  <a:pt x="9406" y="2462"/>
                </a:cubicBezTo>
                <a:cubicBezTo>
                  <a:pt x="9801" y="2601"/>
                  <a:pt x="9940" y="2578"/>
                  <a:pt x="10428" y="2671"/>
                </a:cubicBezTo>
                <a:cubicBezTo>
                  <a:pt x="10939" y="2764"/>
                  <a:pt x="11705" y="2857"/>
                  <a:pt x="12402" y="2996"/>
                </a:cubicBezTo>
                <a:cubicBezTo>
                  <a:pt x="13122" y="3135"/>
                  <a:pt x="14051" y="3298"/>
                  <a:pt x="14678" y="3484"/>
                </a:cubicBezTo>
                <a:cubicBezTo>
                  <a:pt x="15328" y="3669"/>
                  <a:pt x="15839" y="3971"/>
                  <a:pt x="16257" y="4134"/>
                </a:cubicBezTo>
                <a:cubicBezTo>
                  <a:pt x="16652" y="4297"/>
                  <a:pt x="16954" y="4436"/>
                  <a:pt x="17093" y="4506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"/>
          <p:cNvSpPr/>
          <p:nvPr/>
        </p:nvSpPr>
        <p:spPr>
          <a:xfrm>
            <a:off x="1658739" y="3827831"/>
            <a:ext cx="307350" cy="88363"/>
          </a:xfrm>
          <a:custGeom>
            <a:avLst/>
            <a:gdLst/>
            <a:ahLst/>
            <a:cxnLst/>
            <a:rect l="l" t="t" r="r" b="b"/>
            <a:pathLst>
              <a:path w="17094" h="4506" fill="none" extrusionOk="0">
                <a:moveTo>
                  <a:pt x="0" y="93"/>
                </a:moveTo>
                <a:cubicBezTo>
                  <a:pt x="535" y="93"/>
                  <a:pt x="2300" y="0"/>
                  <a:pt x="3298" y="139"/>
                </a:cubicBezTo>
                <a:cubicBezTo>
                  <a:pt x="4274" y="279"/>
                  <a:pt x="5133" y="674"/>
                  <a:pt x="5923" y="952"/>
                </a:cubicBezTo>
                <a:cubicBezTo>
                  <a:pt x="6712" y="1231"/>
                  <a:pt x="7455" y="1556"/>
                  <a:pt x="8036" y="1812"/>
                </a:cubicBezTo>
                <a:cubicBezTo>
                  <a:pt x="8617" y="2067"/>
                  <a:pt x="9011" y="2323"/>
                  <a:pt x="9406" y="2462"/>
                </a:cubicBezTo>
                <a:cubicBezTo>
                  <a:pt x="9801" y="2601"/>
                  <a:pt x="9940" y="2578"/>
                  <a:pt x="10428" y="2671"/>
                </a:cubicBezTo>
                <a:cubicBezTo>
                  <a:pt x="10939" y="2764"/>
                  <a:pt x="11705" y="2857"/>
                  <a:pt x="12402" y="2996"/>
                </a:cubicBezTo>
                <a:cubicBezTo>
                  <a:pt x="13122" y="3135"/>
                  <a:pt x="14051" y="3298"/>
                  <a:pt x="14678" y="3484"/>
                </a:cubicBezTo>
                <a:cubicBezTo>
                  <a:pt x="15328" y="3669"/>
                  <a:pt x="15839" y="3971"/>
                  <a:pt x="16257" y="4134"/>
                </a:cubicBezTo>
                <a:cubicBezTo>
                  <a:pt x="16652" y="4297"/>
                  <a:pt x="16954" y="4436"/>
                  <a:pt x="17093" y="4506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8"/>
          <p:cNvSpPr/>
          <p:nvPr/>
        </p:nvSpPr>
        <p:spPr>
          <a:xfrm>
            <a:off x="1654153" y="3844218"/>
            <a:ext cx="296904" cy="92010"/>
          </a:xfrm>
          <a:custGeom>
            <a:avLst/>
            <a:gdLst/>
            <a:ahLst/>
            <a:cxnLst/>
            <a:rect l="l" t="t" r="r" b="b"/>
            <a:pathLst>
              <a:path w="16513" h="4692" extrusionOk="0">
                <a:moveTo>
                  <a:pt x="0" y="0"/>
                </a:moveTo>
                <a:cubicBezTo>
                  <a:pt x="395" y="140"/>
                  <a:pt x="1626" y="581"/>
                  <a:pt x="2415" y="813"/>
                </a:cubicBezTo>
                <a:cubicBezTo>
                  <a:pt x="3182" y="1045"/>
                  <a:pt x="3855" y="1115"/>
                  <a:pt x="4691" y="1347"/>
                </a:cubicBezTo>
                <a:cubicBezTo>
                  <a:pt x="5527" y="1603"/>
                  <a:pt x="6665" y="2044"/>
                  <a:pt x="7455" y="2276"/>
                </a:cubicBezTo>
                <a:cubicBezTo>
                  <a:pt x="8221" y="2508"/>
                  <a:pt x="8755" y="2648"/>
                  <a:pt x="9359" y="2764"/>
                </a:cubicBezTo>
                <a:cubicBezTo>
                  <a:pt x="9963" y="2880"/>
                  <a:pt x="10404" y="2903"/>
                  <a:pt x="11055" y="2973"/>
                </a:cubicBezTo>
                <a:cubicBezTo>
                  <a:pt x="11682" y="3043"/>
                  <a:pt x="12587" y="2973"/>
                  <a:pt x="13214" y="3182"/>
                </a:cubicBezTo>
                <a:cubicBezTo>
                  <a:pt x="13818" y="3391"/>
                  <a:pt x="14143" y="3971"/>
                  <a:pt x="14701" y="4204"/>
                </a:cubicBezTo>
                <a:cubicBezTo>
                  <a:pt x="15258" y="4459"/>
                  <a:pt x="16210" y="4622"/>
                  <a:pt x="16512" y="469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8"/>
          <p:cNvSpPr/>
          <p:nvPr/>
        </p:nvSpPr>
        <p:spPr>
          <a:xfrm>
            <a:off x="1654153" y="3844218"/>
            <a:ext cx="296904" cy="92010"/>
          </a:xfrm>
          <a:custGeom>
            <a:avLst/>
            <a:gdLst/>
            <a:ahLst/>
            <a:cxnLst/>
            <a:rect l="l" t="t" r="r" b="b"/>
            <a:pathLst>
              <a:path w="16513" h="4692" fill="none" extrusionOk="0">
                <a:moveTo>
                  <a:pt x="0" y="0"/>
                </a:moveTo>
                <a:cubicBezTo>
                  <a:pt x="395" y="140"/>
                  <a:pt x="1626" y="581"/>
                  <a:pt x="2415" y="813"/>
                </a:cubicBezTo>
                <a:cubicBezTo>
                  <a:pt x="3182" y="1045"/>
                  <a:pt x="3855" y="1115"/>
                  <a:pt x="4691" y="1347"/>
                </a:cubicBezTo>
                <a:cubicBezTo>
                  <a:pt x="5527" y="1603"/>
                  <a:pt x="6665" y="2044"/>
                  <a:pt x="7455" y="2276"/>
                </a:cubicBezTo>
                <a:cubicBezTo>
                  <a:pt x="8221" y="2508"/>
                  <a:pt x="8755" y="2648"/>
                  <a:pt x="9359" y="2764"/>
                </a:cubicBezTo>
                <a:cubicBezTo>
                  <a:pt x="9963" y="2880"/>
                  <a:pt x="10404" y="2903"/>
                  <a:pt x="11055" y="2973"/>
                </a:cubicBezTo>
                <a:cubicBezTo>
                  <a:pt x="11682" y="3043"/>
                  <a:pt x="12587" y="2973"/>
                  <a:pt x="13214" y="3182"/>
                </a:cubicBezTo>
                <a:cubicBezTo>
                  <a:pt x="13818" y="3391"/>
                  <a:pt x="14143" y="3971"/>
                  <a:pt x="14701" y="4204"/>
                </a:cubicBezTo>
                <a:cubicBezTo>
                  <a:pt x="15258" y="4459"/>
                  <a:pt x="16210" y="4622"/>
                  <a:pt x="16512" y="469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8"/>
          <p:cNvSpPr/>
          <p:nvPr/>
        </p:nvSpPr>
        <p:spPr>
          <a:xfrm>
            <a:off x="1647877" y="3865604"/>
            <a:ext cx="287716" cy="100207"/>
          </a:xfrm>
          <a:custGeom>
            <a:avLst/>
            <a:gdLst/>
            <a:ahLst/>
            <a:cxnLst/>
            <a:rect l="l" t="t" r="r" b="b"/>
            <a:pathLst>
              <a:path w="16002" h="5110" extrusionOk="0">
                <a:moveTo>
                  <a:pt x="1" y="1"/>
                </a:moveTo>
                <a:cubicBezTo>
                  <a:pt x="279" y="94"/>
                  <a:pt x="976" y="396"/>
                  <a:pt x="1673" y="581"/>
                </a:cubicBezTo>
                <a:cubicBezTo>
                  <a:pt x="2370" y="767"/>
                  <a:pt x="3322" y="883"/>
                  <a:pt x="4204" y="1115"/>
                </a:cubicBezTo>
                <a:cubicBezTo>
                  <a:pt x="5063" y="1371"/>
                  <a:pt x="6109" y="1766"/>
                  <a:pt x="6945" y="2091"/>
                </a:cubicBezTo>
                <a:cubicBezTo>
                  <a:pt x="7804" y="2439"/>
                  <a:pt x="8686" y="2973"/>
                  <a:pt x="9244" y="3113"/>
                </a:cubicBezTo>
                <a:cubicBezTo>
                  <a:pt x="9778" y="3275"/>
                  <a:pt x="9824" y="2997"/>
                  <a:pt x="10196" y="3020"/>
                </a:cubicBezTo>
                <a:cubicBezTo>
                  <a:pt x="10544" y="3043"/>
                  <a:pt x="10939" y="3043"/>
                  <a:pt x="11404" y="3229"/>
                </a:cubicBezTo>
                <a:cubicBezTo>
                  <a:pt x="11845" y="3415"/>
                  <a:pt x="12216" y="3809"/>
                  <a:pt x="12890" y="4088"/>
                </a:cubicBezTo>
                <a:cubicBezTo>
                  <a:pt x="13563" y="4390"/>
                  <a:pt x="14887" y="4808"/>
                  <a:pt x="15421" y="4947"/>
                </a:cubicBezTo>
                <a:cubicBezTo>
                  <a:pt x="15932" y="5110"/>
                  <a:pt x="15909" y="4994"/>
                  <a:pt x="16002" y="501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8"/>
          <p:cNvSpPr/>
          <p:nvPr/>
        </p:nvSpPr>
        <p:spPr>
          <a:xfrm>
            <a:off x="1647877" y="3865604"/>
            <a:ext cx="287716" cy="100207"/>
          </a:xfrm>
          <a:custGeom>
            <a:avLst/>
            <a:gdLst/>
            <a:ahLst/>
            <a:cxnLst/>
            <a:rect l="l" t="t" r="r" b="b"/>
            <a:pathLst>
              <a:path w="16002" h="5110" fill="none" extrusionOk="0">
                <a:moveTo>
                  <a:pt x="1" y="1"/>
                </a:moveTo>
                <a:cubicBezTo>
                  <a:pt x="279" y="94"/>
                  <a:pt x="976" y="396"/>
                  <a:pt x="1673" y="581"/>
                </a:cubicBezTo>
                <a:cubicBezTo>
                  <a:pt x="2370" y="767"/>
                  <a:pt x="3322" y="883"/>
                  <a:pt x="4204" y="1115"/>
                </a:cubicBezTo>
                <a:cubicBezTo>
                  <a:pt x="5063" y="1371"/>
                  <a:pt x="6109" y="1766"/>
                  <a:pt x="6945" y="2091"/>
                </a:cubicBezTo>
                <a:cubicBezTo>
                  <a:pt x="7804" y="2439"/>
                  <a:pt x="8686" y="2973"/>
                  <a:pt x="9244" y="3113"/>
                </a:cubicBezTo>
                <a:cubicBezTo>
                  <a:pt x="9778" y="3275"/>
                  <a:pt x="9824" y="2997"/>
                  <a:pt x="10196" y="3020"/>
                </a:cubicBezTo>
                <a:cubicBezTo>
                  <a:pt x="10544" y="3043"/>
                  <a:pt x="10939" y="3043"/>
                  <a:pt x="11404" y="3229"/>
                </a:cubicBezTo>
                <a:cubicBezTo>
                  <a:pt x="11845" y="3415"/>
                  <a:pt x="12216" y="3809"/>
                  <a:pt x="12890" y="4088"/>
                </a:cubicBezTo>
                <a:cubicBezTo>
                  <a:pt x="13563" y="4390"/>
                  <a:pt x="14887" y="4808"/>
                  <a:pt x="15421" y="4947"/>
                </a:cubicBezTo>
                <a:cubicBezTo>
                  <a:pt x="15932" y="5110"/>
                  <a:pt x="15909" y="4994"/>
                  <a:pt x="16002" y="501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8"/>
          <p:cNvSpPr/>
          <p:nvPr/>
        </p:nvSpPr>
        <p:spPr>
          <a:xfrm>
            <a:off x="1642446" y="3883364"/>
            <a:ext cx="276029" cy="97481"/>
          </a:xfrm>
          <a:custGeom>
            <a:avLst/>
            <a:gdLst/>
            <a:ahLst/>
            <a:cxnLst/>
            <a:rect l="l" t="t" r="r" b="b"/>
            <a:pathLst>
              <a:path w="15352" h="4971" extrusionOk="0">
                <a:moveTo>
                  <a:pt x="1" y="0"/>
                </a:moveTo>
                <a:cubicBezTo>
                  <a:pt x="256" y="117"/>
                  <a:pt x="930" y="442"/>
                  <a:pt x="1557" y="651"/>
                </a:cubicBezTo>
                <a:cubicBezTo>
                  <a:pt x="2184" y="860"/>
                  <a:pt x="3020" y="1046"/>
                  <a:pt x="3717" y="1301"/>
                </a:cubicBezTo>
                <a:cubicBezTo>
                  <a:pt x="4413" y="1556"/>
                  <a:pt x="4994" y="1905"/>
                  <a:pt x="5760" y="2207"/>
                </a:cubicBezTo>
                <a:cubicBezTo>
                  <a:pt x="6527" y="2532"/>
                  <a:pt x="7665" y="2973"/>
                  <a:pt x="8268" y="3136"/>
                </a:cubicBezTo>
                <a:cubicBezTo>
                  <a:pt x="8896" y="3275"/>
                  <a:pt x="8965" y="3136"/>
                  <a:pt x="9476" y="3136"/>
                </a:cubicBezTo>
                <a:cubicBezTo>
                  <a:pt x="9987" y="3136"/>
                  <a:pt x="10730" y="2973"/>
                  <a:pt x="11334" y="3136"/>
                </a:cubicBezTo>
                <a:cubicBezTo>
                  <a:pt x="11938" y="3298"/>
                  <a:pt x="12611" y="3786"/>
                  <a:pt x="13146" y="4041"/>
                </a:cubicBezTo>
                <a:cubicBezTo>
                  <a:pt x="13656" y="4320"/>
                  <a:pt x="14074" y="4599"/>
                  <a:pt x="14446" y="4761"/>
                </a:cubicBezTo>
                <a:cubicBezTo>
                  <a:pt x="14818" y="4901"/>
                  <a:pt x="15212" y="4924"/>
                  <a:pt x="15352" y="497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8"/>
          <p:cNvSpPr/>
          <p:nvPr/>
        </p:nvSpPr>
        <p:spPr>
          <a:xfrm>
            <a:off x="1642446" y="3883364"/>
            <a:ext cx="276029" cy="97481"/>
          </a:xfrm>
          <a:custGeom>
            <a:avLst/>
            <a:gdLst/>
            <a:ahLst/>
            <a:cxnLst/>
            <a:rect l="l" t="t" r="r" b="b"/>
            <a:pathLst>
              <a:path w="15352" h="4971" fill="none" extrusionOk="0">
                <a:moveTo>
                  <a:pt x="1" y="0"/>
                </a:moveTo>
                <a:cubicBezTo>
                  <a:pt x="256" y="117"/>
                  <a:pt x="930" y="442"/>
                  <a:pt x="1557" y="651"/>
                </a:cubicBezTo>
                <a:cubicBezTo>
                  <a:pt x="2184" y="860"/>
                  <a:pt x="3020" y="1046"/>
                  <a:pt x="3717" y="1301"/>
                </a:cubicBezTo>
                <a:cubicBezTo>
                  <a:pt x="4413" y="1556"/>
                  <a:pt x="4994" y="1905"/>
                  <a:pt x="5760" y="2207"/>
                </a:cubicBezTo>
                <a:cubicBezTo>
                  <a:pt x="6527" y="2532"/>
                  <a:pt x="7665" y="2973"/>
                  <a:pt x="8268" y="3136"/>
                </a:cubicBezTo>
                <a:cubicBezTo>
                  <a:pt x="8896" y="3275"/>
                  <a:pt x="8965" y="3136"/>
                  <a:pt x="9476" y="3136"/>
                </a:cubicBezTo>
                <a:cubicBezTo>
                  <a:pt x="9987" y="3136"/>
                  <a:pt x="10730" y="2973"/>
                  <a:pt x="11334" y="3136"/>
                </a:cubicBezTo>
                <a:cubicBezTo>
                  <a:pt x="11938" y="3298"/>
                  <a:pt x="12611" y="3786"/>
                  <a:pt x="13146" y="4041"/>
                </a:cubicBezTo>
                <a:cubicBezTo>
                  <a:pt x="13656" y="4320"/>
                  <a:pt x="14074" y="4599"/>
                  <a:pt x="14446" y="4761"/>
                </a:cubicBezTo>
                <a:cubicBezTo>
                  <a:pt x="14818" y="4901"/>
                  <a:pt x="15212" y="4924"/>
                  <a:pt x="15352" y="497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8"/>
          <p:cNvSpPr/>
          <p:nvPr/>
        </p:nvSpPr>
        <p:spPr>
          <a:xfrm>
            <a:off x="1634928" y="3908846"/>
            <a:ext cx="267273" cy="90206"/>
          </a:xfrm>
          <a:custGeom>
            <a:avLst/>
            <a:gdLst/>
            <a:ahLst/>
            <a:cxnLst/>
            <a:rect l="l" t="t" r="r" b="b"/>
            <a:pathLst>
              <a:path w="14865" h="4600" extrusionOk="0">
                <a:moveTo>
                  <a:pt x="1" y="1"/>
                </a:moveTo>
                <a:cubicBezTo>
                  <a:pt x="396" y="71"/>
                  <a:pt x="1719" y="280"/>
                  <a:pt x="2393" y="489"/>
                </a:cubicBezTo>
                <a:cubicBezTo>
                  <a:pt x="3066" y="698"/>
                  <a:pt x="3275" y="907"/>
                  <a:pt x="4065" y="1232"/>
                </a:cubicBezTo>
                <a:cubicBezTo>
                  <a:pt x="4855" y="1580"/>
                  <a:pt x="6271" y="2161"/>
                  <a:pt x="7130" y="2486"/>
                </a:cubicBezTo>
                <a:cubicBezTo>
                  <a:pt x="7990" y="2811"/>
                  <a:pt x="8756" y="3136"/>
                  <a:pt x="9244" y="3183"/>
                </a:cubicBezTo>
                <a:cubicBezTo>
                  <a:pt x="9708" y="3229"/>
                  <a:pt x="9615" y="2834"/>
                  <a:pt x="9964" y="2811"/>
                </a:cubicBezTo>
                <a:cubicBezTo>
                  <a:pt x="10312" y="2788"/>
                  <a:pt x="10823" y="2881"/>
                  <a:pt x="11334" y="3020"/>
                </a:cubicBezTo>
                <a:cubicBezTo>
                  <a:pt x="11845" y="3159"/>
                  <a:pt x="12495" y="3345"/>
                  <a:pt x="13076" y="3624"/>
                </a:cubicBezTo>
                <a:cubicBezTo>
                  <a:pt x="13656" y="3879"/>
                  <a:pt x="14562" y="4437"/>
                  <a:pt x="14864" y="459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8"/>
          <p:cNvSpPr/>
          <p:nvPr/>
        </p:nvSpPr>
        <p:spPr>
          <a:xfrm>
            <a:off x="1634928" y="3908846"/>
            <a:ext cx="267273" cy="90206"/>
          </a:xfrm>
          <a:custGeom>
            <a:avLst/>
            <a:gdLst/>
            <a:ahLst/>
            <a:cxnLst/>
            <a:rect l="l" t="t" r="r" b="b"/>
            <a:pathLst>
              <a:path w="14865" h="4600" fill="none" extrusionOk="0">
                <a:moveTo>
                  <a:pt x="1" y="1"/>
                </a:moveTo>
                <a:cubicBezTo>
                  <a:pt x="396" y="71"/>
                  <a:pt x="1719" y="280"/>
                  <a:pt x="2393" y="489"/>
                </a:cubicBezTo>
                <a:cubicBezTo>
                  <a:pt x="3066" y="698"/>
                  <a:pt x="3275" y="907"/>
                  <a:pt x="4065" y="1232"/>
                </a:cubicBezTo>
                <a:cubicBezTo>
                  <a:pt x="4855" y="1580"/>
                  <a:pt x="6271" y="2161"/>
                  <a:pt x="7130" y="2486"/>
                </a:cubicBezTo>
                <a:cubicBezTo>
                  <a:pt x="7990" y="2811"/>
                  <a:pt x="8756" y="3136"/>
                  <a:pt x="9244" y="3183"/>
                </a:cubicBezTo>
                <a:cubicBezTo>
                  <a:pt x="9708" y="3229"/>
                  <a:pt x="9615" y="2834"/>
                  <a:pt x="9964" y="2811"/>
                </a:cubicBezTo>
                <a:cubicBezTo>
                  <a:pt x="10312" y="2788"/>
                  <a:pt x="10823" y="2881"/>
                  <a:pt x="11334" y="3020"/>
                </a:cubicBezTo>
                <a:cubicBezTo>
                  <a:pt x="11845" y="3159"/>
                  <a:pt x="12495" y="3345"/>
                  <a:pt x="13076" y="3624"/>
                </a:cubicBezTo>
                <a:cubicBezTo>
                  <a:pt x="13656" y="3879"/>
                  <a:pt x="14562" y="4437"/>
                  <a:pt x="14864" y="459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8"/>
          <p:cNvSpPr/>
          <p:nvPr/>
        </p:nvSpPr>
        <p:spPr>
          <a:xfrm>
            <a:off x="1626170" y="3932075"/>
            <a:ext cx="237192" cy="93383"/>
          </a:xfrm>
          <a:custGeom>
            <a:avLst/>
            <a:gdLst/>
            <a:ahLst/>
            <a:cxnLst/>
            <a:rect l="l" t="t" r="r" b="b"/>
            <a:pathLst>
              <a:path w="13192" h="4762" extrusionOk="0">
                <a:moveTo>
                  <a:pt x="0" y="0"/>
                </a:moveTo>
                <a:cubicBezTo>
                  <a:pt x="163" y="47"/>
                  <a:pt x="465" y="117"/>
                  <a:pt x="1022" y="209"/>
                </a:cubicBezTo>
                <a:cubicBezTo>
                  <a:pt x="1579" y="326"/>
                  <a:pt x="2485" y="395"/>
                  <a:pt x="3298" y="651"/>
                </a:cubicBezTo>
                <a:cubicBezTo>
                  <a:pt x="4111" y="906"/>
                  <a:pt x="5249" y="1440"/>
                  <a:pt x="5945" y="1789"/>
                </a:cubicBezTo>
                <a:cubicBezTo>
                  <a:pt x="6642" y="2137"/>
                  <a:pt x="6874" y="2462"/>
                  <a:pt x="7432" y="2764"/>
                </a:cubicBezTo>
                <a:cubicBezTo>
                  <a:pt x="8012" y="3043"/>
                  <a:pt x="8732" y="3321"/>
                  <a:pt x="9290" y="3507"/>
                </a:cubicBezTo>
                <a:cubicBezTo>
                  <a:pt x="9870" y="3693"/>
                  <a:pt x="10335" y="3693"/>
                  <a:pt x="10915" y="3832"/>
                </a:cubicBezTo>
                <a:cubicBezTo>
                  <a:pt x="11496" y="3972"/>
                  <a:pt x="12402" y="4157"/>
                  <a:pt x="12773" y="4320"/>
                </a:cubicBezTo>
                <a:cubicBezTo>
                  <a:pt x="13168" y="4483"/>
                  <a:pt x="13122" y="4692"/>
                  <a:pt x="13191" y="476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8"/>
          <p:cNvSpPr/>
          <p:nvPr/>
        </p:nvSpPr>
        <p:spPr>
          <a:xfrm>
            <a:off x="1626170" y="3932075"/>
            <a:ext cx="237192" cy="93383"/>
          </a:xfrm>
          <a:custGeom>
            <a:avLst/>
            <a:gdLst/>
            <a:ahLst/>
            <a:cxnLst/>
            <a:rect l="l" t="t" r="r" b="b"/>
            <a:pathLst>
              <a:path w="13192" h="4762" fill="none" extrusionOk="0">
                <a:moveTo>
                  <a:pt x="0" y="0"/>
                </a:moveTo>
                <a:cubicBezTo>
                  <a:pt x="163" y="47"/>
                  <a:pt x="465" y="117"/>
                  <a:pt x="1022" y="209"/>
                </a:cubicBezTo>
                <a:cubicBezTo>
                  <a:pt x="1579" y="326"/>
                  <a:pt x="2485" y="395"/>
                  <a:pt x="3298" y="651"/>
                </a:cubicBezTo>
                <a:cubicBezTo>
                  <a:pt x="4111" y="906"/>
                  <a:pt x="5249" y="1440"/>
                  <a:pt x="5945" y="1789"/>
                </a:cubicBezTo>
                <a:cubicBezTo>
                  <a:pt x="6642" y="2137"/>
                  <a:pt x="6874" y="2462"/>
                  <a:pt x="7432" y="2764"/>
                </a:cubicBezTo>
                <a:cubicBezTo>
                  <a:pt x="8012" y="3043"/>
                  <a:pt x="8732" y="3321"/>
                  <a:pt x="9290" y="3507"/>
                </a:cubicBezTo>
                <a:cubicBezTo>
                  <a:pt x="9870" y="3693"/>
                  <a:pt x="10335" y="3693"/>
                  <a:pt x="10915" y="3832"/>
                </a:cubicBezTo>
                <a:cubicBezTo>
                  <a:pt x="11496" y="3972"/>
                  <a:pt x="12402" y="4157"/>
                  <a:pt x="12773" y="4320"/>
                </a:cubicBezTo>
                <a:cubicBezTo>
                  <a:pt x="13168" y="4483"/>
                  <a:pt x="13122" y="4692"/>
                  <a:pt x="13191" y="476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8"/>
          <p:cNvSpPr/>
          <p:nvPr/>
        </p:nvSpPr>
        <p:spPr>
          <a:xfrm>
            <a:off x="1798654" y="3986255"/>
            <a:ext cx="84362" cy="25062"/>
          </a:xfrm>
          <a:custGeom>
            <a:avLst/>
            <a:gdLst/>
            <a:ahLst/>
            <a:cxnLst/>
            <a:rect l="l" t="t" r="r" b="b"/>
            <a:pathLst>
              <a:path w="4692" h="1278" extrusionOk="0">
                <a:moveTo>
                  <a:pt x="1" y="0"/>
                </a:moveTo>
                <a:cubicBezTo>
                  <a:pt x="256" y="0"/>
                  <a:pt x="929" y="0"/>
                  <a:pt x="1510" y="93"/>
                </a:cubicBezTo>
                <a:cubicBezTo>
                  <a:pt x="2091" y="209"/>
                  <a:pt x="2950" y="395"/>
                  <a:pt x="3484" y="581"/>
                </a:cubicBezTo>
                <a:cubicBezTo>
                  <a:pt x="4018" y="790"/>
                  <a:pt x="4483" y="1161"/>
                  <a:pt x="4692" y="127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8"/>
          <p:cNvSpPr/>
          <p:nvPr/>
        </p:nvSpPr>
        <p:spPr>
          <a:xfrm>
            <a:off x="1798654" y="3986255"/>
            <a:ext cx="84362" cy="25062"/>
          </a:xfrm>
          <a:custGeom>
            <a:avLst/>
            <a:gdLst/>
            <a:ahLst/>
            <a:cxnLst/>
            <a:rect l="l" t="t" r="r" b="b"/>
            <a:pathLst>
              <a:path w="4692" h="1278" fill="none" extrusionOk="0">
                <a:moveTo>
                  <a:pt x="1" y="0"/>
                </a:moveTo>
                <a:cubicBezTo>
                  <a:pt x="256" y="0"/>
                  <a:pt x="929" y="0"/>
                  <a:pt x="1510" y="93"/>
                </a:cubicBezTo>
                <a:cubicBezTo>
                  <a:pt x="2091" y="209"/>
                  <a:pt x="2950" y="395"/>
                  <a:pt x="3484" y="581"/>
                </a:cubicBezTo>
                <a:cubicBezTo>
                  <a:pt x="4018" y="790"/>
                  <a:pt x="4483" y="1161"/>
                  <a:pt x="4692" y="127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8"/>
          <p:cNvSpPr/>
          <p:nvPr/>
        </p:nvSpPr>
        <p:spPr>
          <a:xfrm>
            <a:off x="1617394" y="3956656"/>
            <a:ext cx="228849" cy="82460"/>
          </a:xfrm>
          <a:custGeom>
            <a:avLst/>
            <a:gdLst/>
            <a:ahLst/>
            <a:cxnLst/>
            <a:rect l="l" t="t" r="r" b="b"/>
            <a:pathLst>
              <a:path w="12728" h="4205" extrusionOk="0">
                <a:moveTo>
                  <a:pt x="0" y="93"/>
                </a:moveTo>
                <a:cubicBezTo>
                  <a:pt x="325" y="93"/>
                  <a:pt x="1208" y="0"/>
                  <a:pt x="1928" y="93"/>
                </a:cubicBezTo>
                <a:cubicBezTo>
                  <a:pt x="2648" y="186"/>
                  <a:pt x="3530" y="395"/>
                  <a:pt x="4274" y="628"/>
                </a:cubicBezTo>
                <a:cubicBezTo>
                  <a:pt x="5017" y="883"/>
                  <a:pt x="5644" y="1115"/>
                  <a:pt x="6364" y="1510"/>
                </a:cubicBezTo>
                <a:cubicBezTo>
                  <a:pt x="7084" y="1882"/>
                  <a:pt x="8105" y="2625"/>
                  <a:pt x="8593" y="2950"/>
                </a:cubicBezTo>
                <a:cubicBezTo>
                  <a:pt x="9081" y="3298"/>
                  <a:pt x="8825" y="3414"/>
                  <a:pt x="9243" y="3554"/>
                </a:cubicBezTo>
                <a:cubicBezTo>
                  <a:pt x="9661" y="3693"/>
                  <a:pt x="10521" y="3670"/>
                  <a:pt x="11101" y="3763"/>
                </a:cubicBezTo>
                <a:cubicBezTo>
                  <a:pt x="11682" y="3879"/>
                  <a:pt x="12448" y="4134"/>
                  <a:pt x="12727" y="4204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8"/>
          <p:cNvSpPr/>
          <p:nvPr/>
        </p:nvSpPr>
        <p:spPr>
          <a:xfrm>
            <a:off x="1617394" y="3956656"/>
            <a:ext cx="228849" cy="82460"/>
          </a:xfrm>
          <a:custGeom>
            <a:avLst/>
            <a:gdLst/>
            <a:ahLst/>
            <a:cxnLst/>
            <a:rect l="l" t="t" r="r" b="b"/>
            <a:pathLst>
              <a:path w="12728" h="4205" fill="none" extrusionOk="0">
                <a:moveTo>
                  <a:pt x="0" y="93"/>
                </a:moveTo>
                <a:cubicBezTo>
                  <a:pt x="325" y="93"/>
                  <a:pt x="1208" y="0"/>
                  <a:pt x="1928" y="93"/>
                </a:cubicBezTo>
                <a:cubicBezTo>
                  <a:pt x="2648" y="186"/>
                  <a:pt x="3530" y="395"/>
                  <a:pt x="4274" y="628"/>
                </a:cubicBezTo>
                <a:cubicBezTo>
                  <a:pt x="5017" y="883"/>
                  <a:pt x="5644" y="1115"/>
                  <a:pt x="6364" y="1510"/>
                </a:cubicBezTo>
                <a:cubicBezTo>
                  <a:pt x="7084" y="1882"/>
                  <a:pt x="8105" y="2625"/>
                  <a:pt x="8593" y="2950"/>
                </a:cubicBezTo>
                <a:cubicBezTo>
                  <a:pt x="9081" y="3298"/>
                  <a:pt x="8825" y="3414"/>
                  <a:pt x="9243" y="3554"/>
                </a:cubicBezTo>
                <a:cubicBezTo>
                  <a:pt x="9661" y="3693"/>
                  <a:pt x="10521" y="3670"/>
                  <a:pt x="11101" y="3763"/>
                </a:cubicBezTo>
                <a:cubicBezTo>
                  <a:pt x="11682" y="3879"/>
                  <a:pt x="12448" y="4134"/>
                  <a:pt x="12727" y="420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8"/>
          <p:cNvSpPr/>
          <p:nvPr/>
        </p:nvSpPr>
        <p:spPr>
          <a:xfrm>
            <a:off x="1611963" y="3978061"/>
            <a:ext cx="209629" cy="75616"/>
          </a:xfrm>
          <a:custGeom>
            <a:avLst/>
            <a:gdLst/>
            <a:ahLst/>
            <a:cxnLst/>
            <a:rect l="l" t="t" r="r" b="b"/>
            <a:pathLst>
              <a:path w="11659" h="3856" extrusionOk="0">
                <a:moveTo>
                  <a:pt x="0" y="23"/>
                </a:moveTo>
                <a:cubicBezTo>
                  <a:pt x="442" y="46"/>
                  <a:pt x="1765" y="0"/>
                  <a:pt x="2532" y="186"/>
                </a:cubicBezTo>
                <a:cubicBezTo>
                  <a:pt x="3298" y="372"/>
                  <a:pt x="3995" y="906"/>
                  <a:pt x="4622" y="1161"/>
                </a:cubicBezTo>
                <a:cubicBezTo>
                  <a:pt x="5272" y="1417"/>
                  <a:pt x="5690" y="1417"/>
                  <a:pt x="6317" y="1695"/>
                </a:cubicBezTo>
                <a:cubicBezTo>
                  <a:pt x="6921" y="1997"/>
                  <a:pt x="7850" y="2648"/>
                  <a:pt x="8361" y="2949"/>
                </a:cubicBezTo>
                <a:cubicBezTo>
                  <a:pt x="8849" y="3228"/>
                  <a:pt x="8709" y="3275"/>
                  <a:pt x="9244" y="3437"/>
                </a:cubicBezTo>
                <a:cubicBezTo>
                  <a:pt x="9801" y="3577"/>
                  <a:pt x="11241" y="3786"/>
                  <a:pt x="11659" y="3855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8"/>
          <p:cNvSpPr/>
          <p:nvPr/>
        </p:nvSpPr>
        <p:spPr>
          <a:xfrm>
            <a:off x="1611963" y="3978061"/>
            <a:ext cx="209629" cy="75616"/>
          </a:xfrm>
          <a:custGeom>
            <a:avLst/>
            <a:gdLst/>
            <a:ahLst/>
            <a:cxnLst/>
            <a:rect l="l" t="t" r="r" b="b"/>
            <a:pathLst>
              <a:path w="11659" h="3856" fill="none" extrusionOk="0">
                <a:moveTo>
                  <a:pt x="0" y="23"/>
                </a:moveTo>
                <a:cubicBezTo>
                  <a:pt x="442" y="46"/>
                  <a:pt x="1765" y="0"/>
                  <a:pt x="2532" y="186"/>
                </a:cubicBezTo>
                <a:cubicBezTo>
                  <a:pt x="3298" y="372"/>
                  <a:pt x="3995" y="906"/>
                  <a:pt x="4622" y="1161"/>
                </a:cubicBezTo>
                <a:cubicBezTo>
                  <a:pt x="5272" y="1417"/>
                  <a:pt x="5690" y="1417"/>
                  <a:pt x="6317" y="1695"/>
                </a:cubicBezTo>
                <a:cubicBezTo>
                  <a:pt x="6921" y="1997"/>
                  <a:pt x="7850" y="2648"/>
                  <a:pt x="8361" y="2949"/>
                </a:cubicBezTo>
                <a:cubicBezTo>
                  <a:pt x="8849" y="3228"/>
                  <a:pt x="8709" y="3275"/>
                  <a:pt x="9244" y="3437"/>
                </a:cubicBezTo>
                <a:cubicBezTo>
                  <a:pt x="9801" y="3577"/>
                  <a:pt x="11241" y="3786"/>
                  <a:pt x="11659" y="3855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8"/>
          <p:cNvSpPr/>
          <p:nvPr/>
        </p:nvSpPr>
        <p:spPr>
          <a:xfrm>
            <a:off x="1605705" y="3997624"/>
            <a:ext cx="181238" cy="77440"/>
          </a:xfrm>
          <a:custGeom>
            <a:avLst/>
            <a:gdLst/>
            <a:ahLst/>
            <a:cxnLst/>
            <a:rect l="l" t="t" r="r" b="b"/>
            <a:pathLst>
              <a:path w="10080" h="3949" extrusionOk="0">
                <a:moveTo>
                  <a:pt x="0" y="1"/>
                </a:moveTo>
                <a:cubicBezTo>
                  <a:pt x="256" y="70"/>
                  <a:pt x="627" y="140"/>
                  <a:pt x="1510" y="372"/>
                </a:cubicBezTo>
                <a:cubicBezTo>
                  <a:pt x="2369" y="628"/>
                  <a:pt x="4413" y="1092"/>
                  <a:pt x="5272" y="1417"/>
                </a:cubicBezTo>
                <a:cubicBezTo>
                  <a:pt x="6131" y="1742"/>
                  <a:pt x="6085" y="1998"/>
                  <a:pt x="6665" y="2323"/>
                </a:cubicBezTo>
                <a:cubicBezTo>
                  <a:pt x="7223" y="2648"/>
                  <a:pt x="8128" y="3089"/>
                  <a:pt x="8709" y="3345"/>
                </a:cubicBezTo>
                <a:cubicBezTo>
                  <a:pt x="9266" y="3624"/>
                  <a:pt x="9847" y="3856"/>
                  <a:pt x="10079" y="394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8"/>
          <p:cNvSpPr/>
          <p:nvPr/>
        </p:nvSpPr>
        <p:spPr>
          <a:xfrm>
            <a:off x="1605705" y="3997624"/>
            <a:ext cx="181238" cy="77440"/>
          </a:xfrm>
          <a:custGeom>
            <a:avLst/>
            <a:gdLst/>
            <a:ahLst/>
            <a:cxnLst/>
            <a:rect l="l" t="t" r="r" b="b"/>
            <a:pathLst>
              <a:path w="10080" h="3949" fill="none" extrusionOk="0">
                <a:moveTo>
                  <a:pt x="0" y="1"/>
                </a:moveTo>
                <a:cubicBezTo>
                  <a:pt x="256" y="70"/>
                  <a:pt x="627" y="140"/>
                  <a:pt x="1510" y="372"/>
                </a:cubicBezTo>
                <a:cubicBezTo>
                  <a:pt x="2369" y="628"/>
                  <a:pt x="4413" y="1092"/>
                  <a:pt x="5272" y="1417"/>
                </a:cubicBezTo>
                <a:cubicBezTo>
                  <a:pt x="6131" y="1742"/>
                  <a:pt x="6085" y="1998"/>
                  <a:pt x="6665" y="2323"/>
                </a:cubicBezTo>
                <a:cubicBezTo>
                  <a:pt x="7223" y="2648"/>
                  <a:pt x="8128" y="3089"/>
                  <a:pt x="8709" y="3345"/>
                </a:cubicBezTo>
                <a:cubicBezTo>
                  <a:pt x="9266" y="3624"/>
                  <a:pt x="9847" y="3856"/>
                  <a:pt x="10079" y="394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8"/>
          <p:cNvSpPr/>
          <p:nvPr/>
        </p:nvSpPr>
        <p:spPr>
          <a:xfrm>
            <a:off x="1596083" y="4012659"/>
            <a:ext cx="149935" cy="66498"/>
          </a:xfrm>
          <a:custGeom>
            <a:avLst/>
            <a:gdLst/>
            <a:ahLst/>
            <a:cxnLst/>
            <a:rect l="l" t="t" r="r" b="b"/>
            <a:pathLst>
              <a:path w="8339" h="3391" extrusionOk="0">
                <a:moveTo>
                  <a:pt x="1" y="0"/>
                </a:moveTo>
                <a:cubicBezTo>
                  <a:pt x="396" y="139"/>
                  <a:pt x="1603" y="581"/>
                  <a:pt x="2463" y="859"/>
                </a:cubicBezTo>
                <a:cubicBezTo>
                  <a:pt x="3299" y="1138"/>
                  <a:pt x="4065" y="1301"/>
                  <a:pt x="5041" y="1719"/>
                </a:cubicBezTo>
                <a:cubicBezTo>
                  <a:pt x="6016" y="2137"/>
                  <a:pt x="7781" y="3112"/>
                  <a:pt x="8338" y="339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8"/>
          <p:cNvSpPr/>
          <p:nvPr/>
        </p:nvSpPr>
        <p:spPr>
          <a:xfrm>
            <a:off x="1596083" y="4012659"/>
            <a:ext cx="149935" cy="66498"/>
          </a:xfrm>
          <a:custGeom>
            <a:avLst/>
            <a:gdLst/>
            <a:ahLst/>
            <a:cxnLst/>
            <a:rect l="l" t="t" r="r" b="b"/>
            <a:pathLst>
              <a:path w="8339" h="3391" fill="none" extrusionOk="0">
                <a:moveTo>
                  <a:pt x="1" y="0"/>
                </a:moveTo>
                <a:cubicBezTo>
                  <a:pt x="396" y="139"/>
                  <a:pt x="1603" y="581"/>
                  <a:pt x="2463" y="859"/>
                </a:cubicBezTo>
                <a:cubicBezTo>
                  <a:pt x="3299" y="1138"/>
                  <a:pt x="4065" y="1301"/>
                  <a:pt x="5041" y="1719"/>
                </a:cubicBezTo>
                <a:cubicBezTo>
                  <a:pt x="6016" y="2137"/>
                  <a:pt x="7781" y="3112"/>
                  <a:pt x="8338" y="339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8"/>
          <p:cNvSpPr/>
          <p:nvPr/>
        </p:nvSpPr>
        <p:spPr>
          <a:xfrm>
            <a:off x="1590238" y="4034045"/>
            <a:ext cx="143247" cy="59673"/>
          </a:xfrm>
          <a:custGeom>
            <a:avLst/>
            <a:gdLst/>
            <a:ahLst/>
            <a:cxnLst/>
            <a:rect l="l" t="t" r="r" b="b"/>
            <a:pathLst>
              <a:path w="7967" h="3043" extrusionOk="0">
                <a:moveTo>
                  <a:pt x="1" y="1"/>
                </a:moveTo>
                <a:cubicBezTo>
                  <a:pt x="326" y="117"/>
                  <a:pt x="1232" y="372"/>
                  <a:pt x="1975" y="604"/>
                </a:cubicBezTo>
                <a:cubicBezTo>
                  <a:pt x="2718" y="837"/>
                  <a:pt x="3484" y="953"/>
                  <a:pt x="4483" y="1348"/>
                </a:cubicBezTo>
                <a:cubicBezTo>
                  <a:pt x="5505" y="1766"/>
                  <a:pt x="7386" y="2764"/>
                  <a:pt x="7967" y="3043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8"/>
          <p:cNvSpPr/>
          <p:nvPr/>
        </p:nvSpPr>
        <p:spPr>
          <a:xfrm>
            <a:off x="1590238" y="4034045"/>
            <a:ext cx="143247" cy="59673"/>
          </a:xfrm>
          <a:custGeom>
            <a:avLst/>
            <a:gdLst/>
            <a:ahLst/>
            <a:cxnLst/>
            <a:rect l="l" t="t" r="r" b="b"/>
            <a:pathLst>
              <a:path w="7967" h="3043" fill="none" extrusionOk="0">
                <a:moveTo>
                  <a:pt x="1" y="1"/>
                </a:moveTo>
                <a:cubicBezTo>
                  <a:pt x="326" y="117"/>
                  <a:pt x="1232" y="372"/>
                  <a:pt x="1975" y="604"/>
                </a:cubicBezTo>
                <a:cubicBezTo>
                  <a:pt x="2718" y="837"/>
                  <a:pt x="3484" y="953"/>
                  <a:pt x="4483" y="1348"/>
                </a:cubicBezTo>
                <a:cubicBezTo>
                  <a:pt x="5505" y="1766"/>
                  <a:pt x="7386" y="2764"/>
                  <a:pt x="7967" y="3043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8"/>
          <p:cNvSpPr/>
          <p:nvPr/>
        </p:nvSpPr>
        <p:spPr>
          <a:xfrm>
            <a:off x="1582721" y="4053157"/>
            <a:ext cx="131560" cy="56045"/>
          </a:xfrm>
          <a:custGeom>
            <a:avLst/>
            <a:gdLst/>
            <a:ahLst/>
            <a:cxnLst/>
            <a:rect l="l" t="t" r="r" b="b"/>
            <a:pathLst>
              <a:path w="7317" h="2858" extrusionOk="0">
                <a:moveTo>
                  <a:pt x="1" y="1"/>
                </a:moveTo>
                <a:cubicBezTo>
                  <a:pt x="396" y="140"/>
                  <a:pt x="1603" y="512"/>
                  <a:pt x="2393" y="814"/>
                </a:cubicBezTo>
                <a:cubicBezTo>
                  <a:pt x="3182" y="1116"/>
                  <a:pt x="3856" y="1441"/>
                  <a:pt x="4669" y="1789"/>
                </a:cubicBezTo>
                <a:cubicBezTo>
                  <a:pt x="5482" y="2138"/>
                  <a:pt x="6875" y="2695"/>
                  <a:pt x="7316" y="285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"/>
          <p:cNvSpPr/>
          <p:nvPr/>
        </p:nvSpPr>
        <p:spPr>
          <a:xfrm>
            <a:off x="1582721" y="4053157"/>
            <a:ext cx="131560" cy="56045"/>
          </a:xfrm>
          <a:custGeom>
            <a:avLst/>
            <a:gdLst/>
            <a:ahLst/>
            <a:cxnLst/>
            <a:rect l="l" t="t" r="r" b="b"/>
            <a:pathLst>
              <a:path w="7317" h="2858" fill="none" extrusionOk="0">
                <a:moveTo>
                  <a:pt x="1" y="1"/>
                </a:moveTo>
                <a:cubicBezTo>
                  <a:pt x="396" y="140"/>
                  <a:pt x="1603" y="512"/>
                  <a:pt x="2393" y="814"/>
                </a:cubicBezTo>
                <a:cubicBezTo>
                  <a:pt x="3182" y="1116"/>
                  <a:pt x="3856" y="1441"/>
                  <a:pt x="4669" y="1789"/>
                </a:cubicBezTo>
                <a:cubicBezTo>
                  <a:pt x="5482" y="2138"/>
                  <a:pt x="6875" y="2695"/>
                  <a:pt x="7316" y="285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8"/>
          <p:cNvSpPr/>
          <p:nvPr/>
        </p:nvSpPr>
        <p:spPr>
          <a:xfrm>
            <a:off x="1571859" y="4076386"/>
            <a:ext cx="104410" cy="47829"/>
          </a:xfrm>
          <a:custGeom>
            <a:avLst/>
            <a:gdLst/>
            <a:ahLst/>
            <a:cxnLst/>
            <a:rect l="l" t="t" r="r" b="b"/>
            <a:pathLst>
              <a:path w="5807" h="2439" extrusionOk="0">
                <a:moveTo>
                  <a:pt x="1" y="0"/>
                </a:moveTo>
                <a:cubicBezTo>
                  <a:pt x="465" y="117"/>
                  <a:pt x="2068" y="395"/>
                  <a:pt x="2881" y="720"/>
                </a:cubicBezTo>
                <a:cubicBezTo>
                  <a:pt x="3694" y="1045"/>
                  <a:pt x="4437" y="1673"/>
                  <a:pt x="4924" y="1951"/>
                </a:cubicBezTo>
                <a:cubicBezTo>
                  <a:pt x="5412" y="2230"/>
                  <a:pt x="5668" y="2369"/>
                  <a:pt x="5807" y="243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8"/>
          <p:cNvSpPr/>
          <p:nvPr/>
        </p:nvSpPr>
        <p:spPr>
          <a:xfrm>
            <a:off x="1571859" y="4076386"/>
            <a:ext cx="104410" cy="47829"/>
          </a:xfrm>
          <a:custGeom>
            <a:avLst/>
            <a:gdLst/>
            <a:ahLst/>
            <a:cxnLst/>
            <a:rect l="l" t="t" r="r" b="b"/>
            <a:pathLst>
              <a:path w="5807" h="2439" fill="none" extrusionOk="0">
                <a:moveTo>
                  <a:pt x="1" y="0"/>
                </a:moveTo>
                <a:cubicBezTo>
                  <a:pt x="465" y="117"/>
                  <a:pt x="2068" y="395"/>
                  <a:pt x="2881" y="720"/>
                </a:cubicBezTo>
                <a:cubicBezTo>
                  <a:pt x="3694" y="1045"/>
                  <a:pt x="4437" y="1673"/>
                  <a:pt x="4924" y="1951"/>
                </a:cubicBezTo>
                <a:cubicBezTo>
                  <a:pt x="5412" y="2230"/>
                  <a:pt x="5668" y="2369"/>
                  <a:pt x="5807" y="243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8"/>
          <p:cNvSpPr/>
          <p:nvPr/>
        </p:nvSpPr>
        <p:spPr>
          <a:xfrm>
            <a:off x="1565187" y="4098693"/>
            <a:ext cx="82276" cy="39181"/>
          </a:xfrm>
          <a:custGeom>
            <a:avLst/>
            <a:gdLst/>
            <a:ahLst/>
            <a:cxnLst/>
            <a:rect l="l" t="t" r="r" b="b"/>
            <a:pathLst>
              <a:path w="4576" h="1998" extrusionOk="0">
                <a:moveTo>
                  <a:pt x="0" y="0"/>
                </a:moveTo>
                <a:cubicBezTo>
                  <a:pt x="465" y="140"/>
                  <a:pt x="2044" y="581"/>
                  <a:pt x="2718" y="813"/>
                </a:cubicBezTo>
                <a:cubicBezTo>
                  <a:pt x="3368" y="1069"/>
                  <a:pt x="3716" y="1254"/>
                  <a:pt x="4018" y="1463"/>
                </a:cubicBezTo>
                <a:cubicBezTo>
                  <a:pt x="4343" y="1649"/>
                  <a:pt x="4483" y="1905"/>
                  <a:pt x="4575" y="199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8"/>
          <p:cNvSpPr/>
          <p:nvPr/>
        </p:nvSpPr>
        <p:spPr>
          <a:xfrm>
            <a:off x="1565187" y="4098693"/>
            <a:ext cx="82276" cy="39181"/>
          </a:xfrm>
          <a:custGeom>
            <a:avLst/>
            <a:gdLst/>
            <a:ahLst/>
            <a:cxnLst/>
            <a:rect l="l" t="t" r="r" b="b"/>
            <a:pathLst>
              <a:path w="4576" h="1998" fill="none" extrusionOk="0">
                <a:moveTo>
                  <a:pt x="0" y="0"/>
                </a:moveTo>
                <a:cubicBezTo>
                  <a:pt x="465" y="140"/>
                  <a:pt x="2044" y="581"/>
                  <a:pt x="2718" y="813"/>
                </a:cubicBezTo>
                <a:cubicBezTo>
                  <a:pt x="3368" y="1069"/>
                  <a:pt x="3716" y="1254"/>
                  <a:pt x="4018" y="1463"/>
                </a:cubicBezTo>
                <a:cubicBezTo>
                  <a:pt x="4343" y="1649"/>
                  <a:pt x="4483" y="1905"/>
                  <a:pt x="4575" y="199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8"/>
          <p:cNvSpPr/>
          <p:nvPr/>
        </p:nvSpPr>
        <p:spPr>
          <a:xfrm>
            <a:off x="1557670" y="4115531"/>
            <a:ext cx="60557" cy="35082"/>
          </a:xfrm>
          <a:custGeom>
            <a:avLst/>
            <a:gdLst/>
            <a:ahLst/>
            <a:cxnLst/>
            <a:rect l="l" t="t" r="r" b="b"/>
            <a:pathLst>
              <a:path w="3368" h="1789" extrusionOk="0">
                <a:moveTo>
                  <a:pt x="0" y="1"/>
                </a:moveTo>
                <a:cubicBezTo>
                  <a:pt x="325" y="140"/>
                  <a:pt x="1371" y="512"/>
                  <a:pt x="1928" y="814"/>
                </a:cubicBezTo>
                <a:cubicBezTo>
                  <a:pt x="2485" y="1115"/>
                  <a:pt x="3136" y="1626"/>
                  <a:pt x="3368" y="178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8"/>
          <p:cNvSpPr/>
          <p:nvPr/>
        </p:nvSpPr>
        <p:spPr>
          <a:xfrm>
            <a:off x="1557670" y="4115531"/>
            <a:ext cx="60557" cy="35082"/>
          </a:xfrm>
          <a:custGeom>
            <a:avLst/>
            <a:gdLst/>
            <a:ahLst/>
            <a:cxnLst/>
            <a:rect l="l" t="t" r="r" b="b"/>
            <a:pathLst>
              <a:path w="3368" h="1789" fill="none" extrusionOk="0">
                <a:moveTo>
                  <a:pt x="0" y="1"/>
                </a:moveTo>
                <a:cubicBezTo>
                  <a:pt x="325" y="140"/>
                  <a:pt x="1371" y="512"/>
                  <a:pt x="1928" y="814"/>
                </a:cubicBezTo>
                <a:cubicBezTo>
                  <a:pt x="2485" y="1115"/>
                  <a:pt x="3136" y="1626"/>
                  <a:pt x="3368" y="178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8"/>
          <p:cNvSpPr/>
          <p:nvPr/>
        </p:nvSpPr>
        <p:spPr>
          <a:xfrm>
            <a:off x="1764412" y="3118567"/>
            <a:ext cx="58471" cy="6393"/>
          </a:xfrm>
          <a:custGeom>
            <a:avLst/>
            <a:gdLst/>
            <a:ahLst/>
            <a:cxnLst/>
            <a:rect l="l" t="t" r="r" b="b"/>
            <a:pathLst>
              <a:path w="3252" h="326" extrusionOk="0">
                <a:moveTo>
                  <a:pt x="0" y="325"/>
                </a:moveTo>
                <a:cubicBezTo>
                  <a:pt x="302" y="302"/>
                  <a:pt x="1324" y="209"/>
                  <a:pt x="1858" y="163"/>
                </a:cubicBezTo>
                <a:cubicBezTo>
                  <a:pt x="2392" y="116"/>
                  <a:pt x="3019" y="23"/>
                  <a:pt x="3252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8"/>
          <p:cNvSpPr/>
          <p:nvPr/>
        </p:nvSpPr>
        <p:spPr>
          <a:xfrm>
            <a:off x="1764412" y="3118567"/>
            <a:ext cx="58471" cy="6393"/>
          </a:xfrm>
          <a:custGeom>
            <a:avLst/>
            <a:gdLst/>
            <a:ahLst/>
            <a:cxnLst/>
            <a:rect l="l" t="t" r="r" b="b"/>
            <a:pathLst>
              <a:path w="3252" h="326" fill="none" extrusionOk="0">
                <a:moveTo>
                  <a:pt x="0" y="325"/>
                </a:moveTo>
                <a:cubicBezTo>
                  <a:pt x="302" y="302"/>
                  <a:pt x="1324" y="209"/>
                  <a:pt x="1858" y="163"/>
                </a:cubicBezTo>
                <a:cubicBezTo>
                  <a:pt x="2392" y="116"/>
                  <a:pt x="3019" y="23"/>
                  <a:pt x="3252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8"/>
          <p:cNvSpPr/>
          <p:nvPr/>
        </p:nvSpPr>
        <p:spPr>
          <a:xfrm>
            <a:off x="1775257" y="3129035"/>
            <a:ext cx="89379" cy="13668"/>
          </a:xfrm>
          <a:custGeom>
            <a:avLst/>
            <a:gdLst/>
            <a:ahLst/>
            <a:cxnLst/>
            <a:rect l="l" t="t" r="r" b="b"/>
            <a:pathLst>
              <a:path w="4971" h="697" extrusionOk="0">
                <a:moveTo>
                  <a:pt x="1" y="697"/>
                </a:moveTo>
                <a:cubicBezTo>
                  <a:pt x="326" y="674"/>
                  <a:pt x="1348" y="627"/>
                  <a:pt x="1975" y="534"/>
                </a:cubicBezTo>
                <a:cubicBezTo>
                  <a:pt x="2602" y="465"/>
                  <a:pt x="3229" y="372"/>
                  <a:pt x="3717" y="279"/>
                </a:cubicBezTo>
                <a:cubicBezTo>
                  <a:pt x="4228" y="186"/>
                  <a:pt x="4762" y="47"/>
                  <a:pt x="4971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8"/>
          <p:cNvSpPr/>
          <p:nvPr/>
        </p:nvSpPr>
        <p:spPr>
          <a:xfrm>
            <a:off x="1775257" y="3129035"/>
            <a:ext cx="89379" cy="13668"/>
          </a:xfrm>
          <a:custGeom>
            <a:avLst/>
            <a:gdLst/>
            <a:ahLst/>
            <a:cxnLst/>
            <a:rect l="l" t="t" r="r" b="b"/>
            <a:pathLst>
              <a:path w="4971" h="697" fill="none" extrusionOk="0">
                <a:moveTo>
                  <a:pt x="1" y="697"/>
                </a:moveTo>
                <a:cubicBezTo>
                  <a:pt x="326" y="674"/>
                  <a:pt x="1348" y="627"/>
                  <a:pt x="1975" y="534"/>
                </a:cubicBezTo>
                <a:cubicBezTo>
                  <a:pt x="2602" y="465"/>
                  <a:pt x="3229" y="372"/>
                  <a:pt x="3717" y="279"/>
                </a:cubicBezTo>
                <a:cubicBezTo>
                  <a:pt x="4228" y="186"/>
                  <a:pt x="4762" y="47"/>
                  <a:pt x="4971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8"/>
          <p:cNvSpPr/>
          <p:nvPr/>
        </p:nvSpPr>
        <p:spPr>
          <a:xfrm>
            <a:off x="1786119" y="3144971"/>
            <a:ext cx="119873" cy="22336"/>
          </a:xfrm>
          <a:custGeom>
            <a:avLst/>
            <a:gdLst/>
            <a:ahLst/>
            <a:cxnLst/>
            <a:rect l="l" t="t" r="r" b="b"/>
            <a:pathLst>
              <a:path w="6667" h="1139" extrusionOk="0">
                <a:moveTo>
                  <a:pt x="1" y="1138"/>
                </a:moveTo>
                <a:cubicBezTo>
                  <a:pt x="326" y="1115"/>
                  <a:pt x="1325" y="1068"/>
                  <a:pt x="2045" y="976"/>
                </a:cubicBezTo>
                <a:cubicBezTo>
                  <a:pt x="2741" y="883"/>
                  <a:pt x="3484" y="767"/>
                  <a:pt x="4251" y="604"/>
                </a:cubicBezTo>
                <a:cubicBezTo>
                  <a:pt x="5017" y="441"/>
                  <a:pt x="6248" y="93"/>
                  <a:pt x="6666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8"/>
          <p:cNvSpPr/>
          <p:nvPr/>
        </p:nvSpPr>
        <p:spPr>
          <a:xfrm>
            <a:off x="1786119" y="3144971"/>
            <a:ext cx="119873" cy="22336"/>
          </a:xfrm>
          <a:custGeom>
            <a:avLst/>
            <a:gdLst/>
            <a:ahLst/>
            <a:cxnLst/>
            <a:rect l="l" t="t" r="r" b="b"/>
            <a:pathLst>
              <a:path w="6667" h="1139" fill="none" extrusionOk="0">
                <a:moveTo>
                  <a:pt x="1" y="1138"/>
                </a:moveTo>
                <a:cubicBezTo>
                  <a:pt x="326" y="1115"/>
                  <a:pt x="1325" y="1068"/>
                  <a:pt x="2045" y="976"/>
                </a:cubicBezTo>
                <a:cubicBezTo>
                  <a:pt x="2741" y="883"/>
                  <a:pt x="3484" y="767"/>
                  <a:pt x="4251" y="604"/>
                </a:cubicBezTo>
                <a:cubicBezTo>
                  <a:pt x="5017" y="441"/>
                  <a:pt x="6248" y="93"/>
                  <a:pt x="6666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8"/>
          <p:cNvSpPr/>
          <p:nvPr/>
        </p:nvSpPr>
        <p:spPr>
          <a:xfrm>
            <a:off x="1797826" y="3176825"/>
            <a:ext cx="130715" cy="16884"/>
          </a:xfrm>
          <a:custGeom>
            <a:avLst/>
            <a:gdLst/>
            <a:ahLst/>
            <a:cxnLst/>
            <a:rect l="l" t="t" r="r" b="b"/>
            <a:pathLst>
              <a:path w="7270" h="861" extrusionOk="0">
                <a:moveTo>
                  <a:pt x="0" y="860"/>
                </a:moveTo>
                <a:cubicBezTo>
                  <a:pt x="465" y="790"/>
                  <a:pt x="1904" y="512"/>
                  <a:pt x="2764" y="419"/>
                </a:cubicBezTo>
                <a:cubicBezTo>
                  <a:pt x="3623" y="349"/>
                  <a:pt x="4343" y="512"/>
                  <a:pt x="5109" y="419"/>
                </a:cubicBezTo>
                <a:cubicBezTo>
                  <a:pt x="5853" y="349"/>
                  <a:pt x="6898" y="70"/>
                  <a:pt x="7269" y="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1797826" y="3176825"/>
            <a:ext cx="130715" cy="16884"/>
          </a:xfrm>
          <a:custGeom>
            <a:avLst/>
            <a:gdLst/>
            <a:ahLst/>
            <a:cxnLst/>
            <a:rect l="l" t="t" r="r" b="b"/>
            <a:pathLst>
              <a:path w="7270" h="861" fill="none" extrusionOk="0">
                <a:moveTo>
                  <a:pt x="0" y="860"/>
                </a:moveTo>
                <a:cubicBezTo>
                  <a:pt x="465" y="790"/>
                  <a:pt x="1904" y="512"/>
                  <a:pt x="2764" y="419"/>
                </a:cubicBezTo>
                <a:cubicBezTo>
                  <a:pt x="3623" y="349"/>
                  <a:pt x="4343" y="512"/>
                  <a:pt x="5109" y="419"/>
                </a:cubicBezTo>
                <a:cubicBezTo>
                  <a:pt x="5853" y="349"/>
                  <a:pt x="6898" y="70"/>
                  <a:pt x="7269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8"/>
          <p:cNvSpPr/>
          <p:nvPr/>
        </p:nvSpPr>
        <p:spPr>
          <a:xfrm>
            <a:off x="1803239" y="3189586"/>
            <a:ext cx="184583" cy="26434"/>
          </a:xfrm>
          <a:custGeom>
            <a:avLst/>
            <a:gdLst/>
            <a:ahLst/>
            <a:cxnLst/>
            <a:rect l="l" t="t" r="r" b="b"/>
            <a:pathLst>
              <a:path w="10266" h="1348" extrusionOk="0">
                <a:moveTo>
                  <a:pt x="1" y="1347"/>
                </a:moveTo>
                <a:cubicBezTo>
                  <a:pt x="465" y="1301"/>
                  <a:pt x="1952" y="1208"/>
                  <a:pt x="2834" y="1138"/>
                </a:cubicBezTo>
                <a:cubicBezTo>
                  <a:pt x="3694" y="1068"/>
                  <a:pt x="4367" y="1022"/>
                  <a:pt x="5226" y="906"/>
                </a:cubicBezTo>
                <a:cubicBezTo>
                  <a:pt x="6062" y="813"/>
                  <a:pt x="7084" y="627"/>
                  <a:pt x="7920" y="488"/>
                </a:cubicBezTo>
                <a:cubicBezTo>
                  <a:pt x="8756" y="325"/>
                  <a:pt x="9871" y="70"/>
                  <a:pt x="10266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"/>
          <p:cNvSpPr/>
          <p:nvPr/>
        </p:nvSpPr>
        <p:spPr>
          <a:xfrm>
            <a:off x="1803239" y="3189586"/>
            <a:ext cx="184583" cy="26434"/>
          </a:xfrm>
          <a:custGeom>
            <a:avLst/>
            <a:gdLst/>
            <a:ahLst/>
            <a:cxnLst/>
            <a:rect l="l" t="t" r="r" b="b"/>
            <a:pathLst>
              <a:path w="10266" h="1348" fill="none" extrusionOk="0">
                <a:moveTo>
                  <a:pt x="1" y="1347"/>
                </a:moveTo>
                <a:cubicBezTo>
                  <a:pt x="465" y="1301"/>
                  <a:pt x="1952" y="1208"/>
                  <a:pt x="2834" y="1138"/>
                </a:cubicBezTo>
                <a:cubicBezTo>
                  <a:pt x="3694" y="1068"/>
                  <a:pt x="4367" y="1022"/>
                  <a:pt x="5226" y="906"/>
                </a:cubicBezTo>
                <a:cubicBezTo>
                  <a:pt x="6062" y="813"/>
                  <a:pt x="7084" y="627"/>
                  <a:pt x="7920" y="488"/>
                </a:cubicBezTo>
                <a:cubicBezTo>
                  <a:pt x="8756" y="325"/>
                  <a:pt x="9871" y="70"/>
                  <a:pt x="10266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8"/>
          <p:cNvSpPr/>
          <p:nvPr/>
        </p:nvSpPr>
        <p:spPr>
          <a:xfrm>
            <a:off x="1929378" y="3167278"/>
            <a:ext cx="31339" cy="8668"/>
          </a:xfrm>
          <a:custGeom>
            <a:avLst/>
            <a:gdLst/>
            <a:ahLst/>
            <a:cxnLst/>
            <a:rect l="l" t="t" r="r" b="b"/>
            <a:pathLst>
              <a:path w="1743" h="442" extrusionOk="0">
                <a:moveTo>
                  <a:pt x="1" y="441"/>
                </a:moveTo>
                <a:lnTo>
                  <a:pt x="1742" y="0"/>
                </a:ln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8"/>
          <p:cNvSpPr/>
          <p:nvPr/>
        </p:nvSpPr>
        <p:spPr>
          <a:xfrm>
            <a:off x="1929378" y="3167278"/>
            <a:ext cx="31339" cy="8668"/>
          </a:xfrm>
          <a:custGeom>
            <a:avLst/>
            <a:gdLst/>
            <a:ahLst/>
            <a:cxnLst/>
            <a:rect l="l" t="t" r="r" b="b"/>
            <a:pathLst>
              <a:path w="1743" h="442" fill="none" extrusionOk="0">
                <a:moveTo>
                  <a:pt x="1" y="441"/>
                </a:moveTo>
                <a:lnTo>
                  <a:pt x="1742" y="0"/>
                </a:ln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8"/>
          <p:cNvSpPr/>
          <p:nvPr/>
        </p:nvSpPr>
        <p:spPr>
          <a:xfrm>
            <a:off x="1815361" y="3215990"/>
            <a:ext cx="191685" cy="28238"/>
          </a:xfrm>
          <a:custGeom>
            <a:avLst/>
            <a:gdLst/>
            <a:ahLst/>
            <a:cxnLst/>
            <a:rect l="l" t="t" r="r" b="b"/>
            <a:pathLst>
              <a:path w="10661" h="1440" extrusionOk="0">
                <a:moveTo>
                  <a:pt x="0" y="1394"/>
                </a:moveTo>
                <a:cubicBezTo>
                  <a:pt x="628" y="1394"/>
                  <a:pt x="2857" y="1440"/>
                  <a:pt x="3832" y="1347"/>
                </a:cubicBezTo>
                <a:cubicBezTo>
                  <a:pt x="4808" y="1254"/>
                  <a:pt x="5110" y="952"/>
                  <a:pt x="5876" y="859"/>
                </a:cubicBezTo>
                <a:cubicBezTo>
                  <a:pt x="6643" y="766"/>
                  <a:pt x="7641" y="906"/>
                  <a:pt x="8454" y="743"/>
                </a:cubicBezTo>
                <a:cubicBezTo>
                  <a:pt x="9244" y="604"/>
                  <a:pt x="10289" y="116"/>
                  <a:pt x="10660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8"/>
          <p:cNvSpPr/>
          <p:nvPr/>
        </p:nvSpPr>
        <p:spPr>
          <a:xfrm>
            <a:off x="1815361" y="3215990"/>
            <a:ext cx="191685" cy="28238"/>
          </a:xfrm>
          <a:custGeom>
            <a:avLst/>
            <a:gdLst/>
            <a:ahLst/>
            <a:cxnLst/>
            <a:rect l="l" t="t" r="r" b="b"/>
            <a:pathLst>
              <a:path w="10661" h="1440" fill="none" extrusionOk="0">
                <a:moveTo>
                  <a:pt x="0" y="1394"/>
                </a:moveTo>
                <a:cubicBezTo>
                  <a:pt x="628" y="1394"/>
                  <a:pt x="2857" y="1440"/>
                  <a:pt x="3832" y="1347"/>
                </a:cubicBezTo>
                <a:cubicBezTo>
                  <a:pt x="4808" y="1254"/>
                  <a:pt x="5110" y="952"/>
                  <a:pt x="5876" y="859"/>
                </a:cubicBezTo>
                <a:cubicBezTo>
                  <a:pt x="6643" y="766"/>
                  <a:pt x="7641" y="906"/>
                  <a:pt x="8454" y="743"/>
                </a:cubicBezTo>
                <a:cubicBezTo>
                  <a:pt x="9244" y="604"/>
                  <a:pt x="10289" y="116"/>
                  <a:pt x="10660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8"/>
          <p:cNvSpPr/>
          <p:nvPr/>
        </p:nvSpPr>
        <p:spPr>
          <a:xfrm>
            <a:off x="1817033" y="3249215"/>
            <a:ext cx="203785" cy="17786"/>
          </a:xfrm>
          <a:custGeom>
            <a:avLst/>
            <a:gdLst/>
            <a:ahLst/>
            <a:cxnLst/>
            <a:rect l="l" t="t" r="r" b="b"/>
            <a:pathLst>
              <a:path w="11334" h="907" extrusionOk="0">
                <a:moveTo>
                  <a:pt x="0" y="906"/>
                </a:moveTo>
                <a:cubicBezTo>
                  <a:pt x="511" y="906"/>
                  <a:pt x="2021" y="883"/>
                  <a:pt x="3182" y="860"/>
                </a:cubicBezTo>
                <a:cubicBezTo>
                  <a:pt x="4320" y="836"/>
                  <a:pt x="5806" y="883"/>
                  <a:pt x="6828" y="813"/>
                </a:cubicBezTo>
                <a:cubicBezTo>
                  <a:pt x="7850" y="720"/>
                  <a:pt x="8547" y="511"/>
                  <a:pt x="9290" y="372"/>
                </a:cubicBezTo>
                <a:cubicBezTo>
                  <a:pt x="10033" y="233"/>
                  <a:pt x="10985" y="47"/>
                  <a:pt x="11334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8"/>
          <p:cNvSpPr/>
          <p:nvPr/>
        </p:nvSpPr>
        <p:spPr>
          <a:xfrm>
            <a:off x="1817033" y="3249215"/>
            <a:ext cx="203785" cy="17786"/>
          </a:xfrm>
          <a:custGeom>
            <a:avLst/>
            <a:gdLst/>
            <a:ahLst/>
            <a:cxnLst/>
            <a:rect l="l" t="t" r="r" b="b"/>
            <a:pathLst>
              <a:path w="11334" h="907" fill="none" extrusionOk="0">
                <a:moveTo>
                  <a:pt x="0" y="906"/>
                </a:moveTo>
                <a:cubicBezTo>
                  <a:pt x="511" y="906"/>
                  <a:pt x="2021" y="883"/>
                  <a:pt x="3182" y="860"/>
                </a:cubicBezTo>
                <a:cubicBezTo>
                  <a:pt x="4320" y="836"/>
                  <a:pt x="5806" y="883"/>
                  <a:pt x="6828" y="813"/>
                </a:cubicBezTo>
                <a:cubicBezTo>
                  <a:pt x="7850" y="720"/>
                  <a:pt x="8547" y="511"/>
                  <a:pt x="9290" y="372"/>
                </a:cubicBezTo>
                <a:cubicBezTo>
                  <a:pt x="10033" y="233"/>
                  <a:pt x="10985" y="47"/>
                  <a:pt x="11334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8"/>
          <p:cNvSpPr/>
          <p:nvPr/>
        </p:nvSpPr>
        <p:spPr>
          <a:xfrm>
            <a:off x="1827464" y="3277893"/>
            <a:ext cx="206303" cy="16865"/>
          </a:xfrm>
          <a:custGeom>
            <a:avLst/>
            <a:gdLst/>
            <a:ahLst/>
            <a:cxnLst/>
            <a:rect l="l" t="t" r="r" b="b"/>
            <a:pathLst>
              <a:path w="11474" h="860" extrusionOk="0">
                <a:moveTo>
                  <a:pt x="1" y="790"/>
                </a:moveTo>
                <a:cubicBezTo>
                  <a:pt x="303" y="813"/>
                  <a:pt x="1000" y="837"/>
                  <a:pt x="1812" y="860"/>
                </a:cubicBezTo>
                <a:cubicBezTo>
                  <a:pt x="2625" y="860"/>
                  <a:pt x="3879" y="860"/>
                  <a:pt x="4878" y="860"/>
                </a:cubicBezTo>
                <a:cubicBezTo>
                  <a:pt x="5853" y="837"/>
                  <a:pt x="6968" y="837"/>
                  <a:pt x="7758" y="744"/>
                </a:cubicBezTo>
                <a:cubicBezTo>
                  <a:pt x="8547" y="674"/>
                  <a:pt x="8989" y="488"/>
                  <a:pt x="9616" y="372"/>
                </a:cubicBezTo>
                <a:cubicBezTo>
                  <a:pt x="10220" y="233"/>
                  <a:pt x="11148" y="47"/>
                  <a:pt x="11474" y="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8"/>
          <p:cNvSpPr/>
          <p:nvPr/>
        </p:nvSpPr>
        <p:spPr>
          <a:xfrm>
            <a:off x="1827464" y="3277893"/>
            <a:ext cx="206303" cy="16865"/>
          </a:xfrm>
          <a:custGeom>
            <a:avLst/>
            <a:gdLst/>
            <a:ahLst/>
            <a:cxnLst/>
            <a:rect l="l" t="t" r="r" b="b"/>
            <a:pathLst>
              <a:path w="11474" h="860" fill="none" extrusionOk="0">
                <a:moveTo>
                  <a:pt x="1" y="790"/>
                </a:moveTo>
                <a:cubicBezTo>
                  <a:pt x="303" y="813"/>
                  <a:pt x="1000" y="837"/>
                  <a:pt x="1812" y="860"/>
                </a:cubicBezTo>
                <a:cubicBezTo>
                  <a:pt x="2625" y="860"/>
                  <a:pt x="3879" y="860"/>
                  <a:pt x="4878" y="860"/>
                </a:cubicBezTo>
                <a:cubicBezTo>
                  <a:pt x="5853" y="837"/>
                  <a:pt x="6968" y="837"/>
                  <a:pt x="7758" y="744"/>
                </a:cubicBezTo>
                <a:cubicBezTo>
                  <a:pt x="8547" y="674"/>
                  <a:pt x="8989" y="488"/>
                  <a:pt x="9616" y="372"/>
                </a:cubicBezTo>
                <a:cubicBezTo>
                  <a:pt x="10220" y="233"/>
                  <a:pt x="11148" y="47"/>
                  <a:pt x="11474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8"/>
          <p:cNvSpPr/>
          <p:nvPr/>
        </p:nvSpPr>
        <p:spPr>
          <a:xfrm>
            <a:off x="1830809" y="3304297"/>
            <a:ext cx="211319" cy="20512"/>
          </a:xfrm>
          <a:custGeom>
            <a:avLst/>
            <a:gdLst/>
            <a:ahLst/>
            <a:cxnLst/>
            <a:rect l="l" t="t" r="r" b="b"/>
            <a:pathLst>
              <a:path w="11753" h="1046" extrusionOk="0">
                <a:moveTo>
                  <a:pt x="1" y="744"/>
                </a:moveTo>
                <a:cubicBezTo>
                  <a:pt x="465" y="790"/>
                  <a:pt x="1905" y="976"/>
                  <a:pt x="2764" y="1022"/>
                </a:cubicBezTo>
                <a:cubicBezTo>
                  <a:pt x="3624" y="1046"/>
                  <a:pt x="4274" y="1022"/>
                  <a:pt x="5226" y="976"/>
                </a:cubicBezTo>
                <a:cubicBezTo>
                  <a:pt x="6178" y="906"/>
                  <a:pt x="7688" y="720"/>
                  <a:pt x="8454" y="651"/>
                </a:cubicBezTo>
                <a:cubicBezTo>
                  <a:pt x="9244" y="558"/>
                  <a:pt x="9360" y="535"/>
                  <a:pt x="9894" y="419"/>
                </a:cubicBezTo>
                <a:cubicBezTo>
                  <a:pt x="10452" y="326"/>
                  <a:pt x="11450" y="70"/>
                  <a:pt x="11752" y="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8"/>
          <p:cNvSpPr/>
          <p:nvPr/>
        </p:nvSpPr>
        <p:spPr>
          <a:xfrm>
            <a:off x="1830809" y="3304297"/>
            <a:ext cx="211319" cy="20512"/>
          </a:xfrm>
          <a:custGeom>
            <a:avLst/>
            <a:gdLst/>
            <a:ahLst/>
            <a:cxnLst/>
            <a:rect l="l" t="t" r="r" b="b"/>
            <a:pathLst>
              <a:path w="11753" h="1046" fill="none" extrusionOk="0">
                <a:moveTo>
                  <a:pt x="1" y="744"/>
                </a:moveTo>
                <a:cubicBezTo>
                  <a:pt x="465" y="790"/>
                  <a:pt x="1905" y="976"/>
                  <a:pt x="2764" y="1022"/>
                </a:cubicBezTo>
                <a:cubicBezTo>
                  <a:pt x="3624" y="1046"/>
                  <a:pt x="4274" y="1022"/>
                  <a:pt x="5226" y="976"/>
                </a:cubicBezTo>
                <a:cubicBezTo>
                  <a:pt x="6178" y="906"/>
                  <a:pt x="7688" y="720"/>
                  <a:pt x="8454" y="651"/>
                </a:cubicBezTo>
                <a:cubicBezTo>
                  <a:pt x="9244" y="558"/>
                  <a:pt x="9360" y="535"/>
                  <a:pt x="9894" y="419"/>
                </a:cubicBezTo>
                <a:cubicBezTo>
                  <a:pt x="10452" y="326"/>
                  <a:pt x="11450" y="70"/>
                  <a:pt x="11752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8"/>
          <p:cNvSpPr/>
          <p:nvPr/>
        </p:nvSpPr>
        <p:spPr>
          <a:xfrm>
            <a:off x="1832895" y="3330701"/>
            <a:ext cx="221334" cy="18237"/>
          </a:xfrm>
          <a:custGeom>
            <a:avLst/>
            <a:gdLst/>
            <a:ahLst/>
            <a:cxnLst/>
            <a:rect l="l" t="t" r="r" b="b"/>
            <a:pathLst>
              <a:path w="12310" h="930" extrusionOk="0">
                <a:moveTo>
                  <a:pt x="1" y="326"/>
                </a:moveTo>
                <a:cubicBezTo>
                  <a:pt x="303" y="349"/>
                  <a:pt x="814" y="442"/>
                  <a:pt x="1812" y="535"/>
                </a:cubicBezTo>
                <a:cubicBezTo>
                  <a:pt x="2811" y="628"/>
                  <a:pt x="4901" y="906"/>
                  <a:pt x="6016" y="906"/>
                </a:cubicBezTo>
                <a:cubicBezTo>
                  <a:pt x="7107" y="929"/>
                  <a:pt x="7665" y="720"/>
                  <a:pt x="8408" y="651"/>
                </a:cubicBezTo>
                <a:cubicBezTo>
                  <a:pt x="9151" y="581"/>
                  <a:pt x="9801" y="581"/>
                  <a:pt x="10452" y="488"/>
                </a:cubicBezTo>
                <a:cubicBezTo>
                  <a:pt x="11102" y="372"/>
                  <a:pt x="12008" y="70"/>
                  <a:pt x="12310" y="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8"/>
          <p:cNvSpPr/>
          <p:nvPr/>
        </p:nvSpPr>
        <p:spPr>
          <a:xfrm>
            <a:off x="1832895" y="3330701"/>
            <a:ext cx="221334" cy="18237"/>
          </a:xfrm>
          <a:custGeom>
            <a:avLst/>
            <a:gdLst/>
            <a:ahLst/>
            <a:cxnLst/>
            <a:rect l="l" t="t" r="r" b="b"/>
            <a:pathLst>
              <a:path w="12310" h="930" fill="none" extrusionOk="0">
                <a:moveTo>
                  <a:pt x="1" y="326"/>
                </a:moveTo>
                <a:cubicBezTo>
                  <a:pt x="303" y="349"/>
                  <a:pt x="814" y="442"/>
                  <a:pt x="1812" y="535"/>
                </a:cubicBezTo>
                <a:cubicBezTo>
                  <a:pt x="2811" y="628"/>
                  <a:pt x="4901" y="906"/>
                  <a:pt x="6016" y="906"/>
                </a:cubicBezTo>
                <a:cubicBezTo>
                  <a:pt x="7107" y="929"/>
                  <a:pt x="7665" y="720"/>
                  <a:pt x="8408" y="651"/>
                </a:cubicBezTo>
                <a:cubicBezTo>
                  <a:pt x="9151" y="581"/>
                  <a:pt x="9801" y="581"/>
                  <a:pt x="10452" y="488"/>
                </a:cubicBezTo>
                <a:cubicBezTo>
                  <a:pt x="11102" y="372"/>
                  <a:pt x="12008" y="70"/>
                  <a:pt x="12310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8"/>
          <p:cNvSpPr/>
          <p:nvPr/>
        </p:nvSpPr>
        <p:spPr>
          <a:xfrm>
            <a:off x="1842930" y="3357105"/>
            <a:ext cx="224247" cy="18688"/>
          </a:xfrm>
          <a:custGeom>
            <a:avLst/>
            <a:gdLst/>
            <a:ahLst/>
            <a:cxnLst/>
            <a:rect l="l" t="t" r="r" b="b"/>
            <a:pathLst>
              <a:path w="12472" h="953" extrusionOk="0">
                <a:moveTo>
                  <a:pt x="0" y="813"/>
                </a:moveTo>
                <a:cubicBezTo>
                  <a:pt x="325" y="744"/>
                  <a:pt x="1301" y="535"/>
                  <a:pt x="1974" y="488"/>
                </a:cubicBezTo>
                <a:cubicBezTo>
                  <a:pt x="2625" y="442"/>
                  <a:pt x="3043" y="465"/>
                  <a:pt x="3948" y="535"/>
                </a:cubicBezTo>
                <a:cubicBezTo>
                  <a:pt x="4854" y="604"/>
                  <a:pt x="6387" y="883"/>
                  <a:pt x="7432" y="906"/>
                </a:cubicBezTo>
                <a:cubicBezTo>
                  <a:pt x="8477" y="953"/>
                  <a:pt x="9360" y="906"/>
                  <a:pt x="10196" y="744"/>
                </a:cubicBezTo>
                <a:cubicBezTo>
                  <a:pt x="11032" y="604"/>
                  <a:pt x="12100" y="117"/>
                  <a:pt x="12472" y="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8"/>
          <p:cNvSpPr/>
          <p:nvPr/>
        </p:nvSpPr>
        <p:spPr>
          <a:xfrm>
            <a:off x="1842930" y="3357105"/>
            <a:ext cx="224247" cy="18688"/>
          </a:xfrm>
          <a:custGeom>
            <a:avLst/>
            <a:gdLst/>
            <a:ahLst/>
            <a:cxnLst/>
            <a:rect l="l" t="t" r="r" b="b"/>
            <a:pathLst>
              <a:path w="12472" h="953" fill="none" extrusionOk="0">
                <a:moveTo>
                  <a:pt x="0" y="813"/>
                </a:moveTo>
                <a:cubicBezTo>
                  <a:pt x="325" y="744"/>
                  <a:pt x="1301" y="535"/>
                  <a:pt x="1974" y="488"/>
                </a:cubicBezTo>
                <a:cubicBezTo>
                  <a:pt x="2625" y="442"/>
                  <a:pt x="3043" y="465"/>
                  <a:pt x="3948" y="535"/>
                </a:cubicBezTo>
                <a:cubicBezTo>
                  <a:pt x="4854" y="604"/>
                  <a:pt x="6387" y="883"/>
                  <a:pt x="7432" y="906"/>
                </a:cubicBezTo>
                <a:cubicBezTo>
                  <a:pt x="8477" y="953"/>
                  <a:pt x="9360" y="906"/>
                  <a:pt x="10196" y="744"/>
                </a:cubicBezTo>
                <a:cubicBezTo>
                  <a:pt x="11032" y="604"/>
                  <a:pt x="12100" y="117"/>
                  <a:pt x="12472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8"/>
          <p:cNvSpPr/>
          <p:nvPr/>
        </p:nvSpPr>
        <p:spPr>
          <a:xfrm>
            <a:off x="1848361" y="3387155"/>
            <a:ext cx="240536" cy="12766"/>
          </a:xfrm>
          <a:custGeom>
            <a:avLst/>
            <a:gdLst/>
            <a:ahLst/>
            <a:cxnLst/>
            <a:rect l="l" t="t" r="r" b="b"/>
            <a:pathLst>
              <a:path w="13378" h="651" extrusionOk="0">
                <a:moveTo>
                  <a:pt x="0" y="581"/>
                </a:moveTo>
                <a:cubicBezTo>
                  <a:pt x="441" y="488"/>
                  <a:pt x="1649" y="47"/>
                  <a:pt x="2694" y="24"/>
                </a:cubicBezTo>
                <a:cubicBezTo>
                  <a:pt x="3739" y="0"/>
                  <a:pt x="5040" y="302"/>
                  <a:pt x="6224" y="418"/>
                </a:cubicBezTo>
                <a:cubicBezTo>
                  <a:pt x="7409" y="511"/>
                  <a:pt x="8825" y="651"/>
                  <a:pt x="9777" y="627"/>
                </a:cubicBezTo>
                <a:cubicBezTo>
                  <a:pt x="10706" y="581"/>
                  <a:pt x="11333" y="302"/>
                  <a:pt x="11937" y="186"/>
                </a:cubicBezTo>
                <a:cubicBezTo>
                  <a:pt x="12518" y="93"/>
                  <a:pt x="13122" y="70"/>
                  <a:pt x="13377" y="24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8"/>
          <p:cNvSpPr/>
          <p:nvPr/>
        </p:nvSpPr>
        <p:spPr>
          <a:xfrm>
            <a:off x="1848361" y="3387155"/>
            <a:ext cx="240536" cy="12766"/>
          </a:xfrm>
          <a:custGeom>
            <a:avLst/>
            <a:gdLst/>
            <a:ahLst/>
            <a:cxnLst/>
            <a:rect l="l" t="t" r="r" b="b"/>
            <a:pathLst>
              <a:path w="13378" h="651" fill="none" extrusionOk="0">
                <a:moveTo>
                  <a:pt x="0" y="581"/>
                </a:moveTo>
                <a:cubicBezTo>
                  <a:pt x="441" y="488"/>
                  <a:pt x="1649" y="47"/>
                  <a:pt x="2694" y="24"/>
                </a:cubicBezTo>
                <a:cubicBezTo>
                  <a:pt x="3739" y="0"/>
                  <a:pt x="5040" y="302"/>
                  <a:pt x="6224" y="418"/>
                </a:cubicBezTo>
                <a:cubicBezTo>
                  <a:pt x="7409" y="511"/>
                  <a:pt x="8825" y="651"/>
                  <a:pt x="9777" y="627"/>
                </a:cubicBezTo>
                <a:cubicBezTo>
                  <a:pt x="10706" y="581"/>
                  <a:pt x="11333" y="302"/>
                  <a:pt x="11937" y="186"/>
                </a:cubicBezTo>
                <a:cubicBezTo>
                  <a:pt x="12518" y="93"/>
                  <a:pt x="13122" y="70"/>
                  <a:pt x="13377" y="24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8"/>
          <p:cNvSpPr/>
          <p:nvPr/>
        </p:nvSpPr>
        <p:spPr>
          <a:xfrm>
            <a:off x="1853361" y="3409914"/>
            <a:ext cx="249311" cy="13688"/>
          </a:xfrm>
          <a:custGeom>
            <a:avLst/>
            <a:gdLst/>
            <a:ahLst/>
            <a:cxnLst/>
            <a:rect l="l" t="t" r="r" b="b"/>
            <a:pathLst>
              <a:path w="13866" h="698" extrusionOk="0">
                <a:moveTo>
                  <a:pt x="1" y="651"/>
                </a:moveTo>
                <a:cubicBezTo>
                  <a:pt x="280" y="581"/>
                  <a:pt x="976" y="210"/>
                  <a:pt x="1627" y="163"/>
                </a:cubicBezTo>
                <a:cubicBezTo>
                  <a:pt x="2300" y="117"/>
                  <a:pt x="3159" y="256"/>
                  <a:pt x="3972" y="326"/>
                </a:cubicBezTo>
                <a:cubicBezTo>
                  <a:pt x="4785" y="419"/>
                  <a:pt x="5551" y="628"/>
                  <a:pt x="6550" y="651"/>
                </a:cubicBezTo>
                <a:cubicBezTo>
                  <a:pt x="7549" y="697"/>
                  <a:pt x="9081" y="604"/>
                  <a:pt x="9917" y="535"/>
                </a:cubicBezTo>
                <a:cubicBezTo>
                  <a:pt x="10730" y="488"/>
                  <a:pt x="11009" y="395"/>
                  <a:pt x="11474" y="326"/>
                </a:cubicBezTo>
                <a:cubicBezTo>
                  <a:pt x="11938" y="256"/>
                  <a:pt x="12333" y="210"/>
                  <a:pt x="12728" y="163"/>
                </a:cubicBezTo>
                <a:cubicBezTo>
                  <a:pt x="13122" y="117"/>
                  <a:pt x="13680" y="24"/>
                  <a:pt x="13866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8"/>
          <p:cNvSpPr/>
          <p:nvPr/>
        </p:nvSpPr>
        <p:spPr>
          <a:xfrm>
            <a:off x="1853361" y="3409914"/>
            <a:ext cx="249311" cy="13688"/>
          </a:xfrm>
          <a:custGeom>
            <a:avLst/>
            <a:gdLst/>
            <a:ahLst/>
            <a:cxnLst/>
            <a:rect l="l" t="t" r="r" b="b"/>
            <a:pathLst>
              <a:path w="13866" h="698" fill="none" extrusionOk="0">
                <a:moveTo>
                  <a:pt x="1" y="651"/>
                </a:moveTo>
                <a:cubicBezTo>
                  <a:pt x="280" y="581"/>
                  <a:pt x="976" y="210"/>
                  <a:pt x="1627" y="163"/>
                </a:cubicBezTo>
                <a:cubicBezTo>
                  <a:pt x="2300" y="117"/>
                  <a:pt x="3159" y="256"/>
                  <a:pt x="3972" y="326"/>
                </a:cubicBezTo>
                <a:cubicBezTo>
                  <a:pt x="4785" y="419"/>
                  <a:pt x="5551" y="628"/>
                  <a:pt x="6550" y="651"/>
                </a:cubicBezTo>
                <a:cubicBezTo>
                  <a:pt x="7549" y="697"/>
                  <a:pt x="9081" y="604"/>
                  <a:pt x="9917" y="535"/>
                </a:cubicBezTo>
                <a:cubicBezTo>
                  <a:pt x="10730" y="488"/>
                  <a:pt x="11009" y="395"/>
                  <a:pt x="11474" y="326"/>
                </a:cubicBezTo>
                <a:cubicBezTo>
                  <a:pt x="11938" y="256"/>
                  <a:pt x="12333" y="210"/>
                  <a:pt x="12728" y="163"/>
                </a:cubicBezTo>
                <a:cubicBezTo>
                  <a:pt x="13122" y="117"/>
                  <a:pt x="13680" y="24"/>
                  <a:pt x="13866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8"/>
          <p:cNvSpPr/>
          <p:nvPr/>
        </p:nvSpPr>
        <p:spPr>
          <a:xfrm>
            <a:off x="1852533" y="3436318"/>
            <a:ext cx="267255" cy="9119"/>
          </a:xfrm>
          <a:custGeom>
            <a:avLst/>
            <a:gdLst/>
            <a:ahLst/>
            <a:cxnLst/>
            <a:rect l="l" t="t" r="r" b="b"/>
            <a:pathLst>
              <a:path w="14864" h="465" extrusionOk="0">
                <a:moveTo>
                  <a:pt x="0" y="279"/>
                </a:moveTo>
                <a:cubicBezTo>
                  <a:pt x="372" y="302"/>
                  <a:pt x="1394" y="419"/>
                  <a:pt x="2207" y="442"/>
                </a:cubicBezTo>
                <a:cubicBezTo>
                  <a:pt x="3043" y="465"/>
                  <a:pt x="4158" y="442"/>
                  <a:pt x="4970" y="442"/>
                </a:cubicBezTo>
                <a:cubicBezTo>
                  <a:pt x="5806" y="442"/>
                  <a:pt x="6294" y="465"/>
                  <a:pt x="7130" y="442"/>
                </a:cubicBezTo>
                <a:cubicBezTo>
                  <a:pt x="7989" y="395"/>
                  <a:pt x="9174" y="256"/>
                  <a:pt x="10080" y="233"/>
                </a:cubicBezTo>
                <a:cubicBezTo>
                  <a:pt x="10985" y="186"/>
                  <a:pt x="11798" y="302"/>
                  <a:pt x="12588" y="279"/>
                </a:cubicBezTo>
                <a:cubicBezTo>
                  <a:pt x="13401" y="233"/>
                  <a:pt x="14492" y="47"/>
                  <a:pt x="14864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8"/>
          <p:cNvSpPr/>
          <p:nvPr/>
        </p:nvSpPr>
        <p:spPr>
          <a:xfrm>
            <a:off x="1852533" y="3436318"/>
            <a:ext cx="267255" cy="9119"/>
          </a:xfrm>
          <a:custGeom>
            <a:avLst/>
            <a:gdLst/>
            <a:ahLst/>
            <a:cxnLst/>
            <a:rect l="l" t="t" r="r" b="b"/>
            <a:pathLst>
              <a:path w="14864" h="465" fill="none" extrusionOk="0">
                <a:moveTo>
                  <a:pt x="0" y="279"/>
                </a:moveTo>
                <a:cubicBezTo>
                  <a:pt x="372" y="302"/>
                  <a:pt x="1394" y="419"/>
                  <a:pt x="2207" y="442"/>
                </a:cubicBezTo>
                <a:cubicBezTo>
                  <a:pt x="3043" y="465"/>
                  <a:pt x="4158" y="442"/>
                  <a:pt x="4970" y="442"/>
                </a:cubicBezTo>
                <a:cubicBezTo>
                  <a:pt x="5806" y="442"/>
                  <a:pt x="6294" y="465"/>
                  <a:pt x="7130" y="442"/>
                </a:cubicBezTo>
                <a:cubicBezTo>
                  <a:pt x="7989" y="395"/>
                  <a:pt x="9174" y="256"/>
                  <a:pt x="10080" y="233"/>
                </a:cubicBezTo>
                <a:cubicBezTo>
                  <a:pt x="10985" y="186"/>
                  <a:pt x="11798" y="302"/>
                  <a:pt x="12588" y="279"/>
                </a:cubicBezTo>
                <a:cubicBezTo>
                  <a:pt x="13401" y="233"/>
                  <a:pt x="14492" y="47"/>
                  <a:pt x="14864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8"/>
          <p:cNvSpPr/>
          <p:nvPr/>
        </p:nvSpPr>
        <p:spPr>
          <a:xfrm>
            <a:off x="1856705" y="3461349"/>
            <a:ext cx="288975" cy="8217"/>
          </a:xfrm>
          <a:custGeom>
            <a:avLst/>
            <a:gdLst/>
            <a:ahLst/>
            <a:cxnLst/>
            <a:rect l="l" t="t" r="r" b="b"/>
            <a:pathLst>
              <a:path w="16072" h="419" extrusionOk="0">
                <a:moveTo>
                  <a:pt x="1" y="233"/>
                </a:moveTo>
                <a:cubicBezTo>
                  <a:pt x="488" y="210"/>
                  <a:pt x="1905" y="117"/>
                  <a:pt x="2950" y="70"/>
                </a:cubicBezTo>
                <a:cubicBezTo>
                  <a:pt x="3995" y="47"/>
                  <a:pt x="5342" y="1"/>
                  <a:pt x="6294" y="24"/>
                </a:cubicBezTo>
                <a:cubicBezTo>
                  <a:pt x="7270" y="47"/>
                  <a:pt x="8129" y="187"/>
                  <a:pt x="8710" y="233"/>
                </a:cubicBezTo>
                <a:cubicBezTo>
                  <a:pt x="9267" y="303"/>
                  <a:pt x="9128" y="396"/>
                  <a:pt x="9731" y="396"/>
                </a:cubicBezTo>
                <a:cubicBezTo>
                  <a:pt x="10335" y="419"/>
                  <a:pt x="11520" y="349"/>
                  <a:pt x="12309" y="303"/>
                </a:cubicBezTo>
                <a:cubicBezTo>
                  <a:pt x="13099" y="233"/>
                  <a:pt x="13842" y="70"/>
                  <a:pt x="14469" y="70"/>
                </a:cubicBezTo>
                <a:cubicBezTo>
                  <a:pt x="15096" y="94"/>
                  <a:pt x="15816" y="303"/>
                  <a:pt x="16072" y="34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8"/>
          <p:cNvSpPr/>
          <p:nvPr/>
        </p:nvSpPr>
        <p:spPr>
          <a:xfrm>
            <a:off x="1856705" y="3461349"/>
            <a:ext cx="288975" cy="8217"/>
          </a:xfrm>
          <a:custGeom>
            <a:avLst/>
            <a:gdLst/>
            <a:ahLst/>
            <a:cxnLst/>
            <a:rect l="l" t="t" r="r" b="b"/>
            <a:pathLst>
              <a:path w="16072" h="419" fill="none" extrusionOk="0">
                <a:moveTo>
                  <a:pt x="1" y="233"/>
                </a:moveTo>
                <a:cubicBezTo>
                  <a:pt x="488" y="210"/>
                  <a:pt x="1905" y="117"/>
                  <a:pt x="2950" y="70"/>
                </a:cubicBezTo>
                <a:cubicBezTo>
                  <a:pt x="3995" y="47"/>
                  <a:pt x="5342" y="1"/>
                  <a:pt x="6294" y="24"/>
                </a:cubicBezTo>
                <a:cubicBezTo>
                  <a:pt x="7270" y="47"/>
                  <a:pt x="8129" y="187"/>
                  <a:pt x="8710" y="233"/>
                </a:cubicBezTo>
                <a:cubicBezTo>
                  <a:pt x="9267" y="303"/>
                  <a:pt x="9128" y="396"/>
                  <a:pt x="9731" y="396"/>
                </a:cubicBezTo>
                <a:cubicBezTo>
                  <a:pt x="10335" y="419"/>
                  <a:pt x="11520" y="349"/>
                  <a:pt x="12309" y="303"/>
                </a:cubicBezTo>
                <a:cubicBezTo>
                  <a:pt x="13099" y="233"/>
                  <a:pt x="13842" y="70"/>
                  <a:pt x="14469" y="70"/>
                </a:cubicBezTo>
                <a:cubicBezTo>
                  <a:pt x="15096" y="94"/>
                  <a:pt x="15816" y="303"/>
                  <a:pt x="16072" y="34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8"/>
          <p:cNvSpPr/>
          <p:nvPr/>
        </p:nvSpPr>
        <p:spPr>
          <a:xfrm>
            <a:off x="1857964" y="3481383"/>
            <a:ext cx="293146" cy="11413"/>
          </a:xfrm>
          <a:custGeom>
            <a:avLst/>
            <a:gdLst/>
            <a:ahLst/>
            <a:cxnLst/>
            <a:rect l="l" t="t" r="r" b="b"/>
            <a:pathLst>
              <a:path w="16304" h="582" extrusionOk="0">
                <a:moveTo>
                  <a:pt x="0" y="303"/>
                </a:moveTo>
                <a:cubicBezTo>
                  <a:pt x="511" y="256"/>
                  <a:pt x="1905" y="70"/>
                  <a:pt x="3112" y="24"/>
                </a:cubicBezTo>
                <a:cubicBezTo>
                  <a:pt x="4320" y="1"/>
                  <a:pt x="6155" y="1"/>
                  <a:pt x="7246" y="94"/>
                </a:cubicBezTo>
                <a:cubicBezTo>
                  <a:pt x="8338" y="163"/>
                  <a:pt x="8802" y="372"/>
                  <a:pt x="9661" y="465"/>
                </a:cubicBezTo>
                <a:cubicBezTo>
                  <a:pt x="10521" y="535"/>
                  <a:pt x="11473" y="581"/>
                  <a:pt x="12425" y="581"/>
                </a:cubicBezTo>
                <a:cubicBezTo>
                  <a:pt x="13354" y="558"/>
                  <a:pt x="14701" y="349"/>
                  <a:pt x="15351" y="349"/>
                </a:cubicBezTo>
                <a:cubicBezTo>
                  <a:pt x="16002" y="349"/>
                  <a:pt x="16164" y="535"/>
                  <a:pt x="16304" y="58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8"/>
          <p:cNvSpPr/>
          <p:nvPr/>
        </p:nvSpPr>
        <p:spPr>
          <a:xfrm>
            <a:off x="1857964" y="3481383"/>
            <a:ext cx="293146" cy="11413"/>
          </a:xfrm>
          <a:custGeom>
            <a:avLst/>
            <a:gdLst/>
            <a:ahLst/>
            <a:cxnLst/>
            <a:rect l="l" t="t" r="r" b="b"/>
            <a:pathLst>
              <a:path w="16304" h="582" fill="none" extrusionOk="0">
                <a:moveTo>
                  <a:pt x="0" y="303"/>
                </a:moveTo>
                <a:cubicBezTo>
                  <a:pt x="511" y="256"/>
                  <a:pt x="1905" y="70"/>
                  <a:pt x="3112" y="24"/>
                </a:cubicBezTo>
                <a:cubicBezTo>
                  <a:pt x="4320" y="1"/>
                  <a:pt x="6155" y="1"/>
                  <a:pt x="7246" y="94"/>
                </a:cubicBezTo>
                <a:cubicBezTo>
                  <a:pt x="8338" y="163"/>
                  <a:pt x="8802" y="372"/>
                  <a:pt x="9661" y="465"/>
                </a:cubicBezTo>
                <a:cubicBezTo>
                  <a:pt x="10521" y="535"/>
                  <a:pt x="11473" y="581"/>
                  <a:pt x="12425" y="581"/>
                </a:cubicBezTo>
                <a:cubicBezTo>
                  <a:pt x="13354" y="558"/>
                  <a:pt x="14701" y="349"/>
                  <a:pt x="15351" y="349"/>
                </a:cubicBezTo>
                <a:cubicBezTo>
                  <a:pt x="16002" y="349"/>
                  <a:pt x="16164" y="535"/>
                  <a:pt x="16304" y="58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8"/>
          <p:cNvSpPr/>
          <p:nvPr/>
        </p:nvSpPr>
        <p:spPr>
          <a:xfrm>
            <a:off x="1860878" y="3505062"/>
            <a:ext cx="286062" cy="8217"/>
          </a:xfrm>
          <a:custGeom>
            <a:avLst/>
            <a:gdLst/>
            <a:ahLst/>
            <a:cxnLst/>
            <a:rect l="l" t="t" r="r" b="b"/>
            <a:pathLst>
              <a:path w="15910" h="419" extrusionOk="0">
                <a:moveTo>
                  <a:pt x="1" y="395"/>
                </a:moveTo>
                <a:cubicBezTo>
                  <a:pt x="396" y="349"/>
                  <a:pt x="1603" y="186"/>
                  <a:pt x="2347" y="116"/>
                </a:cubicBezTo>
                <a:cubicBezTo>
                  <a:pt x="3090" y="47"/>
                  <a:pt x="3670" y="24"/>
                  <a:pt x="4460" y="0"/>
                </a:cubicBezTo>
                <a:cubicBezTo>
                  <a:pt x="5226" y="0"/>
                  <a:pt x="6155" y="47"/>
                  <a:pt x="6968" y="70"/>
                </a:cubicBezTo>
                <a:cubicBezTo>
                  <a:pt x="7781" y="93"/>
                  <a:pt x="8640" y="116"/>
                  <a:pt x="9314" y="163"/>
                </a:cubicBezTo>
                <a:cubicBezTo>
                  <a:pt x="9987" y="233"/>
                  <a:pt x="10405" y="372"/>
                  <a:pt x="11056" y="395"/>
                </a:cubicBezTo>
                <a:cubicBezTo>
                  <a:pt x="11706" y="418"/>
                  <a:pt x="12402" y="349"/>
                  <a:pt x="13215" y="325"/>
                </a:cubicBezTo>
                <a:cubicBezTo>
                  <a:pt x="14028" y="325"/>
                  <a:pt x="15468" y="279"/>
                  <a:pt x="15909" y="279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8"/>
          <p:cNvSpPr/>
          <p:nvPr/>
        </p:nvSpPr>
        <p:spPr>
          <a:xfrm>
            <a:off x="1860878" y="3505062"/>
            <a:ext cx="286062" cy="8217"/>
          </a:xfrm>
          <a:custGeom>
            <a:avLst/>
            <a:gdLst/>
            <a:ahLst/>
            <a:cxnLst/>
            <a:rect l="l" t="t" r="r" b="b"/>
            <a:pathLst>
              <a:path w="15910" h="419" fill="none" extrusionOk="0">
                <a:moveTo>
                  <a:pt x="1" y="395"/>
                </a:moveTo>
                <a:cubicBezTo>
                  <a:pt x="396" y="349"/>
                  <a:pt x="1603" y="186"/>
                  <a:pt x="2347" y="116"/>
                </a:cubicBezTo>
                <a:cubicBezTo>
                  <a:pt x="3090" y="47"/>
                  <a:pt x="3670" y="24"/>
                  <a:pt x="4460" y="0"/>
                </a:cubicBezTo>
                <a:cubicBezTo>
                  <a:pt x="5226" y="0"/>
                  <a:pt x="6155" y="47"/>
                  <a:pt x="6968" y="70"/>
                </a:cubicBezTo>
                <a:cubicBezTo>
                  <a:pt x="7781" y="93"/>
                  <a:pt x="8640" y="116"/>
                  <a:pt x="9314" y="163"/>
                </a:cubicBezTo>
                <a:cubicBezTo>
                  <a:pt x="9987" y="233"/>
                  <a:pt x="10405" y="372"/>
                  <a:pt x="11056" y="395"/>
                </a:cubicBezTo>
                <a:cubicBezTo>
                  <a:pt x="11706" y="418"/>
                  <a:pt x="12402" y="349"/>
                  <a:pt x="13215" y="325"/>
                </a:cubicBezTo>
                <a:cubicBezTo>
                  <a:pt x="14028" y="325"/>
                  <a:pt x="15468" y="279"/>
                  <a:pt x="15909" y="279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8"/>
          <p:cNvSpPr/>
          <p:nvPr/>
        </p:nvSpPr>
        <p:spPr>
          <a:xfrm>
            <a:off x="2149069" y="3510512"/>
            <a:ext cx="81018" cy="2314"/>
          </a:xfrm>
          <a:custGeom>
            <a:avLst/>
            <a:gdLst/>
            <a:ahLst/>
            <a:cxnLst/>
            <a:rect l="l" t="t" r="r" b="b"/>
            <a:pathLst>
              <a:path w="4506" h="118" extrusionOk="0">
                <a:moveTo>
                  <a:pt x="0" y="117"/>
                </a:moveTo>
                <a:cubicBezTo>
                  <a:pt x="418" y="94"/>
                  <a:pt x="1719" y="1"/>
                  <a:pt x="2462" y="1"/>
                </a:cubicBezTo>
                <a:cubicBezTo>
                  <a:pt x="3205" y="1"/>
                  <a:pt x="4158" y="94"/>
                  <a:pt x="4506" y="11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8"/>
          <p:cNvSpPr/>
          <p:nvPr/>
        </p:nvSpPr>
        <p:spPr>
          <a:xfrm>
            <a:off x="2149069" y="3510512"/>
            <a:ext cx="81018" cy="2314"/>
          </a:xfrm>
          <a:custGeom>
            <a:avLst/>
            <a:gdLst/>
            <a:ahLst/>
            <a:cxnLst/>
            <a:rect l="l" t="t" r="r" b="b"/>
            <a:pathLst>
              <a:path w="4506" h="118" fill="none" extrusionOk="0">
                <a:moveTo>
                  <a:pt x="0" y="117"/>
                </a:moveTo>
                <a:cubicBezTo>
                  <a:pt x="418" y="94"/>
                  <a:pt x="1719" y="1"/>
                  <a:pt x="2462" y="1"/>
                </a:cubicBezTo>
                <a:cubicBezTo>
                  <a:pt x="3205" y="1"/>
                  <a:pt x="4158" y="94"/>
                  <a:pt x="4506" y="11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8"/>
          <p:cNvSpPr/>
          <p:nvPr/>
        </p:nvSpPr>
        <p:spPr>
          <a:xfrm>
            <a:off x="2148224" y="3489577"/>
            <a:ext cx="51800" cy="941"/>
          </a:xfrm>
          <a:custGeom>
            <a:avLst/>
            <a:gdLst/>
            <a:ahLst/>
            <a:cxnLst/>
            <a:rect l="l" t="t" r="r" b="b"/>
            <a:pathLst>
              <a:path w="2881" h="48" extrusionOk="0">
                <a:moveTo>
                  <a:pt x="1" y="1"/>
                </a:moveTo>
                <a:cubicBezTo>
                  <a:pt x="465" y="1"/>
                  <a:pt x="2393" y="47"/>
                  <a:pt x="2881" y="4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8"/>
          <p:cNvSpPr/>
          <p:nvPr/>
        </p:nvSpPr>
        <p:spPr>
          <a:xfrm>
            <a:off x="2148224" y="3489577"/>
            <a:ext cx="51800" cy="941"/>
          </a:xfrm>
          <a:custGeom>
            <a:avLst/>
            <a:gdLst/>
            <a:ahLst/>
            <a:cxnLst/>
            <a:rect l="l" t="t" r="r" b="b"/>
            <a:pathLst>
              <a:path w="2881" h="48" fill="none" extrusionOk="0">
                <a:moveTo>
                  <a:pt x="1" y="1"/>
                </a:moveTo>
                <a:cubicBezTo>
                  <a:pt x="465" y="1"/>
                  <a:pt x="2393" y="47"/>
                  <a:pt x="2881" y="4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8"/>
          <p:cNvSpPr/>
          <p:nvPr/>
        </p:nvSpPr>
        <p:spPr>
          <a:xfrm>
            <a:off x="1861309" y="3532368"/>
            <a:ext cx="385006" cy="10040"/>
          </a:xfrm>
          <a:custGeom>
            <a:avLst/>
            <a:gdLst/>
            <a:ahLst/>
            <a:cxnLst/>
            <a:rect l="l" t="t" r="r" b="b"/>
            <a:pathLst>
              <a:path w="21413" h="512" extrusionOk="0">
                <a:moveTo>
                  <a:pt x="0" y="163"/>
                </a:moveTo>
                <a:cubicBezTo>
                  <a:pt x="534" y="163"/>
                  <a:pt x="2067" y="70"/>
                  <a:pt x="3228" y="70"/>
                </a:cubicBezTo>
                <a:cubicBezTo>
                  <a:pt x="4413" y="47"/>
                  <a:pt x="6038" y="94"/>
                  <a:pt x="7083" y="117"/>
                </a:cubicBezTo>
                <a:cubicBezTo>
                  <a:pt x="8129" y="140"/>
                  <a:pt x="8756" y="163"/>
                  <a:pt x="9545" y="163"/>
                </a:cubicBezTo>
                <a:cubicBezTo>
                  <a:pt x="10312" y="163"/>
                  <a:pt x="10915" y="117"/>
                  <a:pt x="11751" y="117"/>
                </a:cubicBezTo>
                <a:cubicBezTo>
                  <a:pt x="12611" y="117"/>
                  <a:pt x="13888" y="163"/>
                  <a:pt x="14631" y="233"/>
                </a:cubicBezTo>
                <a:cubicBezTo>
                  <a:pt x="15398" y="279"/>
                  <a:pt x="15769" y="512"/>
                  <a:pt x="16327" y="488"/>
                </a:cubicBezTo>
                <a:cubicBezTo>
                  <a:pt x="16861" y="488"/>
                  <a:pt x="17279" y="187"/>
                  <a:pt x="17883" y="117"/>
                </a:cubicBezTo>
                <a:cubicBezTo>
                  <a:pt x="18463" y="47"/>
                  <a:pt x="19276" y="94"/>
                  <a:pt x="19857" y="70"/>
                </a:cubicBezTo>
                <a:cubicBezTo>
                  <a:pt x="20437" y="47"/>
                  <a:pt x="21157" y="24"/>
                  <a:pt x="21413" y="1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8"/>
          <p:cNvSpPr/>
          <p:nvPr/>
        </p:nvSpPr>
        <p:spPr>
          <a:xfrm>
            <a:off x="1861309" y="3532368"/>
            <a:ext cx="385006" cy="10040"/>
          </a:xfrm>
          <a:custGeom>
            <a:avLst/>
            <a:gdLst/>
            <a:ahLst/>
            <a:cxnLst/>
            <a:rect l="l" t="t" r="r" b="b"/>
            <a:pathLst>
              <a:path w="21413" h="512" fill="none" extrusionOk="0">
                <a:moveTo>
                  <a:pt x="0" y="163"/>
                </a:moveTo>
                <a:cubicBezTo>
                  <a:pt x="534" y="163"/>
                  <a:pt x="2067" y="70"/>
                  <a:pt x="3228" y="70"/>
                </a:cubicBezTo>
                <a:cubicBezTo>
                  <a:pt x="4413" y="47"/>
                  <a:pt x="6038" y="94"/>
                  <a:pt x="7083" y="117"/>
                </a:cubicBezTo>
                <a:cubicBezTo>
                  <a:pt x="8129" y="140"/>
                  <a:pt x="8756" y="163"/>
                  <a:pt x="9545" y="163"/>
                </a:cubicBezTo>
                <a:cubicBezTo>
                  <a:pt x="10312" y="163"/>
                  <a:pt x="10915" y="117"/>
                  <a:pt x="11751" y="117"/>
                </a:cubicBezTo>
                <a:cubicBezTo>
                  <a:pt x="12611" y="117"/>
                  <a:pt x="13888" y="163"/>
                  <a:pt x="14631" y="233"/>
                </a:cubicBezTo>
                <a:cubicBezTo>
                  <a:pt x="15398" y="279"/>
                  <a:pt x="15769" y="512"/>
                  <a:pt x="16327" y="488"/>
                </a:cubicBezTo>
                <a:cubicBezTo>
                  <a:pt x="16861" y="488"/>
                  <a:pt x="17279" y="187"/>
                  <a:pt x="17883" y="117"/>
                </a:cubicBezTo>
                <a:cubicBezTo>
                  <a:pt x="18463" y="47"/>
                  <a:pt x="19276" y="94"/>
                  <a:pt x="19857" y="70"/>
                </a:cubicBezTo>
                <a:cubicBezTo>
                  <a:pt x="20437" y="47"/>
                  <a:pt x="21157" y="24"/>
                  <a:pt x="21413" y="1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8"/>
          <p:cNvSpPr/>
          <p:nvPr/>
        </p:nvSpPr>
        <p:spPr>
          <a:xfrm>
            <a:off x="1862550" y="3553323"/>
            <a:ext cx="372078" cy="13668"/>
          </a:xfrm>
          <a:custGeom>
            <a:avLst/>
            <a:gdLst/>
            <a:ahLst/>
            <a:cxnLst/>
            <a:rect l="l" t="t" r="r" b="b"/>
            <a:pathLst>
              <a:path w="20694" h="697" extrusionOk="0">
                <a:moveTo>
                  <a:pt x="1" y="348"/>
                </a:moveTo>
                <a:cubicBezTo>
                  <a:pt x="512" y="325"/>
                  <a:pt x="2068" y="256"/>
                  <a:pt x="3043" y="232"/>
                </a:cubicBezTo>
                <a:cubicBezTo>
                  <a:pt x="4042" y="209"/>
                  <a:pt x="4878" y="139"/>
                  <a:pt x="5923" y="186"/>
                </a:cubicBezTo>
                <a:cubicBezTo>
                  <a:pt x="6991" y="232"/>
                  <a:pt x="8501" y="488"/>
                  <a:pt x="9360" y="511"/>
                </a:cubicBezTo>
                <a:cubicBezTo>
                  <a:pt x="10219" y="511"/>
                  <a:pt x="10359" y="302"/>
                  <a:pt x="11079" y="232"/>
                </a:cubicBezTo>
                <a:cubicBezTo>
                  <a:pt x="11799" y="163"/>
                  <a:pt x="12844" y="0"/>
                  <a:pt x="13680" y="70"/>
                </a:cubicBezTo>
                <a:cubicBezTo>
                  <a:pt x="14493" y="139"/>
                  <a:pt x="15212" y="650"/>
                  <a:pt x="16002" y="674"/>
                </a:cubicBezTo>
                <a:cubicBezTo>
                  <a:pt x="16815" y="697"/>
                  <a:pt x="17697" y="348"/>
                  <a:pt x="18464" y="232"/>
                </a:cubicBezTo>
                <a:cubicBezTo>
                  <a:pt x="19253" y="139"/>
                  <a:pt x="20322" y="46"/>
                  <a:pt x="20693" y="23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8"/>
          <p:cNvSpPr/>
          <p:nvPr/>
        </p:nvSpPr>
        <p:spPr>
          <a:xfrm>
            <a:off x="1862550" y="3553323"/>
            <a:ext cx="372078" cy="13668"/>
          </a:xfrm>
          <a:custGeom>
            <a:avLst/>
            <a:gdLst/>
            <a:ahLst/>
            <a:cxnLst/>
            <a:rect l="l" t="t" r="r" b="b"/>
            <a:pathLst>
              <a:path w="20694" h="697" fill="none" extrusionOk="0">
                <a:moveTo>
                  <a:pt x="1" y="348"/>
                </a:moveTo>
                <a:cubicBezTo>
                  <a:pt x="512" y="325"/>
                  <a:pt x="2068" y="256"/>
                  <a:pt x="3043" y="232"/>
                </a:cubicBezTo>
                <a:cubicBezTo>
                  <a:pt x="4042" y="209"/>
                  <a:pt x="4878" y="139"/>
                  <a:pt x="5923" y="186"/>
                </a:cubicBezTo>
                <a:cubicBezTo>
                  <a:pt x="6991" y="232"/>
                  <a:pt x="8501" y="488"/>
                  <a:pt x="9360" y="511"/>
                </a:cubicBezTo>
                <a:cubicBezTo>
                  <a:pt x="10219" y="511"/>
                  <a:pt x="10359" y="302"/>
                  <a:pt x="11079" y="232"/>
                </a:cubicBezTo>
                <a:cubicBezTo>
                  <a:pt x="11799" y="163"/>
                  <a:pt x="12844" y="0"/>
                  <a:pt x="13680" y="70"/>
                </a:cubicBezTo>
                <a:cubicBezTo>
                  <a:pt x="14493" y="139"/>
                  <a:pt x="15212" y="650"/>
                  <a:pt x="16002" y="674"/>
                </a:cubicBezTo>
                <a:cubicBezTo>
                  <a:pt x="16815" y="697"/>
                  <a:pt x="17697" y="348"/>
                  <a:pt x="18464" y="232"/>
                </a:cubicBezTo>
                <a:cubicBezTo>
                  <a:pt x="19253" y="139"/>
                  <a:pt x="20322" y="46"/>
                  <a:pt x="20693" y="23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8"/>
          <p:cNvSpPr/>
          <p:nvPr/>
        </p:nvSpPr>
        <p:spPr>
          <a:xfrm>
            <a:off x="1859205" y="3576081"/>
            <a:ext cx="373337" cy="16414"/>
          </a:xfrm>
          <a:custGeom>
            <a:avLst/>
            <a:gdLst/>
            <a:ahLst/>
            <a:cxnLst/>
            <a:rect l="l" t="t" r="r" b="b"/>
            <a:pathLst>
              <a:path w="20764" h="837" extrusionOk="0">
                <a:moveTo>
                  <a:pt x="1" y="0"/>
                </a:moveTo>
                <a:cubicBezTo>
                  <a:pt x="326" y="47"/>
                  <a:pt x="1302" y="279"/>
                  <a:pt x="1975" y="325"/>
                </a:cubicBezTo>
                <a:cubicBezTo>
                  <a:pt x="2649" y="349"/>
                  <a:pt x="3252" y="209"/>
                  <a:pt x="4065" y="209"/>
                </a:cubicBezTo>
                <a:cubicBezTo>
                  <a:pt x="4901" y="209"/>
                  <a:pt x="5993" y="163"/>
                  <a:pt x="6899" y="256"/>
                </a:cubicBezTo>
                <a:cubicBezTo>
                  <a:pt x="7804" y="372"/>
                  <a:pt x="8640" y="767"/>
                  <a:pt x="9476" y="813"/>
                </a:cubicBezTo>
                <a:cubicBezTo>
                  <a:pt x="10312" y="836"/>
                  <a:pt x="10986" y="534"/>
                  <a:pt x="11868" y="488"/>
                </a:cubicBezTo>
                <a:cubicBezTo>
                  <a:pt x="12751" y="442"/>
                  <a:pt x="14075" y="511"/>
                  <a:pt x="14748" y="534"/>
                </a:cubicBezTo>
                <a:cubicBezTo>
                  <a:pt x="15445" y="581"/>
                  <a:pt x="15491" y="697"/>
                  <a:pt x="16026" y="697"/>
                </a:cubicBezTo>
                <a:cubicBezTo>
                  <a:pt x="16536" y="697"/>
                  <a:pt x="17140" y="651"/>
                  <a:pt x="17930" y="534"/>
                </a:cubicBezTo>
                <a:cubicBezTo>
                  <a:pt x="18720" y="418"/>
                  <a:pt x="20276" y="93"/>
                  <a:pt x="20763" y="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8"/>
          <p:cNvSpPr/>
          <p:nvPr/>
        </p:nvSpPr>
        <p:spPr>
          <a:xfrm>
            <a:off x="1859205" y="3576081"/>
            <a:ext cx="373337" cy="16414"/>
          </a:xfrm>
          <a:custGeom>
            <a:avLst/>
            <a:gdLst/>
            <a:ahLst/>
            <a:cxnLst/>
            <a:rect l="l" t="t" r="r" b="b"/>
            <a:pathLst>
              <a:path w="20764" h="837" fill="none" extrusionOk="0">
                <a:moveTo>
                  <a:pt x="1" y="0"/>
                </a:moveTo>
                <a:cubicBezTo>
                  <a:pt x="326" y="47"/>
                  <a:pt x="1302" y="279"/>
                  <a:pt x="1975" y="325"/>
                </a:cubicBezTo>
                <a:cubicBezTo>
                  <a:pt x="2649" y="349"/>
                  <a:pt x="3252" y="209"/>
                  <a:pt x="4065" y="209"/>
                </a:cubicBezTo>
                <a:cubicBezTo>
                  <a:pt x="4901" y="209"/>
                  <a:pt x="5993" y="163"/>
                  <a:pt x="6899" y="256"/>
                </a:cubicBezTo>
                <a:cubicBezTo>
                  <a:pt x="7804" y="372"/>
                  <a:pt x="8640" y="767"/>
                  <a:pt x="9476" y="813"/>
                </a:cubicBezTo>
                <a:cubicBezTo>
                  <a:pt x="10312" y="836"/>
                  <a:pt x="10986" y="534"/>
                  <a:pt x="11868" y="488"/>
                </a:cubicBezTo>
                <a:cubicBezTo>
                  <a:pt x="12751" y="442"/>
                  <a:pt x="14075" y="511"/>
                  <a:pt x="14748" y="534"/>
                </a:cubicBezTo>
                <a:cubicBezTo>
                  <a:pt x="15445" y="581"/>
                  <a:pt x="15491" y="697"/>
                  <a:pt x="16026" y="697"/>
                </a:cubicBezTo>
                <a:cubicBezTo>
                  <a:pt x="16536" y="697"/>
                  <a:pt x="17140" y="651"/>
                  <a:pt x="17930" y="534"/>
                </a:cubicBezTo>
                <a:cubicBezTo>
                  <a:pt x="18720" y="418"/>
                  <a:pt x="20276" y="93"/>
                  <a:pt x="20763" y="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8"/>
          <p:cNvSpPr/>
          <p:nvPr/>
        </p:nvSpPr>
        <p:spPr>
          <a:xfrm>
            <a:off x="1859205" y="3600211"/>
            <a:ext cx="319055" cy="21414"/>
          </a:xfrm>
          <a:custGeom>
            <a:avLst/>
            <a:gdLst/>
            <a:ahLst/>
            <a:cxnLst/>
            <a:rect l="l" t="t" r="r" b="b"/>
            <a:pathLst>
              <a:path w="17745" h="1092" extrusionOk="0">
                <a:moveTo>
                  <a:pt x="1" y="70"/>
                </a:moveTo>
                <a:cubicBezTo>
                  <a:pt x="489" y="70"/>
                  <a:pt x="1859" y="47"/>
                  <a:pt x="2927" y="70"/>
                </a:cubicBezTo>
                <a:cubicBezTo>
                  <a:pt x="3996" y="70"/>
                  <a:pt x="5343" y="0"/>
                  <a:pt x="6411" y="163"/>
                </a:cubicBezTo>
                <a:cubicBezTo>
                  <a:pt x="7479" y="325"/>
                  <a:pt x="8501" y="976"/>
                  <a:pt x="9360" y="1022"/>
                </a:cubicBezTo>
                <a:cubicBezTo>
                  <a:pt x="10220" y="1092"/>
                  <a:pt x="10823" y="627"/>
                  <a:pt x="11567" y="557"/>
                </a:cubicBezTo>
                <a:cubicBezTo>
                  <a:pt x="12333" y="465"/>
                  <a:pt x="13192" y="557"/>
                  <a:pt x="13866" y="604"/>
                </a:cubicBezTo>
                <a:cubicBezTo>
                  <a:pt x="14516" y="627"/>
                  <a:pt x="14934" y="743"/>
                  <a:pt x="15584" y="767"/>
                </a:cubicBezTo>
                <a:cubicBezTo>
                  <a:pt x="16235" y="767"/>
                  <a:pt x="17396" y="674"/>
                  <a:pt x="17744" y="650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8"/>
          <p:cNvSpPr/>
          <p:nvPr/>
        </p:nvSpPr>
        <p:spPr>
          <a:xfrm>
            <a:off x="1859205" y="3600211"/>
            <a:ext cx="319055" cy="21414"/>
          </a:xfrm>
          <a:custGeom>
            <a:avLst/>
            <a:gdLst/>
            <a:ahLst/>
            <a:cxnLst/>
            <a:rect l="l" t="t" r="r" b="b"/>
            <a:pathLst>
              <a:path w="17745" h="1092" fill="none" extrusionOk="0">
                <a:moveTo>
                  <a:pt x="1" y="70"/>
                </a:moveTo>
                <a:cubicBezTo>
                  <a:pt x="489" y="70"/>
                  <a:pt x="1859" y="47"/>
                  <a:pt x="2927" y="70"/>
                </a:cubicBezTo>
                <a:cubicBezTo>
                  <a:pt x="3996" y="70"/>
                  <a:pt x="5343" y="0"/>
                  <a:pt x="6411" y="163"/>
                </a:cubicBezTo>
                <a:cubicBezTo>
                  <a:pt x="7479" y="325"/>
                  <a:pt x="8501" y="976"/>
                  <a:pt x="9360" y="1022"/>
                </a:cubicBezTo>
                <a:cubicBezTo>
                  <a:pt x="10220" y="1092"/>
                  <a:pt x="10823" y="627"/>
                  <a:pt x="11567" y="557"/>
                </a:cubicBezTo>
                <a:cubicBezTo>
                  <a:pt x="12333" y="465"/>
                  <a:pt x="13192" y="557"/>
                  <a:pt x="13866" y="604"/>
                </a:cubicBezTo>
                <a:cubicBezTo>
                  <a:pt x="14516" y="627"/>
                  <a:pt x="14934" y="743"/>
                  <a:pt x="15584" y="767"/>
                </a:cubicBezTo>
                <a:cubicBezTo>
                  <a:pt x="16235" y="767"/>
                  <a:pt x="17396" y="674"/>
                  <a:pt x="17744" y="65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8"/>
          <p:cNvSpPr/>
          <p:nvPr/>
        </p:nvSpPr>
        <p:spPr>
          <a:xfrm>
            <a:off x="1857964" y="3623871"/>
            <a:ext cx="159950" cy="18688"/>
          </a:xfrm>
          <a:custGeom>
            <a:avLst/>
            <a:gdLst/>
            <a:ahLst/>
            <a:cxnLst/>
            <a:rect l="l" t="t" r="r" b="b"/>
            <a:pathLst>
              <a:path w="8896" h="953" extrusionOk="0">
                <a:moveTo>
                  <a:pt x="0" y="140"/>
                </a:moveTo>
                <a:cubicBezTo>
                  <a:pt x="395" y="140"/>
                  <a:pt x="1324" y="94"/>
                  <a:pt x="2276" y="94"/>
                </a:cubicBezTo>
                <a:cubicBezTo>
                  <a:pt x="3252" y="94"/>
                  <a:pt x="4715" y="1"/>
                  <a:pt x="5830" y="140"/>
                </a:cubicBezTo>
                <a:cubicBezTo>
                  <a:pt x="6921" y="303"/>
                  <a:pt x="8384" y="814"/>
                  <a:pt x="8895" y="953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8"/>
          <p:cNvSpPr/>
          <p:nvPr/>
        </p:nvSpPr>
        <p:spPr>
          <a:xfrm>
            <a:off x="1857964" y="3623871"/>
            <a:ext cx="159950" cy="18688"/>
          </a:xfrm>
          <a:custGeom>
            <a:avLst/>
            <a:gdLst/>
            <a:ahLst/>
            <a:cxnLst/>
            <a:rect l="l" t="t" r="r" b="b"/>
            <a:pathLst>
              <a:path w="8896" h="953" fill="none" extrusionOk="0">
                <a:moveTo>
                  <a:pt x="0" y="140"/>
                </a:moveTo>
                <a:cubicBezTo>
                  <a:pt x="395" y="140"/>
                  <a:pt x="1324" y="94"/>
                  <a:pt x="2276" y="94"/>
                </a:cubicBezTo>
                <a:cubicBezTo>
                  <a:pt x="3252" y="94"/>
                  <a:pt x="4715" y="1"/>
                  <a:pt x="5830" y="140"/>
                </a:cubicBezTo>
                <a:cubicBezTo>
                  <a:pt x="6921" y="303"/>
                  <a:pt x="8384" y="814"/>
                  <a:pt x="8895" y="953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8"/>
          <p:cNvSpPr/>
          <p:nvPr/>
        </p:nvSpPr>
        <p:spPr>
          <a:xfrm>
            <a:off x="2020017" y="3643453"/>
            <a:ext cx="115270" cy="3667"/>
          </a:xfrm>
          <a:custGeom>
            <a:avLst/>
            <a:gdLst/>
            <a:ahLst/>
            <a:cxnLst/>
            <a:rect l="l" t="t" r="r" b="b"/>
            <a:pathLst>
              <a:path w="6411" h="187" extrusionOk="0">
                <a:moveTo>
                  <a:pt x="0" y="24"/>
                </a:moveTo>
                <a:cubicBezTo>
                  <a:pt x="441" y="24"/>
                  <a:pt x="1858" y="0"/>
                  <a:pt x="2625" y="24"/>
                </a:cubicBezTo>
                <a:cubicBezTo>
                  <a:pt x="3414" y="24"/>
                  <a:pt x="4041" y="47"/>
                  <a:pt x="4668" y="70"/>
                </a:cubicBezTo>
                <a:cubicBezTo>
                  <a:pt x="5295" y="93"/>
                  <a:pt x="6131" y="163"/>
                  <a:pt x="6410" y="186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8"/>
          <p:cNvSpPr/>
          <p:nvPr/>
        </p:nvSpPr>
        <p:spPr>
          <a:xfrm>
            <a:off x="2020017" y="3643453"/>
            <a:ext cx="115270" cy="3667"/>
          </a:xfrm>
          <a:custGeom>
            <a:avLst/>
            <a:gdLst/>
            <a:ahLst/>
            <a:cxnLst/>
            <a:rect l="l" t="t" r="r" b="b"/>
            <a:pathLst>
              <a:path w="6411" h="187" fill="none" extrusionOk="0">
                <a:moveTo>
                  <a:pt x="0" y="24"/>
                </a:moveTo>
                <a:cubicBezTo>
                  <a:pt x="441" y="24"/>
                  <a:pt x="1858" y="0"/>
                  <a:pt x="2625" y="24"/>
                </a:cubicBezTo>
                <a:cubicBezTo>
                  <a:pt x="3414" y="24"/>
                  <a:pt x="4041" y="47"/>
                  <a:pt x="4668" y="70"/>
                </a:cubicBezTo>
                <a:cubicBezTo>
                  <a:pt x="5295" y="93"/>
                  <a:pt x="6131" y="163"/>
                  <a:pt x="6410" y="186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8"/>
          <p:cNvSpPr/>
          <p:nvPr/>
        </p:nvSpPr>
        <p:spPr>
          <a:xfrm>
            <a:off x="1859205" y="3655293"/>
            <a:ext cx="246811" cy="19590"/>
          </a:xfrm>
          <a:custGeom>
            <a:avLst/>
            <a:gdLst/>
            <a:ahLst/>
            <a:cxnLst/>
            <a:rect l="l" t="t" r="r" b="b"/>
            <a:pathLst>
              <a:path w="13727" h="999" extrusionOk="0">
                <a:moveTo>
                  <a:pt x="1" y="279"/>
                </a:moveTo>
                <a:cubicBezTo>
                  <a:pt x="396" y="232"/>
                  <a:pt x="1255" y="0"/>
                  <a:pt x="2347" y="0"/>
                </a:cubicBezTo>
                <a:cubicBezTo>
                  <a:pt x="3415" y="0"/>
                  <a:pt x="5389" y="116"/>
                  <a:pt x="6527" y="279"/>
                </a:cubicBezTo>
                <a:cubicBezTo>
                  <a:pt x="7688" y="418"/>
                  <a:pt x="8408" y="836"/>
                  <a:pt x="9244" y="929"/>
                </a:cubicBezTo>
                <a:cubicBezTo>
                  <a:pt x="10057" y="999"/>
                  <a:pt x="10707" y="767"/>
                  <a:pt x="11450" y="767"/>
                </a:cubicBezTo>
                <a:cubicBezTo>
                  <a:pt x="12217" y="743"/>
                  <a:pt x="13355" y="813"/>
                  <a:pt x="13726" y="813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8"/>
          <p:cNvSpPr/>
          <p:nvPr/>
        </p:nvSpPr>
        <p:spPr>
          <a:xfrm>
            <a:off x="1859205" y="3655293"/>
            <a:ext cx="246811" cy="19590"/>
          </a:xfrm>
          <a:custGeom>
            <a:avLst/>
            <a:gdLst/>
            <a:ahLst/>
            <a:cxnLst/>
            <a:rect l="l" t="t" r="r" b="b"/>
            <a:pathLst>
              <a:path w="13727" h="999" fill="none" extrusionOk="0">
                <a:moveTo>
                  <a:pt x="1" y="279"/>
                </a:moveTo>
                <a:cubicBezTo>
                  <a:pt x="396" y="232"/>
                  <a:pt x="1255" y="0"/>
                  <a:pt x="2347" y="0"/>
                </a:cubicBezTo>
                <a:cubicBezTo>
                  <a:pt x="3415" y="0"/>
                  <a:pt x="5389" y="116"/>
                  <a:pt x="6527" y="279"/>
                </a:cubicBezTo>
                <a:cubicBezTo>
                  <a:pt x="7688" y="418"/>
                  <a:pt x="8408" y="836"/>
                  <a:pt x="9244" y="929"/>
                </a:cubicBezTo>
                <a:cubicBezTo>
                  <a:pt x="10057" y="999"/>
                  <a:pt x="10707" y="767"/>
                  <a:pt x="11450" y="767"/>
                </a:cubicBezTo>
                <a:cubicBezTo>
                  <a:pt x="12217" y="743"/>
                  <a:pt x="13355" y="813"/>
                  <a:pt x="13726" y="813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8"/>
          <p:cNvSpPr/>
          <p:nvPr/>
        </p:nvSpPr>
        <p:spPr>
          <a:xfrm>
            <a:off x="1851688" y="3683971"/>
            <a:ext cx="230935" cy="26434"/>
          </a:xfrm>
          <a:custGeom>
            <a:avLst/>
            <a:gdLst/>
            <a:ahLst/>
            <a:cxnLst/>
            <a:rect l="l" t="t" r="r" b="b"/>
            <a:pathLst>
              <a:path w="12844" h="1348" extrusionOk="0">
                <a:moveTo>
                  <a:pt x="1" y="279"/>
                </a:moveTo>
                <a:cubicBezTo>
                  <a:pt x="442" y="233"/>
                  <a:pt x="1812" y="0"/>
                  <a:pt x="2625" y="0"/>
                </a:cubicBezTo>
                <a:cubicBezTo>
                  <a:pt x="3461" y="0"/>
                  <a:pt x="4019" y="163"/>
                  <a:pt x="4971" y="325"/>
                </a:cubicBezTo>
                <a:cubicBezTo>
                  <a:pt x="5923" y="488"/>
                  <a:pt x="7618" y="860"/>
                  <a:pt x="8338" y="1022"/>
                </a:cubicBezTo>
                <a:cubicBezTo>
                  <a:pt x="9058" y="1185"/>
                  <a:pt x="8780" y="1347"/>
                  <a:pt x="9291" y="1301"/>
                </a:cubicBezTo>
                <a:cubicBezTo>
                  <a:pt x="9825" y="1254"/>
                  <a:pt x="10870" y="836"/>
                  <a:pt x="11450" y="767"/>
                </a:cubicBezTo>
                <a:cubicBezTo>
                  <a:pt x="12054" y="674"/>
                  <a:pt x="12612" y="767"/>
                  <a:pt x="12844" y="767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8"/>
          <p:cNvSpPr/>
          <p:nvPr/>
        </p:nvSpPr>
        <p:spPr>
          <a:xfrm>
            <a:off x="1851688" y="3683971"/>
            <a:ext cx="230935" cy="26434"/>
          </a:xfrm>
          <a:custGeom>
            <a:avLst/>
            <a:gdLst/>
            <a:ahLst/>
            <a:cxnLst/>
            <a:rect l="l" t="t" r="r" b="b"/>
            <a:pathLst>
              <a:path w="12844" h="1348" fill="none" extrusionOk="0">
                <a:moveTo>
                  <a:pt x="1" y="279"/>
                </a:moveTo>
                <a:cubicBezTo>
                  <a:pt x="442" y="233"/>
                  <a:pt x="1812" y="0"/>
                  <a:pt x="2625" y="0"/>
                </a:cubicBezTo>
                <a:cubicBezTo>
                  <a:pt x="3461" y="0"/>
                  <a:pt x="4019" y="163"/>
                  <a:pt x="4971" y="325"/>
                </a:cubicBezTo>
                <a:cubicBezTo>
                  <a:pt x="5923" y="488"/>
                  <a:pt x="7618" y="860"/>
                  <a:pt x="8338" y="1022"/>
                </a:cubicBezTo>
                <a:cubicBezTo>
                  <a:pt x="9058" y="1185"/>
                  <a:pt x="8780" y="1347"/>
                  <a:pt x="9291" y="1301"/>
                </a:cubicBezTo>
                <a:cubicBezTo>
                  <a:pt x="9825" y="1254"/>
                  <a:pt x="10870" y="836"/>
                  <a:pt x="11450" y="767"/>
                </a:cubicBezTo>
                <a:cubicBezTo>
                  <a:pt x="12054" y="674"/>
                  <a:pt x="12612" y="767"/>
                  <a:pt x="12844" y="767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8"/>
          <p:cNvSpPr/>
          <p:nvPr/>
        </p:nvSpPr>
        <p:spPr>
          <a:xfrm>
            <a:off x="1850447" y="3709454"/>
            <a:ext cx="208388" cy="35553"/>
          </a:xfrm>
          <a:custGeom>
            <a:avLst/>
            <a:gdLst/>
            <a:ahLst/>
            <a:cxnLst/>
            <a:rect l="l" t="t" r="r" b="b"/>
            <a:pathLst>
              <a:path w="11590" h="1813" extrusionOk="0">
                <a:moveTo>
                  <a:pt x="0" y="1"/>
                </a:moveTo>
                <a:cubicBezTo>
                  <a:pt x="395" y="1"/>
                  <a:pt x="1510" y="1"/>
                  <a:pt x="2276" y="47"/>
                </a:cubicBezTo>
                <a:cubicBezTo>
                  <a:pt x="3066" y="94"/>
                  <a:pt x="3832" y="140"/>
                  <a:pt x="4692" y="256"/>
                </a:cubicBezTo>
                <a:cubicBezTo>
                  <a:pt x="5528" y="396"/>
                  <a:pt x="6619" y="605"/>
                  <a:pt x="7386" y="860"/>
                </a:cubicBezTo>
                <a:cubicBezTo>
                  <a:pt x="8152" y="1092"/>
                  <a:pt x="8593" y="1650"/>
                  <a:pt x="9313" y="1719"/>
                </a:cubicBezTo>
                <a:cubicBezTo>
                  <a:pt x="10010" y="1812"/>
                  <a:pt x="11194" y="1418"/>
                  <a:pt x="11589" y="1348"/>
                </a:cubicBezTo>
              </a:path>
            </a:pathLst>
          </a:custGeom>
          <a:solidFill>
            <a:srgbClr val="970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8"/>
          <p:cNvSpPr/>
          <p:nvPr/>
        </p:nvSpPr>
        <p:spPr>
          <a:xfrm>
            <a:off x="1850447" y="3709454"/>
            <a:ext cx="208388" cy="35553"/>
          </a:xfrm>
          <a:custGeom>
            <a:avLst/>
            <a:gdLst/>
            <a:ahLst/>
            <a:cxnLst/>
            <a:rect l="l" t="t" r="r" b="b"/>
            <a:pathLst>
              <a:path w="11590" h="1813" fill="none" extrusionOk="0">
                <a:moveTo>
                  <a:pt x="0" y="1"/>
                </a:moveTo>
                <a:cubicBezTo>
                  <a:pt x="395" y="1"/>
                  <a:pt x="1510" y="1"/>
                  <a:pt x="2276" y="47"/>
                </a:cubicBezTo>
                <a:cubicBezTo>
                  <a:pt x="3066" y="94"/>
                  <a:pt x="3832" y="140"/>
                  <a:pt x="4692" y="256"/>
                </a:cubicBezTo>
                <a:cubicBezTo>
                  <a:pt x="5528" y="396"/>
                  <a:pt x="6619" y="605"/>
                  <a:pt x="7386" y="860"/>
                </a:cubicBezTo>
                <a:cubicBezTo>
                  <a:pt x="8152" y="1092"/>
                  <a:pt x="8593" y="1650"/>
                  <a:pt x="9313" y="1719"/>
                </a:cubicBezTo>
                <a:cubicBezTo>
                  <a:pt x="10010" y="1812"/>
                  <a:pt x="11194" y="1418"/>
                  <a:pt x="11589" y="1348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8"/>
          <p:cNvSpPr/>
          <p:nvPr/>
        </p:nvSpPr>
        <p:spPr>
          <a:xfrm>
            <a:off x="1266133" y="1485613"/>
            <a:ext cx="326139" cy="523312"/>
          </a:xfrm>
          <a:custGeom>
            <a:avLst/>
            <a:gdLst/>
            <a:ahLst/>
            <a:cxnLst/>
            <a:rect l="l" t="t" r="r" b="b"/>
            <a:pathLst>
              <a:path w="18139" h="26686" fill="none" extrusionOk="0">
                <a:moveTo>
                  <a:pt x="1" y="13355"/>
                </a:moveTo>
                <a:lnTo>
                  <a:pt x="1" y="13355"/>
                </a:lnTo>
                <a:cubicBezTo>
                  <a:pt x="1" y="5969"/>
                  <a:pt x="4065" y="1"/>
                  <a:pt x="9058" y="1"/>
                </a:cubicBezTo>
                <a:lnTo>
                  <a:pt x="9058" y="1"/>
                </a:lnTo>
                <a:cubicBezTo>
                  <a:pt x="11474" y="1"/>
                  <a:pt x="13773" y="1417"/>
                  <a:pt x="15491" y="3926"/>
                </a:cubicBezTo>
                <a:cubicBezTo>
                  <a:pt x="17187" y="6411"/>
                  <a:pt x="18139" y="9801"/>
                  <a:pt x="18139" y="13355"/>
                </a:cubicBezTo>
                <a:lnTo>
                  <a:pt x="18139" y="13355"/>
                </a:lnTo>
                <a:cubicBezTo>
                  <a:pt x="18139" y="20717"/>
                  <a:pt x="14075" y="26685"/>
                  <a:pt x="9058" y="26685"/>
                </a:cubicBezTo>
                <a:lnTo>
                  <a:pt x="9058" y="26685"/>
                </a:lnTo>
                <a:cubicBezTo>
                  <a:pt x="4065" y="26685"/>
                  <a:pt x="1" y="20717"/>
                  <a:pt x="1" y="13355"/>
                </a:cubicBezTo>
                <a:close/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8"/>
          <p:cNvSpPr/>
          <p:nvPr/>
        </p:nvSpPr>
        <p:spPr>
          <a:xfrm>
            <a:off x="1461186" y="3569240"/>
            <a:ext cx="250983" cy="134368"/>
          </a:xfrm>
          <a:custGeom>
            <a:avLst/>
            <a:gdLst/>
            <a:ahLst/>
            <a:cxnLst/>
            <a:rect l="l" t="t" r="r" b="b"/>
            <a:pathLst>
              <a:path w="13959" h="6852" extrusionOk="0">
                <a:moveTo>
                  <a:pt x="1" y="1"/>
                </a:moveTo>
                <a:lnTo>
                  <a:pt x="1" y="1"/>
                </a:lnTo>
                <a:cubicBezTo>
                  <a:pt x="1" y="1534"/>
                  <a:pt x="4808" y="2834"/>
                  <a:pt x="11450" y="3090"/>
                </a:cubicBezTo>
                <a:lnTo>
                  <a:pt x="11450" y="1836"/>
                </a:lnTo>
                <a:lnTo>
                  <a:pt x="13958" y="4413"/>
                </a:lnTo>
                <a:lnTo>
                  <a:pt x="11450" y="6852"/>
                </a:lnTo>
                <a:lnTo>
                  <a:pt x="11450" y="5598"/>
                </a:lnTo>
                <a:lnTo>
                  <a:pt x="11450" y="5598"/>
                </a:lnTo>
                <a:cubicBezTo>
                  <a:pt x="4808" y="5342"/>
                  <a:pt x="1" y="4042"/>
                  <a:pt x="1" y="253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8"/>
          <p:cNvSpPr/>
          <p:nvPr/>
        </p:nvSpPr>
        <p:spPr>
          <a:xfrm>
            <a:off x="1448238" y="3507787"/>
            <a:ext cx="263928" cy="86088"/>
          </a:xfrm>
          <a:custGeom>
            <a:avLst/>
            <a:gdLst/>
            <a:ahLst/>
            <a:cxnLst/>
            <a:rect l="l" t="t" r="r" b="b"/>
            <a:pathLst>
              <a:path w="14679" h="4390" extrusionOk="0">
                <a:moveTo>
                  <a:pt x="14678" y="2509"/>
                </a:moveTo>
                <a:lnTo>
                  <a:pt x="14678" y="2509"/>
                </a:lnTo>
                <a:cubicBezTo>
                  <a:pt x="9128" y="2509"/>
                  <a:pt x="4111" y="3252"/>
                  <a:pt x="1882" y="4390"/>
                </a:cubicBezTo>
                <a:lnTo>
                  <a:pt x="1882" y="4390"/>
                </a:lnTo>
                <a:cubicBezTo>
                  <a:pt x="1" y="3438"/>
                  <a:pt x="419" y="2323"/>
                  <a:pt x="2997" y="1417"/>
                </a:cubicBezTo>
                <a:cubicBezTo>
                  <a:pt x="5574" y="535"/>
                  <a:pt x="9964" y="1"/>
                  <a:pt x="1467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8"/>
          <p:cNvSpPr/>
          <p:nvPr/>
        </p:nvSpPr>
        <p:spPr>
          <a:xfrm>
            <a:off x="1461186" y="3507787"/>
            <a:ext cx="250983" cy="195845"/>
          </a:xfrm>
          <a:custGeom>
            <a:avLst/>
            <a:gdLst/>
            <a:ahLst/>
            <a:cxnLst/>
            <a:rect l="l" t="t" r="r" b="b"/>
            <a:pathLst>
              <a:path w="13959" h="9987" extrusionOk="0">
                <a:moveTo>
                  <a:pt x="1" y="3136"/>
                </a:moveTo>
                <a:lnTo>
                  <a:pt x="1" y="3136"/>
                </a:lnTo>
                <a:cubicBezTo>
                  <a:pt x="1" y="4669"/>
                  <a:pt x="4808" y="5969"/>
                  <a:pt x="11450" y="6225"/>
                </a:cubicBezTo>
                <a:lnTo>
                  <a:pt x="11450" y="4971"/>
                </a:lnTo>
                <a:lnTo>
                  <a:pt x="13958" y="7548"/>
                </a:lnTo>
                <a:lnTo>
                  <a:pt x="11450" y="9987"/>
                </a:lnTo>
                <a:lnTo>
                  <a:pt x="11450" y="8733"/>
                </a:lnTo>
                <a:lnTo>
                  <a:pt x="11450" y="8733"/>
                </a:lnTo>
                <a:cubicBezTo>
                  <a:pt x="4808" y="8477"/>
                  <a:pt x="1" y="7177"/>
                  <a:pt x="1" y="5667"/>
                </a:cubicBezTo>
                <a:lnTo>
                  <a:pt x="1" y="3136"/>
                </a:lnTo>
                <a:lnTo>
                  <a:pt x="1" y="3136"/>
                </a:lnTo>
                <a:cubicBezTo>
                  <a:pt x="1" y="1417"/>
                  <a:pt x="6248" y="1"/>
                  <a:pt x="13958" y="1"/>
                </a:cubicBezTo>
                <a:lnTo>
                  <a:pt x="13958" y="2509"/>
                </a:lnTo>
                <a:lnTo>
                  <a:pt x="13958" y="2509"/>
                </a:lnTo>
                <a:cubicBezTo>
                  <a:pt x="8408" y="2509"/>
                  <a:pt x="3391" y="3252"/>
                  <a:pt x="1162" y="4390"/>
                </a:cubicBezTo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8"/>
          <p:cNvSpPr/>
          <p:nvPr/>
        </p:nvSpPr>
        <p:spPr>
          <a:xfrm>
            <a:off x="1866732" y="3435641"/>
            <a:ext cx="250983" cy="195845"/>
          </a:xfrm>
          <a:custGeom>
            <a:avLst/>
            <a:gdLst/>
            <a:ahLst/>
            <a:cxnLst/>
            <a:rect l="l" t="t" r="r" b="b"/>
            <a:pathLst>
              <a:path w="13959" h="9987" fill="none" extrusionOk="0">
                <a:moveTo>
                  <a:pt x="1" y="3136"/>
                </a:moveTo>
                <a:lnTo>
                  <a:pt x="1" y="3136"/>
                </a:lnTo>
                <a:cubicBezTo>
                  <a:pt x="1" y="4669"/>
                  <a:pt x="4808" y="5969"/>
                  <a:pt x="11450" y="6225"/>
                </a:cubicBezTo>
                <a:lnTo>
                  <a:pt x="11450" y="4971"/>
                </a:lnTo>
                <a:lnTo>
                  <a:pt x="13958" y="7548"/>
                </a:lnTo>
                <a:lnTo>
                  <a:pt x="11450" y="9987"/>
                </a:lnTo>
                <a:lnTo>
                  <a:pt x="11450" y="8733"/>
                </a:lnTo>
                <a:lnTo>
                  <a:pt x="11450" y="8733"/>
                </a:lnTo>
                <a:cubicBezTo>
                  <a:pt x="4808" y="8477"/>
                  <a:pt x="1" y="7177"/>
                  <a:pt x="1" y="5667"/>
                </a:cubicBezTo>
                <a:lnTo>
                  <a:pt x="1" y="3136"/>
                </a:lnTo>
                <a:lnTo>
                  <a:pt x="1" y="3136"/>
                </a:lnTo>
                <a:cubicBezTo>
                  <a:pt x="1" y="1417"/>
                  <a:pt x="6248" y="1"/>
                  <a:pt x="13958" y="1"/>
                </a:cubicBezTo>
                <a:lnTo>
                  <a:pt x="13958" y="2509"/>
                </a:lnTo>
                <a:lnTo>
                  <a:pt x="13958" y="2509"/>
                </a:lnTo>
                <a:cubicBezTo>
                  <a:pt x="8408" y="2509"/>
                  <a:pt x="3391" y="3252"/>
                  <a:pt x="1162" y="4390"/>
                </a:cubicBez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8"/>
          <p:cNvSpPr/>
          <p:nvPr/>
        </p:nvSpPr>
        <p:spPr>
          <a:xfrm>
            <a:off x="1784446" y="3524174"/>
            <a:ext cx="273116" cy="112973"/>
          </a:xfrm>
          <a:custGeom>
            <a:avLst/>
            <a:gdLst/>
            <a:ahLst/>
            <a:cxnLst/>
            <a:rect l="l" t="t" r="r" b="b"/>
            <a:pathLst>
              <a:path w="15190" h="5761" extrusionOk="0">
                <a:moveTo>
                  <a:pt x="15189" y="5760"/>
                </a:moveTo>
                <a:cubicBezTo>
                  <a:pt x="15189" y="4460"/>
                  <a:pt x="9592" y="3345"/>
                  <a:pt x="2114" y="3159"/>
                </a:cubicBezTo>
                <a:lnTo>
                  <a:pt x="2114" y="4227"/>
                </a:lnTo>
                <a:lnTo>
                  <a:pt x="1" y="2091"/>
                </a:lnTo>
                <a:lnTo>
                  <a:pt x="2114" y="1"/>
                </a:lnTo>
                <a:lnTo>
                  <a:pt x="2114" y="1069"/>
                </a:lnTo>
                <a:lnTo>
                  <a:pt x="2114" y="1069"/>
                </a:lnTo>
                <a:cubicBezTo>
                  <a:pt x="9592" y="1255"/>
                  <a:pt x="15189" y="2346"/>
                  <a:pt x="15189" y="367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8"/>
          <p:cNvSpPr/>
          <p:nvPr/>
        </p:nvSpPr>
        <p:spPr>
          <a:xfrm>
            <a:off x="1784446" y="3616598"/>
            <a:ext cx="286889" cy="72420"/>
          </a:xfrm>
          <a:custGeom>
            <a:avLst/>
            <a:gdLst/>
            <a:ahLst/>
            <a:cxnLst/>
            <a:rect l="l" t="t" r="r" b="b"/>
            <a:pathLst>
              <a:path w="15956" h="3693" extrusionOk="0">
                <a:moveTo>
                  <a:pt x="1" y="1579"/>
                </a:moveTo>
                <a:lnTo>
                  <a:pt x="1" y="1579"/>
                </a:lnTo>
                <a:cubicBezTo>
                  <a:pt x="6039" y="1579"/>
                  <a:pt x="11497" y="952"/>
                  <a:pt x="13912" y="0"/>
                </a:cubicBezTo>
                <a:lnTo>
                  <a:pt x="13912" y="0"/>
                </a:lnTo>
                <a:cubicBezTo>
                  <a:pt x="15956" y="813"/>
                  <a:pt x="15515" y="1742"/>
                  <a:pt x="12704" y="2485"/>
                </a:cubicBezTo>
                <a:cubicBezTo>
                  <a:pt x="9894" y="3228"/>
                  <a:pt x="5110" y="3693"/>
                  <a:pt x="1" y="369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8"/>
          <p:cNvSpPr/>
          <p:nvPr/>
        </p:nvSpPr>
        <p:spPr>
          <a:xfrm>
            <a:off x="1784446" y="3524174"/>
            <a:ext cx="273116" cy="164881"/>
          </a:xfrm>
          <a:custGeom>
            <a:avLst/>
            <a:gdLst/>
            <a:ahLst/>
            <a:cxnLst/>
            <a:rect l="l" t="t" r="r" b="b"/>
            <a:pathLst>
              <a:path w="15190" h="8408" extrusionOk="0">
                <a:moveTo>
                  <a:pt x="15189" y="5760"/>
                </a:moveTo>
                <a:cubicBezTo>
                  <a:pt x="15189" y="4460"/>
                  <a:pt x="9592" y="3345"/>
                  <a:pt x="2114" y="3159"/>
                </a:cubicBezTo>
                <a:lnTo>
                  <a:pt x="2114" y="4227"/>
                </a:lnTo>
                <a:lnTo>
                  <a:pt x="1" y="2091"/>
                </a:lnTo>
                <a:lnTo>
                  <a:pt x="2114" y="1"/>
                </a:lnTo>
                <a:lnTo>
                  <a:pt x="2114" y="1069"/>
                </a:lnTo>
                <a:lnTo>
                  <a:pt x="2114" y="1069"/>
                </a:lnTo>
                <a:cubicBezTo>
                  <a:pt x="9592" y="1255"/>
                  <a:pt x="15189" y="2346"/>
                  <a:pt x="15189" y="3670"/>
                </a:cubicBezTo>
                <a:lnTo>
                  <a:pt x="15189" y="5760"/>
                </a:lnTo>
                <a:cubicBezTo>
                  <a:pt x="15189" y="7223"/>
                  <a:pt x="8385" y="8408"/>
                  <a:pt x="1" y="8408"/>
                </a:cubicBezTo>
                <a:lnTo>
                  <a:pt x="1" y="6294"/>
                </a:lnTo>
                <a:lnTo>
                  <a:pt x="1" y="6294"/>
                </a:lnTo>
                <a:cubicBezTo>
                  <a:pt x="6039" y="6294"/>
                  <a:pt x="11497" y="5667"/>
                  <a:pt x="13912" y="4715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8"/>
          <p:cNvSpPr/>
          <p:nvPr/>
        </p:nvSpPr>
        <p:spPr>
          <a:xfrm>
            <a:off x="1784446" y="3524174"/>
            <a:ext cx="273116" cy="164881"/>
          </a:xfrm>
          <a:custGeom>
            <a:avLst/>
            <a:gdLst/>
            <a:ahLst/>
            <a:cxnLst/>
            <a:rect l="l" t="t" r="r" b="b"/>
            <a:pathLst>
              <a:path w="15190" h="8408" fill="none" extrusionOk="0">
                <a:moveTo>
                  <a:pt x="15189" y="5760"/>
                </a:moveTo>
                <a:cubicBezTo>
                  <a:pt x="15189" y="4460"/>
                  <a:pt x="9592" y="3345"/>
                  <a:pt x="2114" y="3159"/>
                </a:cubicBezTo>
                <a:lnTo>
                  <a:pt x="2114" y="4227"/>
                </a:lnTo>
                <a:lnTo>
                  <a:pt x="1" y="2091"/>
                </a:lnTo>
                <a:lnTo>
                  <a:pt x="2114" y="1"/>
                </a:lnTo>
                <a:lnTo>
                  <a:pt x="2114" y="1069"/>
                </a:lnTo>
                <a:lnTo>
                  <a:pt x="2114" y="1069"/>
                </a:lnTo>
                <a:cubicBezTo>
                  <a:pt x="9592" y="1255"/>
                  <a:pt x="15189" y="2346"/>
                  <a:pt x="15189" y="3670"/>
                </a:cubicBezTo>
                <a:lnTo>
                  <a:pt x="15189" y="5760"/>
                </a:lnTo>
                <a:cubicBezTo>
                  <a:pt x="15189" y="7223"/>
                  <a:pt x="8385" y="8408"/>
                  <a:pt x="1" y="8408"/>
                </a:cubicBezTo>
                <a:lnTo>
                  <a:pt x="1" y="6294"/>
                </a:lnTo>
                <a:lnTo>
                  <a:pt x="1" y="6294"/>
                </a:lnTo>
                <a:cubicBezTo>
                  <a:pt x="6039" y="6294"/>
                  <a:pt x="11497" y="5667"/>
                  <a:pt x="13912" y="4715"/>
                </a:cubicBezTo>
              </a:path>
            </a:pathLst>
          </a:custGeom>
          <a:noFill/>
          <a:ln w="75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8"/>
          <p:cNvSpPr/>
          <p:nvPr/>
        </p:nvSpPr>
        <p:spPr>
          <a:xfrm>
            <a:off x="1094279" y="3564466"/>
            <a:ext cx="273098" cy="137094"/>
          </a:xfrm>
          <a:custGeom>
            <a:avLst/>
            <a:gdLst/>
            <a:ahLst/>
            <a:cxnLst/>
            <a:rect l="l" t="t" r="r" b="b"/>
            <a:pathLst>
              <a:path w="15189" h="6991" fill="none" extrusionOk="0">
                <a:moveTo>
                  <a:pt x="0" y="1742"/>
                </a:moveTo>
                <a:lnTo>
                  <a:pt x="11682" y="1742"/>
                </a:lnTo>
                <a:lnTo>
                  <a:pt x="11682" y="0"/>
                </a:lnTo>
                <a:lnTo>
                  <a:pt x="15189" y="3484"/>
                </a:lnTo>
                <a:lnTo>
                  <a:pt x="11682" y="6991"/>
                </a:lnTo>
                <a:lnTo>
                  <a:pt x="11682" y="5249"/>
                </a:lnTo>
                <a:lnTo>
                  <a:pt x="0" y="5249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2179984" y="3396251"/>
            <a:ext cx="235520" cy="273736"/>
          </a:xfrm>
          <a:custGeom>
            <a:avLst/>
            <a:gdLst/>
            <a:ahLst/>
            <a:cxnLst/>
            <a:rect l="l" t="t" r="r" b="b"/>
            <a:pathLst>
              <a:path w="13099" h="13959" fill="none" extrusionOk="0">
                <a:moveTo>
                  <a:pt x="0" y="1"/>
                </a:moveTo>
                <a:lnTo>
                  <a:pt x="6410" y="1"/>
                </a:lnTo>
                <a:lnTo>
                  <a:pt x="6410" y="1"/>
                </a:lnTo>
                <a:cubicBezTo>
                  <a:pt x="9568" y="1"/>
                  <a:pt x="12146" y="2579"/>
                  <a:pt x="12146" y="5737"/>
                </a:cubicBezTo>
                <a:lnTo>
                  <a:pt x="12146" y="10707"/>
                </a:lnTo>
                <a:lnTo>
                  <a:pt x="13098" y="10707"/>
                </a:lnTo>
                <a:lnTo>
                  <a:pt x="10497" y="13958"/>
                </a:lnTo>
                <a:lnTo>
                  <a:pt x="7919" y="10707"/>
                </a:lnTo>
                <a:lnTo>
                  <a:pt x="8872" y="10707"/>
                </a:lnTo>
                <a:lnTo>
                  <a:pt x="8872" y="5737"/>
                </a:lnTo>
                <a:lnTo>
                  <a:pt x="8872" y="5737"/>
                </a:lnTo>
                <a:cubicBezTo>
                  <a:pt x="8872" y="4390"/>
                  <a:pt x="7757" y="3275"/>
                  <a:pt x="6410" y="3275"/>
                </a:cubicBezTo>
                <a:lnTo>
                  <a:pt x="0" y="3275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>
            <a:off x="1094909" y="3259683"/>
            <a:ext cx="273098" cy="136642"/>
          </a:xfrm>
          <a:custGeom>
            <a:avLst/>
            <a:gdLst/>
            <a:ahLst/>
            <a:cxnLst/>
            <a:rect l="l" t="t" r="r" b="b"/>
            <a:pathLst>
              <a:path w="15189" h="6968" fill="none" extrusionOk="0">
                <a:moveTo>
                  <a:pt x="0" y="1742"/>
                </a:moveTo>
                <a:lnTo>
                  <a:pt x="11682" y="1742"/>
                </a:lnTo>
                <a:lnTo>
                  <a:pt x="11682" y="1"/>
                </a:lnTo>
                <a:lnTo>
                  <a:pt x="15189" y="3484"/>
                </a:lnTo>
                <a:lnTo>
                  <a:pt x="11682" y="6968"/>
                </a:lnTo>
                <a:lnTo>
                  <a:pt x="11682" y="5226"/>
                </a:lnTo>
                <a:lnTo>
                  <a:pt x="0" y="5226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 txBox="1"/>
          <p:nvPr/>
        </p:nvSpPr>
        <p:spPr>
          <a:xfrm>
            <a:off x="638539" y="3178145"/>
            <a:ext cx="595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-25000" dirty="0"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000" dirty="0">
                <a:latin typeface="Kalam"/>
                <a:ea typeface="Kalam"/>
                <a:cs typeface="Kalam"/>
                <a:sym typeface="Kalam"/>
              </a:rPr>
              <a:t>O</a:t>
            </a:r>
            <a:endParaRPr sz="10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0" name="Google Shape;590;p18"/>
          <p:cNvSpPr txBox="1"/>
          <p:nvPr/>
        </p:nvSpPr>
        <p:spPr>
          <a:xfrm>
            <a:off x="719175" y="3467075"/>
            <a:ext cx="42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000" baseline="-25000">
                <a:latin typeface="Kalam"/>
                <a:ea typeface="Kalam"/>
                <a:cs typeface="Kalam"/>
                <a:sym typeface="Kalam"/>
              </a:rPr>
              <a:t>2</a:t>
            </a:r>
            <a:endParaRPr sz="1000" baseline="-25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1" name="Google Shape;591;p18"/>
          <p:cNvSpPr txBox="1"/>
          <p:nvPr/>
        </p:nvSpPr>
        <p:spPr>
          <a:xfrm>
            <a:off x="1372900" y="3162788"/>
            <a:ext cx="42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8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endParaRPr sz="8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2" name="Google Shape;592;p18"/>
          <p:cNvSpPr txBox="1"/>
          <p:nvPr/>
        </p:nvSpPr>
        <p:spPr>
          <a:xfrm>
            <a:off x="1539450" y="3276288"/>
            <a:ext cx="42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8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endParaRPr sz="8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3" name="Google Shape;593;p18"/>
          <p:cNvSpPr txBox="1"/>
          <p:nvPr/>
        </p:nvSpPr>
        <p:spPr>
          <a:xfrm>
            <a:off x="1658175" y="3182263"/>
            <a:ext cx="42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8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endParaRPr sz="8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4" name="Google Shape;594;p18"/>
          <p:cNvSpPr txBox="1"/>
          <p:nvPr/>
        </p:nvSpPr>
        <p:spPr>
          <a:xfrm>
            <a:off x="1539313" y="3074288"/>
            <a:ext cx="42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8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endParaRPr sz="8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5" name="Google Shape;595;p18"/>
          <p:cNvSpPr txBox="1"/>
          <p:nvPr/>
        </p:nvSpPr>
        <p:spPr>
          <a:xfrm>
            <a:off x="2045643" y="3612097"/>
            <a:ext cx="595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-25000" dirty="0"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000" dirty="0">
                <a:latin typeface="Kalam"/>
                <a:ea typeface="Kalam"/>
                <a:cs typeface="Kalam"/>
                <a:sym typeface="Kalam"/>
              </a:rPr>
              <a:t>O</a:t>
            </a:r>
            <a:endParaRPr sz="10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6" name="Google Shape;596;p18"/>
          <p:cNvSpPr txBox="1"/>
          <p:nvPr/>
        </p:nvSpPr>
        <p:spPr>
          <a:xfrm>
            <a:off x="1551875" y="3656388"/>
            <a:ext cx="42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8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endParaRPr sz="8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7" name="Google Shape;597;p18"/>
          <p:cNvSpPr txBox="1"/>
          <p:nvPr/>
        </p:nvSpPr>
        <p:spPr>
          <a:xfrm>
            <a:off x="5904750" y="2156100"/>
            <a:ext cx="2567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As water flows over the surface of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gills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, O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diffuses into the fish bloodstream.</a:t>
            </a:r>
            <a:endParaRPr/>
          </a:p>
        </p:txBody>
      </p:sp>
      <p:cxnSp>
        <p:nvCxnSpPr>
          <p:cNvPr id="598" name="Google Shape;598;p18"/>
          <p:cNvCxnSpPr/>
          <p:nvPr/>
        </p:nvCxnSpPr>
        <p:spPr>
          <a:xfrm>
            <a:off x="5210400" y="325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Countercurrent Exchange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4" name="Google Shape;60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9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In the gills of a fish, </a:t>
            </a:r>
            <a:r>
              <a:rPr lang="en" sz="1700" b="1">
                <a:solidFill>
                  <a:srgbClr val="CC0000"/>
                </a:solidFill>
              </a:rPr>
              <a:t>blood </a:t>
            </a:r>
            <a:r>
              <a:rPr lang="en" sz="1700">
                <a:solidFill>
                  <a:srgbClr val="CCCCCC"/>
                </a:solidFill>
              </a:rPr>
              <a:t>flows in </a:t>
            </a:r>
            <a:r>
              <a:rPr lang="en" sz="1700" b="1">
                <a:solidFill>
                  <a:srgbClr val="CCCCCC"/>
                </a:solidFill>
              </a:rPr>
              <a:t>one direction </a:t>
            </a:r>
            <a:r>
              <a:rPr lang="en" sz="1700">
                <a:solidFill>
                  <a:srgbClr val="CCCCCC"/>
                </a:solidFill>
              </a:rPr>
              <a:t>and </a:t>
            </a:r>
            <a:r>
              <a:rPr lang="en" sz="1700" b="1">
                <a:solidFill>
                  <a:srgbClr val="337CEB"/>
                </a:solidFill>
              </a:rPr>
              <a:t>water </a:t>
            </a:r>
            <a:r>
              <a:rPr lang="en" sz="1700">
                <a:solidFill>
                  <a:srgbClr val="CCCCCC"/>
                </a:solidFill>
              </a:rPr>
              <a:t>flows in the </a:t>
            </a:r>
            <a:r>
              <a:rPr lang="en" sz="1700" b="1">
                <a:solidFill>
                  <a:srgbClr val="CCCCCC"/>
                </a:solidFill>
              </a:rPr>
              <a:t>opposite direction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is referred to as </a:t>
            </a:r>
            <a:r>
              <a:rPr lang="en" sz="1300" b="1">
                <a:solidFill>
                  <a:srgbClr val="CCCCCC"/>
                </a:solidFill>
              </a:rPr>
              <a:t>countercurrent exchange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This means that O</a:t>
            </a:r>
            <a:r>
              <a:rPr lang="en" sz="1700" baseline="-25000">
                <a:solidFill>
                  <a:srgbClr val="CCCCCC"/>
                </a:solidFill>
              </a:rPr>
              <a:t>2</a:t>
            </a:r>
            <a:r>
              <a:rPr lang="en" sz="1700">
                <a:solidFill>
                  <a:srgbClr val="CCCCCC"/>
                </a:solidFill>
              </a:rPr>
              <a:t> diffuses over the </a:t>
            </a:r>
            <a:r>
              <a:rPr lang="en" sz="1700" b="1">
                <a:solidFill>
                  <a:srgbClr val="CCCCCC"/>
                </a:solidFill>
              </a:rPr>
              <a:t>entire length </a:t>
            </a:r>
            <a:r>
              <a:rPr lang="en" sz="1700">
                <a:solidFill>
                  <a:srgbClr val="CCCCCC"/>
                </a:solidFill>
              </a:rPr>
              <a:t>of the gills.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Water with a particular concentration of O</a:t>
            </a:r>
            <a:r>
              <a:rPr lang="en" sz="1300" baseline="-25000">
                <a:solidFill>
                  <a:srgbClr val="CCCCCC"/>
                </a:solidFill>
              </a:rPr>
              <a:t>2</a:t>
            </a:r>
            <a:r>
              <a:rPr lang="en" sz="1300">
                <a:solidFill>
                  <a:srgbClr val="CCCCCC"/>
                </a:solidFill>
              </a:rPr>
              <a:t> will </a:t>
            </a:r>
            <a:r>
              <a:rPr lang="en" sz="1300" b="1">
                <a:solidFill>
                  <a:srgbClr val="CCCCCC"/>
                </a:solidFill>
              </a:rPr>
              <a:t>always </a:t>
            </a:r>
            <a:r>
              <a:rPr lang="en" sz="1300">
                <a:solidFill>
                  <a:srgbClr val="CCCCCC"/>
                </a:solidFill>
              </a:rPr>
              <a:t>flow next to blood with a </a:t>
            </a:r>
            <a:r>
              <a:rPr lang="en" sz="1300" b="1">
                <a:solidFill>
                  <a:srgbClr val="CCCCCC"/>
                </a:solidFill>
              </a:rPr>
              <a:t>lower </a:t>
            </a:r>
            <a:r>
              <a:rPr lang="en" sz="1300">
                <a:solidFill>
                  <a:srgbClr val="CCCCCC"/>
                </a:solidFill>
              </a:rPr>
              <a:t>concentration of O</a:t>
            </a:r>
            <a:r>
              <a:rPr lang="en" sz="1300" baseline="-25000">
                <a:solidFill>
                  <a:srgbClr val="CCCCCC"/>
                </a:solidFill>
              </a:rPr>
              <a:t>2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 </a:t>
            </a:r>
            <a:r>
              <a:rPr lang="en" sz="1300" b="1">
                <a:solidFill>
                  <a:srgbClr val="CCCCCC"/>
                </a:solidFill>
              </a:rPr>
              <a:t>concentration gradient </a:t>
            </a:r>
            <a:r>
              <a:rPr lang="en" sz="1300">
                <a:solidFill>
                  <a:srgbClr val="CCCCCC"/>
                </a:solidFill>
              </a:rPr>
              <a:t>is maintained between water and blood.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This </a:t>
            </a:r>
            <a:r>
              <a:rPr lang="en" sz="1700" b="1">
                <a:solidFill>
                  <a:srgbClr val="CCCCCC"/>
                </a:solidFill>
              </a:rPr>
              <a:t>maximises </a:t>
            </a:r>
            <a:r>
              <a:rPr lang="en" sz="1700">
                <a:solidFill>
                  <a:srgbClr val="CCCCCC"/>
                </a:solidFill>
              </a:rPr>
              <a:t>the amount of O</a:t>
            </a:r>
            <a:r>
              <a:rPr lang="en" sz="1700" baseline="-25000">
                <a:solidFill>
                  <a:srgbClr val="CCCCCC"/>
                </a:solidFill>
              </a:rPr>
              <a:t>2 </a:t>
            </a:r>
            <a:r>
              <a:rPr lang="en" sz="1700">
                <a:solidFill>
                  <a:srgbClr val="CCCCCC"/>
                </a:solidFill>
              </a:rPr>
              <a:t>that can be released from water.</a:t>
            </a:r>
            <a:endParaRPr sz="1700">
              <a:solidFill>
                <a:srgbClr val="CCCCCC"/>
              </a:solidFill>
            </a:endParaRPr>
          </a:p>
        </p:txBody>
      </p:sp>
      <p:sp>
        <p:nvSpPr>
          <p:cNvPr id="605" name="Google Shape;60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606" name="Google Shape;606;p19"/>
          <p:cNvGrpSpPr/>
          <p:nvPr/>
        </p:nvGrpSpPr>
        <p:grpSpPr>
          <a:xfrm rot="5400000">
            <a:off x="4272536" y="2467575"/>
            <a:ext cx="3725732" cy="908682"/>
            <a:chOff x="808725" y="760850"/>
            <a:chExt cx="5322475" cy="1320375"/>
          </a:xfrm>
        </p:grpSpPr>
        <p:sp>
          <p:nvSpPr>
            <p:cNvPr id="607" name="Google Shape;607;p19"/>
            <p:cNvSpPr/>
            <p:nvPr/>
          </p:nvSpPr>
          <p:spPr>
            <a:xfrm>
              <a:off x="1218875" y="760850"/>
              <a:ext cx="4912325" cy="489625"/>
            </a:xfrm>
            <a:custGeom>
              <a:avLst/>
              <a:gdLst/>
              <a:ahLst/>
              <a:cxnLst/>
              <a:rect l="l" t="t" r="r" b="b"/>
              <a:pathLst>
                <a:path w="196493" h="19585" extrusionOk="0">
                  <a:moveTo>
                    <a:pt x="158725" y="0"/>
                  </a:moveTo>
                  <a:cubicBezTo>
                    <a:pt x="151374" y="0"/>
                    <a:pt x="144017" y="85"/>
                    <a:pt x="136645" y="184"/>
                  </a:cubicBezTo>
                  <a:cubicBezTo>
                    <a:pt x="135029" y="213"/>
                    <a:pt x="133403" y="224"/>
                    <a:pt x="131770" y="224"/>
                  </a:cubicBezTo>
                  <a:cubicBezTo>
                    <a:pt x="127807" y="224"/>
                    <a:pt x="123802" y="163"/>
                    <a:pt x="119798" y="163"/>
                  </a:cubicBezTo>
                  <a:cubicBezTo>
                    <a:pt x="113702" y="163"/>
                    <a:pt x="107606" y="305"/>
                    <a:pt x="101657" y="1021"/>
                  </a:cubicBezTo>
                  <a:cubicBezTo>
                    <a:pt x="99816" y="1272"/>
                    <a:pt x="98100" y="1440"/>
                    <a:pt x="96300" y="2026"/>
                  </a:cubicBezTo>
                  <a:cubicBezTo>
                    <a:pt x="91613" y="3574"/>
                    <a:pt x="86172" y="3197"/>
                    <a:pt x="81192" y="3323"/>
                  </a:cubicBezTo>
                  <a:cubicBezTo>
                    <a:pt x="74872" y="3490"/>
                    <a:pt x="68553" y="3616"/>
                    <a:pt x="62233" y="3741"/>
                  </a:cubicBezTo>
                  <a:cubicBezTo>
                    <a:pt x="54742" y="3867"/>
                    <a:pt x="47208" y="3951"/>
                    <a:pt x="39717" y="3951"/>
                  </a:cubicBezTo>
                  <a:cubicBezTo>
                    <a:pt x="32644" y="3951"/>
                    <a:pt x="25613" y="3909"/>
                    <a:pt x="18582" y="3700"/>
                  </a:cubicBezTo>
                  <a:cubicBezTo>
                    <a:pt x="13686" y="3532"/>
                    <a:pt x="8705" y="3407"/>
                    <a:pt x="3809" y="2695"/>
                  </a:cubicBezTo>
                  <a:cubicBezTo>
                    <a:pt x="2888" y="2528"/>
                    <a:pt x="628" y="2402"/>
                    <a:pt x="0" y="1440"/>
                  </a:cubicBezTo>
                  <a:lnTo>
                    <a:pt x="0" y="17678"/>
                  </a:lnTo>
                  <a:cubicBezTo>
                    <a:pt x="5566" y="18013"/>
                    <a:pt x="11133" y="18306"/>
                    <a:pt x="16699" y="18557"/>
                  </a:cubicBezTo>
                  <a:cubicBezTo>
                    <a:pt x="29045" y="19101"/>
                    <a:pt x="41433" y="19478"/>
                    <a:pt x="53821" y="19561"/>
                  </a:cubicBezTo>
                  <a:cubicBezTo>
                    <a:pt x="55978" y="19575"/>
                    <a:pt x="58136" y="19585"/>
                    <a:pt x="60295" y="19585"/>
                  </a:cubicBezTo>
                  <a:cubicBezTo>
                    <a:pt x="70952" y="19585"/>
                    <a:pt x="81619" y="19357"/>
                    <a:pt x="92199" y="18348"/>
                  </a:cubicBezTo>
                  <a:cubicBezTo>
                    <a:pt x="94291" y="18138"/>
                    <a:pt x="96426" y="18013"/>
                    <a:pt x="98393" y="17385"/>
                  </a:cubicBezTo>
                  <a:cubicBezTo>
                    <a:pt x="99146" y="17176"/>
                    <a:pt x="99899" y="16925"/>
                    <a:pt x="100694" y="16757"/>
                  </a:cubicBezTo>
                  <a:cubicBezTo>
                    <a:pt x="105591" y="15795"/>
                    <a:pt x="110655" y="15753"/>
                    <a:pt x="115594" y="15669"/>
                  </a:cubicBezTo>
                  <a:cubicBezTo>
                    <a:pt x="115594" y="15669"/>
                    <a:pt x="127861" y="15549"/>
                    <a:pt x="142853" y="15549"/>
                  </a:cubicBezTo>
                  <a:cubicBezTo>
                    <a:pt x="165340" y="15549"/>
                    <a:pt x="193956" y="15820"/>
                    <a:pt x="196492" y="17176"/>
                  </a:cubicBezTo>
                  <a:lnTo>
                    <a:pt x="196492" y="2444"/>
                  </a:lnTo>
                  <a:cubicBezTo>
                    <a:pt x="196492" y="2151"/>
                    <a:pt x="196241" y="2109"/>
                    <a:pt x="195990" y="1984"/>
                  </a:cubicBezTo>
                  <a:cubicBezTo>
                    <a:pt x="194651" y="1063"/>
                    <a:pt x="192014" y="1147"/>
                    <a:pt x="190466" y="979"/>
                  </a:cubicBezTo>
                  <a:cubicBezTo>
                    <a:pt x="184983" y="393"/>
                    <a:pt x="179417" y="268"/>
                    <a:pt x="173851" y="142"/>
                  </a:cubicBezTo>
                  <a:cubicBezTo>
                    <a:pt x="168810" y="40"/>
                    <a:pt x="163769" y="0"/>
                    <a:pt x="158725" y="0"/>
                  </a:cubicBezTo>
                  <a:close/>
                </a:path>
              </a:pathLst>
            </a:custGeom>
            <a:gradFill>
              <a:gsLst>
                <a:gs pos="0">
                  <a:srgbClr val="337CEB"/>
                </a:gs>
                <a:gs pos="100000">
                  <a:srgbClr val="E12424"/>
                </a:gs>
                <a:gs pos="100000">
                  <a:srgbClr val="737373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9"/>
            <p:cNvSpPr/>
            <p:nvPr/>
          </p:nvSpPr>
          <p:spPr>
            <a:xfrm>
              <a:off x="808725" y="1591600"/>
              <a:ext cx="4912325" cy="489625"/>
            </a:xfrm>
            <a:custGeom>
              <a:avLst/>
              <a:gdLst/>
              <a:ahLst/>
              <a:cxnLst/>
              <a:rect l="l" t="t" r="r" b="b"/>
              <a:pathLst>
                <a:path w="196493" h="19585" extrusionOk="0">
                  <a:moveTo>
                    <a:pt x="158713" y="0"/>
                  </a:moveTo>
                  <a:cubicBezTo>
                    <a:pt x="151354" y="0"/>
                    <a:pt x="143992" y="85"/>
                    <a:pt x="136645" y="184"/>
                  </a:cubicBezTo>
                  <a:cubicBezTo>
                    <a:pt x="135029" y="214"/>
                    <a:pt x="133402" y="224"/>
                    <a:pt x="131768" y="224"/>
                  </a:cubicBezTo>
                  <a:cubicBezTo>
                    <a:pt x="127802" y="224"/>
                    <a:pt x="123791" y="163"/>
                    <a:pt x="119783" y="163"/>
                  </a:cubicBezTo>
                  <a:cubicBezTo>
                    <a:pt x="113681" y="163"/>
                    <a:pt x="107585" y="305"/>
                    <a:pt x="101657" y="1021"/>
                  </a:cubicBezTo>
                  <a:cubicBezTo>
                    <a:pt x="99816" y="1272"/>
                    <a:pt x="98100" y="1440"/>
                    <a:pt x="96300" y="2026"/>
                  </a:cubicBezTo>
                  <a:cubicBezTo>
                    <a:pt x="91571" y="3574"/>
                    <a:pt x="86172" y="3197"/>
                    <a:pt x="81192" y="3323"/>
                  </a:cubicBezTo>
                  <a:cubicBezTo>
                    <a:pt x="74872" y="3490"/>
                    <a:pt x="68553" y="3616"/>
                    <a:pt x="62233" y="3742"/>
                  </a:cubicBezTo>
                  <a:cubicBezTo>
                    <a:pt x="54742" y="3867"/>
                    <a:pt x="47209" y="3951"/>
                    <a:pt x="39717" y="3951"/>
                  </a:cubicBezTo>
                  <a:cubicBezTo>
                    <a:pt x="32644" y="3951"/>
                    <a:pt x="25613" y="3909"/>
                    <a:pt x="18582" y="3700"/>
                  </a:cubicBezTo>
                  <a:cubicBezTo>
                    <a:pt x="13644" y="3532"/>
                    <a:pt x="8664" y="3407"/>
                    <a:pt x="3809" y="2653"/>
                  </a:cubicBezTo>
                  <a:cubicBezTo>
                    <a:pt x="2846" y="2528"/>
                    <a:pt x="586" y="2402"/>
                    <a:pt x="0" y="1440"/>
                  </a:cubicBezTo>
                  <a:lnTo>
                    <a:pt x="0" y="17678"/>
                  </a:lnTo>
                  <a:cubicBezTo>
                    <a:pt x="5567" y="18013"/>
                    <a:pt x="11133" y="18306"/>
                    <a:pt x="16657" y="18557"/>
                  </a:cubicBezTo>
                  <a:cubicBezTo>
                    <a:pt x="29045" y="19101"/>
                    <a:pt x="41433" y="19478"/>
                    <a:pt x="53821" y="19561"/>
                  </a:cubicBezTo>
                  <a:cubicBezTo>
                    <a:pt x="55978" y="19575"/>
                    <a:pt x="58137" y="19585"/>
                    <a:pt x="60295" y="19585"/>
                  </a:cubicBezTo>
                  <a:cubicBezTo>
                    <a:pt x="70952" y="19585"/>
                    <a:pt x="81619" y="19357"/>
                    <a:pt x="92199" y="18348"/>
                  </a:cubicBezTo>
                  <a:cubicBezTo>
                    <a:pt x="94292" y="18138"/>
                    <a:pt x="96426" y="18013"/>
                    <a:pt x="98393" y="17385"/>
                  </a:cubicBezTo>
                  <a:cubicBezTo>
                    <a:pt x="99146" y="17134"/>
                    <a:pt x="99900" y="16925"/>
                    <a:pt x="100695" y="16757"/>
                  </a:cubicBezTo>
                  <a:cubicBezTo>
                    <a:pt x="105550" y="15795"/>
                    <a:pt x="110655" y="15753"/>
                    <a:pt x="115594" y="15669"/>
                  </a:cubicBezTo>
                  <a:cubicBezTo>
                    <a:pt x="115594" y="15669"/>
                    <a:pt x="127861" y="15549"/>
                    <a:pt x="142853" y="15549"/>
                  </a:cubicBezTo>
                  <a:cubicBezTo>
                    <a:pt x="165340" y="15549"/>
                    <a:pt x="193956" y="15820"/>
                    <a:pt x="196492" y="17176"/>
                  </a:cubicBezTo>
                  <a:lnTo>
                    <a:pt x="196492" y="2444"/>
                  </a:lnTo>
                  <a:cubicBezTo>
                    <a:pt x="196492" y="2151"/>
                    <a:pt x="196241" y="2109"/>
                    <a:pt x="195990" y="1984"/>
                  </a:cubicBezTo>
                  <a:cubicBezTo>
                    <a:pt x="194651" y="1063"/>
                    <a:pt x="192014" y="1147"/>
                    <a:pt x="190466" y="979"/>
                  </a:cubicBezTo>
                  <a:cubicBezTo>
                    <a:pt x="184942" y="393"/>
                    <a:pt x="179417" y="268"/>
                    <a:pt x="173851" y="142"/>
                  </a:cubicBezTo>
                  <a:cubicBezTo>
                    <a:pt x="168810" y="40"/>
                    <a:pt x="163762" y="0"/>
                    <a:pt x="158713" y="0"/>
                  </a:cubicBezTo>
                  <a:close/>
                </a:path>
              </a:pathLst>
            </a:custGeom>
            <a:gradFill>
              <a:gsLst>
                <a:gs pos="0">
                  <a:srgbClr val="337CEB"/>
                </a:gs>
                <a:gs pos="100000">
                  <a:srgbClr val="E12424"/>
                </a:gs>
                <a:gs pos="100000">
                  <a:srgbClr val="737373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09" name="Google Shape;609;p19"/>
            <p:cNvCxnSpPr/>
            <p:nvPr/>
          </p:nvCxnSpPr>
          <p:spPr>
            <a:xfrm>
              <a:off x="1454450" y="1044950"/>
              <a:ext cx="544800" cy="1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10" name="Google Shape;610;p19"/>
            <p:cNvCxnSpPr/>
            <p:nvPr/>
          </p:nvCxnSpPr>
          <p:spPr>
            <a:xfrm rot="10800000" flipH="1">
              <a:off x="2234275" y="1044350"/>
              <a:ext cx="569700" cy="1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11" name="Google Shape;611;p19"/>
            <p:cNvCxnSpPr/>
            <p:nvPr/>
          </p:nvCxnSpPr>
          <p:spPr>
            <a:xfrm rot="10800000" flipH="1">
              <a:off x="3077100" y="1031000"/>
              <a:ext cx="577500" cy="38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12" name="Google Shape;612;p19"/>
            <p:cNvCxnSpPr/>
            <p:nvPr/>
          </p:nvCxnSpPr>
          <p:spPr>
            <a:xfrm rot="10800000" flipH="1">
              <a:off x="3821925" y="986750"/>
              <a:ext cx="551700" cy="13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13" name="Google Shape;613;p19"/>
            <p:cNvCxnSpPr/>
            <p:nvPr/>
          </p:nvCxnSpPr>
          <p:spPr>
            <a:xfrm rot="10800000" flipH="1">
              <a:off x="4598375" y="986600"/>
              <a:ext cx="556500" cy="2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14" name="Google Shape;614;p19"/>
            <p:cNvCxnSpPr/>
            <p:nvPr/>
          </p:nvCxnSpPr>
          <p:spPr>
            <a:xfrm>
              <a:off x="5327650" y="983150"/>
              <a:ext cx="618600" cy="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15" name="Google Shape;615;p19"/>
            <p:cNvCxnSpPr/>
            <p:nvPr/>
          </p:nvCxnSpPr>
          <p:spPr>
            <a:xfrm>
              <a:off x="2012038" y="1250475"/>
              <a:ext cx="5100" cy="498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16" name="Google Shape;616;p19"/>
            <p:cNvCxnSpPr/>
            <p:nvPr/>
          </p:nvCxnSpPr>
          <p:spPr>
            <a:xfrm>
              <a:off x="2985550" y="1204775"/>
              <a:ext cx="5100" cy="498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17" name="Google Shape;617;p19"/>
            <p:cNvCxnSpPr/>
            <p:nvPr/>
          </p:nvCxnSpPr>
          <p:spPr>
            <a:xfrm>
              <a:off x="4039550" y="1125525"/>
              <a:ext cx="5100" cy="529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18" name="Google Shape;618;p19"/>
            <p:cNvCxnSpPr/>
            <p:nvPr/>
          </p:nvCxnSpPr>
          <p:spPr>
            <a:xfrm>
              <a:off x="4981900" y="1125525"/>
              <a:ext cx="5100" cy="529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19" name="Google Shape;619;p19"/>
            <p:cNvCxnSpPr/>
            <p:nvPr/>
          </p:nvCxnSpPr>
          <p:spPr>
            <a:xfrm rot="10800000">
              <a:off x="4964788" y="1819300"/>
              <a:ext cx="546000" cy="2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0" name="Google Shape;620;p19"/>
            <p:cNvCxnSpPr/>
            <p:nvPr/>
          </p:nvCxnSpPr>
          <p:spPr>
            <a:xfrm flipH="1">
              <a:off x="4132038" y="1795900"/>
              <a:ext cx="579300" cy="3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1" name="Google Shape;621;p19"/>
            <p:cNvCxnSpPr/>
            <p:nvPr/>
          </p:nvCxnSpPr>
          <p:spPr>
            <a:xfrm flipH="1">
              <a:off x="3335425" y="1824100"/>
              <a:ext cx="585900" cy="15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2" name="Google Shape;622;p19"/>
            <p:cNvCxnSpPr/>
            <p:nvPr/>
          </p:nvCxnSpPr>
          <p:spPr>
            <a:xfrm flipH="1">
              <a:off x="2549163" y="1855300"/>
              <a:ext cx="546000" cy="5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3" name="Google Shape;623;p19"/>
            <p:cNvCxnSpPr/>
            <p:nvPr/>
          </p:nvCxnSpPr>
          <p:spPr>
            <a:xfrm rot="10800000">
              <a:off x="1774463" y="1856650"/>
              <a:ext cx="556500" cy="2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4" name="Google Shape;624;p19"/>
            <p:cNvCxnSpPr/>
            <p:nvPr/>
          </p:nvCxnSpPr>
          <p:spPr>
            <a:xfrm rot="10800000">
              <a:off x="949700" y="1851550"/>
              <a:ext cx="621000" cy="12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25" name="Google Shape;625;p19"/>
          <p:cNvSpPr txBox="1"/>
          <p:nvPr/>
        </p:nvSpPr>
        <p:spPr>
          <a:xfrm>
            <a:off x="6730475" y="2029525"/>
            <a:ext cx="19602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countercurrent exchange, blood flows in one direction and water flows in the opposite direction.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Countercurrent exchange is the most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efficient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way of releasing O</a:t>
            </a:r>
            <a:r>
              <a:rPr lang="en" sz="120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from water.</a:t>
            </a:r>
            <a:endParaRPr sz="11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6" name="Google Shape;626;p19"/>
          <p:cNvSpPr txBox="1"/>
          <p:nvPr/>
        </p:nvSpPr>
        <p:spPr>
          <a:xfrm>
            <a:off x="5587450" y="4476975"/>
            <a:ext cx="54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12424"/>
                </a:solidFill>
                <a:latin typeface="Kalam"/>
                <a:ea typeface="Kalam"/>
                <a:cs typeface="Kalam"/>
                <a:sym typeface="Kalam"/>
              </a:rPr>
              <a:t>BLOOD</a:t>
            </a:r>
            <a:endParaRPr sz="800">
              <a:solidFill>
                <a:srgbClr val="E12424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27" name="Google Shape;627;p19"/>
          <p:cNvSpPr txBox="1"/>
          <p:nvPr/>
        </p:nvSpPr>
        <p:spPr>
          <a:xfrm>
            <a:off x="6145367" y="1093060"/>
            <a:ext cx="54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337CEB"/>
                </a:solidFill>
                <a:latin typeface="Kalam"/>
                <a:ea typeface="Kalam"/>
                <a:cs typeface="Kalam"/>
                <a:sym typeface="Kalam"/>
              </a:rPr>
              <a:t>WATER</a:t>
            </a:r>
            <a:endParaRPr sz="800" dirty="0">
              <a:solidFill>
                <a:srgbClr val="337CEB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 Exchange in Plants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3" name="Google Shape;63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95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Plants require CO</a:t>
            </a:r>
            <a:r>
              <a:rPr lang="en" sz="1700" baseline="-25000">
                <a:solidFill>
                  <a:srgbClr val="CCCCCC"/>
                </a:solidFill>
              </a:rPr>
              <a:t>2</a:t>
            </a:r>
            <a:r>
              <a:rPr lang="en" sz="1700">
                <a:solidFill>
                  <a:srgbClr val="CCCCCC"/>
                </a:solidFill>
              </a:rPr>
              <a:t> for </a:t>
            </a:r>
            <a:r>
              <a:rPr lang="en" sz="1700" b="1">
                <a:solidFill>
                  <a:srgbClr val="CCCCCC"/>
                </a:solidFill>
              </a:rPr>
              <a:t>photosynthesis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Photosynthesis also produces O</a:t>
            </a:r>
            <a:r>
              <a:rPr lang="en" sz="1300" baseline="-25000">
                <a:solidFill>
                  <a:srgbClr val="CCCCCC"/>
                </a:solidFill>
              </a:rPr>
              <a:t>2</a:t>
            </a:r>
            <a:r>
              <a:rPr lang="en" sz="1300">
                <a:solidFill>
                  <a:srgbClr val="CCCCCC"/>
                </a:solidFill>
              </a:rPr>
              <a:t> as a waste product.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Gas exchange in plants mainly takes place on the surface of </a:t>
            </a:r>
            <a:r>
              <a:rPr lang="en" sz="1700" b="1">
                <a:solidFill>
                  <a:srgbClr val="CCCCCC"/>
                </a:solidFill>
              </a:rPr>
              <a:t>mesophyll cells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Mesophyll cells are </a:t>
            </a:r>
            <a:r>
              <a:rPr lang="en" sz="1300" b="1">
                <a:solidFill>
                  <a:srgbClr val="CCCCCC"/>
                </a:solidFill>
              </a:rPr>
              <a:t>highly </a:t>
            </a:r>
            <a:r>
              <a:rPr lang="en" sz="1300">
                <a:solidFill>
                  <a:srgbClr val="CCCCCC"/>
                </a:solidFill>
              </a:rPr>
              <a:t>adapted for their function.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They have a very high </a:t>
            </a:r>
            <a:r>
              <a:rPr lang="en" sz="1300" b="1">
                <a:solidFill>
                  <a:srgbClr val="CCCCCC"/>
                </a:solidFill>
              </a:rPr>
              <a:t>SA:V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Gases are exchanged through </a:t>
            </a:r>
            <a:r>
              <a:rPr lang="en" sz="1700" b="1">
                <a:solidFill>
                  <a:srgbClr val="CCCCCC"/>
                </a:solidFill>
              </a:rPr>
              <a:t>stomata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Stomata can open and close to allow gases in and out of the </a:t>
            </a:r>
            <a:r>
              <a:rPr lang="en" sz="1300" b="1">
                <a:solidFill>
                  <a:srgbClr val="CCCCCC"/>
                </a:solidFill>
              </a:rPr>
              <a:t>leaf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Stomata are opened and closed by </a:t>
            </a:r>
            <a:r>
              <a:rPr lang="en" sz="1700" b="1">
                <a:solidFill>
                  <a:srgbClr val="CCCCCC"/>
                </a:solidFill>
              </a:rPr>
              <a:t>guard cells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</p:txBody>
      </p:sp>
      <p:sp>
        <p:nvSpPr>
          <p:cNvPr id="634" name="Google Shape;6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635" name="Google Shape;635;p20"/>
          <p:cNvGrpSpPr/>
          <p:nvPr/>
        </p:nvGrpSpPr>
        <p:grpSpPr>
          <a:xfrm>
            <a:off x="5242250" y="1675998"/>
            <a:ext cx="3016105" cy="2577214"/>
            <a:chOff x="5654625" y="1762328"/>
            <a:chExt cx="2922582" cy="2542132"/>
          </a:xfrm>
        </p:grpSpPr>
        <p:grpSp>
          <p:nvGrpSpPr>
            <p:cNvPr id="636" name="Google Shape;636;p20"/>
            <p:cNvGrpSpPr/>
            <p:nvPr/>
          </p:nvGrpSpPr>
          <p:grpSpPr>
            <a:xfrm>
              <a:off x="5654625" y="1762328"/>
              <a:ext cx="2145300" cy="2542132"/>
              <a:chOff x="6075125" y="1839078"/>
              <a:chExt cx="2145300" cy="2542132"/>
            </a:xfrm>
          </p:grpSpPr>
          <p:grpSp>
            <p:nvGrpSpPr>
              <p:cNvPr id="637" name="Google Shape;637;p20"/>
              <p:cNvGrpSpPr/>
              <p:nvPr/>
            </p:nvGrpSpPr>
            <p:grpSpPr>
              <a:xfrm>
                <a:off x="6159125" y="1839078"/>
                <a:ext cx="1977308" cy="1465348"/>
                <a:chOff x="6059575" y="1313425"/>
                <a:chExt cx="2824725" cy="2095450"/>
              </a:xfrm>
            </p:grpSpPr>
            <p:sp>
              <p:nvSpPr>
                <p:cNvPr id="638" name="Google Shape;638;p20"/>
                <p:cNvSpPr/>
                <p:nvPr/>
              </p:nvSpPr>
              <p:spPr>
                <a:xfrm>
                  <a:off x="7419375" y="1313425"/>
                  <a:ext cx="1464925" cy="20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97" h="83818" extrusionOk="0">
                      <a:moveTo>
                        <a:pt x="2461" y="13021"/>
                      </a:moveTo>
                      <a:cubicBezTo>
                        <a:pt x="0" y="19993"/>
                        <a:pt x="9228" y="26401"/>
                        <a:pt x="10407" y="33732"/>
                      </a:cubicBezTo>
                      <a:cubicBezTo>
                        <a:pt x="11433" y="39884"/>
                        <a:pt x="10920" y="46343"/>
                        <a:pt x="9587" y="52444"/>
                      </a:cubicBezTo>
                      <a:cubicBezTo>
                        <a:pt x="8357" y="58185"/>
                        <a:pt x="2102" y="62902"/>
                        <a:pt x="3025" y="68694"/>
                      </a:cubicBezTo>
                      <a:cubicBezTo>
                        <a:pt x="3743" y="73462"/>
                        <a:pt x="7793" y="78076"/>
                        <a:pt x="12304" y="79870"/>
                      </a:cubicBezTo>
                      <a:cubicBezTo>
                        <a:pt x="22147" y="83817"/>
                        <a:pt x="36040" y="83407"/>
                        <a:pt x="43883" y="76282"/>
                      </a:cubicBezTo>
                      <a:cubicBezTo>
                        <a:pt x="55777" y="65362"/>
                        <a:pt x="58596" y="44190"/>
                        <a:pt x="53623" y="28811"/>
                      </a:cubicBezTo>
                      <a:cubicBezTo>
                        <a:pt x="49317" y="15687"/>
                        <a:pt x="36706" y="2256"/>
                        <a:pt x="22967" y="820"/>
                      </a:cubicBezTo>
                      <a:cubicBezTo>
                        <a:pt x="15072" y="0"/>
                        <a:pt x="5076" y="5485"/>
                        <a:pt x="2461" y="1302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rgbClr val="348831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20"/>
                <p:cNvSpPr/>
                <p:nvPr/>
              </p:nvSpPr>
              <p:spPr>
                <a:xfrm>
                  <a:off x="6059575" y="1313425"/>
                  <a:ext cx="1464925" cy="20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97" h="83818" extrusionOk="0">
                      <a:moveTo>
                        <a:pt x="56135" y="13021"/>
                      </a:moveTo>
                      <a:cubicBezTo>
                        <a:pt x="58596" y="19993"/>
                        <a:pt x="49369" y="26401"/>
                        <a:pt x="48189" y="33732"/>
                      </a:cubicBezTo>
                      <a:cubicBezTo>
                        <a:pt x="47164" y="39884"/>
                        <a:pt x="47677" y="46343"/>
                        <a:pt x="49010" y="52444"/>
                      </a:cubicBezTo>
                      <a:cubicBezTo>
                        <a:pt x="50240" y="58185"/>
                        <a:pt x="56494" y="62902"/>
                        <a:pt x="55572" y="68694"/>
                      </a:cubicBezTo>
                      <a:cubicBezTo>
                        <a:pt x="54854" y="73462"/>
                        <a:pt x="50753" y="78076"/>
                        <a:pt x="46241" y="79870"/>
                      </a:cubicBezTo>
                      <a:cubicBezTo>
                        <a:pt x="36450" y="83817"/>
                        <a:pt x="22506" y="83407"/>
                        <a:pt x="14714" y="76282"/>
                      </a:cubicBezTo>
                      <a:cubicBezTo>
                        <a:pt x="2820" y="65362"/>
                        <a:pt x="1" y="44190"/>
                        <a:pt x="4973" y="28811"/>
                      </a:cubicBezTo>
                      <a:cubicBezTo>
                        <a:pt x="9228" y="15687"/>
                        <a:pt x="21839" y="2256"/>
                        <a:pt x="35630" y="820"/>
                      </a:cubicBezTo>
                      <a:cubicBezTo>
                        <a:pt x="43524" y="0"/>
                        <a:pt x="53521" y="5485"/>
                        <a:pt x="56135" y="1302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rgbClr val="30972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0" name="Google Shape;640;p20"/>
              <p:cNvSpPr txBox="1"/>
              <p:nvPr/>
            </p:nvSpPr>
            <p:spPr>
              <a:xfrm>
                <a:off x="6075125" y="3347410"/>
                <a:ext cx="2145300" cy="103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Plants excrete waste gases (O</a:t>
                </a:r>
                <a:r>
                  <a:rPr lang="en" sz="1200" baseline="-250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2</a:t>
                </a:r>
                <a:r>
                  <a:rPr lang="en" sz="12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and CO</a:t>
                </a:r>
                <a:r>
                  <a:rPr lang="en" sz="1200" baseline="-250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2</a:t>
                </a:r>
                <a:r>
                  <a:rPr lang="en" sz="12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) through openings called </a:t>
                </a:r>
                <a:r>
                  <a:rPr lang="en" sz="1200" b="1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stomata</a:t>
                </a:r>
                <a:r>
                  <a:rPr lang="en" sz="12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. The stomata are the main route for plants to excrete gases.</a:t>
                </a:r>
                <a:endParaRPr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cxnSp>
          <p:nvCxnSpPr>
            <p:cNvPr id="641" name="Google Shape;641;p20"/>
            <p:cNvCxnSpPr/>
            <p:nvPr/>
          </p:nvCxnSpPr>
          <p:spPr>
            <a:xfrm rot="10800000">
              <a:off x="6707600" y="2519800"/>
              <a:ext cx="9921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642" name="Google Shape;642;p20"/>
            <p:cNvSpPr txBox="1"/>
            <p:nvPr/>
          </p:nvSpPr>
          <p:spPr>
            <a:xfrm>
              <a:off x="7699707" y="2333461"/>
              <a:ext cx="877500" cy="3231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EXCRETION OF O</a:t>
              </a:r>
              <a:r>
                <a:rPr lang="en" sz="800" baseline="-25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 AND CO</a:t>
              </a:r>
              <a:r>
                <a:rPr lang="en" sz="800" baseline="-25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endParaRPr sz="8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648" name="Google Shape;648;p21"/>
          <p:cNvSpPr txBox="1"/>
          <p:nvPr/>
        </p:nvSpPr>
        <p:spPr>
          <a:xfrm>
            <a:off x="5900550" y="1854600"/>
            <a:ext cx="25719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Stomata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small pores that are usually found on the underside of the leaf.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Both O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CO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exit through stomatal pores.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49" name="Google Shape;649;p21"/>
          <p:cNvPicPr preferRelativeResize="0"/>
          <p:nvPr/>
        </p:nvPicPr>
        <p:blipFill rotWithShape="1">
          <a:blip r:embed="rId3">
            <a:alphaModFix/>
          </a:blip>
          <a:srcRect b="2987"/>
          <a:stretch/>
        </p:blipFill>
        <p:spPr>
          <a:xfrm>
            <a:off x="0" y="0"/>
            <a:ext cx="517498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0" name="Google Shape;650;p21"/>
          <p:cNvCxnSpPr/>
          <p:nvPr/>
        </p:nvCxnSpPr>
        <p:spPr>
          <a:xfrm>
            <a:off x="517497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998</Words>
  <Application>Microsoft Office PowerPoint</Application>
  <PresentationFormat>On-screen Show (16:9)</PresentationFormat>
  <Paragraphs>126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Kalam</vt:lpstr>
      <vt:lpstr>Arial</vt:lpstr>
      <vt:lpstr>Cambria</vt:lpstr>
      <vt:lpstr>Times New Roman</vt:lpstr>
      <vt:lpstr>gg sans</vt:lpstr>
      <vt:lpstr>Simple Dark</vt:lpstr>
      <vt:lpstr>AQA A Level Biology 19 - Gas Exchange</vt:lpstr>
      <vt:lpstr>Gas Exchange Surfaces  </vt:lpstr>
      <vt:lpstr>Gas Exchange in Single-Celled Organisms  </vt:lpstr>
      <vt:lpstr>Gas Exchange in Fish  </vt:lpstr>
      <vt:lpstr>PowerPoint Presentation</vt:lpstr>
      <vt:lpstr>PowerPoint Presentation</vt:lpstr>
      <vt:lpstr>Countercurrent Exchange  </vt:lpstr>
      <vt:lpstr>Gas Exchange in Plants  </vt:lpstr>
      <vt:lpstr>PowerPoint Presentation</vt:lpstr>
      <vt:lpstr>Gas Exchange in Insects  </vt:lpstr>
      <vt:lpstr>PowerPoint Presentation</vt:lpstr>
      <vt:lpstr>PowerPoint Presentation</vt:lpstr>
      <vt:lpstr>Controlling Water Loss  </vt:lpstr>
      <vt:lpstr>Xerophytes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19 - Gas Exchange</dc:title>
  <cp:lastModifiedBy>Chezka Mae Madrona</cp:lastModifiedBy>
  <cp:revision>3</cp:revision>
  <dcterms:modified xsi:type="dcterms:W3CDTF">2025-07-25T10:34:41Z</dcterms:modified>
</cp:coreProperties>
</file>