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gg sans" panose="00000800000000000000" pitchFamily="2" charset="0"/>
      <p:bold r:id="rId23"/>
    </p:embeddedFont>
    <p:embeddedFont>
      <p:font typeface="Kalam" panose="020B0604020202020204" charset="0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a40698319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a40698319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gb7a15ffe8a_1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1" name="Google Shape;1281;gb7a15ffe8a_1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b7a15ffe8a_1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b7a15ffe8a_1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gb7a15ffe8a_1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6" name="Google Shape;1296;gb7a15ffe8a_1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gb7a15ffe8a_1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4" name="Google Shape;1304;gb7a15ffe8a_1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gb7a15ffe8a_1_3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2" name="Google Shape;1312;gb7a15ffe8a_1_3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gb7a15ffe8a_1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0" name="Google Shape;1320;gb7a15ffe8a_1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gb7a15ffe8a_1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7" name="Google Shape;1327;gb7a15ffe8a_1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b7864f5274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b7864f5274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3b7bb00e02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3b7bb00e02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b7a15ffe8a_0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b7a15ffe8a_0_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3b7bb00e02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3b7bb00e02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b7a15ffe8a_0_8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b7a15ffe8a_0_8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3b7bb00e02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3b7bb00e02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gb7a15ffe8a_1_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6" name="Google Shape;1266;gb7a15ffe8a_1_3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gb7a15ffe8a_1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3" name="Google Shape;1273;gb7a15ffe8a_1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97046F8-8176-1D40-D972-D6570F835B70}"/>
              </a:ext>
            </a:extLst>
          </p:cNvPr>
          <p:cNvSpPr txBox="1">
            <a:spLocks/>
          </p:cNvSpPr>
          <p:nvPr userDrawn="1"/>
        </p:nvSpPr>
        <p:spPr>
          <a:xfrm>
            <a:off x="122842" y="481394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C18C0-A295-62DB-936B-895EED356D50}"/>
              </a:ext>
            </a:extLst>
          </p:cNvPr>
          <p:cNvSpPr txBox="1"/>
          <p:nvPr userDrawn="1"/>
        </p:nvSpPr>
        <p:spPr>
          <a:xfrm>
            <a:off x="5973158" y="485503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4737BD-6098-84BE-D537-A2A31E050F2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237298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CBD346-0D70-0D99-7EB9-68A4E1FC0A8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193844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16F00"/>
                </a:solidFill>
              </a:rPr>
              <a:t>AQA A Level Biology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18 - Size and Surface Area</a:t>
            </a:r>
            <a:endParaRPr sz="3500"/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SA:V, Heat Exchange and Physiological Adaptations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1" name="Google Shape;10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3" name="Google Shape;1283;p34"/>
          <p:cNvPicPr preferRelativeResize="0"/>
          <p:nvPr/>
        </p:nvPicPr>
        <p:blipFill rotWithShape="1">
          <a:blip r:embed="rId3">
            <a:alphaModFix/>
          </a:blip>
          <a:srcRect l="8142" r="11323"/>
          <a:stretch/>
        </p:blipFill>
        <p:spPr>
          <a:xfrm>
            <a:off x="3136138" y="0"/>
            <a:ext cx="600785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84" name="Google Shape;1284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1285" name="Google Shape;1285;p34"/>
          <p:cNvSpPr txBox="1"/>
          <p:nvPr/>
        </p:nvSpPr>
        <p:spPr>
          <a:xfrm>
            <a:off x="499975" y="1678950"/>
            <a:ext cx="20910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hippopotamus has a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massive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internal volume, so has a low SA:V. 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It will lose heat much more slowly than the field mouse so has a lower basal metabolic rate.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286" name="Google Shape;1286;p34"/>
          <p:cNvCxnSpPr/>
          <p:nvPr/>
        </p:nvCxnSpPr>
        <p:spPr>
          <a:xfrm>
            <a:off x="3136150" y="300"/>
            <a:ext cx="0" cy="5142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Heat Exchange and Shape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92" name="Google Shape;1292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Heat exchange depends on </a:t>
            </a:r>
            <a:r>
              <a:rPr lang="en" b="1">
                <a:solidFill>
                  <a:srgbClr val="CCCCCC"/>
                </a:solidFill>
              </a:rPr>
              <a:t>body shape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Organisms with a compact shape will have a relatively </a:t>
            </a:r>
            <a:r>
              <a:rPr lang="en" b="1">
                <a:solidFill>
                  <a:srgbClr val="CCCCCC"/>
                </a:solidFill>
              </a:rPr>
              <a:t>small </a:t>
            </a:r>
            <a:r>
              <a:rPr lang="en">
                <a:solidFill>
                  <a:srgbClr val="CCCCCC"/>
                </a:solidFill>
              </a:rPr>
              <a:t>SA:V.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means they will lost relatively </a:t>
            </a:r>
            <a:r>
              <a:rPr lang="en" b="1">
                <a:solidFill>
                  <a:srgbClr val="CCCCCC"/>
                </a:solidFill>
              </a:rPr>
              <a:t>little </a:t>
            </a:r>
            <a:r>
              <a:rPr lang="en">
                <a:solidFill>
                  <a:srgbClr val="CCCCCC"/>
                </a:solidFill>
              </a:rPr>
              <a:t>heat.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Animals with a less compact shape will have a </a:t>
            </a:r>
            <a:r>
              <a:rPr lang="en" b="1">
                <a:solidFill>
                  <a:srgbClr val="CCCCCC"/>
                </a:solidFill>
              </a:rPr>
              <a:t>higher </a:t>
            </a:r>
            <a:r>
              <a:rPr lang="en">
                <a:solidFill>
                  <a:srgbClr val="CCCCCC"/>
                </a:solidFill>
              </a:rPr>
              <a:t>SA:V.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means they will lose </a:t>
            </a:r>
            <a:r>
              <a:rPr lang="en" b="1">
                <a:solidFill>
                  <a:srgbClr val="CCCCCC"/>
                </a:solidFill>
              </a:rPr>
              <a:t>more </a:t>
            </a:r>
            <a:r>
              <a:rPr lang="en">
                <a:solidFill>
                  <a:srgbClr val="CCCCCC"/>
                </a:solidFill>
              </a:rPr>
              <a:t>heat.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Animals have </a:t>
            </a:r>
            <a:r>
              <a:rPr lang="en" b="1">
                <a:solidFill>
                  <a:srgbClr val="CCCCCC"/>
                </a:solidFill>
              </a:rPr>
              <a:t>adaptations </a:t>
            </a:r>
            <a:r>
              <a:rPr lang="en">
                <a:solidFill>
                  <a:srgbClr val="CCCCCC"/>
                </a:solidFill>
              </a:rPr>
              <a:t>to suit their environment.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shape of an organism has often </a:t>
            </a:r>
            <a:r>
              <a:rPr lang="en" b="1">
                <a:solidFill>
                  <a:srgbClr val="CCCCCC"/>
                </a:solidFill>
              </a:rPr>
              <a:t>evolved </a:t>
            </a:r>
            <a:r>
              <a:rPr lang="en">
                <a:solidFill>
                  <a:srgbClr val="CCCCCC"/>
                </a:solidFill>
              </a:rPr>
              <a:t>to adapt to the temperature or weather conditions of their habitat.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293" name="Google Shape;1293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8" name="Google Shape;1298;p36"/>
          <p:cNvPicPr preferRelativeResize="0"/>
          <p:nvPr/>
        </p:nvPicPr>
        <p:blipFill rotWithShape="1">
          <a:blip r:embed="rId3">
            <a:alphaModFix/>
          </a:blip>
          <a:srcRect t="18413"/>
          <a:stretch/>
        </p:blipFill>
        <p:spPr>
          <a:xfrm>
            <a:off x="4942250" y="0"/>
            <a:ext cx="420174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99" name="Google Shape;1299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1300" name="Google Shape;1300;p36"/>
          <p:cNvSpPr txBox="1"/>
          <p:nvPr/>
        </p:nvSpPr>
        <p:spPr>
          <a:xfrm>
            <a:off x="513775" y="2179200"/>
            <a:ext cx="38610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Arctic fox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has very small ears to reduce it’s SA:V. 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This helps to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reduce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heat loss in cold climates.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301" name="Google Shape;1301;p36"/>
          <p:cNvCxnSpPr/>
          <p:nvPr/>
        </p:nvCxnSpPr>
        <p:spPr>
          <a:xfrm>
            <a:off x="4942250" y="300"/>
            <a:ext cx="0" cy="5142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1307" name="Google Shape;1307;p37"/>
          <p:cNvSpPr txBox="1"/>
          <p:nvPr/>
        </p:nvSpPr>
        <p:spPr>
          <a:xfrm>
            <a:off x="1450200" y="4377950"/>
            <a:ext cx="6243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African bat-eared fox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has very large ears to increase its SA:V. This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increases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its ability to lose heat in hot climates.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308" name="Google Shape;1308;p37"/>
          <p:cNvPicPr preferRelativeResize="0"/>
          <p:nvPr/>
        </p:nvPicPr>
        <p:blipFill rotWithShape="1">
          <a:blip r:embed="rId3">
            <a:alphaModFix/>
          </a:blip>
          <a:srcRect t="13973" b="4692"/>
          <a:stretch/>
        </p:blipFill>
        <p:spPr>
          <a:xfrm>
            <a:off x="0" y="0"/>
            <a:ext cx="9144003" cy="41835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09" name="Google Shape;1309;p37"/>
          <p:cNvCxnSpPr/>
          <p:nvPr/>
        </p:nvCxnSpPr>
        <p:spPr>
          <a:xfrm rot="10800000">
            <a:off x="-4050" y="4183575"/>
            <a:ext cx="9152100" cy="15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4" name="Google Shape;1314;p38"/>
          <p:cNvPicPr preferRelativeResize="0"/>
          <p:nvPr/>
        </p:nvPicPr>
        <p:blipFill rotWithShape="1">
          <a:blip r:embed="rId3">
            <a:alphaModFix/>
          </a:blip>
          <a:srcRect t="19916"/>
          <a:stretch/>
        </p:blipFill>
        <p:spPr>
          <a:xfrm>
            <a:off x="0" y="1"/>
            <a:ext cx="428068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15" name="Google Shape;1315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1316" name="Google Shape;1316;p38"/>
          <p:cNvSpPr txBox="1"/>
          <p:nvPr/>
        </p:nvSpPr>
        <p:spPr>
          <a:xfrm>
            <a:off x="4909350" y="2048400"/>
            <a:ext cx="36174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European fox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lives in temperate climes. 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It has a moderate SA:V due to its intermediately-sized ears.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317" name="Google Shape;1317;p38"/>
          <p:cNvCxnSpPr/>
          <p:nvPr/>
        </p:nvCxnSpPr>
        <p:spPr>
          <a:xfrm>
            <a:off x="4280700" y="300"/>
            <a:ext cx="0" cy="5142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Physiological and Behavioral Adaptations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23" name="Google Shape;1323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Some animals have </a:t>
            </a:r>
            <a:r>
              <a:rPr lang="en" b="1">
                <a:solidFill>
                  <a:srgbClr val="CCCCCC"/>
                </a:solidFill>
              </a:rPr>
              <a:t>internal </a:t>
            </a:r>
            <a:r>
              <a:rPr lang="en">
                <a:solidFill>
                  <a:srgbClr val="CCCCCC"/>
                </a:solidFill>
              </a:rPr>
              <a:t>physiological adaptations for their environment.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Desert-dwelling animals such as the </a:t>
            </a:r>
            <a:r>
              <a:rPr lang="en" b="1">
                <a:solidFill>
                  <a:srgbClr val="CCCCCC"/>
                </a:solidFill>
              </a:rPr>
              <a:t>desert mole rat</a:t>
            </a:r>
            <a:r>
              <a:rPr lang="en">
                <a:solidFill>
                  <a:srgbClr val="CCCCCC"/>
                </a:solidFill>
              </a:rPr>
              <a:t> have specialised structures in the </a:t>
            </a:r>
            <a:r>
              <a:rPr lang="en" b="1">
                <a:solidFill>
                  <a:srgbClr val="CCCCCC"/>
                </a:solidFill>
              </a:rPr>
              <a:t>kidney </a:t>
            </a:r>
            <a:r>
              <a:rPr lang="en">
                <a:solidFill>
                  <a:srgbClr val="CCCCCC"/>
                </a:solidFill>
              </a:rPr>
              <a:t>to retain as much water as possible.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Some animals have </a:t>
            </a:r>
            <a:r>
              <a:rPr lang="en" b="1">
                <a:solidFill>
                  <a:srgbClr val="CCCCCC"/>
                </a:solidFill>
              </a:rPr>
              <a:t>external </a:t>
            </a:r>
            <a:r>
              <a:rPr lang="en">
                <a:solidFill>
                  <a:srgbClr val="CCCCCC"/>
                </a:solidFill>
              </a:rPr>
              <a:t>anatomical adaptations for their environment.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Animals that live in cold environments have </a:t>
            </a:r>
            <a:r>
              <a:rPr lang="en" b="1">
                <a:solidFill>
                  <a:srgbClr val="CCCCCC"/>
                </a:solidFill>
              </a:rPr>
              <a:t>thick fur </a:t>
            </a:r>
            <a:r>
              <a:rPr lang="en">
                <a:solidFill>
                  <a:srgbClr val="CCCCCC"/>
                </a:solidFill>
              </a:rPr>
              <a:t>or </a:t>
            </a:r>
            <a:r>
              <a:rPr lang="en" b="1">
                <a:solidFill>
                  <a:srgbClr val="CCCCCC"/>
                </a:solidFill>
              </a:rPr>
              <a:t>blubber </a:t>
            </a:r>
            <a:r>
              <a:rPr lang="en">
                <a:solidFill>
                  <a:srgbClr val="CCCCCC"/>
                </a:solidFill>
              </a:rPr>
              <a:t>to maintain body temperature.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Other animals have modified their </a:t>
            </a:r>
            <a:r>
              <a:rPr lang="en" b="1">
                <a:solidFill>
                  <a:srgbClr val="CCCCCC"/>
                </a:solidFill>
              </a:rPr>
              <a:t>behaviour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Some animals with high SA:V will </a:t>
            </a:r>
            <a:r>
              <a:rPr lang="en" b="1">
                <a:solidFill>
                  <a:srgbClr val="CCCCCC"/>
                </a:solidFill>
              </a:rPr>
              <a:t>eat constantly </a:t>
            </a:r>
            <a:r>
              <a:rPr lang="en">
                <a:solidFill>
                  <a:srgbClr val="CCCCCC"/>
                </a:solidFill>
              </a:rPr>
              <a:t>to maintain their high metabolic rates.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Many will </a:t>
            </a:r>
            <a:r>
              <a:rPr lang="en" b="1">
                <a:solidFill>
                  <a:srgbClr val="CCCCCC"/>
                </a:solidFill>
              </a:rPr>
              <a:t>seek shelter </a:t>
            </a:r>
            <a:r>
              <a:rPr lang="en">
                <a:solidFill>
                  <a:srgbClr val="CCCCCC"/>
                </a:solidFill>
              </a:rPr>
              <a:t>when weather becomes inhospitable.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324" name="Google Shape;1324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9" name="Google Shape;1329;p40"/>
          <p:cNvPicPr preferRelativeResize="0"/>
          <p:nvPr/>
        </p:nvPicPr>
        <p:blipFill rotWithShape="1">
          <a:blip r:embed="rId3">
            <a:alphaModFix/>
          </a:blip>
          <a:srcRect t="7644" b="6074"/>
          <a:stretch/>
        </p:blipFill>
        <p:spPr>
          <a:xfrm>
            <a:off x="4673000" y="-1"/>
            <a:ext cx="4471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0" name="Google Shape;1330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1331" name="Google Shape;1331;p40"/>
          <p:cNvSpPr txBox="1"/>
          <p:nvPr/>
        </p:nvSpPr>
        <p:spPr>
          <a:xfrm>
            <a:off x="705375" y="2263950"/>
            <a:ext cx="3177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Seals have a thick layer of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blubber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to help conserve heat in polar waters.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332" name="Google Shape;1332;p40"/>
          <p:cNvCxnSpPr/>
          <p:nvPr/>
        </p:nvCxnSpPr>
        <p:spPr>
          <a:xfrm>
            <a:off x="4673000" y="300"/>
            <a:ext cx="0" cy="5142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Surface Area to Volume Ratio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7" name="Google Shape;107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●"/>
            </a:pPr>
            <a:r>
              <a:rPr lang="en">
                <a:solidFill>
                  <a:srgbClr val="4A86E8"/>
                </a:solidFill>
              </a:rPr>
              <a:t>Specification Point 3.3.1 - Surface area to volume ratio.</a:t>
            </a:r>
            <a:endParaRPr>
              <a:solidFill>
                <a:srgbClr val="4A86E8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Organisms need to </a:t>
            </a:r>
            <a:r>
              <a:rPr lang="en" b="1">
                <a:solidFill>
                  <a:srgbClr val="CCCCCC"/>
                </a:solidFill>
              </a:rPr>
              <a:t>exchange </a:t>
            </a:r>
            <a:r>
              <a:rPr lang="en">
                <a:solidFill>
                  <a:srgbClr val="CCCCCC"/>
                </a:solidFill>
              </a:rPr>
              <a:t>substances with their environment.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Cells require oxygen (O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) and </a:t>
            </a:r>
            <a:r>
              <a:rPr lang="en" b="1">
                <a:solidFill>
                  <a:srgbClr val="CCCCCC"/>
                </a:solidFill>
              </a:rPr>
              <a:t>glucose </a:t>
            </a:r>
            <a:r>
              <a:rPr lang="en">
                <a:solidFill>
                  <a:srgbClr val="CCCCCC"/>
                </a:solidFill>
              </a:rPr>
              <a:t>for </a:t>
            </a:r>
            <a:r>
              <a:rPr lang="en" b="1">
                <a:solidFill>
                  <a:srgbClr val="CCCCCC"/>
                </a:solidFill>
              </a:rPr>
              <a:t>aerobic respiration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They also need to excrete waste products such as </a:t>
            </a:r>
            <a:r>
              <a:rPr lang="en" b="1">
                <a:solidFill>
                  <a:srgbClr val="CCCCCC"/>
                </a:solidFill>
              </a:rPr>
              <a:t>carbon dioxide </a:t>
            </a:r>
            <a:r>
              <a:rPr lang="en">
                <a:solidFill>
                  <a:srgbClr val="CCCCCC"/>
                </a:solidFill>
              </a:rPr>
              <a:t>(</a:t>
            </a:r>
            <a:r>
              <a:rPr lang="en" b="1">
                <a:solidFill>
                  <a:srgbClr val="CCCCCC"/>
                </a:solidFill>
              </a:rPr>
              <a:t>CO</a:t>
            </a:r>
            <a:r>
              <a:rPr lang="en" b="1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).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Organisms need to maintain a fairly </a:t>
            </a:r>
            <a:r>
              <a:rPr lang="en" b="1">
                <a:solidFill>
                  <a:srgbClr val="CCCCCC"/>
                </a:solidFill>
              </a:rPr>
              <a:t>constant temperature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 b="1">
                <a:solidFill>
                  <a:srgbClr val="E69138"/>
                </a:solidFill>
              </a:rPr>
              <a:t>Heat </a:t>
            </a:r>
            <a:r>
              <a:rPr lang="en">
                <a:solidFill>
                  <a:srgbClr val="CCCCCC"/>
                </a:solidFill>
              </a:rPr>
              <a:t>needs to be exchange with the environment.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rate of </a:t>
            </a:r>
            <a:r>
              <a:rPr lang="en" b="1">
                <a:solidFill>
                  <a:srgbClr val="CCCCCC"/>
                </a:solidFill>
              </a:rPr>
              <a:t>substance exchange </a:t>
            </a:r>
            <a:r>
              <a:rPr lang="en">
                <a:solidFill>
                  <a:srgbClr val="CCCCCC"/>
                </a:solidFill>
              </a:rPr>
              <a:t>is determined by an organism’s </a:t>
            </a:r>
            <a:r>
              <a:rPr lang="en" b="1">
                <a:solidFill>
                  <a:srgbClr val="CCCCCC"/>
                </a:solidFill>
              </a:rPr>
              <a:t>surface area </a:t>
            </a:r>
            <a:r>
              <a:rPr lang="en">
                <a:solidFill>
                  <a:srgbClr val="CCCCCC"/>
                </a:solidFill>
              </a:rPr>
              <a:t>to </a:t>
            </a:r>
            <a:r>
              <a:rPr lang="en" b="1">
                <a:solidFill>
                  <a:srgbClr val="CCCCCC"/>
                </a:solidFill>
              </a:rPr>
              <a:t>volume ratio</a:t>
            </a:r>
            <a:r>
              <a:rPr lang="en">
                <a:solidFill>
                  <a:srgbClr val="CCCCCC"/>
                </a:solidFill>
              </a:rPr>
              <a:t> (</a:t>
            </a:r>
            <a:r>
              <a:rPr lang="en" b="1">
                <a:solidFill>
                  <a:srgbClr val="CCCCCC"/>
                </a:solidFill>
              </a:rPr>
              <a:t>SA:V</a:t>
            </a:r>
            <a:r>
              <a:rPr lang="en">
                <a:solidFill>
                  <a:srgbClr val="CCCCCC"/>
                </a:solidFill>
              </a:rPr>
              <a:t>).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Small organisms have a </a:t>
            </a:r>
            <a:r>
              <a:rPr lang="en" b="1">
                <a:solidFill>
                  <a:srgbClr val="CCCCCC"/>
                </a:solidFill>
              </a:rPr>
              <a:t>high </a:t>
            </a:r>
            <a:r>
              <a:rPr lang="en">
                <a:solidFill>
                  <a:srgbClr val="CCCCCC"/>
                </a:solidFill>
              </a:rPr>
              <a:t>SA:V.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Larger organisms have a </a:t>
            </a:r>
            <a:r>
              <a:rPr lang="en" b="1">
                <a:solidFill>
                  <a:srgbClr val="CCCCCC"/>
                </a:solidFill>
              </a:rPr>
              <a:t>lower </a:t>
            </a:r>
            <a:r>
              <a:rPr lang="en">
                <a:solidFill>
                  <a:srgbClr val="CCCCCC"/>
                </a:solidFill>
              </a:rPr>
              <a:t>SA:V.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08" name="Google Shape;10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3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4" name="Google Shape;114;p27"/>
          <p:cNvSpPr txBox="1"/>
          <p:nvPr/>
        </p:nvSpPr>
        <p:spPr>
          <a:xfrm>
            <a:off x="5758425" y="2345400"/>
            <a:ext cx="2610300" cy="10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Small animals have a much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higher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SA:V than larger animals. This can be proven mathematically using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cubes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various sizes.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15" name="Google Shape;115;p27"/>
          <p:cNvGrpSpPr/>
          <p:nvPr/>
        </p:nvGrpSpPr>
        <p:grpSpPr>
          <a:xfrm>
            <a:off x="569150" y="1081413"/>
            <a:ext cx="4886250" cy="2980667"/>
            <a:chOff x="478775" y="820050"/>
            <a:chExt cx="4886250" cy="2980667"/>
          </a:xfrm>
        </p:grpSpPr>
        <p:sp>
          <p:nvSpPr>
            <p:cNvPr id="116" name="Google Shape;116;p27"/>
            <p:cNvSpPr txBox="1"/>
            <p:nvPr/>
          </p:nvSpPr>
          <p:spPr>
            <a:xfrm>
              <a:off x="3098525" y="820050"/>
              <a:ext cx="22665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NUMBER OF CUBES = 8</a:t>
              </a:r>
              <a:endParaRPr sz="8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DIMENSIONS (CM) = 1 × 1</a:t>
              </a:r>
              <a:endParaRPr sz="8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SURFACE AREA (CM</a:t>
              </a:r>
              <a:r>
                <a:rPr lang="en" sz="800" baseline="30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2</a:t>
              </a:r>
              <a:r>
                <a:rPr lang="en"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) = 8 (1 × 1 × 6) = 48</a:t>
              </a:r>
              <a:endParaRPr sz="8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VOLUME (CM</a:t>
              </a:r>
              <a:r>
                <a:rPr lang="en" sz="800" baseline="30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3</a:t>
              </a:r>
              <a:r>
                <a:rPr lang="en"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) = 8 (1 × 1 × 1) = 8</a:t>
              </a:r>
              <a:endParaRPr sz="8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SA:V = 48 ÷ 8 = </a:t>
              </a:r>
              <a:r>
                <a:rPr lang="en" sz="800" b="1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6</a:t>
              </a:r>
              <a:endParaRPr sz="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17" name="Google Shape;117;p27"/>
            <p:cNvSpPr txBox="1"/>
            <p:nvPr/>
          </p:nvSpPr>
          <p:spPr>
            <a:xfrm>
              <a:off x="478775" y="820050"/>
              <a:ext cx="25737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NUMBER OF CUBES = 1</a:t>
              </a:r>
              <a:endParaRPr sz="800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DIMENSIONS (CM) = 2 × 2</a:t>
              </a:r>
              <a:endParaRPr sz="800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SURFACE AREA (CM</a:t>
              </a:r>
              <a:r>
                <a:rPr lang="en" sz="800" baseline="300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2</a:t>
              </a:r>
              <a:r>
                <a:rPr lang="en" sz="8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) = (2 × 2 × 6) = 24</a:t>
              </a:r>
              <a:endParaRPr sz="800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VOLUME (CM</a:t>
              </a:r>
              <a:r>
                <a:rPr lang="en" sz="800" baseline="300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3</a:t>
              </a:r>
              <a:r>
                <a:rPr lang="en" sz="8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) = (2 × 2 × 2) = 8</a:t>
              </a:r>
              <a:endParaRPr sz="800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SA:V = 24 ÷ 8 = </a:t>
              </a:r>
              <a:r>
                <a:rPr lang="en" sz="800" b="1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3</a:t>
              </a:r>
              <a:endParaRPr sz="800" b="1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grpSp>
          <p:nvGrpSpPr>
            <p:cNvPr id="118" name="Google Shape;118;p27"/>
            <p:cNvGrpSpPr/>
            <p:nvPr/>
          </p:nvGrpSpPr>
          <p:grpSpPr>
            <a:xfrm>
              <a:off x="750853" y="1705802"/>
              <a:ext cx="4347746" cy="2094915"/>
              <a:chOff x="1150853" y="1472789"/>
              <a:chExt cx="4347746" cy="2094915"/>
            </a:xfrm>
          </p:grpSpPr>
          <p:grpSp>
            <p:nvGrpSpPr>
              <p:cNvPr id="119" name="Google Shape;119;p27"/>
              <p:cNvGrpSpPr/>
              <p:nvPr/>
            </p:nvGrpSpPr>
            <p:grpSpPr>
              <a:xfrm>
                <a:off x="3624023" y="1486723"/>
                <a:ext cx="1874575" cy="2064679"/>
                <a:chOff x="6116000" y="-124475"/>
                <a:chExt cx="2500434" cy="2753640"/>
              </a:xfrm>
            </p:grpSpPr>
            <p:sp>
              <p:nvSpPr>
                <p:cNvPr id="120" name="Google Shape;120;p27"/>
                <p:cNvSpPr/>
                <p:nvPr/>
              </p:nvSpPr>
              <p:spPr>
                <a:xfrm>
                  <a:off x="6781795" y="-124475"/>
                  <a:ext cx="1149390" cy="637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00" h="31853" extrusionOk="0">
                      <a:moveTo>
                        <a:pt x="27971" y="1"/>
                      </a:moveTo>
                      <a:lnTo>
                        <a:pt x="1" y="15641"/>
                      </a:lnTo>
                      <a:lnTo>
                        <a:pt x="27057" y="31852"/>
                      </a:lnTo>
                      <a:lnTo>
                        <a:pt x="54000" y="15070"/>
                      </a:lnTo>
                      <a:lnTo>
                        <a:pt x="27971" y="1"/>
                      </a:lnTo>
                      <a:close/>
                    </a:path>
                  </a:pathLst>
                </a:custGeom>
                <a:solidFill>
                  <a:srgbClr val="95CDD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121;p27"/>
                <p:cNvSpPr/>
                <p:nvPr/>
              </p:nvSpPr>
              <p:spPr>
                <a:xfrm>
                  <a:off x="7357703" y="176925"/>
                  <a:ext cx="585635" cy="993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14" h="49662" extrusionOk="0">
                      <a:moveTo>
                        <a:pt x="26943" y="0"/>
                      </a:moveTo>
                      <a:lnTo>
                        <a:pt x="0" y="16782"/>
                      </a:lnTo>
                      <a:lnTo>
                        <a:pt x="229" y="49661"/>
                      </a:lnTo>
                      <a:lnTo>
                        <a:pt x="27514" y="33336"/>
                      </a:lnTo>
                      <a:lnTo>
                        <a:pt x="26943" y="0"/>
                      </a:lnTo>
                      <a:close/>
                    </a:path>
                  </a:pathLst>
                </a:custGeom>
                <a:solidFill>
                  <a:srgbClr val="4797B0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122;p27"/>
                <p:cNvSpPr/>
                <p:nvPr/>
              </p:nvSpPr>
              <p:spPr>
                <a:xfrm>
                  <a:off x="6781795" y="188345"/>
                  <a:ext cx="580783" cy="981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86" h="49091" extrusionOk="0">
                      <a:moveTo>
                        <a:pt x="1" y="0"/>
                      </a:moveTo>
                      <a:lnTo>
                        <a:pt x="1" y="32765"/>
                      </a:lnTo>
                      <a:lnTo>
                        <a:pt x="27286" y="49090"/>
                      </a:lnTo>
                      <a:lnTo>
                        <a:pt x="27057" y="1621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799E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123;p27"/>
                <p:cNvSpPr/>
                <p:nvPr/>
              </p:nvSpPr>
              <p:spPr>
                <a:xfrm>
                  <a:off x="7452464" y="953225"/>
                  <a:ext cx="1163970" cy="659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85" h="32994" extrusionOk="0">
                      <a:moveTo>
                        <a:pt x="26715" y="1"/>
                      </a:moveTo>
                      <a:lnTo>
                        <a:pt x="1" y="16783"/>
                      </a:lnTo>
                      <a:lnTo>
                        <a:pt x="27057" y="32994"/>
                      </a:lnTo>
                      <a:lnTo>
                        <a:pt x="54685" y="16669"/>
                      </a:lnTo>
                      <a:lnTo>
                        <a:pt x="26715" y="1"/>
                      </a:lnTo>
                      <a:close/>
                    </a:path>
                  </a:pathLst>
                </a:custGeom>
                <a:solidFill>
                  <a:srgbClr val="00799E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124;p27"/>
                <p:cNvSpPr/>
                <p:nvPr/>
              </p:nvSpPr>
              <p:spPr>
                <a:xfrm>
                  <a:off x="8028372" y="1286585"/>
                  <a:ext cx="588062" cy="986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8" h="49319" extrusionOk="0">
                      <a:moveTo>
                        <a:pt x="27628" y="1"/>
                      </a:moveTo>
                      <a:lnTo>
                        <a:pt x="0" y="16326"/>
                      </a:lnTo>
                      <a:lnTo>
                        <a:pt x="229" y="49319"/>
                      </a:lnTo>
                      <a:lnTo>
                        <a:pt x="27628" y="32994"/>
                      </a:lnTo>
                      <a:lnTo>
                        <a:pt x="27628" y="1"/>
                      </a:lnTo>
                      <a:close/>
                    </a:path>
                  </a:pathLst>
                </a:custGeom>
                <a:solidFill>
                  <a:srgbClr val="4797B0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125;p27"/>
                <p:cNvSpPr/>
                <p:nvPr/>
              </p:nvSpPr>
              <p:spPr>
                <a:xfrm>
                  <a:off x="7452464" y="1288865"/>
                  <a:ext cx="580783" cy="98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86" h="49205" extrusionOk="0">
                      <a:moveTo>
                        <a:pt x="1" y="1"/>
                      </a:moveTo>
                      <a:lnTo>
                        <a:pt x="1" y="32880"/>
                      </a:lnTo>
                      <a:lnTo>
                        <a:pt x="27286" y="49205"/>
                      </a:lnTo>
                      <a:lnTo>
                        <a:pt x="27057" y="16212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00799E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126;p27"/>
                <p:cNvSpPr/>
                <p:nvPr/>
              </p:nvSpPr>
              <p:spPr>
                <a:xfrm>
                  <a:off x="7452464" y="953225"/>
                  <a:ext cx="1163970" cy="659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85" h="32994" extrusionOk="0">
                      <a:moveTo>
                        <a:pt x="26715" y="1"/>
                      </a:moveTo>
                      <a:lnTo>
                        <a:pt x="1" y="16783"/>
                      </a:lnTo>
                      <a:lnTo>
                        <a:pt x="27057" y="32994"/>
                      </a:lnTo>
                      <a:lnTo>
                        <a:pt x="54685" y="16669"/>
                      </a:lnTo>
                      <a:lnTo>
                        <a:pt x="26715" y="1"/>
                      </a:lnTo>
                      <a:close/>
                    </a:path>
                  </a:pathLst>
                </a:custGeom>
                <a:solidFill>
                  <a:srgbClr val="222222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127;p27"/>
                <p:cNvSpPr/>
                <p:nvPr/>
              </p:nvSpPr>
              <p:spPr>
                <a:xfrm>
                  <a:off x="6116000" y="964645"/>
                  <a:ext cx="1146964" cy="637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86" h="31853" extrusionOk="0">
                      <a:moveTo>
                        <a:pt x="27856" y="1"/>
                      </a:moveTo>
                      <a:lnTo>
                        <a:pt x="0" y="15641"/>
                      </a:lnTo>
                      <a:lnTo>
                        <a:pt x="27057" y="31852"/>
                      </a:lnTo>
                      <a:lnTo>
                        <a:pt x="53885" y="15070"/>
                      </a:lnTo>
                      <a:lnTo>
                        <a:pt x="27856" y="1"/>
                      </a:lnTo>
                      <a:close/>
                    </a:path>
                  </a:pathLst>
                </a:custGeom>
                <a:solidFill>
                  <a:srgbClr val="00799E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128;p27"/>
                <p:cNvSpPr/>
                <p:nvPr/>
              </p:nvSpPr>
              <p:spPr>
                <a:xfrm>
                  <a:off x="6691887" y="1266045"/>
                  <a:ext cx="585635" cy="993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14" h="49661" extrusionOk="0">
                      <a:moveTo>
                        <a:pt x="26829" y="0"/>
                      </a:moveTo>
                      <a:lnTo>
                        <a:pt x="1" y="16782"/>
                      </a:lnTo>
                      <a:lnTo>
                        <a:pt x="229" y="49661"/>
                      </a:lnTo>
                      <a:lnTo>
                        <a:pt x="27514" y="33336"/>
                      </a:lnTo>
                      <a:lnTo>
                        <a:pt x="26829" y="0"/>
                      </a:lnTo>
                      <a:close/>
                    </a:path>
                  </a:pathLst>
                </a:custGeom>
                <a:solidFill>
                  <a:srgbClr val="4797B0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129;p27"/>
                <p:cNvSpPr/>
                <p:nvPr/>
              </p:nvSpPr>
              <p:spPr>
                <a:xfrm>
                  <a:off x="6116000" y="1277445"/>
                  <a:ext cx="580783" cy="981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86" h="49091" extrusionOk="0">
                      <a:moveTo>
                        <a:pt x="0" y="1"/>
                      </a:moveTo>
                      <a:lnTo>
                        <a:pt x="0" y="32766"/>
                      </a:lnTo>
                      <a:lnTo>
                        <a:pt x="27285" y="49091"/>
                      </a:lnTo>
                      <a:lnTo>
                        <a:pt x="27057" y="16212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799E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130;p27"/>
                <p:cNvSpPr/>
                <p:nvPr/>
              </p:nvSpPr>
              <p:spPr>
                <a:xfrm>
                  <a:off x="6116000" y="964645"/>
                  <a:ext cx="1146964" cy="637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86" h="31853" extrusionOk="0">
                      <a:moveTo>
                        <a:pt x="27856" y="1"/>
                      </a:moveTo>
                      <a:lnTo>
                        <a:pt x="0" y="15641"/>
                      </a:lnTo>
                      <a:lnTo>
                        <a:pt x="27057" y="31852"/>
                      </a:lnTo>
                      <a:lnTo>
                        <a:pt x="53885" y="15070"/>
                      </a:lnTo>
                      <a:lnTo>
                        <a:pt x="27856" y="1"/>
                      </a:lnTo>
                      <a:close/>
                    </a:path>
                  </a:pathLst>
                </a:custGeom>
                <a:solidFill>
                  <a:srgbClr val="222222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131;p27"/>
                <p:cNvSpPr/>
                <p:nvPr/>
              </p:nvSpPr>
              <p:spPr>
                <a:xfrm>
                  <a:off x="6781795" y="1307145"/>
                  <a:ext cx="1161544" cy="662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1" h="33108" extrusionOk="0">
                      <a:moveTo>
                        <a:pt x="26601" y="0"/>
                      </a:moveTo>
                      <a:lnTo>
                        <a:pt x="1" y="16896"/>
                      </a:lnTo>
                      <a:lnTo>
                        <a:pt x="27057" y="33107"/>
                      </a:lnTo>
                      <a:lnTo>
                        <a:pt x="54571" y="16782"/>
                      </a:lnTo>
                      <a:lnTo>
                        <a:pt x="26601" y="0"/>
                      </a:lnTo>
                      <a:close/>
                    </a:path>
                  </a:pathLst>
                </a:custGeom>
                <a:solidFill>
                  <a:srgbClr val="00799E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132;p27"/>
                <p:cNvSpPr/>
                <p:nvPr/>
              </p:nvSpPr>
              <p:spPr>
                <a:xfrm>
                  <a:off x="7357703" y="1642765"/>
                  <a:ext cx="585635" cy="98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14" h="49320" extrusionOk="0">
                      <a:moveTo>
                        <a:pt x="27514" y="1"/>
                      </a:moveTo>
                      <a:lnTo>
                        <a:pt x="0" y="16326"/>
                      </a:lnTo>
                      <a:lnTo>
                        <a:pt x="229" y="49319"/>
                      </a:lnTo>
                      <a:lnTo>
                        <a:pt x="27514" y="32880"/>
                      </a:lnTo>
                      <a:lnTo>
                        <a:pt x="27514" y="1"/>
                      </a:lnTo>
                      <a:close/>
                    </a:path>
                  </a:pathLst>
                </a:custGeom>
                <a:solidFill>
                  <a:srgbClr val="4797B0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133;p27"/>
                <p:cNvSpPr/>
                <p:nvPr/>
              </p:nvSpPr>
              <p:spPr>
                <a:xfrm>
                  <a:off x="6781795" y="1645065"/>
                  <a:ext cx="580783" cy="98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86" h="49205" extrusionOk="0">
                      <a:moveTo>
                        <a:pt x="1" y="0"/>
                      </a:moveTo>
                      <a:lnTo>
                        <a:pt x="1" y="32765"/>
                      </a:lnTo>
                      <a:lnTo>
                        <a:pt x="27286" y="49204"/>
                      </a:lnTo>
                      <a:lnTo>
                        <a:pt x="27286" y="49204"/>
                      </a:lnTo>
                      <a:lnTo>
                        <a:pt x="27057" y="1621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799E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134;p27"/>
                <p:cNvSpPr/>
                <p:nvPr/>
              </p:nvSpPr>
              <p:spPr>
                <a:xfrm>
                  <a:off x="6781795" y="1307145"/>
                  <a:ext cx="1161544" cy="662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1" h="33108" extrusionOk="0">
                      <a:moveTo>
                        <a:pt x="26601" y="0"/>
                      </a:moveTo>
                      <a:lnTo>
                        <a:pt x="1" y="16896"/>
                      </a:lnTo>
                      <a:lnTo>
                        <a:pt x="27057" y="33107"/>
                      </a:lnTo>
                      <a:lnTo>
                        <a:pt x="54571" y="16782"/>
                      </a:lnTo>
                      <a:lnTo>
                        <a:pt x="26601" y="0"/>
                      </a:lnTo>
                      <a:close/>
                    </a:path>
                  </a:pathLst>
                </a:custGeom>
                <a:solidFill>
                  <a:srgbClr val="222222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135;p27"/>
                <p:cNvSpPr/>
                <p:nvPr/>
              </p:nvSpPr>
              <p:spPr>
                <a:xfrm>
                  <a:off x="7452464" y="218025"/>
                  <a:ext cx="1163970" cy="662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85" h="33108" extrusionOk="0">
                      <a:moveTo>
                        <a:pt x="26715" y="0"/>
                      </a:moveTo>
                      <a:lnTo>
                        <a:pt x="1" y="16896"/>
                      </a:lnTo>
                      <a:lnTo>
                        <a:pt x="27057" y="33108"/>
                      </a:lnTo>
                      <a:lnTo>
                        <a:pt x="54685" y="16782"/>
                      </a:lnTo>
                      <a:lnTo>
                        <a:pt x="26715" y="0"/>
                      </a:lnTo>
                      <a:close/>
                    </a:path>
                  </a:pathLst>
                </a:custGeom>
                <a:solidFill>
                  <a:srgbClr val="95CDD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136;p27"/>
                <p:cNvSpPr/>
                <p:nvPr/>
              </p:nvSpPr>
              <p:spPr>
                <a:xfrm>
                  <a:off x="8028372" y="553665"/>
                  <a:ext cx="588062" cy="986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8" h="49319" extrusionOk="0">
                      <a:moveTo>
                        <a:pt x="27628" y="0"/>
                      </a:moveTo>
                      <a:lnTo>
                        <a:pt x="0" y="16326"/>
                      </a:lnTo>
                      <a:lnTo>
                        <a:pt x="229" y="49319"/>
                      </a:lnTo>
                      <a:lnTo>
                        <a:pt x="27628" y="32879"/>
                      </a:lnTo>
                      <a:lnTo>
                        <a:pt x="27628" y="0"/>
                      </a:lnTo>
                      <a:close/>
                    </a:path>
                  </a:pathLst>
                </a:custGeom>
                <a:solidFill>
                  <a:srgbClr val="4797B0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137;p27"/>
                <p:cNvSpPr/>
                <p:nvPr/>
              </p:nvSpPr>
              <p:spPr>
                <a:xfrm>
                  <a:off x="7452464" y="555945"/>
                  <a:ext cx="580783" cy="98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86" h="49205" extrusionOk="0">
                      <a:moveTo>
                        <a:pt x="1" y="0"/>
                      </a:moveTo>
                      <a:lnTo>
                        <a:pt x="1" y="32765"/>
                      </a:lnTo>
                      <a:lnTo>
                        <a:pt x="27286" y="49205"/>
                      </a:lnTo>
                      <a:lnTo>
                        <a:pt x="27057" y="1621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799E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138;p27"/>
                <p:cNvSpPr/>
                <p:nvPr/>
              </p:nvSpPr>
              <p:spPr>
                <a:xfrm>
                  <a:off x="6116000" y="231725"/>
                  <a:ext cx="1146964" cy="634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86" h="31738" extrusionOk="0">
                      <a:moveTo>
                        <a:pt x="27856" y="0"/>
                      </a:moveTo>
                      <a:lnTo>
                        <a:pt x="0" y="15526"/>
                      </a:lnTo>
                      <a:lnTo>
                        <a:pt x="27057" y="31738"/>
                      </a:lnTo>
                      <a:lnTo>
                        <a:pt x="53885" y="15070"/>
                      </a:lnTo>
                      <a:lnTo>
                        <a:pt x="27856" y="0"/>
                      </a:lnTo>
                      <a:close/>
                    </a:path>
                  </a:pathLst>
                </a:custGeom>
                <a:solidFill>
                  <a:srgbClr val="95CDD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139;p27"/>
                <p:cNvSpPr/>
                <p:nvPr/>
              </p:nvSpPr>
              <p:spPr>
                <a:xfrm>
                  <a:off x="6691887" y="533105"/>
                  <a:ext cx="585635" cy="993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14" h="49662" extrusionOk="0">
                      <a:moveTo>
                        <a:pt x="26829" y="1"/>
                      </a:moveTo>
                      <a:lnTo>
                        <a:pt x="1" y="16669"/>
                      </a:lnTo>
                      <a:lnTo>
                        <a:pt x="229" y="49662"/>
                      </a:lnTo>
                      <a:lnTo>
                        <a:pt x="27514" y="33222"/>
                      </a:lnTo>
                      <a:lnTo>
                        <a:pt x="26829" y="1"/>
                      </a:lnTo>
                      <a:close/>
                    </a:path>
                  </a:pathLst>
                </a:custGeom>
                <a:solidFill>
                  <a:srgbClr val="4797B0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140;p27"/>
                <p:cNvSpPr/>
                <p:nvPr/>
              </p:nvSpPr>
              <p:spPr>
                <a:xfrm>
                  <a:off x="6116000" y="542245"/>
                  <a:ext cx="580783" cy="98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86" h="49205" extrusionOk="0">
                      <a:moveTo>
                        <a:pt x="0" y="0"/>
                      </a:moveTo>
                      <a:lnTo>
                        <a:pt x="0" y="32765"/>
                      </a:lnTo>
                      <a:lnTo>
                        <a:pt x="27285" y="49205"/>
                      </a:lnTo>
                      <a:lnTo>
                        <a:pt x="27285" y="49205"/>
                      </a:lnTo>
                      <a:lnTo>
                        <a:pt x="27057" y="162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799E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141;p27"/>
                <p:cNvSpPr/>
                <p:nvPr/>
              </p:nvSpPr>
              <p:spPr>
                <a:xfrm>
                  <a:off x="6781795" y="574205"/>
                  <a:ext cx="1161544" cy="662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1" h="33108" extrusionOk="0">
                      <a:moveTo>
                        <a:pt x="26601" y="1"/>
                      </a:moveTo>
                      <a:lnTo>
                        <a:pt x="1" y="16783"/>
                      </a:lnTo>
                      <a:lnTo>
                        <a:pt x="27057" y="33108"/>
                      </a:lnTo>
                      <a:lnTo>
                        <a:pt x="54571" y="16783"/>
                      </a:lnTo>
                      <a:lnTo>
                        <a:pt x="26601" y="1"/>
                      </a:lnTo>
                      <a:close/>
                    </a:path>
                  </a:pathLst>
                </a:custGeom>
                <a:solidFill>
                  <a:srgbClr val="95CDD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142;p27"/>
                <p:cNvSpPr/>
                <p:nvPr/>
              </p:nvSpPr>
              <p:spPr>
                <a:xfrm>
                  <a:off x="7357703" y="909845"/>
                  <a:ext cx="585635" cy="98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14" h="49205" extrusionOk="0">
                      <a:moveTo>
                        <a:pt x="27514" y="1"/>
                      </a:moveTo>
                      <a:lnTo>
                        <a:pt x="0" y="16326"/>
                      </a:lnTo>
                      <a:lnTo>
                        <a:pt x="229" y="49205"/>
                      </a:lnTo>
                      <a:lnTo>
                        <a:pt x="27514" y="32880"/>
                      </a:lnTo>
                      <a:lnTo>
                        <a:pt x="27514" y="1"/>
                      </a:lnTo>
                      <a:close/>
                    </a:path>
                  </a:pathLst>
                </a:custGeom>
                <a:solidFill>
                  <a:srgbClr val="4797B0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143;p27"/>
                <p:cNvSpPr/>
                <p:nvPr/>
              </p:nvSpPr>
              <p:spPr>
                <a:xfrm>
                  <a:off x="6781795" y="909845"/>
                  <a:ext cx="580783" cy="98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86" h="49205" extrusionOk="0">
                      <a:moveTo>
                        <a:pt x="1" y="1"/>
                      </a:moveTo>
                      <a:lnTo>
                        <a:pt x="1" y="32880"/>
                      </a:lnTo>
                      <a:lnTo>
                        <a:pt x="27286" y="49205"/>
                      </a:lnTo>
                      <a:lnTo>
                        <a:pt x="27057" y="16326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00799E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4" name="Google Shape;144;p27"/>
              <p:cNvGrpSpPr/>
              <p:nvPr/>
            </p:nvGrpSpPr>
            <p:grpSpPr>
              <a:xfrm>
                <a:off x="1150853" y="1472789"/>
                <a:ext cx="1872176" cy="2094915"/>
                <a:chOff x="3758082" y="1923285"/>
                <a:chExt cx="1161544" cy="1296920"/>
              </a:xfrm>
            </p:grpSpPr>
            <p:sp>
              <p:nvSpPr>
                <p:cNvPr id="145" name="Google Shape;145;p27"/>
                <p:cNvSpPr/>
                <p:nvPr/>
              </p:nvSpPr>
              <p:spPr>
                <a:xfrm>
                  <a:off x="3758082" y="1923285"/>
                  <a:ext cx="1161544" cy="637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1" h="31853" extrusionOk="0">
                      <a:moveTo>
                        <a:pt x="27970" y="1"/>
                      </a:moveTo>
                      <a:lnTo>
                        <a:pt x="1" y="15641"/>
                      </a:lnTo>
                      <a:lnTo>
                        <a:pt x="27057" y="31852"/>
                      </a:lnTo>
                      <a:lnTo>
                        <a:pt x="54570" y="15527"/>
                      </a:lnTo>
                      <a:lnTo>
                        <a:pt x="27970" y="1"/>
                      </a:lnTo>
                      <a:close/>
                    </a:path>
                  </a:pathLst>
                </a:custGeom>
                <a:solidFill>
                  <a:srgbClr val="95CDD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146;p27"/>
                <p:cNvSpPr/>
                <p:nvPr/>
              </p:nvSpPr>
              <p:spPr>
                <a:xfrm>
                  <a:off x="4333990" y="2233825"/>
                  <a:ext cx="585635" cy="986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14" h="49319" extrusionOk="0">
                      <a:moveTo>
                        <a:pt x="27513" y="0"/>
                      </a:moveTo>
                      <a:lnTo>
                        <a:pt x="0" y="16325"/>
                      </a:lnTo>
                      <a:lnTo>
                        <a:pt x="228" y="49318"/>
                      </a:lnTo>
                      <a:lnTo>
                        <a:pt x="27513" y="32879"/>
                      </a:lnTo>
                      <a:lnTo>
                        <a:pt x="27513" y="0"/>
                      </a:lnTo>
                      <a:close/>
                    </a:path>
                  </a:pathLst>
                </a:custGeom>
                <a:solidFill>
                  <a:srgbClr val="4797B0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147;p27"/>
                <p:cNvSpPr/>
                <p:nvPr/>
              </p:nvSpPr>
              <p:spPr>
                <a:xfrm>
                  <a:off x="3758082" y="2236105"/>
                  <a:ext cx="580783" cy="98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86" h="49205" extrusionOk="0">
                      <a:moveTo>
                        <a:pt x="1" y="0"/>
                      </a:moveTo>
                      <a:lnTo>
                        <a:pt x="1" y="32765"/>
                      </a:lnTo>
                      <a:lnTo>
                        <a:pt x="27285" y="49204"/>
                      </a:lnTo>
                      <a:lnTo>
                        <a:pt x="27057" y="1621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799E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Calculating Volume and Surface Area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3" name="Google Shape;153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43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Bacteria come in several </a:t>
            </a:r>
            <a:r>
              <a:rPr lang="en" b="1">
                <a:solidFill>
                  <a:srgbClr val="CCCCCC"/>
                </a:solidFill>
              </a:rPr>
              <a:t>shapes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Coccal bacteria are </a:t>
            </a:r>
            <a:r>
              <a:rPr lang="en" b="1">
                <a:solidFill>
                  <a:srgbClr val="CCCCCC"/>
                </a:solidFill>
              </a:rPr>
              <a:t>spherical </a:t>
            </a:r>
            <a:r>
              <a:rPr lang="en">
                <a:solidFill>
                  <a:srgbClr val="CCCCCC"/>
                </a:solidFill>
              </a:rPr>
              <a:t>in shape.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Bacilli (rod-shaped) bacteria are </a:t>
            </a:r>
            <a:r>
              <a:rPr lang="en" b="1">
                <a:solidFill>
                  <a:srgbClr val="CCCCCC"/>
                </a:solidFill>
              </a:rPr>
              <a:t>cylindrical </a:t>
            </a:r>
            <a:r>
              <a:rPr lang="en">
                <a:solidFill>
                  <a:srgbClr val="CCCCCC"/>
                </a:solidFill>
              </a:rPr>
              <a:t>in shape.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volume of </a:t>
            </a:r>
            <a:r>
              <a:rPr lang="en" b="1">
                <a:solidFill>
                  <a:srgbClr val="CCCCCC"/>
                </a:solidFill>
              </a:rPr>
              <a:t>coccal </a:t>
            </a:r>
            <a:r>
              <a:rPr lang="en">
                <a:solidFill>
                  <a:srgbClr val="CCCCCC"/>
                </a:solidFill>
              </a:rPr>
              <a:t>bacteria can be calculated.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volume of a </a:t>
            </a:r>
            <a:r>
              <a:rPr lang="en" b="1">
                <a:solidFill>
                  <a:srgbClr val="CCCCCC"/>
                </a:solidFill>
              </a:rPr>
              <a:t>sphere </a:t>
            </a:r>
            <a:r>
              <a:rPr lang="en">
                <a:solidFill>
                  <a:srgbClr val="CCCCCC"/>
                </a:solidFill>
              </a:rPr>
              <a:t>is 4/3πr</a:t>
            </a:r>
            <a:r>
              <a:rPr lang="en" baseline="30000">
                <a:solidFill>
                  <a:srgbClr val="CCCCCC"/>
                </a:solidFill>
              </a:rPr>
              <a:t>3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volume of </a:t>
            </a:r>
            <a:r>
              <a:rPr lang="en" b="1">
                <a:solidFill>
                  <a:srgbClr val="CCCCCC"/>
                </a:solidFill>
              </a:rPr>
              <a:t>rod-shaped</a:t>
            </a:r>
            <a:r>
              <a:rPr lang="en">
                <a:solidFill>
                  <a:srgbClr val="CCCCCC"/>
                </a:solidFill>
              </a:rPr>
              <a:t> bacteria can also be calculated: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By splitting the shape into </a:t>
            </a:r>
            <a:r>
              <a:rPr lang="en" b="1">
                <a:solidFill>
                  <a:srgbClr val="CCCCCC"/>
                </a:solidFill>
              </a:rPr>
              <a:t>2 </a:t>
            </a:r>
            <a:r>
              <a:rPr lang="en">
                <a:solidFill>
                  <a:srgbClr val="CCCCCC"/>
                </a:solidFill>
              </a:rPr>
              <a:t>parts.</a:t>
            </a:r>
            <a:endParaRPr>
              <a:solidFill>
                <a:srgbClr val="CCCCCC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■"/>
            </a:pPr>
            <a:r>
              <a:rPr lang="en">
                <a:solidFill>
                  <a:srgbClr val="CCCCCC"/>
                </a:solidFill>
              </a:rPr>
              <a:t>The cylindrical core.</a:t>
            </a:r>
            <a:endParaRPr>
              <a:solidFill>
                <a:srgbClr val="CCCCCC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■"/>
            </a:pPr>
            <a:r>
              <a:rPr lang="en">
                <a:solidFill>
                  <a:srgbClr val="CCCCCC"/>
                </a:solidFill>
              </a:rPr>
              <a:t>The semicircular hemispheres on each end of the cell.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54" name="Google Shape;154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155" name="Google Shape;155;p28"/>
          <p:cNvPicPr preferRelativeResize="0"/>
          <p:nvPr/>
        </p:nvPicPr>
        <p:blipFill rotWithShape="1">
          <a:blip r:embed="rId3">
            <a:alphaModFix/>
          </a:blip>
          <a:srcRect l="23712" r="3327"/>
          <a:stretch/>
        </p:blipFill>
        <p:spPr>
          <a:xfrm>
            <a:off x="5924663" y="1685625"/>
            <a:ext cx="2300276" cy="1994786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6" name="Google Shape;156;p28"/>
          <p:cNvSpPr txBox="1"/>
          <p:nvPr/>
        </p:nvSpPr>
        <p:spPr>
          <a:xfrm>
            <a:off x="5915138" y="3756600"/>
            <a:ext cx="2319300" cy="7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Lactobacillus </a:t>
            </a:r>
            <a:r>
              <a:rPr lang="en"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is a rod-shaped bacteria that is used in the production of </a:t>
            </a:r>
            <a:r>
              <a:rPr lang="en" sz="12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yoghurt</a:t>
            </a:r>
            <a:r>
              <a:rPr lang="en"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62" name="Google Shape;162;p29"/>
          <p:cNvSpPr txBox="1"/>
          <p:nvPr/>
        </p:nvSpPr>
        <p:spPr>
          <a:xfrm>
            <a:off x="622625" y="1342075"/>
            <a:ext cx="3759300" cy="29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1. Firstly, the volume of a cylinder is calculated using πr</a:t>
            </a:r>
            <a:r>
              <a:rPr lang="en" sz="1300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h. Here r = 3/2 =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1.5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and h = 10 - (1.5 x 2) =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7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Therefore πr</a:t>
            </a:r>
            <a:r>
              <a:rPr lang="en" sz="1300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 =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49.48</a:t>
            </a:r>
            <a:r>
              <a:rPr lang="en" sz="1300">
                <a:solidFill>
                  <a:srgbClr val="05A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05A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2. Then the volume of the 2 hemispheres is calculated. The volume of a sphere is 4/3πr</a:t>
            </a:r>
            <a:r>
              <a:rPr lang="en" sz="1300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3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The total volume is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14.14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3. These are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added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together for the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total volume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This equals 49.48 + 14.14 = </a:t>
            </a:r>
            <a:r>
              <a:rPr lang="en" sz="1300" b="1">
                <a:solidFill>
                  <a:srgbClr val="4797B0"/>
                </a:solidFill>
                <a:latin typeface="Cambria"/>
                <a:ea typeface="Cambria"/>
                <a:cs typeface="Cambria"/>
                <a:sym typeface="Cambria"/>
              </a:rPr>
              <a:t>63.62 μm</a:t>
            </a:r>
            <a:r>
              <a:rPr lang="en" sz="1300" b="1" baseline="30000">
                <a:solidFill>
                  <a:srgbClr val="4797B0"/>
                </a:solidFill>
                <a:latin typeface="Cambria"/>
                <a:ea typeface="Cambria"/>
                <a:cs typeface="Cambria"/>
                <a:sym typeface="Cambria"/>
              </a:rPr>
              <a:t>3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3" name="Google Shape;163;p29"/>
          <p:cNvSpPr/>
          <p:nvPr/>
        </p:nvSpPr>
        <p:spPr>
          <a:xfrm rot="-3833586">
            <a:off x="5752452" y="514745"/>
            <a:ext cx="1450073" cy="1968230"/>
          </a:xfrm>
          <a:custGeom>
            <a:avLst/>
            <a:gdLst/>
            <a:ahLst/>
            <a:cxnLst/>
            <a:rect l="l" t="t" r="r" b="b"/>
            <a:pathLst>
              <a:path w="33028" h="44362" extrusionOk="0">
                <a:moveTo>
                  <a:pt x="10113" y="1"/>
                </a:moveTo>
                <a:cubicBezTo>
                  <a:pt x="8811" y="1"/>
                  <a:pt x="7487" y="292"/>
                  <a:pt x="6231" y="912"/>
                </a:cubicBezTo>
                <a:cubicBezTo>
                  <a:pt x="1815" y="3029"/>
                  <a:pt x="1" y="8352"/>
                  <a:pt x="2118" y="12767"/>
                </a:cubicBezTo>
                <a:cubicBezTo>
                  <a:pt x="2239" y="12949"/>
                  <a:pt x="15304" y="39806"/>
                  <a:pt x="15425" y="39987"/>
                </a:cubicBezTo>
                <a:cubicBezTo>
                  <a:pt x="17090" y="42762"/>
                  <a:pt x="20080" y="44362"/>
                  <a:pt x="23162" y="44362"/>
                </a:cubicBezTo>
                <a:cubicBezTo>
                  <a:pt x="24448" y="44362"/>
                  <a:pt x="25750" y="44083"/>
                  <a:pt x="26979" y="43496"/>
                </a:cubicBezTo>
                <a:cubicBezTo>
                  <a:pt x="31152" y="41439"/>
                  <a:pt x="33028" y="36479"/>
                  <a:pt x="31334" y="32245"/>
                </a:cubicBezTo>
                <a:cubicBezTo>
                  <a:pt x="31273" y="32003"/>
                  <a:pt x="18147" y="5206"/>
                  <a:pt x="18087" y="4964"/>
                </a:cubicBezTo>
                <a:cubicBezTo>
                  <a:pt x="16528" y="1848"/>
                  <a:pt x="13390" y="1"/>
                  <a:pt x="10113" y="1"/>
                </a:cubicBezTo>
                <a:close/>
              </a:path>
            </a:pathLst>
          </a:custGeom>
          <a:solidFill>
            <a:srgbClr val="4797B0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4" name="Google Shape;164;p29"/>
          <p:cNvCxnSpPr/>
          <p:nvPr/>
        </p:nvCxnSpPr>
        <p:spPr>
          <a:xfrm>
            <a:off x="5915893" y="2035743"/>
            <a:ext cx="11232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5" name="Google Shape;165;p29"/>
          <p:cNvSpPr txBox="1"/>
          <p:nvPr/>
        </p:nvSpPr>
        <p:spPr>
          <a:xfrm>
            <a:off x="6136388" y="2036250"/>
            <a:ext cx="682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10 μm</a:t>
            </a:r>
            <a:endParaRPr sz="8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166" name="Google Shape;166;p29"/>
          <p:cNvCxnSpPr/>
          <p:nvPr/>
        </p:nvCxnSpPr>
        <p:spPr>
          <a:xfrm rot="10800000">
            <a:off x="5313813" y="1103613"/>
            <a:ext cx="3900" cy="7191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7" name="Google Shape;167;p29"/>
          <p:cNvSpPr txBox="1"/>
          <p:nvPr/>
        </p:nvSpPr>
        <p:spPr>
          <a:xfrm rot="-5400000">
            <a:off x="4822713" y="1345350"/>
            <a:ext cx="682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3 μm</a:t>
            </a:r>
            <a:endParaRPr sz="8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68" name="Google Shape;168;p29"/>
          <p:cNvSpPr txBox="1"/>
          <p:nvPr/>
        </p:nvSpPr>
        <p:spPr>
          <a:xfrm>
            <a:off x="5915888" y="813600"/>
            <a:ext cx="1123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LACTOBACILLUS</a:t>
            </a:r>
            <a:endParaRPr sz="8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69" name="Google Shape;169;p29"/>
          <p:cNvSpPr/>
          <p:nvPr/>
        </p:nvSpPr>
        <p:spPr>
          <a:xfrm rot="2131785">
            <a:off x="4836489" y="3260163"/>
            <a:ext cx="756807" cy="788718"/>
          </a:xfrm>
          <a:prstGeom prst="chord">
            <a:avLst>
              <a:gd name="adj1" fmla="val 2700000"/>
              <a:gd name="adj2" fmla="val 14498315"/>
            </a:avLst>
          </a:prstGeom>
          <a:solidFill>
            <a:srgbClr val="4797B0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9"/>
          <p:cNvSpPr/>
          <p:nvPr/>
        </p:nvSpPr>
        <p:spPr>
          <a:xfrm rot="-8639463">
            <a:off x="7352319" y="3259147"/>
            <a:ext cx="754705" cy="788820"/>
          </a:xfrm>
          <a:prstGeom prst="chord">
            <a:avLst>
              <a:gd name="adj1" fmla="val 2700000"/>
              <a:gd name="adj2" fmla="val 14498315"/>
            </a:avLst>
          </a:prstGeom>
          <a:solidFill>
            <a:srgbClr val="4797B0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9"/>
          <p:cNvSpPr/>
          <p:nvPr/>
        </p:nvSpPr>
        <p:spPr>
          <a:xfrm>
            <a:off x="5483379" y="3258888"/>
            <a:ext cx="1992328" cy="801221"/>
          </a:xfrm>
          <a:prstGeom prst="flowChartMagneticDrum">
            <a:avLst/>
          </a:prstGeom>
          <a:solidFill>
            <a:srgbClr val="4797B0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2" name="Google Shape;172;p29"/>
          <p:cNvCxnSpPr/>
          <p:nvPr/>
        </p:nvCxnSpPr>
        <p:spPr>
          <a:xfrm>
            <a:off x="5978805" y="4191006"/>
            <a:ext cx="11232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3" name="Google Shape;173;p29"/>
          <p:cNvSpPr txBox="1"/>
          <p:nvPr/>
        </p:nvSpPr>
        <p:spPr>
          <a:xfrm>
            <a:off x="6199300" y="4191013"/>
            <a:ext cx="682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h</a:t>
            </a:r>
            <a:endParaRPr sz="8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174" name="Google Shape;174;p29"/>
          <p:cNvCxnSpPr/>
          <p:nvPr/>
        </p:nvCxnSpPr>
        <p:spPr>
          <a:xfrm rot="10800000" flipH="1">
            <a:off x="7714400" y="3658738"/>
            <a:ext cx="372900" cy="15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5" name="Google Shape;175;p29"/>
          <p:cNvSpPr txBox="1"/>
          <p:nvPr/>
        </p:nvSpPr>
        <p:spPr>
          <a:xfrm>
            <a:off x="7644800" y="3387888"/>
            <a:ext cx="512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r</a:t>
            </a:r>
            <a:endParaRPr sz="8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176" name="Google Shape;176;p29"/>
          <p:cNvCxnSpPr>
            <a:stCxn id="165" idx="2"/>
          </p:cNvCxnSpPr>
          <p:nvPr/>
        </p:nvCxnSpPr>
        <p:spPr>
          <a:xfrm>
            <a:off x="6477488" y="2344050"/>
            <a:ext cx="3600" cy="7782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Exchange Organs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2" name="Google Shape;182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In </a:t>
            </a:r>
            <a:r>
              <a:rPr lang="en" b="1">
                <a:solidFill>
                  <a:srgbClr val="CCCCCC"/>
                </a:solidFill>
              </a:rPr>
              <a:t>single-celled </a:t>
            </a:r>
            <a:r>
              <a:rPr lang="en">
                <a:solidFill>
                  <a:srgbClr val="CCCCCC"/>
                </a:solidFill>
              </a:rPr>
              <a:t>organisms, substances </a:t>
            </a:r>
            <a:r>
              <a:rPr lang="en" b="1">
                <a:solidFill>
                  <a:srgbClr val="CCCCCC"/>
                </a:solidFill>
              </a:rPr>
              <a:t>diffuse </a:t>
            </a:r>
            <a:r>
              <a:rPr lang="en">
                <a:solidFill>
                  <a:srgbClr val="CCCCCC"/>
                </a:solidFill>
              </a:rPr>
              <a:t>directly in and out of the cell.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diffusion rate is very </a:t>
            </a:r>
            <a:r>
              <a:rPr lang="en" b="1">
                <a:solidFill>
                  <a:srgbClr val="CCCCCC"/>
                </a:solidFill>
              </a:rPr>
              <a:t>quick</a:t>
            </a:r>
            <a:r>
              <a:rPr lang="en">
                <a:solidFill>
                  <a:srgbClr val="CCCCCC"/>
                </a:solidFill>
              </a:rPr>
              <a:t>, because of a high SA:V and a </a:t>
            </a:r>
            <a:r>
              <a:rPr lang="en" b="1">
                <a:solidFill>
                  <a:srgbClr val="CCCCCC"/>
                </a:solidFill>
              </a:rPr>
              <a:t>short </a:t>
            </a:r>
            <a:r>
              <a:rPr lang="en">
                <a:solidFill>
                  <a:srgbClr val="CCCCCC"/>
                </a:solidFill>
              </a:rPr>
              <a:t>diffusion pathway.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In </a:t>
            </a:r>
            <a:r>
              <a:rPr lang="en" b="1">
                <a:solidFill>
                  <a:srgbClr val="CCCCCC"/>
                </a:solidFill>
              </a:rPr>
              <a:t>multicellular </a:t>
            </a:r>
            <a:r>
              <a:rPr lang="en">
                <a:solidFill>
                  <a:srgbClr val="CCCCCC"/>
                </a:solidFill>
              </a:rPr>
              <a:t>organisms, diffusion is </a:t>
            </a:r>
            <a:r>
              <a:rPr lang="en" b="1">
                <a:solidFill>
                  <a:srgbClr val="CCCCCC"/>
                </a:solidFill>
              </a:rPr>
              <a:t>too slow </a:t>
            </a:r>
            <a:r>
              <a:rPr lang="en">
                <a:solidFill>
                  <a:srgbClr val="CCCCCC"/>
                </a:solidFill>
              </a:rPr>
              <a:t>to exchange substances quickly enough.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Some cells are too </a:t>
            </a:r>
            <a:r>
              <a:rPr lang="en" b="1">
                <a:solidFill>
                  <a:srgbClr val="CCCCCC"/>
                </a:solidFill>
              </a:rPr>
              <a:t>deep </a:t>
            </a:r>
            <a:r>
              <a:rPr lang="en">
                <a:solidFill>
                  <a:srgbClr val="CCCCCC"/>
                </a:solidFill>
              </a:rPr>
              <a:t>inside the body to interact with the environment.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There is a much lower SA:V in larger organisms. 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Multicellular organisms use </a:t>
            </a:r>
            <a:r>
              <a:rPr lang="en" b="1">
                <a:solidFill>
                  <a:srgbClr val="CCCCCC"/>
                </a:solidFill>
              </a:rPr>
              <a:t>specialised organs </a:t>
            </a:r>
            <a:r>
              <a:rPr lang="en">
                <a:solidFill>
                  <a:srgbClr val="CCCCCC"/>
                </a:solidFill>
              </a:rPr>
              <a:t>to exchange substances.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Mammals use organs such as the </a:t>
            </a:r>
            <a:r>
              <a:rPr lang="en" b="1">
                <a:solidFill>
                  <a:srgbClr val="CCCCCC"/>
                </a:solidFill>
              </a:rPr>
              <a:t>lungs </a:t>
            </a:r>
            <a:r>
              <a:rPr lang="en">
                <a:solidFill>
                  <a:srgbClr val="CCCCCC"/>
                </a:solidFill>
              </a:rPr>
              <a:t>to exchange 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and CO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Organisms also have specialised </a:t>
            </a:r>
            <a:r>
              <a:rPr lang="en" b="1">
                <a:solidFill>
                  <a:srgbClr val="CCCCCC"/>
                </a:solidFill>
              </a:rPr>
              <a:t>transport </a:t>
            </a:r>
            <a:r>
              <a:rPr lang="en">
                <a:solidFill>
                  <a:srgbClr val="CCCCCC"/>
                </a:solidFill>
              </a:rPr>
              <a:t>systems to exchange substances. This is called </a:t>
            </a:r>
            <a:r>
              <a:rPr lang="en" b="1">
                <a:solidFill>
                  <a:srgbClr val="CCCCCC"/>
                </a:solidFill>
              </a:rPr>
              <a:t>mass transport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Mammals use the </a:t>
            </a:r>
            <a:r>
              <a:rPr lang="en" b="1">
                <a:solidFill>
                  <a:srgbClr val="CCCCCC"/>
                </a:solidFill>
              </a:rPr>
              <a:t>circulatory system </a:t>
            </a:r>
            <a:r>
              <a:rPr lang="en">
                <a:solidFill>
                  <a:srgbClr val="CCCCCC"/>
                </a:solidFill>
              </a:rPr>
              <a:t>to transport substances around the body.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includes the lungs, the heart and associated vessels.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83" name="Google Shape;183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89" name="Google Shape;189;p31"/>
          <p:cNvSpPr txBox="1"/>
          <p:nvPr/>
        </p:nvSpPr>
        <p:spPr>
          <a:xfrm>
            <a:off x="4955225" y="2263950"/>
            <a:ext cx="3213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lungs are a specialised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exchange organ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utilised by mammals.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90" name="Google Shape;190;p31"/>
          <p:cNvGrpSpPr/>
          <p:nvPr/>
        </p:nvGrpSpPr>
        <p:grpSpPr>
          <a:xfrm>
            <a:off x="1311514" y="1005002"/>
            <a:ext cx="3213531" cy="3133491"/>
            <a:chOff x="2076139" y="880340"/>
            <a:chExt cx="3213531" cy="3133491"/>
          </a:xfrm>
        </p:grpSpPr>
        <p:sp>
          <p:nvSpPr>
            <p:cNvPr id="191" name="Google Shape;191;p31"/>
            <p:cNvSpPr/>
            <p:nvPr/>
          </p:nvSpPr>
          <p:spPr>
            <a:xfrm>
              <a:off x="3470514" y="3261214"/>
              <a:ext cx="220110" cy="749541"/>
            </a:xfrm>
            <a:custGeom>
              <a:avLst/>
              <a:gdLst/>
              <a:ahLst/>
              <a:cxnLst/>
              <a:rect l="l" t="t" r="r" b="b"/>
              <a:pathLst>
                <a:path w="7656" h="26071" extrusionOk="0">
                  <a:moveTo>
                    <a:pt x="0" y="1"/>
                  </a:moveTo>
                  <a:lnTo>
                    <a:pt x="0" y="26070"/>
                  </a:lnTo>
                  <a:lnTo>
                    <a:pt x="7655" y="26070"/>
                  </a:lnTo>
                  <a:lnTo>
                    <a:pt x="7655" y="1"/>
                  </a:lnTo>
                  <a:close/>
                </a:path>
              </a:pathLst>
            </a:custGeom>
            <a:solidFill>
              <a:srgbClr val="3887C8"/>
            </a:solidFill>
            <a:ln w="12050" cap="flat" cmpd="sng">
              <a:solidFill>
                <a:srgbClr val="3887C8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1"/>
            <p:cNvSpPr/>
            <p:nvPr/>
          </p:nvSpPr>
          <p:spPr>
            <a:xfrm>
              <a:off x="3698271" y="3538249"/>
              <a:ext cx="137022" cy="475582"/>
            </a:xfrm>
            <a:custGeom>
              <a:avLst/>
              <a:gdLst/>
              <a:ahLst/>
              <a:cxnLst/>
              <a:rect l="l" t="t" r="r" b="b"/>
              <a:pathLst>
                <a:path w="4766" h="16542" extrusionOk="0">
                  <a:moveTo>
                    <a:pt x="1" y="0"/>
                  </a:moveTo>
                  <a:lnTo>
                    <a:pt x="1" y="16541"/>
                  </a:lnTo>
                  <a:lnTo>
                    <a:pt x="4765" y="16541"/>
                  </a:lnTo>
                  <a:lnTo>
                    <a:pt x="4765" y="0"/>
                  </a:lnTo>
                  <a:close/>
                </a:path>
              </a:pathLst>
            </a:custGeom>
            <a:solidFill>
              <a:srgbClr val="F16548"/>
            </a:solidFill>
            <a:ln w="12050" cap="flat" cmpd="sng">
              <a:solidFill>
                <a:srgbClr val="F16548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1"/>
            <p:cNvSpPr/>
            <p:nvPr/>
          </p:nvSpPr>
          <p:spPr>
            <a:xfrm>
              <a:off x="2076139" y="1249404"/>
              <a:ext cx="1411337" cy="2732055"/>
            </a:xfrm>
            <a:custGeom>
              <a:avLst/>
              <a:gdLst/>
              <a:ahLst/>
              <a:cxnLst/>
              <a:rect l="l" t="t" r="r" b="b"/>
              <a:pathLst>
                <a:path w="49090" h="95028" extrusionOk="0">
                  <a:moveTo>
                    <a:pt x="35187" y="0"/>
                  </a:moveTo>
                  <a:cubicBezTo>
                    <a:pt x="33019" y="0"/>
                    <a:pt x="30608" y="1026"/>
                    <a:pt x="29390" y="2099"/>
                  </a:cubicBezTo>
                  <a:cubicBezTo>
                    <a:pt x="27088" y="4133"/>
                    <a:pt x="26606" y="4240"/>
                    <a:pt x="22912" y="8576"/>
                  </a:cubicBezTo>
                  <a:cubicBezTo>
                    <a:pt x="12955" y="20246"/>
                    <a:pt x="8084" y="30149"/>
                    <a:pt x="4016" y="43853"/>
                  </a:cubicBezTo>
                  <a:cubicBezTo>
                    <a:pt x="1" y="57236"/>
                    <a:pt x="1179" y="82075"/>
                    <a:pt x="2999" y="88980"/>
                  </a:cubicBezTo>
                  <a:cubicBezTo>
                    <a:pt x="4235" y="93813"/>
                    <a:pt x="7202" y="95028"/>
                    <a:pt x="9808" y="95028"/>
                  </a:cubicBezTo>
                  <a:cubicBezTo>
                    <a:pt x="10925" y="95028"/>
                    <a:pt x="11975" y="94804"/>
                    <a:pt x="12795" y="94547"/>
                  </a:cubicBezTo>
                  <a:cubicBezTo>
                    <a:pt x="15525" y="93691"/>
                    <a:pt x="18790" y="91710"/>
                    <a:pt x="22591" y="89462"/>
                  </a:cubicBezTo>
                  <a:cubicBezTo>
                    <a:pt x="26338" y="87214"/>
                    <a:pt x="30460" y="84537"/>
                    <a:pt x="33565" y="83306"/>
                  </a:cubicBezTo>
                  <a:cubicBezTo>
                    <a:pt x="35813" y="82449"/>
                    <a:pt x="36830" y="82610"/>
                    <a:pt x="40524" y="82289"/>
                  </a:cubicBezTo>
                  <a:cubicBezTo>
                    <a:pt x="46466" y="81807"/>
                    <a:pt x="47055" y="79773"/>
                    <a:pt x="48018" y="74741"/>
                  </a:cubicBezTo>
                  <a:cubicBezTo>
                    <a:pt x="48447" y="72760"/>
                    <a:pt x="48875" y="69709"/>
                    <a:pt x="48982" y="62536"/>
                  </a:cubicBezTo>
                  <a:cubicBezTo>
                    <a:pt x="49036" y="55416"/>
                    <a:pt x="49089" y="38072"/>
                    <a:pt x="48500" y="30578"/>
                  </a:cubicBezTo>
                  <a:cubicBezTo>
                    <a:pt x="47911" y="23083"/>
                    <a:pt x="44753" y="17248"/>
                    <a:pt x="42826" y="13876"/>
                  </a:cubicBezTo>
                  <a:cubicBezTo>
                    <a:pt x="40899" y="10450"/>
                    <a:pt x="41381" y="11092"/>
                    <a:pt x="40631" y="8523"/>
                  </a:cubicBezTo>
                  <a:cubicBezTo>
                    <a:pt x="39882" y="5953"/>
                    <a:pt x="40685" y="7292"/>
                    <a:pt x="39293" y="2795"/>
                  </a:cubicBezTo>
                  <a:cubicBezTo>
                    <a:pt x="38680" y="734"/>
                    <a:pt x="37021" y="0"/>
                    <a:pt x="35187" y="0"/>
                  </a:cubicBezTo>
                  <a:close/>
                </a:path>
              </a:pathLst>
            </a:custGeom>
            <a:solidFill>
              <a:srgbClr val="8AACDB"/>
            </a:solidFill>
            <a:ln w="12050" cap="flat" cmpd="sng">
              <a:solidFill>
                <a:srgbClr val="7DA7D9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1"/>
            <p:cNvSpPr/>
            <p:nvPr/>
          </p:nvSpPr>
          <p:spPr>
            <a:xfrm>
              <a:off x="3755225" y="1250554"/>
              <a:ext cx="1534445" cy="2656931"/>
            </a:xfrm>
            <a:custGeom>
              <a:avLst/>
              <a:gdLst/>
              <a:ahLst/>
              <a:cxnLst/>
              <a:rect l="l" t="t" r="r" b="b"/>
              <a:pathLst>
                <a:path w="53372" h="92415" extrusionOk="0">
                  <a:moveTo>
                    <a:pt x="15790" y="1"/>
                  </a:moveTo>
                  <a:cubicBezTo>
                    <a:pt x="11209" y="1"/>
                    <a:pt x="9911" y="6960"/>
                    <a:pt x="10386" y="10410"/>
                  </a:cubicBezTo>
                  <a:cubicBezTo>
                    <a:pt x="10921" y="13889"/>
                    <a:pt x="12259" y="16298"/>
                    <a:pt x="11777" y="17690"/>
                  </a:cubicBezTo>
                  <a:cubicBezTo>
                    <a:pt x="11563" y="18225"/>
                    <a:pt x="11242" y="18011"/>
                    <a:pt x="7388" y="24221"/>
                  </a:cubicBezTo>
                  <a:cubicBezTo>
                    <a:pt x="3480" y="30431"/>
                    <a:pt x="5942" y="46651"/>
                    <a:pt x="7388" y="51522"/>
                  </a:cubicBezTo>
                  <a:cubicBezTo>
                    <a:pt x="9154" y="57731"/>
                    <a:pt x="0" y="87602"/>
                    <a:pt x="25107" y="88405"/>
                  </a:cubicBezTo>
                  <a:cubicBezTo>
                    <a:pt x="28479" y="88512"/>
                    <a:pt x="29496" y="89583"/>
                    <a:pt x="33190" y="90171"/>
                  </a:cubicBezTo>
                  <a:cubicBezTo>
                    <a:pt x="36241" y="90600"/>
                    <a:pt x="40791" y="90921"/>
                    <a:pt x="46359" y="92206"/>
                  </a:cubicBezTo>
                  <a:cubicBezTo>
                    <a:pt x="46973" y="92347"/>
                    <a:pt x="47525" y="92415"/>
                    <a:pt x="48023" y="92415"/>
                  </a:cubicBezTo>
                  <a:cubicBezTo>
                    <a:pt x="52033" y="92415"/>
                    <a:pt x="52467" y="88029"/>
                    <a:pt x="52943" y="82838"/>
                  </a:cubicBezTo>
                  <a:cubicBezTo>
                    <a:pt x="53371" y="78020"/>
                    <a:pt x="51712" y="62175"/>
                    <a:pt x="51230" y="57571"/>
                  </a:cubicBezTo>
                  <a:cubicBezTo>
                    <a:pt x="50909" y="54038"/>
                    <a:pt x="47857" y="32304"/>
                    <a:pt x="34207" y="15335"/>
                  </a:cubicBezTo>
                  <a:cubicBezTo>
                    <a:pt x="30085" y="10196"/>
                    <a:pt x="27462" y="6288"/>
                    <a:pt x="19700" y="1363"/>
                  </a:cubicBezTo>
                  <a:cubicBezTo>
                    <a:pt x="18191" y="406"/>
                    <a:pt x="16895" y="1"/>
                    <a:pt x="15790" y="1"/>
                  </a:cubicBezTo>
                  <a:close/>
                </a:path>
              </a:pathLst>
            </a:custGeom>
            <a:solidFill>
              <a:srgbClr val="8AA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1"/>
            <p:cNvSpPr/>
            <p:nvPr/>
          </p:nvSpPr>
          <p:spPr>
            <a:xfrm>
              <a:off x="3359682" y="2748256"/>
              <a:ext cx="1168170" cy="998718"/>
            </a:xfrm>
            <a:custGeom>
              <a:avLst/>
              <a:gdLst/>
              <a:ahLst/>
              <a:cxnLst/>
              <a:rect l="l" t="t" r="r" b="b"/>
              <a:pathLst>
                <a:path w="40632" h="34738" extrusionOk="0">
                  <a:moveTo>
                    <a:pt x="20362" y="1"/>
                  </a:moveTo>
                  <a:cubicBezTo>
                    <a:pt x="18982" y="1"/>
                    <a:pt x="17405" y="234"/>
                    <a:pt x="16703" y="445"/>
                  </a:cubicBezTo>
                  <a:cubicBezTo>
                    <a:pt x="16060" y="606"/>
                    <a:pt x="15097" y="1034"/>
                    <a:pt x="14508" y="1462"/>
                  </a:cubicBezTo>
                  <a:cubicBezTo>
                    <a:pt x="14261" y="1431"/>
                    <a:pt x="14031" y="1400"/>
                    <a:pt x="13830" y="1400"/>
                  </a:cubicBezTo>
                  <a:cubicBezTo>
                    <a:pt x="13683" y="1400"/>
                    <a:pt x="13550" y="1417"/>
                    <a:pt x="13437" y="1462"/>
                  </a:cubicBezTo>
                  <a:cubicBezTo>
                    <a:pt x="13321" y="1488"/>
                    <a:pt x="13199" y="1498"/>
                    <a:pt x="13073" y="1498"/>
                  </a:cubicBezTo>
                  <a:cubicBezTo>
                    <a:pt x="12672" y="1498"/>
                    <a:pt x="12225" y="1396"/>
                    <a:pt x="11778" y="1355"/>
                  </a:cubicBezTo>
                  <a:lnTo>
                    <a:pt x="11778" y="1355"/>
                  </a:lnTo>
                  <a:cubicBezTo>
                    <a:pt x="11831" y="1408"/>
                    <a:pt x="11938" y="1516"/>
                    <a:pt x="12045" y="1623"/>
                  </a:cubicBezTo>
                  <a:cubicBezTo>
                    <a:pt x="12795" y="2372"/>
                    <a:pt x="13116" y="3229"/>
                    <a:pt x="13009" y="4299"/>
                  </a:cubicBezTo>
                  <a:cubicBezTo>
                    <a:pt x="12848" y="4888"/>
                    <a:pt x="12367" y="5316"/>
                    <a:pt x="12260" y="5905"/>
                  </a:cubicBezTo>
                  <a:cubicBezTo>
                    <a:pt x="12153" y="6440"/>
                    <a:pt x="12260" y="6815"/>
                    <a:pt x="12045" y="7350"/>
                  </a:cubicBezTo>
                  <a:cubicBezTo>
                    <a:pt x="11724" y="7886"/>
                    <a:pt x="11457" y="8368"/>
                    <a:pt x="10868" y="8689"/>
                  </a:cubicBezTo>
                  <a:cubicBezTo>
                    <a:pt x="10386" y="9010"/>
                    <a:pt x="10547" y="9278"/>
                    <a:pt x="10225" y="9813"/>
                  </a:cubicBezTo>
                  <a:cubicBezTo>
                    <a:pt x="9797" y="10455"/>
                    <a:pt x="8834" y="10991"/>
                    <a:pt x="8138" y="11205"/>
                  </a:cubicBezTo>
                  <a:cubicBezTo>
                    <a:pt x="7602" y="11312"/>
                    <a:pt x="7656" y="11365"/>
                    <a:pt x="7281" y="11847"/>
                  </a:cubicBezTo>
                  <a:cubicBezTo>
                    <a:pt x="7121" y="12222"/>
                    <a:pt x="6853" y="12489"/>
                    <a:pt x="6585" y="12757"/>
                  </a:cubicBezTo>
                  <a:cubicBezTo>
                    <a:pt x="5889" y="13292"/>
                    <a:pt x="4872" y="13828"/>
                    <a:pt x="4069" y="13935"/>
                  </a:cubicBezTo>
                  <a:cubicBezTo>
                    <a:pt x="3534" y="13988"/>
                    <a:pt x="3588" y="13988"/>
                    <a:pt x="3320" y="14470"/>
                  </a:cubicBezTo>
                  <a:cubicBezTo>
                    <a:pt x="3159" y="14791"/>
                    <a:pt x="2999" y="15166"/>
                    <a:pt x="2677" y="15380"/>
                  </a:cubicBezTo>
                  <a:cubicBezTo>
                    <a:pt x="2303" y="15701"/>
                    <a:pt x="2089" y="15594"/>
                    <a:pt x="1982" y="16130"/>
                  </a:cubicBezTo>
                  <a:cubicBezTo>
                    <a:pt x="1821" y="16451"/>
                    <a:pt x="1875" y="16825"/>
                    <a:pt x="1714" y="17200"/>
                  </a:cubicBezTo>
                  <a:cubicBezTo>
                    <a:pt x="1500" y="17896"/>
                    <a:pt x="804" y="18431"/>
                    <a:pt x="643" y="19127"/>
                  </a:cubicBezTo>
                  <a:cubicBezTo>
                    <a:pt x="376" y="19770"/>
                    <a:pt x="269" y="20573"/>
                    <a:pt x="162" y="21215"/>
                  </a:cubicBezTo>
                  <a:cubicBezTo>
                    <a:pt x="54" y="21643"/>
                    <a:pt x="1" y="21964"/>
                    <a:pt x="108" y="22339"/>
                  </a:cubicBezTo>
                  <a:cubicBezTo>
                    <a:pt x="215" y="22714"/>
                    <a:pt x="804" y="22928"/>
                    <a:pt x="697" y="23303"/>
                  </a:cubicBezTo>
                  <a:cubicBezTo>
                    <a:pt x="697" y="23410"/>
                    <a:pt x="643" y="23517"/>
                    <a:pt x="590" y="23570"/>
                  </a:cubicBezTo>
                  <a:cubicBezTo>
                    <a:pt x="911" y="25069"/>
                    <a:pt x="6211" y="29566"/>
                    <a:pt x="11082" y="30904"/>
                  </a:cubicBezTo>
                  <a:lnTo>
                    <a:pt x="11243" y="30904"/>
                  </a:lnTo>
                  <a:cubicBezTo>
                    <a:pt x="11350" y="30958"/>
                    <a:pt x="11457" y="31011"/>
                    <a:pt x="11617" y="31065"/>
                  </a:cubicBezTo>
                  <a:cubicBezTo>
                    <a:pt x="15579" y="32296"/>
                    <a:pt x="18630" y="32350"/>
                    <a:pt x="20450" y="32564"/>
                  </a:cubicBezTo>
                  <a:cubicBezTo>
                    <a:pt x="22323" y="32724"/>
                    <a:pt x="25803" y="33420"/>
                    <a:pt x="28212" y="34170"/>
                  </a:cubicBezTo>
                  <a:cubicBezTo>
                    <a:pt x="29214" y="34481"/>
                    <a:pt x="30579" y="34738"/>
                    <a:pt x="31941" y="34738"/>
                  </a:cubicBezTo>
                  <a:cubicBezTo>
                    <a:pt x="33854" y="34738"/>
                    <a:pt x="35764" y="34233"/>
                    <a:pt x="36670" y="32671"/>
                  </a:cubicBezTo>
                  <a:cubicBezTo>
                    <a:pt x="38222" y="29941"/>
                    <a:pt x="40631" y="24962"/>
                    <a:pt x="38008" y="16772"/>
                  </a:cubicBezTo>
                  <a:cubicBezTo>
                    <a:pt x="35920" y="10241"/>
                    <a:pt x="34047" y="6815"/>
                    <a:pt x="32601" y="5049"/>
                  </a:cubicBezTo>
                  <a:cubicBezTo>
                    <a:pt x="32280" y="5477"/>
                    <a:pt x="31691" y="5905"/>
                    <a:pt x="31263" y="5959"/>
                  </a:cubicBezTo>
                  <a:cubicBezTo>
                    <a:pt x="30981" y="6072"/>
                    <a:pt x="30639" y="6140"/>
                    <a:pt x="30300" y="6140"/>
                  </a:cubicBezTo>
                  <a:cubicBezTo>
                    <a:pt x="29997" y="6140"/>
                    <a:pt x="29696" y="6085"/>
                    <a:pt x="29443" y="5959"/>
                  </a:cubicBezTo>
                  <a:cubicBezTo>
                    <a:pt x="28854" y="5745"/>
                    <a:pt x="28158" y="5102"/>
                    <a:pt x="27570" y="4995"/>
                  </a:cubicBezTo>
                  <a:cubicBezTo>
                    <a:pt x="27540" y="4989"/>
                    <a:pt x="27509" y="4986"/>
                    <a:pt x="27478" y="4986"/>
                  </a:cubicBezTo>
                  <a:cubicBezTo>
                    <a:pt x="27231" y="4986"/>
                    <a:pt x="26945" y="5156"/>
                    <a:pt x="26660" y="5156"/>
                  </a:cubicBezTo>
                  <a:cubicBezTo>
                    <a:pt x="26285" y="5156"/>
                    <a:pt x="25964" y="4995"/>
                    <a:pt x="25589" y="4834"/>
                  </a:cubicBezTo>
                  <a:cubicBezTo>
                    <a:pt x="24839" y="4620"/>
                    <a:pt x="24358" y="3871"/>
                    <a:pt x="23608" y="3817"/>
                  </a:cubicBezTo>
                  <a:cubicBezTo>
                    <a:pt x="22859" y="3764"/>
                    <a:pt x="22270" y="3817"/>
                    <a:pt x="21949" y="3068"/>
                  </a:cubicBezTo>
                  <a:cubicBezTo>
                    <a:pt x="21628" y="2479"/>
                    <a:pt x="21735" y="1676"/>
                    <a:pt x="22056" y="1141"/>
                  </a:cubicBezTo>
                  <a:cubicBezTo>
                    <a:pt x="22163" y="927"/>
                    <a:pt x="22377" y="713"/>
                    <a:pt x="22484" y="606"/>
                  </a:cubicBezTo>
                  <a:cubicBezTo>
                    <a:pt x="22484" y="498"/>
                    <a:pt x="22431" y="391"/>
                    <a:pt x="22431" y="284"/>
                  </a:cubicBezTo>
                  <a:cubicBezTo>
                    <a:pt x="22323" y="284"/>
                    <a:pt x="22270" y="284"/>
                    <a:pt x="22216" y="231"/>
                  </a:cubicBezTo>
                  <a:cubicBezTo>
                    <a:pt x="21756" y="65"/>
                    <a:pt x="21086" y="1"/>
                    <a:pt x="20362" y="1"/>
                  </a:cubicBezTo>
                  <a:close/>
                </a:path>
              </a:pathLst>
            </a:custGeom>
            <a:solidFill>
              <a:srgbClr val="F59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1"/>
            <p:cNvSpPr/>
            <p:nvPr/>
          </p:nvSpPr>
          <p:spPr>
            <a:xfrm>
              <a:off x="3515134" y="1958436"/>
              <a:ext cx="680282" cy="882855"/>
            </a:xfrm>
            <a:custGeom>
              <a:avLst/>
              <a:gdLst/>
              <a:ahLst/>
              <a:cxnLst/>
              <a:rect l="l" t="t" r="r" b="b"/>
              <a:pathLst>
                <a:path w="23662" h="30708" extrusionOk="0">
                  <a:moveTo>
                    <a:pt x="3430" y="0"/>
                  </a:moveTo>
                  <a:cubicBezTo>
                    <a:pt x="3017" y="0"/>
                    <a:pt x="2539" y="112"/>
                    <a:pt x="2142" y="509"/>
                  </a:cubicBezTo>
                  <a:cubicBezTo>
                    <a:pt x="1232" y="1473"/>
                    <a:pt x="1607" y="2597"/>
                    <a:pt x="1607" y="2597"/>
                  </a:cubicBezTo>
                  <a:cubicBezTo>
                    <a:pt x="3908" y="5273"/>
                    <a:pt x="5836" y="8378"/>
                    <a:pt x="7227" y="11911"/>
                  </a:cubicBezTo>
                  <a:cubicBezTo>
                    <a:pt x="6960" y="12125"/>
                    <a:pt x="6692" y="12339"/>
                    <a:pt x="6424" y="12607"/>
                  </a:cubicBezTo>
                  <a:cubicBezTo>
                    <a:pt x="5728" y="13196"/>
                    <a:pt x="1" y="17478"/>
                    <a:pt x="2570" y="27167"/>
                  </a:cubicBezTo>
                  <a:cubicBezTo>
                    <a:pt x="2998" y="28827"/>
                    <a:pt x="4711" y="30165"/>
                    <a:pt x="5943" y="30540"/>
                  </a:cubicBezTo>
                  <a:cubicBezTo>
                    <a:pt x="6306" y="30639"/>
                    <a:pt x="6906" y="30708"/>
                    <a:pt x="7560" y="30708"/>
                  </a:cubicBezTo>
                  <a:cubicBezTo>
                    <a:pt x="9022" y="30708"/>
                    <a:pt x="10760" y="30365"/>
                    <a:pt x="10760" y="29255"/>
                  </a:cubicBezTo>
                  <a:cubicBezTo>
                    <a:pt x="10760" y="27649"/>
                    <a:pt x="10386" y="23046"/>
                    <a:pt x="10600" y="21386"/>
                  </a:cubicBezTo>
                  <a:cubicBezTo>
                    <a:pt x="10814" y="19727"/>
                    <a:pt x="11403" y="18495"/>
                    <a:pt x="11724" y="18121"/>
                  </a:cubicBezTo>
                  <a:cubicBezTo>
                    <a:pt x="12099" y="17692"/>
                    <a:pt x="13276" y="17478"/>
                    <a:pt x="13758" y="17425"/>
                  </a:cubicBezTo>
                  <a:cubicBezTo>
                    <a:pt x="13795" y="17421"/>
                    <a:pt x="13843" y="17419"/>
                    <a:pt x="13901" y="17419"/>
                  </a:cubicBezTo>
                  <a:cubicBezTo>
                    <a:pt x="14594" y="17419"/>
                    <a:pt x="16674" y="17692"/>
                    <a:pt x="17612" y="17692"/>
                  </a:cubicBezTo>
                  <a:cubicBezTo>
                    <a:pt x="18629" y="17692"/>
                    <a:pt x="21092" y="17692"/>
                    <a:pt x="21413" y="17639"/>
                  </a:cubicBezTo>
                  <a:cubicBezTo>
                    <a:pt x="21681" y="17532"/>
                    <a:pt x="21627" y="17746"/>
                    <a:pt x="21360" y="16997"/>
                  </a:cubicBezTo>
                  <a:cubicBezTo>
                    <a:pt x="21038" y="16301"/>
                    <a:pt x="20128" y="14534"/>
                    <a:pt x="19647" y="13731"/>
                  </a:cubicBezTo>
                  <a:cubicBezTo>
                    <a:pt x="19486" y="13464"/>
                    <a:pt x="18576" y="12446"/>
                    <a:pt x="17131" y="11536"/>
                  </a:cubicBezTo>
                  <a:cubicBezTo>
                    <a:pt x="19058" y="9395"/>
                    <a:pt x="21038" y="7522"/>
                    <a:pt x="22966" y="5969"/>
                  </a:cubicBezTo>
                  <a:cubicBezTo>
                    <a:pt x="22966" y="5969"/>
                    <a:pt x="23661" y="5113"/>
                    <a:pt x="23233" y="4524"/>
                  </a:cubicBezTo>
                  <a:cubicBezTo>
                    <a:pt x="23068" y="4265"/>
                    <a:pt x="22821" y="4192"/>
                    <a:pt x="22595" y="4192"/>
                  </a:cubicBezTo>
                  <a:cubicBezTo>
                    <a:pt x="22307" y="4192"/>
                    <a:pt x="22055" y="4310"/>
                    <a:pt x="22055" y="4310"/>
                  </a:cubicBezTo>
                  <a:cubicBezTo>
                    <a:pt x="19861" y="6076"/>
                    <a:pt x="17612" y="8217"/>
                    <a:pt x="15418" y="10680"/>
                  </a:cubicBezTo>
                  <a:cubicBezTo>
                    <a:pt x="14989" y="10519"/>
                    <a:pt x="14508" y="10359"/>
                    <a:pt x="14026" y="10252"/>
                  </a:cubicBezTo>
                  <a:cubicBezTo>
                    <a:pt x="14775" y="7789"/>
                    <a:pt x="15792" y="4845"/>
                    <a:pt x="16809" y="1901"/>
                  </a:cubicBezTo>
                  <a:cubicBezTo>
                    <a:pt x="16809" y="1901"/>
                    <a:pt x="16542" y="1044"/>
                    <a:pt x="15792" y="777"/>
                  </a:cubicBezTo>
                  <a:cubicBezTo>
                    <a:pt x="15639" y="733"/>
                    <a:pt x="15501" y="714"/>
                    <a:pt x="15376" y="714"/>
                  </a:cubicBezTo>
                  <a:cubicBezTo>
                    <a:pt x="14587" y="714"/>
                    <a:pt x="14347" y="1473"/>
                    <a:pt x="14347" y="1473"/>
                  </a:cubicBezTo>
                  <a:cubicBezTo>
                    <a:pt x="13330" y="4577"/>
                    <a:pt x="12259" y="7629"/>
                    <a:pt x="11510" y="10145"/>
                  </a:cubicBezTo>
                  <a:cubicBezTo>
                    <a:pt x="11189" y="10198"/>
                    <a:pt x="10867" y="10252"/>
                    <a:pt x="10546" y="10305"/>
                  </a:cubicBezTo>
                  <a:cubicBezTo>
                    <a:pt x="8994" y="6504"/>
                    <a:pt x="6853" y="3132"/>
                    <a:pt x="4390" y="188"/>
                  </a:cubicBezTo>
                  <a:cubicBezTo>
                    <a:pt x="4390" y="188"/>
                    <a:pt x="3964" y="0"/>
                    <a:pt x="3430" y="0"/>
                  </a:cubicBezTo>
                  <a:close/>
                </a:path>
              </a:pathLst>
            </a:custGeom>
            <a:solidFill>
              <a:srgbClr val="F16548"/>
            </a:solidFill>
            <a:ln w="12050" cap="rnd" cmpd="sng">
              <a:solidFill>
                <a:srgbClr val="F1654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1"/>
            <p:cNvSpPr/>
            <p:nvPr/>
          </p:nvSpPr>
          <p:spPr>
            <a:xfrm>
              <a:off x="3127296" y="2414842"/>
              <a:ext cx="347846" cy="223014"/>
            </a:xfrm>
            <a:custGeom>
              <a:avLst/>
              <a:gdLst/>
              <a:ahLst/>
              <a:cxnLst/>
              <a:rect l="l" t="t" r="r" b="b"/>
              <a:pathLst>
                <a:path w="12099" h="7757" extrusionOk="0">
                  <a:moveTo>
                    <a:pt x="2683" y="1"/>
                  </a:moveTo>
                  <a:cubicBezTo>
                    <a:pt x="2322" y="1"/>
                    <a:pt x="1963" y="167"/>
                    <a:pt x="1714" y="479"/>
                  </a:cubicBezTo>
                  <a:cubicBezTo>
                    <a:pt x="1285" y="1015"/>
                    <a:pt x="1393" y="1764"/>
                    <a:pt x="1928" y="2192"/>
                  </a:cubicBezTo>
                  <a:cubicBezTo>
                    <a:pt x="2463" y="2620"/>
                    <a:pt x="3052" y="2995"/>
                    <a:pt x="3641" y="3316"/>
                  </a:cubicBezTo>
                  <a:cubicBezTo>
                    <a:pt x="2891" y="3584"/>
                    <a:pt x="2088" y="3905"/>
                    <a:pt x="1285" y="4280"/>
                  </a:cubicBezTo>
                  <a:cubicBezTo>
                    <a:pt x="375" y="4762"/>
                    <a:pt x="1" y="5832"/>
                    <a:pt x="429" y="6742"/>
                  </a:cubicBezTo>
                  <a:cubicBezTo>
                    <a:pt x="767" y="7381"/>
                    <a:pt x="1396" y="7756"/>
                    <a:pt x="2055" y="7756"/>
                  </a:cubicBezTo>
                  <a:cubicBezTo>
                    <a:pt x="2335" y="7756"/>
                    <a:pt x="2620" y="7689"/>
                    <a:pt x="2891" y="7545"/>
                  </a:cubicBezTo>
                  <a:cubicBezTo>
                    <a:pt x="4459" y="6781"/>
                    <a:pt x="5890" y="6398"/>
                    <a:pt x="7224" y="6398"/>
                  </a:cubicBezTo>
                  <a:cubicBezTo>
                    <a:pt x="7757" y="6398"/>
                    <a:pt x="8275" y="6459"/>
                    <a:pt x="8780" y="6582"/>
                  </a:cubicBezTo>
                  <a:cubicBezTo>
                    <a:pt x="8938" y="6626"/>
                    <a:pt x="9097" y="6646"/>
                    <a:pt x="9254" y="6646"/>
                  </a:cubicBezTo>
                  <a:cubicBezTo>
                    <a:pt x="10055" y="6646"/>
                    <a:pt x="10796" y="6103"/>
                    <a:pt x="10975" y="5297"/>
                  </a:cubicBezTo>
                  <a:cubicBezTo>
                    <a:pt x="11028" y="5243"/>
                    <a:pt x="11028" y="5136"/>
                    <a:pt x="11028" y="5083"/>
                  </a:cubicBezTo>
                  <a:cubicBezTo>
                    <a:pt x="11671" y="5029"/>
                    <a:pt x="12099" y="4494"/>
                    <a:pt x="12099" y="3852"/>
                  </a:cubicBezTo>
                  <a:cubicBezTo>
                    <a:pt x="12045" y="3156"/>
                    <a:pt x="11456" y="2674"/>
                    <a:pt x="10760" y="2674"/>
                  </a:cubicBezTo>
                  <a:cubicBezTo>
                    <a:pt x="10557" y="2689"/>
                    <a:pt x="10354" y="2697"/>
                    <a:pt x="10151" y="2697"/>
                  </a:cubicBezTo>
                  <a:cubicBezTo>
                    <a:pt x="7523" y="2697"/>
                    <a:pt x="4967" y="1458"/>
                    <a:pt x="3427" y="265"/>
                  </a:cubicBezTo>
                  <a:cubicBezTo>
                    <a:pt x="3203" y="86"/>
                    <a:pt x="2942" y="1"/>
                    <a:pt x="2683" y="1"/>
                  </a:cubicBezTo>
                  <a:close/>
                </a:path>
              </a:pathLst>
            </a:custGeom>
            <a:solidFill>
              <a:srgbClr val="EF87B5"/>
            </a:solidFill>
            <a:ln w="12050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1"/>
            <p:cNvSpPr/>
            <p:nvPr/>
          </p:nvSpPr>
          <p:spPr>
            <a:xfrm>
              <a:off x="3809103" y="2328449"/>
              <a:ext cx="615624" cy="480470"/>
            </a:xfrm>
            <a:custGeom>
              <a:avLst/>
              <a:gdLst/>
              <a:ahLst/>
              <a:cxnLst/>
              <a:rect l="l" t="t" r="r" b="b"/>
              <a:pathLst>
                <a:path w="21413" h="16712" extrusionOk="0">
                  <a:moveTo>
                    <a:pt x="20012" y="0"/>
                  </a:moveTo>
                  <a:cubicBezTo>
                    <a:pt x="19774" y="0"/>
                    <a:pt x="19533" y="73"/>
                    <a:pt x="19325" y="219"/>
                  </a:cubicBezTo>
                  <a:cubicBezTo>
                    <a:pt x="18094" y="1075"/>
                    <a:pt x="16327" y="2039"/>
                    <a:pt x="14989" y="2467"/>
                  </a:cubicBezTo>
                  <a:cubicBezTo>
                    <a:pt x="14989" y="2467"/>
                    <a:pt x="12366" y="3002"/>
                    <a:pt x="12366" y="3002"/>
                  </a:cubicBezTo>
                  <a:cubicBezTo>
                    <a:pt x="11349" y="3163"/>
                    <a:pt x="10332" y="3377"/>
                    <a:pt x="9315" y="3645"/>
                  </a:cubicBezTo>
                  <a:cubicBezTo>
                    <a:pt x="9154" y="3645"/>
                    <a:pt x="8940" y="3698"/>
                    <a:pt x="8726" y="3698"/>
                  </a:cubicBezTo>
                  <a:cubicBezTo>
                    <a:pt x="7762" y="3859"/>
                    <a:pt x="5889" y="4020"/>
                    <a:pt x="4283" y="4073"/>
                  </a:cubicBezTo>
                  <a:cubicBezTo>
                    <a:pt x="2730" y="4180"/>
                    <a:pt x="1552" y="4822"/>
                    <a:pt x="1178" y="5679"/>
                  </a:cubicBezTo>
                  <a:cubicBezTo>
                    <a:pt x="375" y="7392"/>
                    <a:pt x="321" y="8516"/>
                    <a:pt x="161" y="10015"/>
                  </a:cubicBezTo>
                  <a:cubicBezTo>
                    <a:pt x="0" y="11460"/>
                    <a:pt x="375" y="14726"/>
                    <a:pt x="696" y="16064"/>
                  </a:cubicBezTo>
                  <a:cubicBezTo>
                    <a:pt x="795" y="16459"/>
                    <a:pt x="2652" y="16712"/>
                    <a:pt x="4181" y="16712"/>
                  </a:cubicBezTo>
                  <a:cubicBezTo>
                    <a:pt x="5140" y="16712"/>
                    <a:pt x="5970" y="16612"/>
                    <a:pt x="6156" y="16385"/>
                  </a:cubicBezTo>
                  <a:cubicBezTo>
                    <a:pt x="6638" y="15796"/>
                    <a:pt x="7334" y="11300"/>
                    <a:pt x="10867" y="8944"/>
                  </a:cubicBezTo>
                  <a:cubicBezTo>
                    <a:pt x="11884" y="8248"/>
                    <a:pt x="12366" y="7820"/>
                    <a:pt x="12794" y="7606"/>
                  </a:cubicBezTo>
                  <a:cubicBezTo>
                    <a:pt x="13422" y="7501"/>
                    <a:pt x="13993" y="7446"/>
                    <a:pt x="14494" y="7446"/>
                  </a:cubicBezTo>
                  <a:cubicBezTo>
                    <a:pt x="15273" y="7446"/>
                    <a:pt x="15882" y="7580"/>
                    <a:pt x="16274" y="7874"/>
                  </a:cubicBezTo>
                  <a:cubicBezTo>
                    <a:pt x="16434" y="7981"/>
                    <a:pt x="16969" y="8356"/>
                    <a:pt x="17130" y="9747"/>
                  </a:cubicBezTo>
                  <a:cubicBezTo>
                    <a:pt x="17230" y="10695"/>
                    <a:pt x="18074" y="11364"/>
                    <a:pt x="18968" y="11364"/>
                  </a:cubicBezTo>
                  <a:cubicBezTo>
                    <a:pt x="19033" y="11364"/>
                    <a:pt x="19099" y="11361"/>
                    <a:pt x="19164" y="11353"/>
                  </a:cubicBezTo>
                  <a:cubicBezTo>
                    <a:pt x="20181" y="11246"/>
                    <a:pt x="20877" y="10336"/>
                    <a:pt x="20770" y="9319"/>
                  </a:cubicBezTo>
                  <a:cubicBezTo>
                    <a:pt x="20503" y="7338"/>
                    <a:pt x="19700" y="5840"/>
                    <a:pt x="18415" y="4930"/>
                  </a:cubicBezTo>
                  <a:cubicBezTo>
                    <a:pt x="17987" y="4608"/>
                    <a:pt x="17612" y="4394"/>
                    <a:pt x="17130" y="4234"/>
                  </a:cubicBezTo>
                  <a:cubicBezTo>
                    <a:pt x="18361" y="3698"/>
                    <a:pt x="19700" y="2949"/>
                    <a:pt x="20717" y="2199"/>
                  </a:cubicBezTo>
                  <a:cubicBezTo>
                    <a:pt x="21252" y="1825"/>
                    <a:pt x="21413" y="1075"/>
                    <a:pt x="20984" y="540"/>
                  </a:cubicBezTo>
                  <a:cubicBezTo>
                    <a:pt x="20755" y="180"/>
                    <a:pt x="20386" y="0"/>
                    <a:pt x="20012" y="0"/>
                  </a:cubicBezTo>
                  <a:close/>
                </a:path>
              </a:pathLst>
            </a:custGeom>
            <a:solidFill>
              <a:srgbClr val="3887C8"/>
            </a:solidFill>
            <a:ln w="12050" cap="rnd" cmpd="sng">
              <a:solidFill>
                <a:srgbClr val="3887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1"/>
            <p:cNvSpPr/>
            <p:nvPr/>
          </p:nvSpPr>
          <p:spPr>
            <a:xfrm>
              <a:off x="3222718" y="2042128"/>
              <a:ext cx="575633" cy="855916"/>
            </a:xfrm>
            <a:custGeom>
              <a:avLst/>
              <a:gdLst/>
              <a:ahLst/>
              <a:cxnLst/>
              <a:rect l="l" t="t" r="r" b="b"/>
              <a:pathLst>
                <a:path w="20022" h="29771" extrusionOk="0">
                  <a:moveTo>
                    <a:pt x="7773" y="1"/>
                  </a:moveTo>
                  <a:cubicBezTo>
                    <a:pt x="7352" y="1"/>
                    <a:pt x="6870" y="96"/>
                    <a:pt x="6371" y="382"/>
                  </a:cubicBezTo>
                  <a:cubicBezTo>
                    <a:pt x="4872" y="1185"/>
                    <a:pt x="4979" y="2844"/>
                    <a:pt x="4979" y="2844"/>
                  </a:cubicBezTo>
                  <a:cubicBezTo>
                    <a:pt x="5621" y="4343"/>
                    <a:pt x="6157" y="5842"/>
                    <a:pt x="6317" y="7073"/>
                  </a:cubicBezTo>
                  <a:cubicBezTo>
                    <a:pt x="6531" y="8840"/>
                    <a:pt x="6478" y="10338"/>
                    <a:pt x="5943" y="11784"/>
                  </a:cubicBezTo>
                  <a:cubicBezTo>
                    <a:pt x="5407" y="13176"/>
                    <a:pt x="4497" y="16441"/>
                    <a:pt x="4283" y="18529"/>
                  </a:cubicBezTo>
                  <a:cubicBezTo>
                    <a:pt x="4015" y="20616"/>
                    <a:pt x="3213" y="21848"/>
                    <a:pt x="2302" y="23668"/>
                  </a:cubicBezTo>
                  <a:cubicBezTo>
                    <a:pt x="1392" y="25488"/>
                    <a:pt x="161" y="27736"/>
                    <a:pt x="1" y="29770"/>
                  </a:cubicBezTo>
                  <a:lnTo>
                    <a:pt x="12581" y="24256"/>
                  </a:lnTo>
                  <a:cubicBezTo>
                    <a:pt x="11135" y="18047"/>
                    <a:pt x="13276" y="11463"/>
                    <a:pt x="16381" y="7662"/>
                  </a:cubicBezTo>
                  <a:lnTo>
                    <a:pt x="17505" y="6752"/>
                  </a:lnTo>
                  <a:lnTo>
                    <a:pt x="19111" y="5628"/>
                  </a:lnTo>
                  <a:cubicBezTo>
                    <a:pt x="19111" y="5628"/>
                    <a:pt x="20021" y="4503"/>
                    <a:pt x="19058" y="3005"/>
                  </a:cubicBezTo>
                  <a:cubicBezTo>
                    <a:pt x="18594" y="2401"/>
                    <a:pt x="17446" y="2361"/>
                    <a:pt x="17149" y="2361"/>
                  </a:cubicBezTo>
                  <a:cubicBezTo>
                    <a:pt x="17103" y="2361"/>
                    <a:pt x="17077" y="2362"/>
                    <a:pt x="17077" y="2362"/>
                  </a:cubicBezTo>
                  <a:cubicBezTo>
                    <a:pt x="16381" y="2737"/>
                    <a:pt x="15632" y="3112"/>
                    <a:pt x="15096" y="3326"/>
                  </a:cubicBezTo>
                  <a:cubicBezTo>
                    <a:pt x="14544" y="3529"/>
                    <a:pt x="13944" y="3670"/>
                    <a:pt x="13400" y="3670"/>
                  </a:cubicBezTo>
                  <a:cubicBezTo>
                    <a:pt x="12942" y="3670"/>
                    <a:pt x="12524" y="3570"/>
                    <a:pt x="12206" y="3326"/>
                  </a:cubicBezTo>
                  <a:cubicBezTo>
                    <a:pt x="11135" y="2523"/>
                    <a:pt x="10546" y="1773"/>
                    <a:pt x="9636" y="756"/>
                  </a:cubicBezTo>
                  <a:cubicBezTo>
                    <a:pt x="9476" y="596"/>
                    <a:pt x="9369" y="489"/>
                    <a:pt x="9208" y="382"/>
                  </a:cubicBezTo>
                  <a:cubicBezTo>
                    <a:pt x="9208" y="382"/>
                    <a:pt x="8613" y="1"/>
                    <a:pt x="7773" y="1"/>
                  </a:cubicBezTo>
                  <a:close/>
                </a:path>
              </a:pathLst>
            </a:custGeom>
            <a:solidFill>
              <a:srgbClr val="3887C8"/>
            </a:solidFill>
            <a:ln w="12050" cap="rnd" cmpd="sng">
              <a:solidFill>
                <a:srgbClr val="3887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1"/>
            <p:cNvSpPr/>
            <p:nvPr/>
          </p:nvSpPr>
          <p:spPr>
            <a:xfrm>
              <a:off x="3162688" y="2741040"/>
              <a:ext cx="584861" cy="712655"/>
            </a:xfrm>
            <a:custGeom>
              <a:avLst/>
              <a:gdLst/>
              <a:ahLst/>
              <a:cxnLst/>
              <a:rect l="l" t="t" r="r" b="b"/>
              <a:pathLst>
                <a:path w="20343" h="24788" extrusionOk="0">
                  <a:moveTo>
                    <a:pt x="14454" y="0"/>
                  </a:moveTo>
                  <a:cubicBezTo>
                    <a:pt x="13705" y="0"/>
                    <a:pt x="13063" y="107"/>
                    <a:pt x="12367" y="428"/>
                  </a:cubicBezTo>
                  <a:cubicBezTo>
                    <a:pt x="12045" y="535"/>
                    <a:pt x="11831" y="803"/>
                    <a:pt x="11457" y="803"/>
                  </a:cubicBezTo>
                  <a:cubicBezTo>
                    <a:pt x="11135" y="803"/>
                    <a:pt x="10547" y="535"/>
                    <a:pt x="10279" y="428"/>
                  </a:cubicBezTo>
                  <a:cubicBezTo>
                    <a:pt x="9583" y="161"/>
                    <a:pt x="8941" y="54"/>
                    <a:pt x="8191" y="54"/>
                  </a:cubicBezTo>
                  <a:cubicBezTo>
                    <a:pt x="7495" y="54"/>
                    <a:pt x="6692" y="161"/>
                    <a:pt x="6103" y="428"/>
                  </a:cubicBezTo>
                  <a:cubicBezTo>
                    <a:pt x="4979" y="910"/>
                    <a:pt x="4444" y="1445"/>
                    <a:pt x="4444" y="1445"/>
                  </a:cubicBezTo>
                  <a:cubicBezTo>
                    <a:pt x="4337" y="1606"/>
                    <a:pt x="4337" y="1659"/>
                    <a:pt x="3962" y="1874"/>
                  </a:cubicBezTo>
                  <a:cubicBezTo>
                    <a:pt x="3266" y="2195"/>
                    <a:pt x="2677" y="2784"/>
                    <a:pt x="2196" y="3426"/>
                  </a:cubicBezTo>
                  <a:cubicBezTo>
                    <a:pt x="2035" y="3640"/>
                    <a:pt x="2089" y="4015"/>
                    <a:pt x="1928" y="4336"/>
                  </a:cubicBezTo>
                  <a:cubicBezTo>
                    <a:pt x="1714" y="4657"/>
                    <a:pt x="1660" y="4657"/>
                    <a:pt x="1446" y="4978"/>
                  </a:cubicBezTo>
                  <a:cubicBezTo>
                    <a:pt x="1179" y="5567"/>
                    <a:pt x="1125" y="6156"/>
                    <a:pt x="1018" y="7013"/>
                  </a:cubicBezTo>
                  <a:cubicBezTo>
                    <a:pt x="1018" y="7013"/>
                    <a:pt x="108" y="7976"/>
                    <a:pt x="322" y="10867"/>
                  </a:cubicBezTo>
                  <a:cubicBezTo>
                    <a:pt x="322" y="10867"/>
                    <a:pt x="1" y="12580"/>
                    <a:pt x="804" y="15149"/>
                  </a:cubicBezTo>
                  <a:cubicBezTo>
                    <a:pt x="857" y="15256"/>
                    <a:pt x="964" y="16220"/>
                    <a:pt x="1875" y="17505"/>
                  </a:cubicBezTo>
                  <a:cubicBezTo>
                    <a:pt x="1875" y="17505"/>
                    <a:pt x="2089" y="18629"/>
                    <a:pt x="2677" y="19485"/>
                  </a:cubicBezTo>
                  <a:cubicBezTo>
                    <a:pt x="2677" y="19485"/>
                    <a:pt x="3159" y="21466"/>
                    <a:pt x="4069" y="21787"/>
                  </a:cubicBezTo>
                  <a:cubicBezTo>
                    <a:pt x="4069" y="21787"/>
                    <a:pt x="4605" y="23768"/>
                    <a:pt x="5247" y="24357"/>
                  </a:cubicBezTo>
                  <a:cubicBezTo>
                    <a:pt x="5637" y="24682"/>
                    <a:pt x="5966" y="24788"/>
                    <a:pt x="6230" y="24788"/>
                  </a:cubicBezTo>
                  <a:cubicBezTo>
                    <a:pt x="6617" y="24788"/>
                    <a:pt x="6864" y="24559"/>
                    <a:pt x="6960" y="24464"/>
                  </a:cubicBezTo>
                  <a:cubicBezTo>
                    <a:pt x="7121" y="24143"/>
                    <a:pt x="6906" y="23393"/>
                    <a:pt x="6746" y="23018"/>
                  </a:cubicBezTo>
                  <a:cubicBezTo>
                    <a:pt x="6639" y="22644"/>
                    <a:pt x="6692" y="22269"/>
                    <a:pt x="6799" y="21841"/>
                  </a:cubicBezTo>
                  <a:cubicBezTo>
                    <a:pt x="6960" y="21145"/>
                    <a:pt x="7067" y="20342"/>
                    <a:pt x="7335" y="19646"/>
                  </a:cubicBezTo>
                  <a:cubicBezTo>
                    <a:pt x="7495" y="18950"/>
                    <a:pt x="8191" y="18415"/>
                    <a:pt x="8459" y="17665"/>
                  </a:cubicBezTo>
                  <a:cubicBezTo>
                    <a:pt x="8619" y="17291"/>
                    <a:pt x="8566" y="16916"/>
                    <a:pt x="8727" y="16541"/>
                  </a:cubicBezTo>
                  <a:cubicBezTo>
                    <a:pt x="8834" y="15952"/>
                    <a:pt x="9048" y="16113"/>
                    <a:pt x="9476" y="15792"/>
                  </a:cubicBezTo>
                  <a:cubicBezTo>
                    <a:pt x="9744" y="15524"/>
                    <a:pt x="9958" y="15149"/>
                    <a:pt x="10118" y="14828"/>
                  </a:cubicBezTo>
                  <a:cubicBezTo>
                    <a:pt x="10386" y="14346"/>
                    <a:pt x="10332" y="14346"/>
                    <a:pt x="10868" y="14293"/>
                  </a:cubicBezTo>
                  <a:cubicBezTo>
                    <a:pt x="11778" y="14132"/>
                    <a:pt x="12848" y="13597"/>
                    <a:pt x="13491" y="13008"/>
                  </a:cubicBezTo>
                  <a:cubicBezTo>
                    <a:pt x="13812" y="12794"/>
                    <a:pt x="14080" y="12473"/>
                    <a:pt x="14240" y="12098"/>
                  </a:cubicBezTo>
                  <a:cubicBezTo>
                    <a:pt x="14615" y="11616"/>
                    <a:pt x="14561" y="11509"/>
                    <a:pt x="15150" y="11402"/>
                  </a:cubicBezTo>
                  <a:cubicBezTo>
                    <a:pt x="15900" y="11242"/>
                    <a:pt x="16863" y="10653"/>
                    <a:pt x="17345" y="9957"/>
                  </a:cubicBezTo>
                  <a:cubicBezTo>
                    <a:pt x="17613" y="9422"/>
                    <a:pt x="17506" y="9154"/>
                    <a:pt x="17987" y="8779"/>
                  </a:cubicBezTo>
                  <a:cubicBezTo>
                    <a:pt x="18576" y="8458"/>
                    <a:pt x="18897" y="7976"/>
                    <a:pt x="19219" y="7387"/>
                  </a:cubicBezTo>
                  <a:cubicBezTo>
                    <a:pt x="19433" y="6852"/>
                    <a:pt x="19326" y="6477"/>
                    <a:pt x="19433" y="5888"/>
                  </a:cubicBezTo>
                  <a:cubicBezTo>
                    <a:pt x="19593" y="5300"/>
                    <a:pt x="20075" y="4871"/>
                    <a:pt x="20182" y="4229"/>
                  </a:cubicBezTo>
                  <a:cubicBezTo>
                    <a:pt x="20343" y="3105"/>
                    <a:pt x="20022" y="2248"/>
                    <a:pt x="19219" y="1392"/>
                  </a:cubicBezTo>
                  <a:cubicBezTo>
                    <a:pt x="18737" y="964"/>
                    <a:pt x="18469" y="749"/>
                    <a:pt x="17880" y="642"/>
                  </a:cubicBezTo>
                  <a:cubicBezTo>
                    <a:pt x="17832" y="638"/>
                    <a:pt x="17783" y="635"/>
                    <a:pt x="17736" y="635"/>
                  </a:cubicBezTo>
                  <a:cubicBezTo>
                    <a:pt x="17257" y="635"/>
                    <a:pt x="16819" y="857"/>
                    <a:pt x="16382" y="857"/>
                  </a:cubicBezTo>
                  <a:cubicBezTo>
                    <a:pt x="16221" y="375"/>
                    <a:pt x="14883" y="54"/>
                    <a:pt x="14454" y="0"/>
                  </a:cubicBezTo>
                  <a:close/>
                </a:path>
              </a:pathLst>
            </a:custGeom>
            <a:solidFill>
              <a:srgbClr val="F59579"/>
            </a:solidFill>
            <a:ln w="12050" cap="rnd" cmpd="sng">
              <a:solidFill>
                <a:srgbClr val="F1654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1"/>
            <p:cNvSpPr/>
            <p:nvPr/>
          </p:nvSpPr>
          <p:spPr>
            <a:xfrm>
              <a:off x="3946068" y="2574175"/>
              <a:ext cx="398619" cy="387838"/>
            </a:xfrm>
            <a:custGeom>
              <a:avLst/>
              <a:gdLst/>
              <a:ahLst/>
              <a:cxnLst/>
              <a:rect l="l" t="t" r="r" b="b"/>
              <a:pathLst>
                <a:path w="13865" h="13490" extrusionOk="0">
                  <a:moveTo>
                    <a:pt x="5381" y="1"/>
                  </a:moveTo>
                  <a:cubicBezTo>
                    <a:pt x="4764" y="1"/>
                    <a:pt x="4140" y="413"/>
                    <a:pt x="3855" y="826"/>
                  </a:cubicBezTo>
                  <a:cubicBezTo>
                    <a:pt x="2945" y="2217"/>
                    <a:pt x="3748" y="2913"/>
                    <a:pt x="3052" y="3235"/>
                  </a:cubicBezTo>
                  <a:cubicBezTo>
                    <a:pt x="2302" y="3663"/>
                    <a:pt x="1446" y="4466"/>
                    <a:pt x="910" y="5322"/>
                  </a:cubicBezTo>
                  <a:cubicBezTo>
                    <a:pt x="750" y="5750"/>
                    <a:pt x="643" y="6125"/>
                    <a:pt x="643" y="6553"/>
                  </a:cubicBezTo>
                  <a:cubicBezTo>
                    <a:pt x="696" y="6821"/>
                    <a:pt x="910" y="6928"/>
                    <a:pt x="857" y="7196"/>
                  </a:cubicBezTo>
                  <a:cubicBezTo>
                    <a:pt x="803" y="7356"/>
                    <a:pt x="536" y="7678"/>
                    <a:pt x="375" y="7892"/>
                  </a:cubicBezTo>
                  <a:cubicBezTo>
                    <a:pt x="54" y="8588"/>
                    <a:pt x="0" y="9658"/>
                    <a:pt x="429" y="10354"/>
                  </a:cubicBezTo>
                  <a:cubicBezTo>
                    <a:pt x="830" y="11077"/>
                    <a:pt x="1322" y="11167"/>
                    <a:pt x="1927" y="11167"/>
                  </a:cubicBezTo>
                  <a:cubicBezTo>
                    <a:pt x="2128" y="11167"/>
                    <a:pt x="2342" y="11157"/>
                    <a:pt x="2570" y="11157"/>
                  </a:cubicBezTo>
                  <a:cubicBezTo>
                    <a:pt x="3480" y="11157"/>
                    <a:pt x="4176" y="12067"/>
                    <a:pt x="5032" y="12281"/>
                  </a:cubicBezTo>
                  <a:cubicBezTo>
                    <a:pt x="5431" y="12459"/>
                    <a:pt x="5794" y="12563"/>
                    <a:pt x="6180" y="12563"/>
                  </a:cubicBezTo>
                  <a:cubicBezTo>
                    <a:pt x="6260" y="12563"/>
                    <a:pt x="6341" y="12558"/>
                    <a:pt x="6424" y="12549"/>
                  </a:cubicBezTo>
                  <a:cubicBezTo>
                    <a:pt x="6716" y="12549"/>
                    <a:pt x="7097" y="12328"/>
                    <a:pt x="7405" y="12328"/>
                  </a:cubicBezTo>
                  <a:cubicBezTo>
                    <a:pt x="7435" y="12328"/>
                    <a:pt x="7466" y="12330"/>
                    <a:pt x="7495" y="12335"/>
                  </a:cubicBezTo>
                  <a:cubicBezTo>
                    <a:pt x="8191" y="12335"/>
                    <a:pt x="9154" y="13138"/>
                    <a:pt x="9850" y="13352"/>
                  </a:cubicBezTo>
                  <a:cubicBezTo>
                    <a:pt x="10082" y="13449"/>
                    <a:pt x="10357" y="13489"/>
                    <a:pt x="10642" y="13489"/>
                  </a:cubicBezTo>
                  <a:cubicBezTo>
                    <a:pt x="11147" y="13489"/>
                    <a:pt x="11688" y="13362"/>
                    <a:pt x="12098" y="13191"/>
                  </a:cubicBezTo>
                  <a:cubicBezTo>
                    <a:pt x="12741" y="13031"/>
                    <a:pt x="13865" y="12174"/>
                    <a:pt x="13704" y="11478"/>
                  </a:cubicBezTo>
                  <a:cubicBezTo>
                    <a:pt x="13276" y="8855"/>
                    <a:pt x="10814" y="5965"/>
                    <a:pt x="10546" y="5429"/>
                  </a:cubicBezTo>
                  <a:cubicBezTo>
                    <a:pt x="10278" y="4948"/>
                    <a:pt x="10332" y="4626"/>
                    <a:pt x="10011" y="4198"/>
                  </a:cubicBezTo>
                  <a:cubicBezTo>
                    <a:pt x="9529" y="3449"/>
                    <a:pt x="9154" y="2967"/>
                    <a:pt x="8512" y="2164"/>
                  </a:cubicBezTo>
                  <a:cubicBezTo>
                    <a:pt x="7869" y="1468"/>
                    <a:pt x="7281" y="1200"/>
                    <a:pt x="6531" y="719"/>
                  </a:cubicBezTo>
                  <a:cubicBezTo>
                    <a:pt x="6226" y="195"/>
                    <a:pt x="5805" y="1"/>
                    <a:pt x="5381" y="1"/>
                  </a:cubicBezTo>
                  <a:close/>
                </a:path>
              </a:pathLst>
            </a:custGeom>
            <a:solidFill>
              <a:srgbClr val="F59579"/>
            </a:solidFill>
            <a:ln w="12050" cap="rnd" cmpd="sng">
              <a:solidFill>
                <a:srgbClr val="F1654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1"/>
            <p:cNvSpPr/>
            <p:nvPr/>
          </p:nvSpPr>
          <p:spPr>
            <a:xfrm>
              <a:off x="3545925" y="1856086"/>
              <a:ext cx="241644" cy="115460"/>
            </a:xfrm>
            <a:custGeom>
              <a:avLst/>
              <a:gdLst/>
              <a:ahLst/>
              <a:cxnLst/>
              <a:rect l="l" t="t" r="r" b="b"/>
              <a:pathLst>
                <a:path w="8405" h="4016" extrusionOk="0">
                  <a:moveTo>
                    <a:pt x="7762" y="1"/>
                  </a:moveTo>
                  <a:cubicBezTo>
                    <a:pt x="7548" y="1"/>
                    <a:pt x="6745" y="268"/>
                    <a:pt x="6317" y="536"/>
                  </a:cubicBezTo>
                  <a:cubicBezTo>
                    <a:pt x="5889" y="804"/>
                    <a:pt x="4925" y="1125"/>
                    <a:pt x="4229" y="1125"/>
                  </a:cubicBezTo>
                  <a:cubicBezTo>
                    <a:pt x="3587" y="1125"/>
                    <a:pt x="2463" y="804"/>
                    <a:pt x="2034" y="589"/>
                  </a:cubicBezTo>
                  <a:cubicBezTo>
                    <a:pt x="1660" y="375"/>
                    <a:pt x="857" y="54"/>
                    <a:pt x="375" y="54"/>
                  </a:cubicBezTo>
                  <a:cubicBezTo>
                    <a:pt x="161" y="108"/>
                    <a:pt x="161" y="322"/>
                    <a:pt x="107" y="696"/>
                  </a:cubicBezTo>
                  <a:cubicBezTo>
                    <a:pt x="54" y="1071"/>
                    <a:pt x="54" y="1232"/>
                    <a:pt x="0" y="1767"/>
                  </a:cubicBezTo>
                  <a:cubicBezTo>
                    <a:pt x="0" y="2035"/>
                    <a:pt x="321" y="2356"/>
                    <a:pt x="803" y="2570"/>
                  </a:cubicBezTo>
                  <a:cubicBezTo>
                    <a:pt x="1339" y="2838"/>
                    <a:pt x="2677" y="4015"/>
                    <a:pt x="4283" y="4015"/>
                  </a:cubicBezTo>
                  <a:cubicBezTo>
                    <a:pt x="6156" y="3962"/>
                    <a:pt x="7120" y="2998"/>
                    <a:pt x="7548" y="2624"/>
                  </a:cubicBezTo>
                  <a:cubicBezTo>
                    <a:pt x="7976" y="2302"/>
                    <a:pt x="8405" y="2088"/>
                    <a:pt x="8405" y="1767"/>
                  </a:cubicBezTo>
                  <a:cubicBezTo>
                    <a:pt x="8405" y="1232"/>
                    <a:pt x="8405" y="1071"/>
                    <a:pt x="8298" y="696"/>
                  </a:cubicBezTo>
                  <a:cubicBezTo>
                    <a:pt x="8244" y="322"/>
                    <a:pt x="7976" y="1"/>
                    <a:pt x="7762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1"/>
            <p:cNvSpPr/>
            <p:nvPr/>
          </p:nvSpPr>
          <p:spPr>
            <a:xfrm>
              <a:off x="3516686" y="1930693"/>
              <a:ext cx="298597" cy="146855"/>
            </a:xfrm>
            <a:custGeom>
              <a:avLst/>
              <a:gdLst/>
              <a:ahLst/>
              <a:cxnLst/>
              <a:rect l="l" t="t" r="r" b="b"/>
              <a:pathLst>
                <a:path w="10386" h="5108" extrusionOk="0">
                  <a:moveTo>
                    <a:pt x="9390" y="1"/>
                  </a:moveTo>
                  <a:cubicBezTo>
                    <a:pt x="9227" y="1"/>
                    <a:pt x="9057" y="126"/>
                    <a:pt x="8886" y="296"/>
                  </a:cubicBezTo>
                  <a:cubicBezTo>
                    <a:pt x="8458" y="671"/>
                    <a:pt x="7709" y="1313"/>
                    <a:pt x="6959" y="1581"/>
                  </a:cubicBezTo>
                  <a:cubicBezTo>
                    <a:pt x="6393" y="1803"/>
                    <a:pt x="5883" y="1877"/>
                    <a:pt x="5424" y="1877"/>
                  </a:cubicBezTo>
                  <a:cubicBezTo>
                    <a:pt x="4886" y="1877"/>
                    <a:pt x="4420" y="1775"/>
                    <a:pt x="4015" y="1688"/>
                  </a:cubicBezTo>
                  <a:cubicBezTo>
                    <a:pt x="3266" y="1474"/>
                    <a:pt x="2891" y="1153"/>
                    <a:pt x="1553" y="350"/>
                  </a:cubicBezTo>
                  <a:cubicBezTo>
                    <a:pt x="1386" y="250"/>
                    <a:pt x="1179" y="130"/>
                    <a:pt x="1007" y="130"/>
                  </a:cubicBezTo>
                  <a:cubicBezTo>
                    <a:pt x="902" y="130"/>
                    <a:pt x="810" y="175"/>
                    <a:pt x="750" y="296"/>
                  </a:cubicBezTo>
                  <a:cubicBezTo>
                    <a:pt x="643" y="510"/>
                    <a:pt x="0" y="2063"/>
                    <a:pt x="321" y="2170"/>
                  </a:cubicBezTo>
                  <a:cubicBezTo>
                    <a:pt x="643" y="2330"/>
                    <a:pt x="910" y="2384"/>
                    <a:pt x="1499" y="2705"/>
                  </a:cubicBezTo>
                  <a:cubicBezTo>
                    <a:pt x="2088" y="2973"/>
                    <a:pt x="4122" y="4151"/>
                    <a:pt x="4604" y="4579"/>
                  </a:cubicBezTo>
                  <a:cubicBezTo>
                    <a:pt x="4959" y="4934"/>
                    <a:pt x="5314" y="5108"/>
                    <a:pt x="5647" y="5108"/>
                  </a:cubicBezTo>
                  <a:cubicBezTo>
                    <a:pt x="5968" y="5108"/>
                    <a:pt x="6269" y="4947"/>
                    <a:pt x="6531" y="4632"/>
                  </a:cubicBezTo>
                  <a:cubicBezTo>
                    <a:pt x="7066" y="4043"/>
                    <a:pt x="8833" y="2866"/>
                    <a:pt x="9422" y="2598"/>
                  </a:cubicBezTo>
                  <a:cubicBezTo>
                    <a:pt x="10118" y="2277"/>
                    <a:pt x="10278" y="2545"/>
                    <a:pt x="10332" y="2170"/>
                  </a:cubicBezTo>
                  <a:cubicBezTo>
                    <a:pt x="10385" y="1742"/>
                    <a:pt x="10010" y="778"/>
                    <a:pt x="9796" y="350"/>
                  </a:cubicBezTo>
                  <a:cubicBezTo>
                    <a:pt x="9671" y="99"/>
                    <a:pt x="9533" y="1"/>
                    <a:pt x="9390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1"/>
            <p:cNvSpPr/>
            <p:nvPr/>
          </p:nvSpPr>
          <p:spPr>
            <a:xfrm>
              <a:off x="3504353" y="2011911"/>
              <a:ext cx="166261" cy="114540"/>
            </a:xfrm>
            <a:custGeom>
              <a:avLst/>
              <a:gdLst/>
              <a:ahLst/>
              <a:cxnLst/>
              <a:rect l="l" t="t" r="r" b="b"/>
              <a:pathLst>
                <a:path w="5783" h="3984" extrusionOk="0">
                  <a:moveTo>
                    <a:pt x="725" y="1"/>
                  </a:moveTo>
                  <a:cubicBezTo>
                    <a:pt x="408" y="1"/>
                    <a:pt x="1" y="577"/>
                    <a:pt x="1" y="951"/>
                  </a:cubicBezTo>
                  <a:cubicBezTo>
                    <a:pt x="1" y="1379"/>
                    <a:pt x="536" y="1272"/>
                    <a:pt x="1018" y="1647"/>
                  </a:cubicBezTo>
                  <a:cubicBezTo>
                    <a:pt x="1500" y="2021"/>
                    <a:pt x="3159" y="3146"/>
                    <a:pt x="4016" y="3520"/>
                  </a:cubicBezTo>
                  <a:cubicBezTo>
                    <a:pt x="4451" y="3707"/>
                    <a:pt x="4724" y="3984"/>
                    <a:pt x="4970" y="3984"/>
                  </a:cubicBezTo>
                  <a:cubicBezTo>
                    <a:pt x="5148" y="3984"/>
                    <a:pt x="5313" y="3840"/>
                    <a:pt x="5515" y="3413"/>
                  </a:cubicBezTo>
                  <a:cubicBezTo>
                    <a:pt x="5729" y="2931"/>
                    <a:pt x="5782" y="2503"/>
                    <a:pt x="4979" y="2128"/>
                  </a:cubicBezTo>
                  <a:cubicBezTo>
                    <a:pt x="4230" y="1754"/>
                    <a:pt x="2410" y="951"/>
                    <a:pt x="857" y="41"/>
                  </a:cubicBezTo>
                  <a:cubicBezTo>
                    <a:pt x="816" y="13"/>
                    <a:pt x="771" y="1"/>
                    <a:pt x="725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1"/>
            <p:cNvSpPr/>
            <p:nvPr/>
          </p:nvSpPr>
          <p:spPr>
            <a:xfrm>
              <a:off x="3476666" y="2053656"/>
              <a:ext cx="166232" cy="144095"/>
            </a:xfrm>
            <a:custGeom>
              <a:avLst/>
              <a:gdLst/>
              <a:ahLst/>
              <a:cxnLst/>
              <a:rect l="l" t="t" r="r" b="b"/>
              <a:pathLst>
                <a:path w="5782" h="5012" extrusionOk="0">
                  <a:moveTo>
                    <a:pt x="906" y="0"/>
                  </a:moveTo>
                  <a:cubicBezTo>
                    <a:pt x="810" y="0"/>
                    <a:pt x="703" y="106"/>
                    <a:pt x="482" y="355"/>
                  </a:cubicBezTo>
                  <a:cubicBezTo>
                    <a:pt x="107" y="837"/>
                    <a:pt x="0" y="837"/>
                    <a:pt x="0" y="1212"/>
                  </a:cubicBezTo>
                  <a:cubicBezTo>
                    <a:pt x="0" y="1587"/>
                    <a:pt x="536" y="1640"/>
                    <a:pt x="803" y="1854"/>
                  </a:cubicBezTo>
                  <a:cubicBezTo>
                    <a:pt x="2088" y="2764"/>
                    <a:pt x="2035" y="3514"/>
                    <a:pt x="3212" y="4370"/>
                  </a:cubicBezTo>
                  <a:cubicBezTo>
                    <a:pt x="3816" y="4806"/>
                    <a:pt x="4104" y="5011"/>
                    <a:pt x="4328" y="5011"/>
                  </a:cubicBezTo>
                  <a:cubicBezTo>
                    <a:pt x="4461" y="5011"/>
                    <a:pt x="4571" y="4938"/>
                    <a:pt x="4711" y="4798"/>
                  </a:cubicBezTo>
                  <a:cubicBezTo>
                    <a:pt x="5086" y="4531"/>
                    <a:pt x="5568" y="3835"/>
                    <a:pt x="5728" y="3353"/>
                  </a:cubicBezTo>
                  <a:cubicBezTo>
                    <a:pt x="5782" y="3085"/>
                    <a:pt x="5407" y="2818"/>
                    <a:pt x="5086" y="2604"/>
                  </a:cubicBezTo>
                  <a:cubicBezTo>
                    <a:pt x="4443" y="2282"/>
                    <a:pt x="2623" y="1158"/>
                    <a:pt x="2088" y="891"/>
                  </a:cubicBezTo>
                  <a:cubicBezTo>
                    <a:pt x="1767" y="676"/>
                    <a:pt x="1553" y="462"/>
                    <a:pt x="1232" y="248"/>
                  </a:cubicBezTo>
                  <a:cubicBezTo>
                    <a:pt x="1076" y="93"/>
                    <a:pt x="996" y="0"/>
                    <a:pt x="906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1"/>
            <p:cNvSpPr/>
            <p:nvPr/>
          </p:nvSpPr>
          <p:spPr>
            <a:xfrm>
              <a:off x="3416636" y="2105838"/>
              <a:ext cx="184719" cy="164824"/>
            </a:xfrm>
            <a:custGeom>
              <a:avLst/>
              <a:gdLst/>
              <a:ahLst/>
              <a:cxnLst/>
              <a:rect l="l" t="t" r="r" b="b"/>
              <a:pathLst>
                <a:path w="6425" h="5733" extrusionOk="0">
                  <a:moveTo>
                    <a:pt x="1650" y="1"/>
                  </a:moveTo>
                  <a:cubicBezTo>
                    <a:pt x="1594" y="1"/>
                    <a:pt x="1543" y="13"/>
                    <a:pt x="1499" y="39"/>
                  </a:cubicBezTo>
                  <a:cubicBezTo>
                    <a:pt x="1285" y="200"/>
                    <a:pt x="375" y="682"/>
                    <a:pt x="161" y="1377"/>
                  </a:cubicBezTo>
                  <a:cubicBezTo>
                    <a:pt x="1" y="2073"/>
                    <a:pt x="482" y="2020"/>
                    <a:pt x="1018" y="2609"/>
                  </a:cubicBezTo>
                  <a:cubicBezTo>
                    <a:pt x="1660" y="3305"/>
                    <a:pt x="3427" y="4911"/>
                    <a:pt x="4283" y="5446"/>
                  </a:cubicBezTo>
                  <a:cubicBezTo>
                    <a:pt x="4654" y="5654"/>
                    <a:pt x="4964" y="5732"/>
                    <a:pt x="5214" y="5732"/>
                  </a:cubicBezTo>
                  <a:cubicBezTo>
                    <a:pt x="5543" y="5732"/>
                    <a:pt x="5768" y="5598"/>
                    <a:pt x="5889" y="5446"/>
                  </a:cubicBezTo>
                  <a:cubicBezTo>
                    <a:pt x="6050" y="5125"/>
                    <a:pt x="6210" y="4803"/>
                    <a:pt x="6317" y="4268"/>
                  </a:cubicBezTo>
                  <a:cubicBezTo>
                    <a:pt x="6424" y="3840"/>
                    <a:pt x="5889" y="3626"/>
                    <a:pt x="5247" y="3144"/>
                  </a:cubicBezTo>
                  <a:cubicBezTo>
                    <a:pt x="4551" y="2662"/>
                    <a:pt x="3427" y="1324"/>
                    <a:pt x="2731" y="628"/>
                  </a:cubicBezTo>
                  <a:cubicBezTo>
                    <a:pt x="2372" y="315"/>
                    <a:pt x="1939" y="1"/>
                    <a:pt x="1650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1"/>
            <p:cNvSpPr/>
            <p:nvPr/>
          </p:nvSpPr>
          <p:spPr>
            <a:xfrm>
              <a:off x="3707529" y="2077289"/>
              <a:ext cx="184489" cy="135183"/>
            </a:xfrm>
            <a:custGeom>
              <a:avLst/>
              <a:gdLst/>
              <a:ahLst/>
              <a:cxnLst/>
              <a:rect l="l" t="t" r="r" b="b"/>
              <a:pathLst>
                <a:path w="6417" h="4702" extrusionOk="0">
                  <a:moveTo>
                    <a:pt x="5050" y="0"/>
                  </a:moveTo>
                  <a:cubicBezTo>
                    <a:pt x="4700" y="0"/>
                    <a:pt x="4277" y="107"/>
                    <a:pt x="3961" y="336"/>
                  </a:cubicBezTo>
                  <a:cubicBezTo>
                    <a:pt x="3426" y="711"/>
                    <a:pt x="642" y="2370"/>
                    <a:pt x="321" y="2638"/>
                  </a:cubicBezTo>
                  <a:cubicBezTo>
                    <a:pt x="0" y="2852"/>
                    <a:pt x="0" y="3120"/>
                    <a:pt x="161" y="3602"/>
                  </a:cubicBezTo>
                  <a:cubicBezTo>
                    <a:pt x="428" y="4137"/>
                    <a:pt x="642" y="4458"/>
                    <a:pt x="910" y="4672"/>
                  </a:cubicBezTo>
                  <a:cubicBezTo>
                    <a:pt x="937" y="4692"/>
                    <a:pt x="970" y="4701"/>
                    <a:pt x="1009" y="4701"/>
                  </a:cubicBezTo>
                  <a:cubicBezTo>
                    <a:pt x="1284" y="4701"/>
                    <a:pt x="1846" y="4244"/>
                    <a:pt x="2409" y="3869"/>
                  </a:cubicBezTo>
                  <a:cubicBezTo>
                    <a:pt x="3051" y="3441"/>
                    <a:pt x="5353" y="2263"/>
                    <a:pt x="5942" y="2049"/>
                  </a:cubicBezTo>
                  <a:cubicBezTo>
                    <a:pt x="6120" y="1968"/>
                    <a:pt x="6156" y="1941"/>
                    <a:pt x="6127" y="1941"/>
                  </a:cubicBezTo>
                  <a:cubicBezTo>
                    <a:pt x="6111" y="1941"/>
                    <a:pt x="6071" y="1951"/>
                    <a:pt x="6025" y="1964"/>
                  </a:cubicBezTo>
                  <a:lnTo>
                    <a:pt x="6025" y="1964"/>
                  </a:lnTo>
                  <a:cubicBezTo>
                    <a:pt x="6240" y="1850"/>
                    <a:pt x="6416" y="1660"/>
                    <a:pt x="6210" y="1246"/>
                  </a:cubicBezTo>
                  <a:cubicBezTo>
                    <a:pt x="5942" y="765"/>
                    <a:pt x="5888" y="550"/>
                    <a:pt x="5674" y="229"/>
                  </a:cubicBezTo>
                  <a:cubicBezTo>
                    <a:pt x="5600" y="80"/>
                    <a:pt x="5352" y="0"/>
                    <a:pt x="5050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1"/>
            <p:cNvSpPr/>
            <p:nvPr/>
          </p:nvSpPr>
          <p:spPr>
            <a:xfrm>
              <a:off x="3672109" y="2010934"/>
              <a:ext cx="184460" cy="134378"/>
            </a:xfrm>
            <a:custGeom>
              <a:avLst/>
              <a:gdLst/>
              <a:ahLst/>
              <a:cxnLst/>
              <a:rect l="l" t="t" r="r" b="b"/>
              <a:pathLst>
                <a:path w="6416" h="4674" extrusionOk="0">
                  <a:moveTo>
                    <a:pt x="5018" y="1"/>
                  </a:moveTo>
                  <a:cubicBezTo>
                    <a:pt x="4675" y="1"/>
                    <a:pt x="4268" y="94"/>
                    <a:pt x="3962" y="289"/>
                  </a:cubicBezTo>
                  <a:cubicBezTo>
                    <a:pt x="3427" y="664"/>
                    <a:pt x="643" y="2323"/>
                    <a:pt x="322" y="2591"/>
                  </a:cubicBezTo>
                  <a:cubicBezTo>
                    <a:pt x="1" y="2858"/>
                    <a:pt x="1" y="3073"/>
                    <a:pt x="215" y="3608"/>
                  </a:cubicBezTo>
                  <a:cubicBezTo>
                    <a:pt x="429" y="4090"/>
                    <a:pt x="643" y="4464"/>
                    <a:pt x="911" y="4625"/>
                  </a:cubicBezTo>
                  <a:cubicBezTo>
                    <a:pt x="944" y="4659"/>
                    <a:pt x="989" y="4674"/>
                    <a:pt x="1042" y="4674"/>
                  </a:cubicBezTo>
                  <a:cubicBezTo>
                    <a:pt x="1327" y="4674"/>
                    <a:pt x="1868" y="4237"/>
                    <a:pt x="2410" y="3875"/>
                  </a:cubicBezTo>
                  <a:cubicBezTo>
                    <a:pt x="3052" y="3447"/>
                    <a:pt x="5354" y="2216"/>
                    <a:pt x="5943" y="2002"/>
                  </a:cubicBezTo>
                  <a:cubicBezTo>
                    <a:pt x="6116" y="1939"/>
                    <a:pt x="6155" y="1918"/>
                    <a:pt x="6130" y="1918"/>
                  </a:cubicBezTo>
                  <a:cubicBezTo>
                    <a:pt x="6115" y="1918"/>
                    <a:pt x="6078" y="1925"/>
                    <a:pt x="6033" y="1936"/>
                  </a:cubicBezTo>
                  <a:lnTo>
                    <a:pt x="6033" y="1936"/>
                  </a:lnTo>
                  <a:cubicBezTo>
                    <a:pt x="6244" y="1833"/>
                    <a:pt x="6415" y="1621"/>
                    <a:pt x="6210" y="1252"/>
                  </a:cubicBezTo>
                  <a:cubicBezTo>
                    <a:pt x="5943" y="717"/>
                    <a:pt x="5889" y="503"/>
                    <a:pt x="5675" y="235"/>
                  </a:cubicBezTo>
                  <a:cubicBezTo>
                    <a:pt x="5598" y="81"/>
                    <a:pt x="5335" y="1"/>
                    <a:pt x="5018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1"/>
            <p:cNvSpPr/>
            <p:nvPr/>
          </p:nvSpPr>
          <p:spPr>
            <a:xfrm>
              <a:off x="3739844" y="2149883"/>
              <a:ext cx="192395" cy="131963"/>
            </a:xfrm>
            <a:custGeom>
              <a:avLst/>
              <a:gdLst/>
              <a:ahLst/>
              <a:cxnLst/>
              <a:rect l="l" t="t" r="r" b="b"/>
              <a:pathLst>
                <a:path w="6692" h="4590" extrusionOk="0">
                  <a:moveTo>
                    <a:pt x="5362" y="1"/>
                  </a:moveTo>
                  <a:cubicBezTo>
                    <a:pt x="5292" y="1"/>
                    <a:pt x="5231" y="21"/>
                    <a:pt x="5193" y="60"/>
                  </a:cubicBezTo>
                  <a:cubicBezTo>
                    <a:pt x="5032" y="220"/>
                    <a:pt x="3694" y="488"/>
                    <a:pt x="3051" y="1023"/>
                  </a:cubicBezTo>
                  <a:cubicBezTo>
                    <a:pt x="2248" y="1612"/>
                    <a:pt x="1767" y="1933"/>
                    <a:pt x="857" y="2522"/>
                  </a:cubicBezTo>
                  <a:cubicBezTo>
                    <a:pt x="696" y="2629"/>
                    <a:pt x="0" y="3004"/>
                    <a:pt x="161" y="3379"/>
                  </a:cubicBezTo>
                  <a:cubicBezTo>
                    <a:pt x="268" y="3753"/>
                    <a:pt x="268" y="3967"/>
                    <a:pt x="643" y="4396"/>
                  </a:cubicBezTo>
                  <a:cubicBezTo>
                    <a:pt x="765" y="4536"/>
                    <a:pt x="905" y="4590"/>
                    <a:pt x="1051" y="4590"/>
                  </a:cubicBezTo>
                  <a:cubicBezTo>
                    <a:pt x="1351" y="4590"/>
                    <a:pt x="1675" y="4362"/>
                    <a:pt x="1927" y="4181"/>
                  </a:cubicBezTo>
                  <a:cubicBezTo>
                    <a:pt x="2302" y="3860"/>
                    <a:pt x="3801" y="2683"/>
                    <a:pt x="4390" y="2415"/>
                  </a:cubicBezTo>
                  <a:cubicBezTo>
                    <a:pt x="5032" y="2094"/>
                    <a:pt x="5353" y="2040"/>
                    <a:pt x="6049" y="1666"/>
                  </a:cubicBezTo>
                  <a:cubicBezTo>
                    <a:pt x="6692" y="1344"/>
                    <a:pt x="6103" y="1237"/>
                    <a:pt x="5996" y="648"/>
                  </a:cubicBezTo>
                  <a:cubicBezTo>
                    <a:pt x="5914" y="201"/>
                    <a:pt x="5586" y="1"/>
                    <a:pt x="5362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1"/>
            <p:cNvSpPr/>
            <p:nvPr/>
          </p:nvSpPr>
          <p:spPr>
            <a:xfrm>
              <a:off x="3778311" y="2205744"/>
              <a:ext cx="172385" cy="128397"/>
            </a:xfrm>
            <a:custGeom>
              <a:avLst/>
              <a:gdLst/>
              <a:ahLst/>
              <a:cxnLst/>
              <a:rect l="l" t="t" r="r" b="b"/>
              <a:pathLst>
                <a:path w="5996" h="4466" extrusionOk="0">
                  <a:moveTo>
                    <a:pt x="5082" y="0"/>
                  </a:moveTo>
                  <a:cubicBezTo>
                    <a:pt x="4955" y="0"/>
                    <a:pt x="4799" y="58"/>
                    <a:pt x="4604" y="204"/>
                  </a:cubicBezTo>
                  <a:cubicBezTo>
                    <a:pt x="3962" y="633"/>
                    <a:pt x="1767" y="1917"/>
                    <a:pt x="1553" y="2078"/>
                  </a:cubicBezTo>
                  <a:cubicBezTo>
                    <a:pt x="696" y="2720"/>
                    <a:pt x="0" y="2881"/>
                    <a:pt x="161" y="3416"/>
                  </a:cubicBezTo>
                  <a:cubicBezTo>
                    <a:pt x="268" y="3898"/>
                    <a:pt x="643" y="4219"/>
                    <a:pt x="803" y="4433"/>
                  </a:cubicBezTo>
                  <a:cubicBezTo>
                    <a:pt x="832" y="4455"/>
                    <a:pt x="869" y="4465"/>
                    <a:pt x="913" y="4465"/>
                  </a:cubicBezTo>
                  <a:cubicBezTo>
                    <a:pt x="1190" y="4465"/>
                    <a:pt x="1733" y="4061"/>
                    <a:pt x="2195" y="3737"/>
                  </a:cubicBezTo>
                  <a:cubicBezTo>
                    <a:pt x="3105" y="3149"/>
                    <a:pt x="4283" y="2292"/>
                    <a:pt x="5139" y="1757"/>
                  </a:cubicBezTo>
                  <a:cubicBezTo>
                    <a:pt x="5728" y="1382"/>
                    <a:pt x="5728" y="1543"/>
                    <a:pt x="5835" y="1328"/>
                  </a:cubicBezTo>
                  <a:cubicBezTo>
                    <a:pt x="5996" y="1114"/>
                    <a:pt x="5942" y="1275"/>
                    <a:pt x="5621" y="525"/>
                  </a:cubicBezTo>
                  <a:cubicBezTo>
                    <a:pt x="5509" y="302"/>
                    <a:pt x="5372" y="0"/>
                    <a:pt x="5082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1"/>
            <p:cNvSpPr/>
            <p:nvPr/>
          </p:nvSpPr>
          <p:spPr>
            <a:xfrm>
              <a:off x="3364311" y="2151981"/>
              <a:ext cx="207805" cy="204326"/>
            </a:xfrm>
            <a:custGeom>
              <a:avLst/>
              <a:gdLst/>
              <a:ahLst/>
              <a:cxnLst/>
              <a:rect l="l" t="t" r="r" b="b"/>
              <a:pathLst>
                <a:path w="7228" h="7107" extrusionOk="0">
                  <a:moveTo>
                    <a:pt x="1427" y="0"/>
                  </a:moveTo>
                  <a:cubicBezTo>
                    <a:pt x="1354" y="0"/>
                    <a:pt x="1272" y="28"/>
                    <a:pt x="1178" y="94"/>
                  </a:cubicBezTo>
                  <a:cubicBezTo>
                    <a:pt x="643" y="468"/>
                    <a:pt x="1" y="950"/>
                    <a:pt x="322" y="1539"/>
                  </a:cubicBezTo>
                  <a:cubicBezTo>
                    <a:pt x="911" y="2717"/>
                    <a:pt x="2088" y="4965"/>
                    <a:pt x="4230" y="6036"/>
                  </a:cubicBezTo>
                  <a:cubicBezTo>
                    <a:pt x="6424" y="7106"/>
                    <a:pt x="5728" y="6839"/>
                    <a:pt x="6050" y="6946"/>
                  </a:cubicBezTo>
                  <a:cubicBezTo>
                    <a:pt x="6097" y="6962"/>
                    <a:pt x="6144" y="6969"/>
                    <a:pt x="6190" y="6969"/>
                  </a:cubicBezTo>
                  <a:cubicBezTo>
                    <a:pt x="6448" y="6969"/>
                    <a:pt x="6662" y="6721"/>
                    <a:pt x="6799" y="6357"/>
                  </a:cubicBezTo>
                  <a:cubicBezTo>
                    <a:pt x="7013" y="5929"/>
                    <a:pt x="7174" y="5447"/>
                    <a:pt x="7227" y="5233"/>
                  </a:cubicBezTo>
                  <a:cubicBezTo>
                    <a:pt x="7227" y="4965"/>
                    <a:pt x="7067" y="4644"/>
                    <a:pt x="6317" y="4376"/>
                  </a:cubicBezTo>
                  <a:cubicBezTo>
                    <a:pt x="3962" y="3520"/>
                    <a:pt x="2570" y="1646"/>
                    <a:pt x="2035" y="843"/>
                  </a:cubicBezTo>
                  <a:cubicBezTo>
                    <a:pt x="1902" y="622"/>
                    <a:pt x="1770" y="0"/>
                    <a:pt x="1427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1"/>
            <p:cNvSpPr/>
            <p:nvPr/>
          </p:nvSpPr>
          <p:spPr>
            <a:xfrm>
              <a:off x="3802921" y="2255395"/>
              <a:ext cx="172414" cy="119686"/>
            </a:xfrm>
            <a:custGeom>
              <a:avLst/>
              <a:gdLst/>
              <a:ahLst/>
              <a:cxnLst/>
              <a:rect l="l" t="t" r="r" b="b"/>
              <a:pathLst>
                <a:path w="5997" h="4163" extrusionOk="0">
                  <a:moveTo>
                    <a:pt x="5404" y="0"/>
                  </a:moveTo>
                  <a:cubicBezTo>
                    <a:pt x="5323" y="0"/>
                    <a:pt x="5239" y="58"/>
                    <a:pt x="5140" y="137"/>
                  </a:cubicBezTo>
                  <a:cubicBezTo>
                    <a:pt x="4658" y="511"/>
                    <a:pt x="4444" y="565"/>
                    <a:pt x="3802" y="940"/>
                  </a:cubicBezTo>
                  <a:cubicBezTo>
                    <a:pt x="3106" y="1368"/>
                    <a:pt x="2410" y="1796"/>
                    <a:pt x="2089" y="1957"/>
                  </a:cubicBezTo>
                  <a:cubicBezTo>
                    <a:pt x="1607" y="2224"/>
                    <a:pt x="1286" y="2492"/>
                    <a:pt x="965" y="2760"/>
                  </a:cubicBezTo>
                  <a:cubicBezTo>
                    <a:pt x="804" y="2813"/>
                    <a:pt x="1" y="3188"/>
                    <a:pt x="643" y="3937"/>
                  </a:cubicBezTo>
                  <a:cubicBezTo>
                    <a:pt x="786" y="4100"/>
                    <a:pt x="897" y="4162"/>
                    <a:pt x="1013" y="4162"/>
                  </a:cubicBezTo>
                  <a:cubicBezTo>
                    <a:pt x="1202" y="4162"/>
                    <a:pt x="1402" y="3996"/>
                    <a:pt x="1767" y="3830"/>
                  </a:cubicBezTo>
                  <a:cubicBezTo>
                    <a:pt x="2356" y="3563"/>
                    <a:pt x="3641" y="2439"/>
                    <a:pt x="4337" y="2064"/>
                  </a:cubicBezTo>
                  <a:cubicBezTo>
                    <a:pt x="4979" y="1689"/>
                    <a:pt x="5193" y="1475"/>
                    <a:pt x="5568" y="1314"/>
                  </a:cubicBezTo>
                  <a:cubicBezTo>
                    <a:pt x="5889" y="1154"/>
                    <a:pt x="5996" y="1154"/>
                    <a:pt x="5836" y="672"/>
                  </a:cubicBezTo>
                  <a:cubicBezTo>
                    <a:pt x="5667" y="166"/>
                    <a:pt x="5541" y="0"/>
                    <a:pt x="5404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1"/>
            <p:cNvSpPr/>
            <p:nvPr/>
          </p:nvSpPr>
          <p:spPr>
            <a:xfrm>
              <a:off x="3279671" y="2186970"/>
              <a:ext cx="264730" cy="235002"/>
            </a:xfrm>
            <a:custGeom>
              <a:avLst/>
              <a:gdLst/>
              <a:ahLst/>
              <a:cxnLst/>
              <a:rect l="l" t="t" r="r" b="b"/>
              <a:pathLst>
                <a:path w="9208" h="8174" extrusionOk="0">
                  <a:moveTo>
                    <a:pt x="2034" y="1"/>
                  </a:moveTo>
                  <a:cubicBezTo>
                    <a:pt x="1446" y="54"/>
                    <a:pt x="1499" y="161"/>
                    <a:pt x="1339" y="590"/>
                  </a:cubicBezTo>
                  <a:cubicBezTo>
                    <a:pt x="1232" y="1018"/>
                    <a:pt x="1124" y="1928"/>
                    <a:pt x="1178" y="2517"/>
                  </a:cubicBezTo>
                  <a:cubicBezTo>
                    <a:pt x="1232" y="3106"/>
                    <a:pt x="750" y="4283"/>
                    <a:pt x="375" y="4604"/>
                  </a:cubicBezTo>
                  <a:cubicBezTo>
                    <a:pt x="0" y="4926"/>
                    <a:pt x="214" y="5407"/>
                    <a:pt x="589" y="5782"/>
                  </a:cubicBezTo>
                  <a:cubicBezTo>
                    <a:pt x="777" y="6033"/>
                    <a:pt x="874" y="6137"/>
                    <a:pt x="986" y="6137"/>
                  </a:cubicBezTo>
                  <a:cubicBezTo>
                    <a:pt x="1065" y="6137"/>
                    <a:pt x="1152" y="6085"/>
                    <a:pt x="1285" y="5996"/>
                  </a:cubicBezTo>
                  <a:cubicBezTo>
                    <a:pt x="1414" y="5911"/>
                    <a:pt x="1645" y="5859"/>
                    <a:pt x="1965" y="5859"/>
                  </a:cubicBezTo>
                  <a:cubicBezTo>
                    <a:pt x="2446" y="5859"/>
                    <a:pt x="3127" y="5975"/>
                    <a:pt x="3962" y="6264"/>
                  </a:cubicBezTo>
                  <a:cubicBezTo>
                    <a:pt x="4979" y="6639"/>
                    <a:pt x="6156" y="7281"/>
                    <a:pt x="6906" y="7709"/>
                  </a:cubicBezTo>
                  <a:cubicBezTo>
                    <a:pt x="7388" y="8019"/>
                    <a:pt x="7670" y="8174"/>
                    <a:pt x="7896" y="8174"/>
                  </a:cubicBezTo>
                  <a:cubicBezTo>
                    <a:pt x="8022" y="8174"/>
                    <a:pt x="8129" y="8126"/>
                    <a:pt x="8244" y="8030"/>
                  </a:cubicBezTo>
                  <a:cubicBezTo>
                    <a:pt x="8565" y="7763"/>
                    <a:pt x="8565" y="7549"/>
                    <a:pt x="8887" y="7013"/>
                  </a:cubicBezTo>
                  <a:cubicBezTo>
                    <a:pt x="9208" y="6425"/>
                    <a:pt x="9047" y="6210"/>
                    <a:pt x="8887" y="6157"/>
                  </a:cubicBezTo>
                  <a:cubicBezTo>
                    <a:pt x="8864" y="6157"/>
                    <a:pt x="8844" y="6157"/>
                    <a:pt x="8824" y="6157"/>
                  </a:cubicBezTo>
                  <a:cubicBezTo>
                    <a:pt x="8654" y="6157"/>
                    <a:pt x="8498" y="6115"/>
                    <a:pt x="7013" y="5300"/>
                  </a:cubicBezTo>
                  <a:cubicBezTo>
                    <a:pt x="5353" y="4390"/>
                    <a:pt x="3480" y="2999"/>
                    <a:pt x="3212" y="804"/>
                  </a:cubicBezTo>
                  <a:cubicBezTo>
                    <a:pt x="3212" y="804"/>
                    <a:pt x="2945" y="108"/>
                    <a:pt x="2837" y="54"/>
                  </a:cubicBezTo>
                  <a:cubicBezTo>
                    <a:pt x="2730" y="54"/>
                    <a:pt x="2623" y="1"/>
                    <a:pt x="2034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1"/>
            <p:cNvSpPr/>
            <p:nvPr/>
          </p:nvSpPr>
          <p:spPr>
            <a:xfrm>
              <a:off x="3213489" y="2199908"/>
              <a:ext cx="84669" cy="120347"/>
            </a:xfrm>
            <a:custGeom>
              <a:avLst/>
              <a:gdLst/>
              <a:ahLst/>
              <a:cxnLst/>
              <a:rect l="l" t="t" r="r" b="b"/>
              <a:pathLst>
                <a:path w="2945" h="4186" extrusionOk="0">
                  <a:moveTo>
                    <a:pt x="2238" y="1"/>
                  </a:moveTo>
                  <a:cubicBezTo>
                    <a:pt x="2157" y="1"/>
                    <a:pt x="2072" y="48"/>
                    <a:pt x="1981" y="140"/>
                  </a:cubicBezTo>
                  <a:cubicBezTo>
                    <a:pt x="1713" y="461"/>
                    <a:pt x="1713" y="782"/>
                    <a:pt x="1178" y="1103"/>
                  </a:cubicBezTo>
                  <a:cubicBezTo>
                    <a:pt x="857" y="1210"/>
                    <a:pt x="215" y="1585"/>
                    <a:pt x="268" y="1906"/>
                  </a:cubicBezTo>
                  <a:cubicBezTo>
                    <a:pt x="322" y="2334"/>
                    <a:pt x="268" y="2549"/>
                    <a:pt x="161" y="2923"/>
                  </a:cubicBezTo>
                  <a:cubicBezTo>
                    <a:pt x="54" y="3298"/>
                    <a:pt x="0" y="3405"/>
                    <a:pt x="322" y="3619"/>
                  </a:cubicBezTo>
                  <a:cubicBezTo>
                    <a:pt x="643" y="3780"/>
                    <a:pt x="857" y="3887"/>
                    <a:pt x="1446" y="4101"/>
                  </a:cubicBezTo>
                  <a:cubicBezTo>
                    <a:pt x="1601" y="4161"/>
                    <a:pt x="1724" y="4186"/>
                    <a:pt x="1824" y="4186"/>
                  </a:cubicBezTo>
                  <a:cubicBezTo>
                    <a:pt x="2171" y="4186"/>
                    <a:pt x="2231" y="3881"/>
                    <a:pt x="2356" y="3673"/>
                  </a:cubicBezTo>
                  <a:cubicBezTo>
                    <a:pt x="2463" y="3352"/>
                    <a:pt x="2570" y="3191"/>
                    <a:pt x="2784" y="2709"/>
                  </a:cubicBezTo>
                  <a:cubicBezTo>
                    <a:pt x="2945" y="2227"/>
                    <a:pt x="2945" y="1210"/>
                    <a:pt x="2677" y="568"/>
                  </a:cubicBezTo>
                  <a:cubicBezTo>
                    <a:pt x="2536" y="180"/>
                    <a:pt x="2395" y="1"/>
                    <a:pt x="2238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1"/>
            <p:cNvSpPr/>
            <p:nvPr/>
          </p:nvSpPr>
          <p:spPr>
            <a:xfrm>
              <a:off x="3139601" y="2128291"/>
              <a:ext cx="147775" cy="166836"/>
            </a:xfrm>
            <a:custGeom>
              <a:avLst/>
              <a:gdLst/>
              <a:ahLst/>
              <a:cxnLst/>
              <a:rect l="l" t="t" r="r" b="b"/>
              <a:pathLst>
                <a:path w="5140" h="5803" extrusionOk="0">
                  <a:moveTo>
                    <a:pt x="3007" y="1"/>
                  </a:moveTo>
                  <a:cubicBezTo>
                    <a:pt x="2701" y="1"/>
                    <a:pt x="2289" y="302"/>
                    <a:pt x="2089" y="543"/>
                  </a:cubicBezTo>
                  <a:cubicBezTo>
                    <a:pt x="1913" y="762"/>
                    <a:pt x="1486" y="946"/>
                    <a:pt x="1013" y="946"/>
                  </a:cubicBezTo>
                  <a:cubicBezTo>
                    <a:pt x="909" y="946"/>
                    <a:pt x="803" y="937"/>
                    <a:pt x="697" y="918"/>
                  </a:cubicBezTo>
                  <a:cubicBezTo>
                    <a:pt x="645" y="913"/>
                    <a:pt x="599" y="911"/>
                    <a:pt x="557" y="911"/>
                  </a:cubicBezTo>
                  <a:cubicBezTo>
                    <a:pt x="125" y="911"/>
                    <a:pt x="206" y="1151"/>
                    <a:pt x="108" y="1346"/>
                  </a:cubicBezTo>
                  <a:cubicBezTo>
                    <a:pt x="1" y="1614"/>
                    <a:pt x="54" y="1881"/>
                    <a:pt x="322" y="1988"/>
                  </a:cubicBezTo>
                  <a:cubicBezTo>
                    <a:pt x="1125" y="2149"/>
                    <a:pt x="536" y="4183"/>
                    <a:pt x="322" y="4772"/>
                  </a:cubicBezTo>
                  <a:cubicBezTo>
                    <a:pt x="162" y="5200"/>
                    <a:pt x="269" y="5414"/>
                    <a:pt x="429" y="5521"/>
                  </a:cubicBezTo>
                  <a:cubicBezTo>
                    <a:pt x="643" y="5628"/>
                    <a:pt x="911" y="5575"/>
                    <a:pt x="1500" y="5735"/>
                  </a:cubicBezTo>
                  <a:cubicBezTo>
                    <a:pt x="1645" y="5777"/>
                    <a:pt x="1750" y="5802"/>
                    <a:pt x="1830" y="5802"/>
                  </a:cubicBezTo>
                  <a:cubicBezTo>
                    <a:pt x="1958" y="5802"/>
                    <a:pt x="2023" y="5739"/>
                    <a:pt x="2089" y="5575"/>
                  </a:cubicBezTo>
                  <a:cubicBezTo>
                    <a:pt x="2196" y="5361"/>
                    <a:pt x="2142" y="4932"/>
                    <a:pt x="2196" y="4504"/>
                  </a:cubicBezTo>
                  <a:cubicBezTo>
                    <a:pt x="2303" y="4076"/>
                    <a:pt x="2463" y="2898"/>
                    <a:pt x="3373" y="2256"/>
                  </a:cubicBezTo>
                  <a:cubicBezTo>
                    <a:pt x="4069" y="1774"/>
                    <a:pt x="4658" y="1881"/>
                    <a:pt x="5140" y="1774"/>
                  </a:cubicBezTo>
                  <a:cubicBezTo>
                    <a:pt x="5140" y="1774"/>
                    <a:pt x="5086" y="1346"/>
                    <a:pt x="4444" y="1078"/>
                  </a:cubicBezTo>
                  <a:cubicBezTo>
                    <a:pt x="4016" y="918"/>
                    <a:pt x="3588" y="596"/>
                    <a:pt x="3266" y="115"/>
                  </a:cubicBezTo>
                  <a:cubicBezTo>
                    <a:pt x="3199" y="34"/>
                    <a:pt x="3109" y="1"/>
                    <a:pt x="3007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1"/>
            <p:cNvSpPr/>
            <p:nvPr/>
          </p:nvSpPr>
          <p:spPr>
            <a:xfrm>
              <a:off x="3116515" y="2076168"/>
              <a:ext cx="97003" cy="63624"/>
            </a:xfrm>
            <a:custGeom>
              <a:avLst/>
              <a:gdLst/>
              <a:ahLst/>
              <a:cxnLst/>
              <a:rect l="l" t="t" r="r" b="b"/>
              <a:pathLst>
                <a:path w="3374" h="2213" extrusionOk="0">
                  <a:moveTo>
                    <a:pt x="2667" y="0"/>
                  </a:moveTo>
                  <a:cubicBezTo>
                    <a:pt x="2440" y="0"/>
                    <a:pt x="2023" y="350"/>
                    <a:pt x="1714" y="482"/>
                  </a:cubicBezTo>
                  <a:cubicBezTo>
                    <a:pt x="1393" y="643"/>
                    <a:pt x="1125" y="911"/>
                    <a:pt x="322" y="911"/>
                  </a:cubicBezTo>
                  <a:cubicBezTo>
                    <a:pt x="1" y="911"/>
                    <a:pt x="55" y="1392"/>
                    <a:pt x="215" y="1767"/>
                  </a:cubicBezTo>
                  <a:cubicBezTo>
                    <a:pt x="386" y="2110"/>
                    <a:pt x="660" y="2212"/>
                    <a:pt x="983" y="2212"/>
                  </a:cubicBezTo>
                  <a:cubicBezTo>
                    <a:pt x="1063" y="2212"/>
                    <a:pt x="1147" y="2206"/>
                    <a:pt x="1232" y="2195"/>
                  </a:cubicBezTo>
                  <a:cubicBezTo>
                    <a:pt x="1875" y="2088"/>
                    <a:pt x="2463" y="1767"/>
                    <a:pt x="2892" y="1499"/>
                  </a:cubicBezTo>
                  <a:cubicBezTo>
                    <a:pt x="3373" y="1232"/>
                    <a:pt x="3213" y="857"/>
                    <a:pt x="3106" y="589"/>
                  </a:cubicBezTo>
                  <a:cubicBezTo>
                    <a:pt x="3052" y="322"/>
                    <a:pt x="2999" y="322"/>
                    <a:pt x="2785" y="54"/>
                  </a:cubicBezTo>
                  <a:cubicBezTo>
                    <a:pt x="2756" y="16"/>
                    <a:pt x="2716" y="0"/>
                    <a:pt x="2667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1"/>
            <p:cNvSpPr/>
            <p:nvPr/>
          </p:nvSpPr>
          <p:spPr>
            <a:xfrm>
              <a:off x="3082676" y="2182226"/>
              <a:ext cx="60059" cy="94156"/>
            </a:xfrm>
            <a:custGeom>
              <a:avLst/>
              <a:gdLst/>
              <a:ahLst/>
              <a:cxnLst/>
              <a:rect l="l" t="t" r="r" b="b"/>
              <a:pathLst>
                <a:path w="2089" h="3275" extrusionOk="0">
                  <a:moveTo>
                    <a:pt x="921" y="1"/>
                  </a:moveTo>
                  <a:cubicBezTo>
                    <a:pt x="662" y="1"/>
                    <a:pt x="329" y="28"/>
                    <a:pt x="214" y="219"/>
                  </a:cubicBezTo>
                  <a:cubicBezTo>
                    <a:pt x="0" y="541"/>
                    <a:pt x="161" y="1236"/>
                    <a:pt x="482" y="1504"/>
                  </a:cubicBezTo>
                  <a:cubicBezTo>
                    <a:pt x="750" y="1718"/>
                    <a:pt x="750" y="2307"/>
                    <a:pt x="750" y="2575"/>
                  </a:cubicBezTo>
                  <a:cubicBezTo>
                    <a:pt x="803" y="2842"/>
                    <a:pt x="803" y="3217"/>
                    <a:pt x="803" y="3217"/>
                  </a:cubicBezTo>
                  <a:cubicBezTo>
                    <a:pt x="803" y="3217"/>
                    <a:pt x="1071" y="3217"/>
                    <a:pt x="1392" y="3271"/>
                  </a:cubicBezTo>
                  <a:cubicBezTo>
                    <a:pt x="1406" y="3273"/>
                    <a:pt x="1419" y="3274"/>
                    <a:pt x="1432" y="3274"/>
                  </a:cubicBezTo>
                  <a:cubicBezTo>
                    <a:pt x="1722" y="3274"/>
                    <a:pt x="1823" y="2724"/>
                    <a:pt x="1874" y="2468"/>
                  </a:cubicBezTo>
                  <a:cubicBezTo>
                    <a:pt x="1874" y="2254"/>
                    <a:pt x="1981" y="1718"/>
                    <a:pt x="2034" y="969"/>
                  </a:cubicBezTo>
                  <a:cubicBezTo>
                    <a:pt x="2088" y="219"/>
                    <a:pt x="1499" y="59"/>
                    <a:pt x="1178" y="5"/>
                  </a:cubicBezTo>
                  <a:cubicBezTo>
                    <a:pt x="1117" y="5"/>
                    <a:pt x="1025" y="1"/>
                    <a:pt x="921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1"/>
            <p:cNvSpPr/>
            <p:nvPr/>
          </p:nvSpPr>
          <p:spPr>
            <a:xfrm>
              <a:off x="2996484" y="2150975"/>
              <a:ext cx="83145" cy="63739"/>
            </a:xfrm>
            <a:custGeom>
              <a:avLst/>
              <a:gdLst/>
              <a:ahLst/>
              <a:cxnLst/>
              <a:rect l="l" t="t" r="r" b="b"/>
              <a:pathLst>
                <a:path w="2892" h="2217" extrusionOk="0">
                  <a:moveTo>
                    <a:pt x="1996" y="0"/>
                  </a:moveTo>
                  <a:cubicBezTo>
                    <a:pt x="1831" y="0"/>
                    <a:pt x="1671" y="97"/>
                    <a:pt x="1606" y="289"/>
                  </a:cubicBezTo>
                  <a:cubicBezTo>
                    <a:pt x="1499" y="557"/>
                    <a:pt x="750" y="1039"/>
                    <a:pt x="268" y="1146"/>
                  </a:cubicBezTo>
                  <a:cubicBezTo>
                    <a:pt x="1" y="1253"/>
                    <a:pt x="108" y="1467"/>
                    <a:pt x="108" y="1467"/>
                  </a:cubicBezTo>
                  <a:cubicBezTo>
                    <a:pt x="108" y="1467"/>
                    <a:pt x="322" y="1735"/>
                    <a:pt x="536" y="1895"/>
                  </a:cubicBezTo>
                  <a:cubicBezTo>
                    <a:pt x="804" y="2056"/>
                    <a:pt x="911" y="2216"/>
                    <a:pt x="911" y="2216"/>
                  </a:cubicBezTo>
                  <a:cubicBezTo>
                    <a:pt x="911" y="2216"/>
                    <a:pt x="1178" y="2056"/>
                    <a:pt x="1553" y="2002"/>
                  </a:cubicBezTo>
                  <a:cubicBezTo>
                    <a:pt x="1874" y="1895"/>
                    <a:pt x="2249" y="1842"/>
                    <a:pt x="2463" y="1413"/>
                  </a:cubicBezTo>
                  <a:cubicBezTo>
                    <a:pt x="2624" y="1039"/>
                    <a:pt x="2891" y="771"/>
                    <a:pt x="2784" y="610"/>
                  </a:cubicBezTo>
                  <a:cubicBezTo>
                    <a:pt x="2677" y="396"/>
                    <a:pt x="2570" y="343"/>
                    <a:pt x="2302" y="129"/>
                  </a:cubicBezTo>
                  <a:cubicBezTo>
                    <a:pt x="2217" y="43"/>
                    <a:pt x="2105" y="0"/>
                    <a:pt x="1996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1"/>
            <p:cNvSpPr/>
            <p:nvPr/>
          </p:nvSpPr>
          <p:spPr>
            <a:xfrm>
              <a:off x="2968769" y="2116303"/>
              <a:ext cx="81621" cy="60490"/>
            </a:xfrm>
            <a:custGeom>
              <a:avLst/>
              <a:gdLst/>
              <a:ahLst/>
              <a:cxnLst/>
              <a:rect l="l" t="t" r="r" b="b"/>
              <a:pathLst>
                <a:path w="2839" h="2104" extrusionOk="0">
                  <a:moveTo>
                    <a:pt x="1959" y="0"/>
                  </a:moveTo>
                  <a:cubicBezTo>
                    <a:pt x="1900" y="0"/>
                    <a:pt x="1837" y="15"/>
                    <a:pt x="1768" y="50"/>
                  </a:cubicBezTo>
                  <a:cubicBezTo>
                    <a:pt x="1339" y="210"/>
                    <a:pt x="857" y="478"/>
                    <a:pt x="483" y="799"/>
                  </a:cubicBezTo>
                  <a:cubicBezTo>
                    <a:pt x="108" y="1121"/>
                    <a:pt x="1" y="1121"/>
                    <a:pt x="108" y="1388"/>
                  </a:cubicBezTo>
                  <a:cubicBezTo>
                    <a:pt x="215" y="1656"/>
                    <a:pt x="269" y="1870"/>
                    <a:pt x="536" y="2084"/>
                  </a:cubicBezTo>
                  <a:cubicBezTo>
                    <a:pt x="563" y="2097"/>
                    <a:pt x="593" y="2103"/>
                    <a:pt x="625" y="2103"/>
                  </a:cubicBezTo>
                  <a:cubicBezTo>
                    <a:pt x="851" y="2103"/>
                    <a:pt x="1179" y="1816"/>
                    <a:pt x="1179" y="1816"/>
                  </a:cubicBezTo>
                  <a:cubicBezTo>
                    <a:pt x="1500" y="1549"/>
                    <a:pt x="2142" y="1228"/>
                    <a:pt x="2142" y="1228"/>
                  </a:cubicBezTo>
                  <a:cubicBezTo>
                    <a:pt x="2142" y="1228"/>
                    <a:pt x="2838" y="799"/>
                    <a:pt x="2624" y="585"/>
                  </a:cubicBezTo>
                  <a:cubicBezTo>
                    <a:pt x="2444" y="406"/>
                    <a:pt x="2265" y="0"/>
                    <a:pt x="1959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1"/>
            <p:cNvSpPr/>
            <p:nvPr/>
          </p:nvSpPr>
          <p:spPr>
            <a:xfrm>
              <a:off x="3278119" y="2372235"/>
              <a:ext cx="226263" cy="224969"/>
            </a:xfrm>
            <a:custGeom>
              <a:avLst/>
              <a:gdLst/>
              <a:ahLst/>
              <a:cxnLst/>
              <a:rect l="l" t="t" r="r" b="b"/>
              <a:pathLst>
                <a:path w="7870" h="7825" extrusionOk="0">
                  <a:moveTo>
                    <a:pt x="1753" y="1"/>
                  </a:moveTo>
                  <a:cubicBezTo>
                    <a:pt x="1505" y="1"/>
                    <a:pt x="1306" y="43"/>
                    <a:pt x="1178" y="141"/>
                  </a:cubicBezTo>
                  <a:cubicBezTo>
                    <a:pt x="911" y="355"/>
                    <a:pt x="964" y="462"/>
                    <a:pt x="964" y="730"/>
                  </a:cubicBezTo>
                  <a:cubicBezTo>
                    <a:pt x="911" y="1105"/>
                    <a:pt x="911" y="1158"/>
                    <a:pt x="911" y="1694"/>
                  </a:cubicBezTo>
                  <a:cubicBezTo>
                    <a:pt x="955" y="2175"/>
                    <a:pt x="1141" y="2298"/>
                    <a:pt x="1354" y="2298"/>
                  </a:cubicBezTo>
                  <a:cubicBezTo>
                    <a:pt x="1402" y="2298"/>
                    <a:pt x="1451" y="2292"/>
                    <a:pt x="1500" y="2282"/>
                  </a:cubicBezTo>
                  <a:cubicBezTo>
                    <a:pt x="1821" y="2175"/>
                    <a:pt x="1928" y="2229"/>
                    <a:pt x="2517" y="2175"/>
                  </a:cubicBezTo>
                  <a:cubicBezTo>
                    <a:pt x="3213" y="2175"/>
                    <a:pt x="3748" y="2229"/>
                    <a:pt x="3909" y="2711"/>
                  </a:cubicBezTo>
                  <a:cubicBezTo>
                    <a:pt x="4025" y="2967"/>
                    <a:pt x="3909" y="3051"/>
                    <a:pt x="3700" y="3051"/>
                  </a:cubicBezTo>
                  <a:cubicBezTo>
                    <a:pt x="3430" y="3051"/>
                    <a:pt x="3003" y="2908"/>
                    <a:pt x="2731" y="2818"/>
                  </a:cubicBezTo>
                  <a:cubicBezTo>
                    <a:pt x="2329" y="2697"/>
                    <a:pt x="2048" y="2637"/>
                    <a:pt x="1639" y="2637"/>
                  </a:cubicBezTo>
                  <a:cubicBezTo>
                    <a:pt x="1503" y="2637"/>
                    <a:pt x="1352" y="2644"/>
                    <a:pt x="1178" y="2657"/>
                  </a:cubicBezTo>
                  <a:cubicBezTo>
                    <a:pt x="804" y="2657"/>
                    <a:pt x="750" y="2925"/>
                    <a:pt x="590" y="3353"/>
                  </a:cubicBezTo>
                  <a:cubicBezTo>
                    <a:pt x="483" y="3781"/>
                    <a:pt x="161" y="4263"/>
                    <a:pt x="108" y="4852"/>
                  </a:cubicBezTo>
                  <a:cubicBezTo>
                    <a:pt x="1" y="5441"/>
                    <a:pt x="697" y="5655"/>
                    <a:pt x="1446" y="6030"/>
                  </a:cubicBezTo>
                  <a:cubicBezTo>
                    <a:pt x="2196" y="6404"/>
                    <a:pt x="3909" y="7100"/>
                    <a:pt x="4283" y="7636"/>
                  </a:cubicBezTo>
                  <a:cubicBezTo>
                    <a:pt x="4387" y="7769"/>
                    <a:pt x="4524" y="7824"/>
                    <a:pt x="4672" y="7824"/>
                  </a:cubicBezTo>
                  <a:cubicBezTo>
                    <a:pt x="5058" y="7824"/>
                    <a:pt x="5520" y="7448"/>
                    <a:pt x="5675" y="7100"/>
                  </a:cubicBezTo>
                  <a:cubicBezTo>
                    <a:pt x="5889" y="6618"/>
                    <a:pt x="5782" y="6886"/>
                    <a:pt x="5943" y="6404"/>
                  </a:cubicBezTo>
                  <a:cubicBezTo>
                    <a:pt x="6210" y="5923"/>
                    <a:pt x="5943" y="5762"/>
                    <a:pt x="5782" y="5655"/>
                  </a:cubicBezTo>
                  <a:cubicBezTo>
                    <a:pt x="5622" y="5494"/>
                    <a:pt x="5407" y="5441"/>
                    <a:pt x="4872" y="5280"/>
                  </a:cubicBezTo>
                  <a:cubicBezTo>
                    <a:pt x="4337" y="5120"/>
                    <a:pt x="4497" y="4745"/>
                    <a:pt x="5033" y="4745"/>
                  </a:cubicBezTo>
                  <a:cubicBezTo>
                    <a:pt x="5568" y="4798"/>
                    <a:pt x="5622" y="5173"/>
                    <a:pt x="6157" y="5227"/>
                  </a:cubicBezTo>
                  <a:cubicBezTo>
                    <a:pt x="6266" y="5248"/>
                    <a:pt x="6351" y="5259"/>
                    <a:pt x="6419" y="5259"/>
                  </a:cubicBezTo>
                  <a:cubicBezTo>
                    <a:pt x="6684" y="5259"/>
                    <a:pt x="6693" y="5097"/>
                    <a:pt x="6906" y="4798"/>
                  </a:cubicBezTo>
                  <a:cubicBezTo>
                    <a:pt x="7174" y="4370"/>
                    <a:pt x="7174" y="4317"/>
                    <a:pt x="7442" y="3835"/>
                  </a:cubicBezTo>
                  <a:cubicBezTo>
                    <a:pt x="7656" y="3353"/>
                    <a:pt x="7870" y="2871"/>
                    <a:pt x="7870" y="2604"/>
                  </a:cubicBezTo>
                  <a:cubicBezTo>
                    <a:pt x="7816" y="2389"/>
                    <a:pt x="7335" y="2015"/>
                    <a:pt x="6050" y="1372"/>
                  </a:cubicBezTo>
                  <a:cubicBezTo>
                    <a:pt x="4956" y="847"/>
                    <a:pt x="2862" y="1"/>
                    <a:pt x="1753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1"/>
            <p:cNvSpPr/>
            <p:nvPr/>
          </p:nvSpPr>
          <p:spPr>
            <a:xfrm>
              <a:off x="3013418" y="2205658"/>
              <a:ext cx="93897" cy="79954"/>
            </a:xfrm>
            <a:custGeom>
              <a:avLst/>
              <a:gdLst/>
              <a:ahLst/>
              <a:cxnLst/>
              <a:rect l="l" t="t" r="r" b="b"/>
              <a:pathLst>
                <a:path w="3266" h="2781" extrusionOk="0">
                  <a:moveTo>
                    <a:pt x="1191" y="1"/>
                  </a:moveTo>
                  <a:cubicBezTo>
                    <a:pt x="1010" y="1"/>
                    <a:pt x="774" y="63"/>
                    <a:pt x="589" y="100"/>
                  </a:cubicBezTo>
                  <a:cubicBezTo>
                    <a:pt x="375" y="154"/>
                    <a:pt x="0" y="368"/>
                    <a:pt x="0" y="368"/>
                  </a:cubicBezTo>
                  <a:cubicBezTo>
                    <a:pt x="0" y="582"/>
                    <a:pt x="268" y="796"/>
                    <a:pt x="589" y="1064"/>
                  </a:cubicBezTo>
                  <a:cubicBezTo>
                    <a:pt x="910" y="1331"/>
                    <a:pt x="1071" y="1653"/>
                    <a:pt x="1017" y="1974"/>
                  </a:cubicBezTo>
                  <a:cubicBezTo>
                    <a:pt x="966" y="2280"/>
                    <a:pt x="915" y="2781"/>
                    <a:pt x="1328" y="2781"/>
                  </a:cubicBezTo>
                  <a:cubicBezTo>
                    <a:pt x="1348" y="2781"/>
                    <a:pt x="1370" y="2779"/>
                    <a:pt x="1392" y="2777"/>
                  </a:cubicBezTo>
                  <a:cubicBezTo>
                    <a:pt x="1874" y="2723"/>
                    <a:pt x="2035" y="2616"/>
                    <a:pt x="2356" y="2563"/>
                  </a:cubicBezTo>
                  <a:cubicBezTo>
                    <a:pt x="2677" y="2509"/>
                    <a:pt x="3105" y="2349"/>
                    <a:pt x="3159" y="2349"/>
                  </a:cubicBezTo>
                  <a:cubicBezTo>
                    <a:pt x="3212" y="2349"/>
                    <a:pt x="3266" y="1439"/>
                    <a:pt x="3212" y="1331"/>
                  </a:cubicBezTo>
                  <a:cubicBezTo>
                    <a:pt x="3186" y="1278"/>
                    <a:pt x="3065" y="1265"/>
                    <a:pt x="2925" y="1265"/>
                  </a:cubicBezTo>
                  <a:cubicBezTo>
                    <a:pt x="2784" y="1265"/>
                    <a:pt x="2623" y="1278"/>
                    <a:pt x="2516" y="1278"/>
                  </a:cubicBezTo>
                  <a:cubicBezTo>
                    <a:pt x="2302" y="1278"/>
                    <a:pt x="2088" y="1010"/>
                    <a:pt x="1928" y="743"/>
                  </a:cubicBezTo>
                  <a:cubicBezTo>
                    <a:pt x="1820" y="528"/>
                    <a:pt x="1606" y="207"/>
                    <a:pt x="1392" y="47"/>
                  </a:cubicBezTo>
                  <a:cubicBezTo>
                    <a:pt x="1342" y="14"/>
                    <a:pt x="1272" y="1"/>
                    <a:pt x="1191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1"/>
            <p:cNvSpPr/>
            <p:nvPr/>
          </p:nvSpPr>
          <p:spPr>
            <a:xfrm>
              <a:off x="2994960" y="2235874"/>
              <a:ext cx="44649" cy="60835"/>
            </a:xfrm>
            <a:custGeom>
              <a:avLst/>
              <a:gdLst/>
              <a:ahLst/>
              <a:cxnLst/>
              <a:rect l="l" t="t" r="r" b="b"/>
              <a:pathLst>
                <a:path w="1553" h="2116" extrusionOk="0">
                  <a:moveTo>
                    <a:pt x="361" y="1"/>
                  </a:moveTo>
                  <a:cubicBezTo>
                    <a:pt x="155" y="1"/>
                    <a:pt x="107" y="191"/>
                    <a:pt x="107" y="334"/>
                  </a:cubicBezTo>
                  <a:cubicBezTo>
                    <a:pt x="54" y="548"/>
                    <a:pt x="0" y="816"/>
                    <a:pt x="161" y="1190"/>
                  </a:cubicBezTo>
                  <a:cubicBezTo>
                    <a:pt x="375" y="1565"/>
                    <a:pt x="0" y="1993"/>
                    <a:pt x="268" y="2101"/>
                  </a:cubicBezTo>
                  <a:cubicBezTo>
                    <a:pt x="288" y="2111"/>
                    <a:pt x="316" y="2115"/>
                    <a:pt x="351" y="2115"/>
                  </a:cubicBezTo>
                  <a:cubicBezTo>
                    <a:pt x="495" y="2115"/>
                    <a:pt x="747" y="2037"/>
                    <a:pt x="964" y="1993"/>
                  </a:cubicBezTo>
                  <a:cubicBezTo>
                    <a:pt x="1231" y="1940"/>
                    <a:pt x="1392" y="1726"/>
                    <a:pt x="1499" y="1619"/>
                  </a:cubicBezTo>
                  <a:cubicBezTo>
                    <a:pt x="1552" y="1512"/>
                    <a:pt x="1499" y="1244"/>
                    <a:pt x="1445" y="976"/>
                  </a:cubicBezTo>
                  <a:cubicBezTo>
                    <a:pt x="1392" y="655"/>
                    <a:pt x="1338" y="548"/>
                    <a:pt x="803" y="173"/>
                  </a:cubicBezTo>
                  <a:cubicBezTo>
                    <a:pt x="607" y="48"/>
                    <a:pt x="464" y="1"/>
                    <a:pt x="361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1"/>
            <p:cNvSpPr/>
            <p:nvPr/>
          </p:nvSpPr>
          <p:spPr>
            <a:xfrm>
              <a:off x="3245804" y="2538439"/>
              <a:ext cx="173938" cy="117099"/>
            </a:xfrm>
            <a:custGeom>
              <a:avLst/>
              <a:gdLst/>
              <a:ahLst/>
              <a:cxnLst/>
              <a:rect l="l" t="t" r="r" b="b"/>
              <a:pathLst>
                <a:path w="6050" h="4073" extrusionOk="0">
                  <a:moveTo>
                    <a:pt x="840" y="0"/>
                  </a:moveTo>
                  <a:cubicBezTo>
                    <a:pt x="711" y="0"/>
                    <a:pt x="583" y="64"/>
                    <a:pt x="482" y="249"/>
                  </a:cubicBezTo>
                  <a:cubicBezTo>
                    <a:pt x="268" y="570"/>
                    <a:pt x="322" y="570"/>
                    <a:pt x="161" y="1159"/>
                  </a:cubicBezTo>
                  <a:cubicBezTo>
                    <a:pt x="1" y="1694"/>
                    <a:pt x="108" y="1801"/>
                    <a:pt x="375" y="1908"/>
                  </a:cubicBezTo>
                  <a:cubicBezTo>
                    <a:pt x="643" y="1962"/>
                    <a:pt x="536" y="1962"/>
                    <a:pt x="1125" y="2069"/>
                  </a:cubicBezTo>
                  <a:cubicBezTo>
                    <a:pt x="1714" y="2176"/>
                    <a:pt x="3480" y="3300"/>
                    <a:pt x="3962" y="3728"/>
                  </a:cubicBezTo>
                  <a:cubicBezTo>
                    <a:pt x="4201" y="3967"/>
                    <a:pt x="4524" y="4073"/>
                    <a:pt x="4790" y="4073"/>
                  </a:cubicBezTo>
                  <a:cubicBezTo>
                    <a:pt x="5001" y="4073"/>
                    <a:pt x="5176" y="4007"/>
                    <a:pt x="5247" y="3889"/>
                  </a:cubicBezTo>
                  <a:cubicBezTo>
                    <a:pt x="5461" y="3621"/>
                    <a:pt x="5568" y="3514"/>
                    <a:pt x="5782" y="3032"/>
                  </a:cubicBezTo>
                  <a:cubicBezTo>
                    <a:pt x="6050" y="2550"/>
                    <a:pt x="5514" y="2336"/>
                    <a:pt x="5247" y="2176"/>
                  </a:cubicBezTo>
                  <a:cubicBezTo>
                    <a:pt x="5033" y="2015"/>
                    <a:pt x="4176" y="1747"/>
                    <a:pt x="3587" y="1319"/>
                  </a:cubicBezTo>
                  <a:cubicBezTo>
                    <a:pt x="3212" y="1105"/>
                    <a:pt x="2463" y="891"/>
                    <a:pt x="1446" y="302"/>
                  </a:cubicBezTo>
                  <a:cubicBezTo>
                    <a:pt x="1409" y="302"/>
                    <a:pt x="1121" y="0"/>
                    <a:pt x="840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1"/>
            <p:cNvSpPr/>
            <p:nvPr/>
          </p:nvSpPr>
          <p:spPr>
            <a:xfrm>
              <a:off x="3158088" y="2666118"/>
              <a:ext cx="69288" cy="58592"/>
            </a:xfrm>
            <a:custGeom>
              <a:avLst/>
              <a:gdLst/>
              <a:ahLst/>
              <a:cxnLst/>
              <a:rect l="l" t="t" r="r" b="b"/>
              <a:pathLst>
                <a:path w="2410" h="2038" extrusionOk="0">
                  <a:moveTo>
                    <a:pt x="1329" y="1"/>
                  </a:moveTo>
                  <a:cubicBezTo>
                    <a:pt x="1137" y="1"/>
                    <a:pt x="912" y="103"/>
                    <a:pt x="750" y="144"/>
                  </a:cubicBezTo>
                  <a:cubicBezTo>
                    <a:pt x="482" y="197"/>
                    <a:pt x="322" y="251"/>
                    <a:pt x="161" y="304"/>
                  </a:cubicBezTo>
                  <a:cubicBezTo>
                    <a:pt x="0" y="411"/>
                    <a:pt x="0" y="465"/>
                    <a:pt x="268" y="625"/>
                  </a:cubicBezTo>
                  <a:cubicBezTo>
                    <a:pt x="643" y="840"/>
                    <a:pt x="696" y="947"/>
                    <a:pt x="750" y="1375"/>
                  </a:cubicBezTo>
                  <a:cubicBezTo>
                    <a:pt x="796" y="1747"/>
                    <a:pt x="1004" y="2038"/>
                    <a:pt x="1339" y="2038"/>
                  </a:cubicBezTo>
                  <a:cubicBezTo>
                    <a:pt x="1389" y="2038"/>
                    <a:pt x="1443" y="2031"/>
                    <a:pt x="1499" y="2017"/>
                  </a:cubicBezTo>
                  <a:cubicBezTo>
                    <a:pt x="1874" y="1910"/>
                    <a:pt x="2409" y="1642"/>
                    <a:pt x="2195" y="1107"/>
                  </a:cubicBezTo>
                  <a:cubicBezTo>
                    <a:pt x="1981" y="625"/>
                    <a:pt x="1713" y="197"/>
                    <a:pt x="1499" y="37"/>
                  </a:cubicBezTo>
                  <a:cubicBezTo>
                    <a:pt x="1448" y="11"/>
                    <a:pt x="1390" y="1"/>
                    <a:pt x="1329" y="1"/>
                  </a:cubicBezTo>
                  <a:close/>
                </a:path>
              </a:pathLst>
            </a:custGeom>
            <a:solidFill>
              <a:srgbClr val="FFFFFF"/>
            </a:solidFill>
            <a:ln w="9375" cap="flat" cmpd="sng">
              <a:solidFill>
                <a:srgbClr val="E3E3E3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1"/>
            <p:cNvSpPr/>
            <p:nvPr/>
          </p:nvSpPr>
          <p:spPr>
            <a:xfrm>
              <a:off x="3087420" y="2666348"/>
              <a:ext cx="49134" cy="71817"/>
            </a:xfrm>
            <a:custGeom>
              <a:avLst/>
              <a:gdLst/>
              <a:ahLst/>
              <a:cxnLst/>
              <a:rect l="l" t="t" r="r" b="b"/>
              <a:pathLst>
                <a:path w="1709" h="2498" extrusionOk="0">
                  <a:moveTo>
                    <a:pt x="479" y="1"/>
                  </a:moveTo>
                  <a:cubicBezTo>
                    <a:pt x="250" y="1"/>
                    <a:pt x="112" y="192"/>
                    <a:pt x="156" y="457"/>
                  </a:cubicBezTo>
                  <a:cubicBezTo>
                    <a:pt x="264" y="939"/>
                    <a:pt x="103" y="1527"/>
                    <a:pt x="49" y="1902"/>
                  </a:cubicBezTo>
                  <a:cubicBezTo>
                    <a:pt x="0" y="2245"/>
                    <a:pt x="309" y="2498"/>
                    <a:pt x="813" y="2498"/>
                  </a:cubicBezTo>
                  <a:cubicBezTo>
                    <a:pt x="860" y="2498"/>
                    <a:pt x="909" y="2496"/>
                    <a:pt x="959" y="2491"/>
                  </a:cubicBezTo>
                  <a:cubicBezTo>
                    <a:pt x="1495" y="2437"/>
                    <a:pt x="1548" y="2063"/>
                    <a:pt x="1655" y="1420"/>
                  </a:cubicBezTo>
                  <a:cubicBezTo>
                    <a:pt x="1709" y="724"/>
                    <a:pt x="1709" y="724"/>
                    <a:pt x="1655" y="403"/>
                  </a:cubicBezTo>
                  <a:cubicBezTo>
                    <a:pt x="1611" y="134"/>
                    <a:pt x="1566" y="15"/>
                    <a:pt x="1395" y="15"/>
                  </a:cubicBezTo>
                  <a:cubicBezTo>
                    <a:pt x="1362" y="15"/>
                    <a:pt x="1324" y="20"/>
                    <a:pt x="1281" y="29"/>
                  </a:cubicBezTo>
                  <a:cubicBezTo>
                    <a:pt x="1095" y="59"/>
                    <a:pt x="1017" y="90"/>
                    <a:pt x="922" y="90"/>
                  </a:cubicBezTo>
                  <a:cubicBezTo>
                    <a:pt x="852" y="90"/>
                    <a:pt x="774" y="74"/>
                    <a:pt x="638" y="29"/>
                  </a:cubicBezTo>
                  <a:cubicBezTo>
                    <a:pt x="581" y="10"/>
                    <a:pt x="528" y="1"/>
                    <a:pt x="479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1"/>
            <p:cNvSpPr/>
            <p:nvPr/>
          </p:nvSpPr>
          <p:spPr>
            <a:xfrm>
              <a:off x="3144230" y="2637166"/>
              <a:ext cx="78516" cy="81363"/>
            </a:xfrm>
            <a:custGeom>
              <a:avLst/>
              <a:gdLst/>
              <a:ahLst/>
              <a:cxnLst/>
              <a:rect l="l" t="t" r="r" b="b"/>
              <a:pathLst>
                <a:path w="2731" h="2830" extrusionOk="0">
                  <a:moveTo>
                    <a:pt x="1629" y="1"/>
                  </a:moveTo>
                  <a:cubicBezTo>
                    <a:pt x="1548" y="1"/>
                    <a:pt x="1467" y="24"/>
                    <a:pt x="1392" y="80"/>
                  </a:cubicBezTo>
                  <a:cubicBezTo>
                    <a:pt x="1178" y="294"/>
                    <a:pt x="911" y="455"/>
                    <a:pt x="750" y="562"/>
                  </a:cubicBezTo>
                  <a:cubicBezTo>
                    <a:pt x="322" y="722"/>
                    <a:pt x="1" y="883"/>
                    <a:pt x="268" y="1311"/>
                  </a:cubicBezTo>
                  <a:cubicBezTo>
                    <a:pt x="536" y="1739"/>
                    <a:pt x="857" y="2435"/>
                    <a:pt x="911" y="2703"/>
                  </a:cubicBezTo>
                  <a:cubicBezTo>
                    <a:pt x="941" y="2794"/>
                    <a:pt x="1023" y="2829"/>
                    <a:pt x="1131" y="2829"/>
                  </a:cubicBezTo>
                  <a:cubicBezTo>
                    <a:pt x="1404" y="2829"/>
                    <a:pt x="1843" y="2604"/>
                    <a:pt x="2035" y="2489"/>
                  </a:cubicBezTo>
                  <a:cubicBezTo>
                    <a:pt x="2302" y="2328"/>
                    <a:pt x="2731" y="1793"/>
                    <a:pt x="2731" y="1525"/>
                  </a:cubicBezTo>
                  <a:cubicBezTo>
                    <a:pt x="2677" y="1258"/>
                    <a:pt x="2517" y="776"/>
                    <a:pt x="2249" y="455"/>
                  </a:cubicBezTo>
                  <a:cubicBezTo>
                    <a:pt x="2035" y="187"/>
                    <a:pt x="2249" y="294"/>
                    <a:pt x="2035" y="187"/>
                  </a:cubicBezTo>
                  <a:cubicBezTo>
                    <a:pt x="1930" y="82"/>
                    <a:pt x="1780" y="1"/>
                    <a:pt x="1629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1"/>
            <p:cNvSpPr/>
            <p:nvPr/>
          </p:nvSpPr>
          <p:spPr>
            <a:xfrm>
              <a:off x="3324291" y="2661776"/>
              <a:ext cx="63135" cy="52555"/>
            </a:xfrm>
            <a:custGeom>
              <a:avLst/>
              <a:gdLst/>
              <a:ahLst/>
              <a:cxnLst/>
              <a:rect l="l" t="t" r="r" b="b"/>
              <a:pathLst>
                <a:path w="2196" h="1828" extrusionOk="0">
                  <a:moveTo>
                    <a:pt x="1004" y="0"/>
                  </a:moveTo>
                  <a:cubicBezTo>
                    <a:pt x="871" y="0"/>
                    <a:pt x="750" y="54"/>
                    <a:pt x="590" y="241"/>
                  </a:cubicBezTo>
                  <a:cubicBezTo>
                    <a:pt x="322" y="616"/>
                    <a:pt x="215" y="776"/>
                    <a:pt x="108" y="991"/>
                  </a:cubicBezTo>
                  <a:cubicBezTo>
                    <a:pt x="1" y="1258"/>
                    <a:pt x="1" y="1472"/>
                    <a:pt x="375" y="1686"/>
                  </a:cubicBezTo>
                  <a:cubicBezTo>
                    <a:pt x="547" y="1772"/>
                    <a:pt x="689" y="1828"/>
                    <a:pt x="824" y="1828"/>
                  </a:cubicBezTo>
                  <a:cubicBezTo>
                    <a:pt x="941" y="1828"/>
                    <a:pt x="1054" y="1786"/>
                    <a:pt x="1178" y="1686"/>
                  </a:cubicBezTo>
                  <a:cubicBezTo>
                    <a:pt x="1446" y="1472"/>
                    <a:pt x="1767" y="937"/>
                    <a:pt x="1874" y="669"/>
                  </a:cubicBezTo>
                  <a:cubicBezTo>
                    <a:pt x="1928" y="402"/>
                    <a:pt x="2195" y="134"/>
                    <a:pt x="1500" y="80"/>
                  </a:cubicBezTo>
                  <a:cubicBezTo>
                    <a:pt x="1285" y="54"/>
                    <a:pt x="1138" y="0"/>
                    <a:pt x="1004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1"/>
            <p:cNvSpPr/>
            <p:nvPr/>
          </p:nvSpPr>
          <p:spPr>
            <a:xfrm>
              <a:off x="3265814" y="2736354"/>
              <a:ext cx="76762" cy="61640"/>
            </a:xfrm>
            <a:custGeom>
              <a:avLst/>
              <a:gdLst/>
              <a:ahLst/>
              <a:cxnLst/>
              <a:rect l="l" t="t" r="r" b="b"/>
              <a:pathLst>
                <a:path w="2670" h="2144" extrusionOk="0">
                  <a:moveTo>
                    <a:pt x="1356" y="0"/>
                  </a:moveTo>
                  <a:cubicBezTo>
                    <a:pt x="1123" y="0"/>
                    <a:pt x="986" y="35"/>
                    <a:pt x="643" y="377"/>
                  </a:cubicBezTo>
                  <a:cubicBezTo>
                    <a:pt x="268" y="752"/>
                    <a:pt x="1" y="1127"/>
                    <a:pt x="108" y="1501"/>
                  </a:cubicBezTo>
                  <a:cubicBezTo>
                    <a:pt x="161" y="1876"/>
                    <a:pt x="375" y="2144"/>
                    <a:pt x="1018" y="2144"/>
                  </a:cubicBezTo>
                  <a:cubicBezTo>
                    <a:pt x="1660" y="2090"/>
                    <a:pt x="1660" y="2090"/>
                    <a:pt x="1821" y="2037"/>
                  </a:cubicBezTo>
                  <a:cubicBezTo>
                    <a:pt x="2035" y="1983"/>
                    <a:pt x="2302" y="1715"/>
                    <a:pt x="2356" y="1394"/>
                  </a:cubicBezTo>
                  <a:cubicBezTo>
                    <a:pt x="2409" y="1020"/>
                    <a:pt x="2463" y="966"/>
                    <a:pt x="2516" y="645"/>
                  </a:cubicBezTo>
                  <a:cubicBezTo>
                    <a:pt x="2617" y="395"/>
                    <a:pt x="2670" y="51"/>
                    <a:pt x="2458" y="51"/>
                  </a:cubicBezTo>
                  <a:cubicBezTo>
                    <a:pt x="2443" y="51"/>
                    <a:pt x="2427" y="52"/>
                    <a:pt x="2409" y="56"/>
                  </a:cubicBezTo>
                  <a:cubicBezTo>
                    <a:pt x="2316" y="83"/>
                    <a:pt x="2235" y="93"/>
                    <a:pt x="2163" y="93"/>
                  </a:cubicBezTo>
                  <a:cubicBezTo>
                    <a:pt x="1944" y="93"/>
                    <a:pt x="1794" y="2"/>
                    <a:pt x="1553" y="2"/>
                  </a:cubicBezTo>
                  <a:cubicBezTo>
                    <a:pt x="1478" y="2"/>
                    <a:pt x="1414" y="0"/>
                    <a:pt x="1356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1"/>
            <p:cNvSpPr/>
            <p:nvPr/>
          </p:nvSpPr>
          <p:spPr>
            <a:xfrm>
              <a:off x="3211936" y="2811017"/>
              <a:ext cx="113936" cy="66326"/>
            </a:xfrm>
            <a:custGeom>
              <a:avLst/>
              <a:gdLst/>
              <a:ahLst/>
              <a:cxnLst/>
              <a:rect l="l" t="t" r="r" b="b"/>
              <a:pathLst>
                <a:path w="3963" h="2307" extrusionOk="0">
                  <a:moveTo>
                    <a:pt x="2050" y="0"/>
                  </a:moveTo>
                  <a:cubicBezTo>
                    <a:pt x="1776" y="0"/>
                    <a:pt x="1491" y="58"/>
                    <a:pt x="1232" y="243"/>
                  </a:cubicBezTo>
                  <a:cubicBezTo>
                    <a:pt x="804" y="510"/>
                    <a:pt x="1" y="1313"/>
                    <a:pt x="1018" y="1741"/>
                  </a:cubicBezTo>
                  <a:cubicBezTo>
                    <a:pt x="1728" y="2097"/>
                    <a:pt x="2380" y="2306"/>
                    <a:pt x="2845" y="2306"/>
                  </a:cubicBezTo>
                  <a:cubicBezTo>
                    <a:pt x="3011" y="2306"/>
                    <a:pt x="3154" y="2280"/>
                    <a:pt x="3266" y="2223"/>
                  </a:cubicBezTo>
                  <a:cubicBezTo>
                    <a:pt x="3748" y="2009"/>
                    <a:pt x="3802" y="1849"/>
                    <a:pt x="3748" y="1420"/>
                  </a:cubicBezTo>
                  <a:cubicBezTo>
                    <a:pt x="3748" y="992"/>
                    <a:pt x="3802" y="778"/>
                    <a:pt x="3909" y="457"/>
                  </a:cubicBezTo>
                  <a:cubicBezTo>
                    <a:pt x="3962" y="136"/>
                    <a:pt x="3802" y="136"/>
                    <a:pt x="3588" y="136"/>
                  </a:cubicBezTo>
                  <a:cubicBezTo>
                    <a:pt x="3320" y="136"/>
                    <a:pt x="2785" y="82"/>
                    <a:pt x="2410" y="28"/>
                  </a:cubicBezTo>
                  <a:cubicBezTo>
                    <a:pt x="2294" y="12"/>
                    <a:pt x="2173" y="0"/>
                    <a:pt x="2050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1"/>
            <p:cNvSpPr/>
            <p:nvPr/>
          </p:nvSpPr>
          <p:spPr>
            <a:xfrm>
              <a:off x="3202708" y="2878178"/>
              <a:ext cx="85819" cy="70897"/>
            </a:xfrm>
            <a:custGeom>
              <a:avLst/>
              <a:gdLst/>
              <a:ahLst/>
              <a:cxnLst/>
              <a:rect l="l" t="t" r="r" b="b"/>
              <a:pathLst>
                <a:path w="2985" h="2466" extrusionOk="0">
                  <a:moveTo>
                    <a:pt x="595" y="0"/>
                  </a:moveTo>
                  <a:cubicBezTo>
                    <a:pt x="349" y="0"/>
                    <a:pt x="204" y="231"/>
                    <a:pt x="161" y="530"/>
                  </a:cubicBezTo>
                  <a:cubicBezTo>
                    <a:pt x="161" y="904"/>
                    <a:pt x="1" y="1226"/>
                    <a:pt x="54" y="1761"/>
                  </a:cubicBezTo>
                  <a:cubicBezTo>
                    <a:pt x="54" y="2296"/>
                    <a:pt x="375" y="2457"/>
                    <a:pt x="1125" y="2457"/>
                  </a:cubicBezTo>
                  <a:cubicBezTo>
                    <a:pt x="1181" y="2462"/>
                    <a:pt x="1234" y="2465"/>
                    <a:pt x="1283" y="2465"/>
                  </a:cubicBezTo>
                  <a:cubicBezTo>
                    <a:pt x="1697" y="2465"/>
                    <a:pt x="1860" y="2274"/>
                    <a:pt x="2196" y="2082"/>
                  </a:cubicBezTo>
                  <a:cubicBezTo>
                    <a:pt x="2570" y="1921"/>
                    <a:pt x="2784" y="1761"/>
                    <a:pt x="2838" y="1547"/>
                  </a:cubicBezTo>
                  <a:cubicBezTo>
                    <a:pt x="2891" y="1333"/>
                    <a:pt x="2945" y="1172"/>
                    <a:pt x="2945" y="797"/>
                  </a:cubicBezTo>
                  <a:cubicBezTo>
                    <a:pt x="2985" y="481"/>
                    <a:pt x="2761" y="398"/>
                    <a:pt x="2491" y="398"/>
                  </a:cubicBezTo>
                  <a:cubicBezTo>
                    <a:pt x="2395" y="398"/>
                    <a:pt x="2293" y="409"/>
                    <a:pt x="2196" y="423"/>
                  </a:cubicBezTo>
                  <a:cubicBezTo>
                    <a:pt x="1821" y="423"/>
                    <a:pt x="1232" y="208"/>
                    <a:pt x="804" y="48"/>
                  </a:cubicBezTo>
                  <a:cubicBezTo>
                    <a:pt x="728" y="15"/>
                    <a:pt x="658" y="0"/>
                    <a:pt x="595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1"/>
            <p:cNvSpPr/>
            <p:nvPr/>
          </p:nvSpPr>
          <p:spPr>
            <a:xfrm>
              <a:off x="3084200" y="2785114"/>
              <a:ext cx="101603" cy="62014"/>
            </a:xfrm>
            <a:custGeom>
              <a:avLst/>
              <a:gdLst/>
              <a:ahLst/>
              <a:cxnLst/>
              <a:rect l="l" t="t" r="r" b="b"/>
              <a:pathLst>
                <a:path w="3534" h="2157" extrusionOk="0">
                  <a:moveTo>
                    <a:pt x="2169" y="1"/>
                  </a:moveTo>
                  <a:cubicBezTo>
                    <a:pt x="1644" y="1"/>
                    <a:pt x="1575" y="319"/>
                    <a:pt x="1339" y="555"/>
                  </a:cubicBezTo>
                  <a:cubicBezTo>
                    <a:pt x="1071" y="822"/>
                    <a:pt x="857" y="1144"/>
                    <a:pt x="429" y="1465"/>
                  </a:cubicBezTo>
                  <a:cubicBezTo>
                    <a:pt x="1" y="1786"/>
                    <a:pt x="54" y="1893"/>
                    <a:pt x="376" y="2107"/>
                  </a:cubicBezTo>
                  <a:cubicBezTo>
                    <a:pt x="457" y="2142"/>
                    <a:pt x="541" y="2157"/>
                    <a:pt x="625" y="2157"/>
                  </a:cubicBezTo>
                  <a:cubicBezTo>
                    <a:pt x="931" y="2157"/>
                    <a:pt x="1248" y="1965"/>
                    <a:pt x="1500" y="1839"/>
                  </a:cubicBezTo>
                  <a:cubicBezTo>
                    <a:pt x="1680" y="1719"/>
                    <a:pt x="1877" y="1650"/>
                    <a:pt x="2091" y="1650"/>
                  </a:cubicBezTo>
                  <a:cubicBezTo>
                    <a:pt x="2259" y="1650"/>
                    <a:pt x="2436" y="1692"/>
                    <a:pt x="2624" y="1786"/>
                  </a:cubicBezTo>
                  <a:cubicBezTo>
                    <a:pt x="2706" y="1837"/>
                    <a:pt x="2782" y="1859"/>
                    <a:pt x="2852" y="1859"/>
                  </a:cubicBezTo>
                  <a:cubicBezTo>
                    <a:pt x="3148" y="1859"/>
                    <a:pt x="3340" y="1467"/>
                    <a:pt x="3427" y="1251"/>
                  </a:cubicBezTo>
                  <a:cubicBezTo>
                    <a:pt x="3534" y="983"/>
                    <a:pt x="3480" y="983"/>
                    <a:pt x="3480" y="662"/>
                  </a:cubicBezTo>
                  <a:cubicBezTo>
                    <a:pt x="3480" y="341"/>
                    <a:pt x="2838" y="73"/>
                    <a:pt x="2410" y="19"/>
                  </a:cubicBezTo>
                  <a:cubicBezTo>
                    <a:pt x="2320" y="7"/>
                    <a:pt x="2240" y="1"/>
                    <a:pt x="2169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1"/>
            <p:cNvSpPr/>
            <p:nvPr/>
          </p:nvSpPr>
          <p:spPr>
            <a:xfrm>
              <a:off x="3108839" y="2844713"/>
              <a:ext cx="80040" cy="101114"/>
            </a:xfrm>
            <a:custGeom>
              <a:avLst/>
              <a:gdLst/>
              <a:ahLst/>
              <a:cxnLst/>
              <a:rect l="l" t="t" r="r" b="b"/>
              <a:pathLst>
                <a:path w="2784" h="3517" extrusionOk="0">
                  <a:moveTo>
                    <a:pt x="976" y="0"/>
                  </a:moveTo>
                  <a:cubicBezTo>
                    <a:pt x="786" y="0"/>
                    <a:pt x="605" y="72"/>
                    <a:pt x="482" y="248"/>
                  </a:cubicBezTo>
                  <a:cubicBezTo>
                    <a:pt x="161" y="837"/>
                    <a:pt x="0" y="1105"/>
                    <a:pt x="322" y="1533"/>
                  </a:cubicBezTo>
                  <a:cubicBezTo>
                    <a:pt x="643" y="2015"/>
                    <a:pt x="643" y="2175"/>
                    <a:pt x="589" y="2604"/>
                  </a:cubicBezTo>
                  <a:cubicBezTo>
                    <a:pt x="589" y="2978"/>
                    <a:pt x="589" y="3032"/>
                    <a:pt x="482" y="3246"/>
                  </a:cubicBezTo>
                  <a:cubicBezTo>
                    <a:pt x="414" y="3381"/>
                    <a:pt x="497" y="3517"/>
                    <a:pt x="674" y="3517"/>
                  </a:cubicBezTo>
                  <a:cubicBezTo>
                    <a:pt x="778" y="3517"/>
                    <a:pt x="914" y="3471"/>
                    <a:pt x="1071" y="3353"/>
                  </a:cubicBezTo>
                  <a:cubicBezTo>
                    <a:pt x="1553" y="3032"/>
                    <a:pt x="1553" y="2818"/>
                    <a:pt x="1927" y="2604"/>
                  </a:cubicBezTo>
                  <a:cubicBezTo>
                    <a:pt x="2302" y="2336"/>
                    <a:pt x="2784" y="2282"/>
                    <a:pt x="2570" y="1908"/>
                  </a:cubicBezTo>
                  <a:cubicBezTo>
                    <a:pt x="2409" y="1533"/>
                    <a:pt x="2409" y="1640"/>
                    <a:pt x="2195" y="1372"/>
                  </a:cubicBezTo>
                  <a:cubicBezTo>
                    <a:pt x="2035" y="1105"/>
                    <a:pt x="1820" y="784"/>
                    <a:pt x="1820" y="623"/>
                  </a:cubicBezTo>
                  <a:cubicBezTo>
                    <a:pt x="1784" y="300"/>
                    <a:pt x="1363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1"/>
            <p:cNvSpPr/>
            <p:nvPr/>
          </p:nvSpPr>
          <p:spPr>
            <a:xfrm>
              <a:off x="3030351" y="2894939"/>
              <a:ext cx="84669" cy="84094"/>
            </a:xfrm>
            <a:custGeom>
              <a:avLst/>
              <a:gdLst/>
              <a:ahLst/>
              <a:cxnLst/>
              <a:rect l="l" t="t" r="r" b="b"/>
              <a:pathLst>
                <a:path w="2945" h="2925" extrusionOk="0">
                  <a:moveTo>
                    <a:pt x="1017" y="0"/>
                  </a:moveTo>
                  <a:cubicBezTo>
                    <a:pt x="482" y="54"/>
                    <a:pt x="0" y="428"/>
                    <a:pt x="0" y="803"/>
                  </a:cubicBezTo>
                  <a:cubicBezTo>
                    <a:pt x="0" y="1178"/>
                    <a:pt x="161" y="1445"/>
                    <a:pt x="482" y="1767"/>
                  </a:cubicBezTo>
                  <a:cubicBezTo>
                    <a:pt x="803" y="2088"/>
                    <a:pt x="964" y="2302"/>
                    <a:pt x="964" y="2570"/>
                  </a:cubicBezTo>
                  <a:cubicBezTo>
                    <a:pt x="1002" y="2761"/>
                    <a:pt x="1013" y="2925"/>
                    <a:pt x="1192" y="2925"/>
                  </a:cubicBezTo>
                  <a:cubicBezTo>
                    <a:pt x="1263" y="2925"/>
                    <a:pt x="1361" y="2898"/>
                    <a:pt x="1499" y="2837"/>
                  </a:cubicBezTo>
                  <a:cubicBezTo>
                    <a:pt x="2034" y="2570"/>
                    <a:pt x="2249" y="2409"/>
                    <a:pt x="2463" y="2195"/>
                  </a:cubicBezTo>
                  <a:cubicBezTo>
                    <a:pt x="2730" y="2034"/>
                    <a:pt x="2944" y="1606"/>
                    <a:pt x="2730" y="1285"/>
                  </a:cubicBezTo>
                  <a:cubicBezTo>
                    <a:pt x="2570" y="964"/>
                    <a:pt x="2195" y="482"/>
                    <a:pt x="2034" y="375"/>
                  </a:cubicBezTo>
                  <a:cubicBezTo>
                    <a:pt x="1660" y="54"/>
                    <a:pt x="1499" y="0"/>
                    <a:pt x="1017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1"/>
            <p:cNvSpPr/>
            <p:nvPr/>
          </p:nvSpPr>
          <p:spPr>
            <a:xfrm>
              <a:off x="3002636" y="2967561"/>
              <a:ext cx="44678" cy="50830"/>
            </a:xfrm>
            <a:custGeom>
              <a:avLst/>
              <a:gdLst/>
              <a:ahLst/>
              <a:cxnLst/>
              <a:rect l="l" t="t" r="r" b="b"/>
              <a:pathLst>
                <a:path w="1554" h="1768" extrusionOk="0">
                  <a:moveTo>
                    <a:pt x="963" y="1"/>
                  </a:moveTo>
                  <a:cubicBezTo>
                    <a:pt x="900" y="1"/>
                    <a:pt x="830" y="14"/>
                    <a:pt x="750" y="44"/>
                  </a:cubicBezTo>
                  <a:cubicBezTo>
                    <a:pt x="268" y="204"/>
                    <a:pt x="1" y="365"/>
                    <a:pt x="1" y="632"/>
                  </a:cubicBezTo>
                  <a:cubicBezTo>
                    <a:pt x="54" y="900"/>
                    <a:pt x="54" y="1168"/>
                    <a:pt x="54" y="1382"/>
                  </a:cubicBezTo>
                  <a:cubicBezTo>
                    <a:pt x="54" y="1508"/>
                    <a:pt x="87" y="1768"/>
                    <a:pt x="311" y="1768"/>
                  </a:cubicBezTo>
                  <a:cubicBezTo>
                    <a:pt x="371" y="1768"/>
                    <a:pt x="445" y="1749"/>
                    <a:pt x="536" y="1703"/>
                  </a:cubicBezTo>
                  <a:cubicBezTo>
                    <a:pt x="1018" y="1489"/>
                    <a:pt x="1285" y="1221"/>
                    <a:pt x="1392" y="1114"/>
                  </a:cubicBezTo>
                  <a:cubicBezTo>
                    <a:pt x="1500" y="954"/>
                    <a:pt x="1553" y="579"/>
                    <a:pt x="1500" y="472"/>
                  </a:cubicBezTo>
                  <a:cubicBezTo>
                    <a:pt x="1369" y="254"/>
                    <a:pt x="1238" y="1"/>
                    <a:pt x="963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1"/>
            <p:cNvSpPr/>
            <p:nvPr/>
          </p:nvSpPr>
          <p:spPr>
            <a:xfrm>
              <a:off x="3044209" y="2992430"/>
              <a:ext cx="76964" cy="55919"/>
            </a:xfrm>
            <a:custGeom>
              <a:avLst/>
              <a:gdLst/>
              <a:ahLst/>
              <a:cxnLst/>
              <a:rect l="l" t="t" r="r" b="b"/>
              <a:pathLst>
                <a:path w="2677" h="1945" extrusionOk="0">
                  <a:moveTo>
                    <a:pt x="850" y="1"/>
                  </a:moveTo>
                  <a:cubicBezTo>
                    <a:pt x="695" y="1"/>
                    <a:pt x="604" y="97"/>
                    <a:pt x="535" y="303"/>
                  </a:cubicBezTo>
                  <a:cubicBezTo>
                    <a:pt x="375" y="570"/>
                    <a:pt x="321" y="570"/>
                    <a:pt x="161" y="1266"/>
                  </a:cubicBezTo>
                  <a:cubicBezTo>
                    <a:pt x="0" y="1909"/>
                    <a:pt x="375" y="1855"/>
                    <a:pt x="749" y="1909"/>
                  </a:cubicBezTo>
                  <a:cubicBezTo>
                    <a:pt x="824" y="1934"/>
                    <a:pt x="902" y="1944"/>
                    <a:pt x="981" y="1944"/>
                  </a:cubicBezTo>
                  <a:cubicBezTo>
                    <a:pt x="1242" y="1944"/>
                    <a:pt x="1520" y="1830"/>
                    <a:pt x="1767" y="1748"/>
                  </a:cubicBezTo>
                  <a:cubicBezTo>
                    <a:pt x="2088" y="1588"/>
                    <a:pt x="2302" y="1320"/>
                    <a:pt x="2462" y="999"/>
                  </a:cubicBezTo>
                  <a:cubicBezTo>
                    <a:pt x="2677" y="624"/>
                    <a:pt x="2409" y="463"/>
                    <a:pt x="2141" y="410"/>
                  </a:cubicBezTo>
                  <a:cubicBezTo>
                    <a:pt x="1874" y="356"/>
                    <a:pt x="1552" y="196"/>
                    <a:pt x="1178" y="89"/>
                  </a:cubicBezTo>
                  <a:cubicBezTo>
                    <a:pt x="1043" y="31"/>
                    <a:pt x="936" y="1"/>
                    <a:pt x="850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1"/>
            <p:cNvSpPr/>
            <p:nvPr/>
          </p:nvSpPr>
          <p:spPr>
            <a:xfrm>
              <a:off x="3076524" y="2917048"/>
              <a:ext cx="107755" cy="86566"/>
            </a:xfrm>
            <a:custGeom>
              <a:avLst/>
              <a:gdLst/>
              <a:ahLst/>
              <a:cxnLst/>
              <a:rect l="l" t="t" r="r" b="b"/>
              <a:pathLst>
                <a:path w="3748" h="3011" extrusionOk="0">
                  <a:moveTo>
                    <a:pt x="1114" y="0"/>
                  </a:moveTo>
                  <a:cubicBezTo>
                    <a:pt x="948" y="0"/>
                    <a:pt x="781" y="103"/>
                    <a:pt x="643" y="462"/>
                  </a:cubicBezTo>
                  <a:cubicBezTo>
                    <a:pt x="375" y="1105"/>
                    <a:pt x="428" y="1105"/>
                    <a:pt x="268" y="1479"/>
                  </a:cubicBezTo>
                  <a:cubicBezTo>
                    <a:pt x="161" y="1854"/>
                    <a:pt x="0" y="1961"/>
                    <a:pt x="268" y="2122"/>
                  </a:cubicBezTo>
                  <a:cubicBezTo>
                    <a:pt x="1071" y="2604"/>
                    <a:pt x="1767" y="2925"/>
                    <a:pt x="2248" y="2978"/>
                  </a:cubicBezTo>
                  <a:cubicBezTo>
                    <a:pt x="2353" y="2999"/>
                    <a:pt x="2448" y="3010"/>
                    <a:pt x="2535" y="3010"/>
                  </a:cubicBezTo>
                  <a:cubicBezTo>
                    <a:pt x="2889" y="3010"/>
                    <a:pt x="3104" y="2830"/>
                    <a:pt x="3319" y="2443"/>
                  </a:cubicBezTo>
                  <a:cubicBezTo>
                    <a:pt x="3533" y="1961"/>
                    <a:pt x="3533" y="1533"/>
                    <a:pt x="3640" y="1265"/>
                  </a:cubicBezTo>
                  <a:cubicBezTo>
                    <a:pt x="3747" y="1051"/>
                    <a:pt x="3747" y="676"/>
                    <a:pt x="3319" y="623"/>
                  </a:cubicBezTo>
                  <a:cubicBezTo>
                    <a:pt x="2891" y="569"/>
                    <a:pt x="1820" y="248"/>
                    <a:pt x="1553" y="141"/>
                  </a:cubicBezTo>
                  <a:cubicBezTo>
                    <a:pt x="1423" y="89"/>
                    <a:pt x="1269" y="0"/>
                    <a:pt x="1114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1"/>
            <p:cNvSpPr/>
            <p:nvPr/>
          </p:nvSpPr>
          <p:spPr>
            <a:xfrm>
              <a:off x="3054214" y="3054674"/>
              <a:ext cx="85014" cy="53216"/>
            </a:xfrm>
            <a:custGeom>
              <a:avLst/>
              <a:gdLst/>
              <a:ahLst/>
              <a:cxnLst/>
              <a:rect l="l" t="t" r="r" b="b"/>
              <a:pathLst>
                <a:path w="2957" h="1851" extrusionOk="0">
                  <a:moveTo>
                    <a:pt x="2870" y="1"/>
                  </a:moveTo>
                  <a:cubicBezTo>
                    <a:pt x="2820" y="1"/>
                    <a:pt x="2733" y="26"/>
                    <a:pt x="2596" y="65"/>
                  </a:cubicBezTo>
                  <a:cubicBezTo>
                    <a:pt x="2329" y="118"/>
                    <a:pt x="2181" y="132"/>
                    <a:pt x="2034" y="132"/>
                  </a:cubicBezTo>
                  <a:cubicBezTo>
                    <a:pt x="1887" y="132"/>
                    <a:pt x="1740" y="118"/>
                    <a:pt x="1472" y="118"/>
                  </a:cubicBezTo>
                  <a:cubicBezTo>
                    <a:pt x="1454" y="116"/>
                    <a:pt x="1436" y="116"/>
                    <a:pt x="1417" y="116"/>
                  </a:cubicBezTo>
                  <a:cubicBezTo>
                    <a:pt x="918" y="116"/>
                    <a:pt x="1" y="778"/>
                    <a:pt x="723" y="1243"/>
                  </a:cubicBezTo>
                  <a:cubicBezTo>
                    <a:pt x="1472" y="1671"/>
                    <a:pt x="1686" y="1724"/>
                    <a:pt x="1954" y="1831"/>
                  </a:cubicBezTo>
                  <a:cubicBezTo>
                    <a:pt x="1979" y="1844"/>
                    <a:pt x="2004" y="1850"/>
                    <a:pt x="2028" y="1850"/>
                  </a:cubicBezTo>
                  <a:cubicBezTo>
                    <a:pt x="2206" y="1850"/>
                    <a:pt x="2348" y="1526"/>
                    <a:pt x="2489" y="1243"/>
                  </a:cubicBezTo>
                  <a:cubicBezTo>
                    <a:pt x="2703" y="868"/>
                    <a:pt x="2810" y="600"/>
                    <a:pt x="2864" y="279"/>
                  </a:cubicBezTo>
                  <a:cubicBezTo>
                    <a:pt x="2932" y="75"/>
                    <a:pt x="2957" y="1"/>
                    <a:pt x="2870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1"/>
            <p:cNvSpPr/>
            <p:nvPr/>
          </p:nvSpPr>
          <p:spPr>
            <a:xfrm>
              <a:off x="3178098" y="2820591"/>
              <a:ext cx="55430" cy="65579"/>
            </a:xfrm>
            <a:custGeom>
              <a:avLst/>
              <a:gdLst/>
              <a:ahLst/>
              <a:cxnLst/>
              <a:rect l="l" t="t" r="r" b="b"/>
              <a:pathLst>
                <a:path w="1928" h="2281" extrusionOk="0">
                  <a:moveTo>
                    <a:pt x="1154" y="1"/>
                  </a:moveTo>
                  <a:cubicBezTo>
                    <a:pt x="1072" y="1"/>
                    <a:pt x="978" y="37"/>
                    <a:pt x="857" y="124"/>
                  </a:cubicBezTo>
                  <a:cubicBezTo>
                    <a:pt x="428" y="445"/>
                    <a:pt x="214" y="659"/>
                    <a:pt x="107" y="980"/>
                  </a:cubicBezTo>
                  <a:cubicBezTo>
                    <a:pt x="54" y="1301"/>
                    <a:pt x="0" y="1730"/>
                    <a:pt x="268" y="2104"/>
                  </a:cubicBezTo>
                  <a:cubicBezTo>
                    <a:pt x="373" y="2227"/>
                    <a:pt x="484" y="2281"/>
                    <a:pt x="597" y="2281"/>
                  </a:cubicBezTo>
                  <a:cubicBezTo>
                    <a:pt x="829" y="2281"/>
                    <a:pt x="1069" y="2054"/>
                    <a:pt x="1285" y="1730"/>
                  </a:cubicBezTo>
                  <a:cubicBezTo>
                    <a:pt x="1606" y="1301"/>
                    <a:pt x="1927" y="605"/>
                    <a:pt x="1660" y="338"/>
                  </a:cubicBezTo>
                  <a:cubicBezTo>
                    <a:pt x="1443" y="157"/>
                    <a:pt x="1324" y="1"/>
                    <a:pt x="1154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1"/>
            <p:cNvSpPr/>
            <p:nvPr/>
          </p:nvSpPr>
          <p:spPr>
            <a:xfrm>
              <a:off x="3196555" y="2616093"/>
              <a:ext cx="58506" cy="44275"/>
            </a:xfrm>
            <a:custGeom>
              <a:avLst/>
              <a:gdLst/>
              <a:ahLst/>
              <a:cxnLst/>
              <a:rect l="l" t="t" r="r" b="b"/>
              <a:pathLst>
                <a:path w="2035" h="1540" extrusionOk="0">
                  <a:moveTo>
                    <a:pt x="968" y="1"/>
                  </a:moveTo>
                  <a:cubicBezTo>
                    <a:pt x="888" y="1"/>
                    <a:pt x="790" y="45"/>
                    <a:pt x="643" y="171"/>
                  </a:cubicBezTo>
                  <a:cubicBezTo>
                    <a:pt x="268" y="492"/>
                    <a:pt x="1" y="599"/>
                    <a:pt x="215" y="920"/>
                  </a:cubicBezTo>
                  <a:cubicBezTo>
                    <a:pt x="429" y="1188"/>
                    <a:pt x="1071" y="1348"/>
                    <a:pt x="1125" y="1509"/>
                  </a:cubicBezTo>
                  <a:cubicBezTo>
                    <a:pt x="1135" y="1530"/>
                    <a:pt x="1153" y="1540"/>
                    <a:pt x="1176" y="1540"/>
                  </a:cubicBezTo>
                  <a:cubicBezTo>
                    <a:pt x="1384" y="1540"/>
                    <a:pt x="2035" y="759"/>
                    <a:pt x="2035" y="759"/>
                  </a:cubicBezTo>
                  <a:lnTo>
                    <a:pt x="1339" y="171"/>
                  </a:lnTo>
                  <a:cubicBezTo>
                    <a:pt x="1176" y="106"/>
                    <a:pt x="1093" y="1"/>
                    <a:pt x="968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1"/>
            <p:cNvSpPr/>
            <p:nvPr/>
          </p:nvSpPr>
          <p:spPr>
            <a:xfrm>
              <a:off x="3841418" y="2295271"/>
              <a:ext cx="169309" cy="135096"/>
            </a:xfrm>
            <a:custGeom>
              <a:avLst/>
              <a:gdLst/>
              <a:ahLst/>
              <a:cxnLst/>
              <a:rect l="l" t="t" r="r" b="b"/>
              <a:pathLst>
                <a:path w="5889" h="4699" extrusionOk="0">
                  <a:moveTo>
                    <a:pt x="4949" y="0"/>
                  </a:moveTo>
                  <a:cubicBezTo>
                    <a:pt x="4854" y="0"/>
                    <a:pt x="4769" y="30"/>
                    <a:pt x="4711" y="88"/>
                  </a:cubicBezTo>
                  <a:cubicBezTo>
                    <a:pt x="4550" y="249"/>
                    <a:pt x="4229" y="356"/>
                    <a:pt x="3908" y="570"/>
                  </a:cubicBezTo>
                  <a:cubicBezTo>
                    <a:pt x="3587" y="730"/>
                    <a:pt x="2677" y="1212"/>
                    <a:pt x="2249" y="1748"/>
                  </a:cubicBezTo>
                  <a:cubicBezTo>
                    <a:pt x="1820" y="2229"/>
                    <a:pt x="1392" y="2711"/>
                    <a:pt x="803" y="2925"/>
                  </a:cubicBezTo>
                  <a:cubicBezTo>
                    <a:pt x="0" y="3246"/>
                    <a:pt x="321" y="3621"/>
                    <a:pt x="482" y="3889"/>
                  </a:cubicBezTo>
                  <a:cubicBezTo>
                    <a:pt x="643" y="4210"/>
                    <a:pt x="857" y="4317"/>
                    <a:pt x="1017" y="4531"/>
                  </a:cubicBezTo>
                  <a:cubicBezTo>
                    <a:pt x="1094" y="4633"/>
                    <a:pt x="1231" y="4699"/>
                    <a:pt x="1389" y="4699"/>
                  </a:cubicBezTo>
                  <a:cubicBezTo>
                    <a:pt x="1562" y="4699"/>
                    <a:pt x="1759" y="4620"/>
                    <a:pt x="1927" y="4424"/>
                  </a:cubicBezTo>
                  <a:cubicBezTo>
                    <a:pt x="2195" y="4156"/>
                    <a:pt x="2463" y="3942"/>
                    <a:pt x="2623" y="3782"/>
                  </a:cubicBezTo>
                  <a:cubicBezTo>
                    <a:pt x="2837" y="3621"/>
                    <a:pt x="3747" y="3032"/>
                    <a:pt x="4069" y="2765"/>
                  </a:cubicBezTo>
                  <a:cubicBezTo>
                    <a:pt x="4443" y="2497"/>
                    <a:pt x="4872" y="2069"/>
                    <a:pt x="5300" y="1748"/>
                  </a:cubicBezTo>
                  <a:cubicBezTo>
                    <a:pt x="5728" y="1373"/>
                    <a:pt x="5889" y="1159"/>
                    <a:pt x="5835" y="998"/>
                  </a:cubicBezTo>
                  <a:cubicBezTo>
                    <a:pt x="5782" y="784"/>
                    <a:pt x="5675" y="623"/>
                    <a:pt x="5460" y="302"/>
                  </a:cubicBezTo>
                  <a:cubicBezTo>
                    <a:pt x="5323" y="96"/>
                    <a:pt x="5120" y="0"/>
                    <a:pt x="4949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1"/>
            <p:cNvSpPr/>
            <p:nvPr/>
          </p:nvSpPr>
          <p:spPr>
            <a:xfrm>
              <a:off x="3892190" y="2337879"/>
              <a:ext cx="158556" cy="148206"/>
            </a:xfrm>
            <a:custGeom>
              <a:avLst/>
              <a:gdLst/>
              <a:ahLst/>
              <a:cxnLst/>
              <a:rect l="l" t="t" r="r" b="b"/>
              <a:pathLst>
                <a:path w="5515" h="5155" extrusionOk="0">
                  <a:moveTo>
                    <a:pt x="4534" y="0"/>
                  </a:moveTo>
                  <a:cubicBezTo>
                    <a:pt x="4291" y="0"/>
                    <a:pt x="3979" y="221"/>
                    <a:pt x="3480" y="587"/>
                  </a:cubicBezTo>
                  <a:cubicBezTo>
                    <a:pt x="2624" y="1176"/>
                    <a:pt x="1071" y="2621"/>
                    <a:pt x="375" y="3156"/>
                  </a:cubicBezTo>
                  <a:cubicBezTo>
                    <a:pt x="1" y="3531"/>
                    <a:pt x="1" y="3799"/>
                    <a:pt x="108" y="4120"/>
                  </a:cubicBezTo>
                  <a:cubicBezTo>
                    <a:pt x="215" y="4387"/>
                    <a:pt x="590" y="4762"/>
                    <a:pt x="857" y="5030"/>
                  </a:cubicBezTo>
                  <a:cubicBezTo>
                    <a:pt x="929" y="5119"/>
                    <a:pt x="1012" y="5155"/>
                    <a:pt x="1099" y="5155"/>
                  </a:cubicBezTo>
                  <a:cubicBezTo>
                    <a:pt x="1274" y="5155"/>
                    <a:pt x="1464" y="5012"/>
                    <a:pt x="1607" y="4869"/>
                  </a:cubicBezTo>
                  <a:cubicBezTo>
                    <a:pt x="1821" y="4709"/>
                    <a:pt x="1714" y="4869"/>
                    <a:pt x="2249" y="4441"/>
                  </a:cubicBezTo>
                  <a:cubicBezTo>
                    <a:pt x="2731" y="4013"/>
                    <a:pt x="3052" y="3531"/>
                    <a:pt x="3427" y="3049"/>
                  </a:cubicBezTo>
                  <a:cubicBezTo>
                    <a:pt x="3855" y="2567"/>
                    <a:pt x="4551" y="1979"/>
                    <a:pt x="5033" y="1657"/>
                  </a:cubicBezTo>
                  <a:cubicBezTo>
                    <a:pt x="5514" y="1390"/>
                    <a:pt x="5407" y="1390"/>
                    <a:pt x="5354" y="1068"/>
                  </a:cubicBezTo>
                  <a:cubicBezTo>
                    <a:pt x="5300" y="747"/>
                    <a:pt x="5247" y="801"/>
                    <a:pt x="4926" y="266"/>
                  </a:cubicBezTo>
                  <a:cubicBezTo>
                    <a:pt x="4804" y="83"/>
                    <a:pt x="4682" y="0"/>
                    <a:pt x="4534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1"/>
            <p:cNvSpPr/>
            <p:nvPr/>
          </p:nvSpPr>
          <p:spPr>
            <a:xfrm>
              <a:off x="3939915" y="2390175"/>
              <a:ext cx="192395" cy="201911"/>
            </a:xfrm>
            <a:custGeom>
              <a:avLst/>
              <a:gdLst/>
              <a:ahLst/>
              <a:cxnLst/>
              <a:rect l="l" t="t" r="r" b="b"/>
              <a:pathLst>
                <a:path w="6692" h="7023" extrusionOk="0">
                  <a:moveTo>
                    <a:pt x="3952" y="1"/>
                  </a:moveTo>
                  <a:cubicBezTo>
                    <a:pt x="3830" y="1"/>
                    <a:pt x="3708" y="36"/>
                    <a:pt x="3587" y="106"/>
                  </a:cubicBezTo>
                  <a:cubicBezTo>
                    <a:pt x="3266" y="374"/>
                    <a:pt x="2570" y="855"/>
                    <a:pt x="2141" y="1391"/>
                  </a:cubicBezTo>
                  <a:cubicBezTo>
                    <a:pt x="1767" y="1873"/>
                    <a:pt x="964" y="2890"/>
                    <a:pt x="536" y="3318"/>
                  </a:cubicBezTo>
                  <a:cubicBezTo>
                    <a:pt x="0" y="3853"/>
                    <a:pt x="0" y="4121"/>
                    <a:pt x="214" y="4335"/>
                  </a:cubicBezTo>
                  <a:cubicBezTo>
                    <a:pt x="428" y="4603"/>
                    <a:pt x="750" y="5031"/>
                    <a:pt x="1017" y="5191"/>
                  </a:cubicBezTo>
                  <a:cubicBezTo>
                    <a:pt x="1107" y="5245"/>
                    <a:pt x="1190" y="5269"/>
                    <a:pt x="1263" y="5269"/>
                  </a:cubicBezTo>
                  <a:cubicBezTo>
                    <a:pt x="1410" y="5269"/>
                    <a:pt x="1517" y="5174"/>
                    <a:pt x="1553" y="5031"/>
                  </a:cubicBezTo>
                  <a:cubicBezTo>
                    <a:pt x="1660" y="4870"/>
                    <a:pt x="1660" y="4870"/>
                    <a:pt x="1981" y="4388"/>
                  </a:cubicBezTo>
                  <a:cubicBezTo>
                    <a:pt x="2249" y="3907"/>
                    <a:pt x="2677" y="3425"/>
                    <a:pt x="3266" y="2997"/>
                  </a:cubicBezTo>
                  <a:cubicBezTo>
                    <a:pt x="3491" y="2833"/>
                    <a:pt x="3622" y="2763"/>
                    <a:pt x="3680" y="2763"/>
                  </a:cubicBezTo>
                  <a:cubicBezTo>
                    <a:pt x="3775" y="2763"/>
                    <a:pt x="3678" y="2946"/>
                    <a:pt x="3480" y="3211"/>
                  </a:cubicBezTo>
                  <a:cubicBezTo>
                    <a:pt x="3212" y="3693"/>
                    <a:pt x="2837" y="4335"/>
                    <a:pt x="2356" y="5138"/>
                  </a:cubicBezTo>
                  <a:cubicBezTo>
                    <a:pt x="1820" y="5994"/>
                    <a:pt x="2141" y="6209"/>
                    <a:pt x="2356" y="6423"/>
                  </a:cubicBezTo>
                  <a:cubicBezTo>
                    <a:pt x="2516" y="6637"/>
                    <a:pt x="2677" y="6797"/>
                    <a:pt x="2944" y="6958"/>
                  </a:cubicBezTo>
                  <a:cubicBezTo>
                    <a:pt x="3018" y="7002"/>
                    <a:pt x="3092" y="7022"/>
                    <a:pt x="3163" y="7022"/>
                  </a:cubicBezTo>
                  <a:cubicBezTo>
                    <a:pt x="3351" y="7022"/>
                    <a:pt x="3524" y="6884"/>
                    <a:pt x="3640" y="6690"/>
                  </a:cubicBezTo>
                  <a:cubicBezTo>
                    <a:pt x="3747" y="6369"/>
                    <a:pt x="3854" y="6209"/>
                    <a:pt x="4122" y="5620"/>
                  </a:cubicBezTo>
                  <a:cubicBezTo>
                    <a:pt x="4443" y="4977"/>
                    <a:pt x="5675" y="3318"/>
                    <a:pt x="6156" y="2836"/>
                  </a:cubicBezTo>
                  <a:cubicBezTo>
                    <a:pt x="6692" y="2354"/>
                    <a:pt x="6370" y="2087"/>
                    <a:pt x="5942" y="1819"/>
                  </a:cubicBezTo>
                  <a:cubicBezTo>
                    <a:pt x="5567" y="1551"/>
                    <a:pt x="5139" y="909"/>
                    <a:pt x="4711" y="481"/>
                  </a:cubicBezTo>
                  <a:cubicBezTo>
                    <a:pt x="4458" y="155"/>
                    <a:pt x="4205" y="1"/>
                    <a:pt x="3952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1"/>
            <p:cNvSpPr/>
            <p:nvPr/>
          </p:nvSpPr>
          <p:spPr>
            <a:xfrm>
              <a:off x="4053794" y="2464379"/>
              <a:ext cx="238568" cy="234801"/>
            </a:xfrm>
            <a:custGeom>
              <a:avLst/>
              <a:gdLst/>
              <a:ahLst/>
              <a:cxnLst/>
              <a:rect l="l" t="t" r="r" b="b"/>
              <a:pathLst>
                <a:path w="8298" h="8167" extrusionOk="0">
                  <a:moveTo>
                    <a:pt x="3266" y="0"/>
                  </a:moveTo>
                  <a:cubicBezTo>
                    <a:pt x="3025" y="0"/>
                    <a:pt x="2811" y="169"/>
                    <a:pt x="2624" y="469"/>
                  </a:cubicBezTo>
                  <a:cubicBezTo>
                    <a:pt x="2570" y="576"/>
                    <a:pt x="2302" y="951"/>
                    <a:pt x="2088" y="1272"/>
                  </a:cubicBezTo>
                  <a:cubicBezTo>
                    <a:pt x="1821" y="1593"/>
                    <a:pt x="1499" y="1968"/>
                    <a:pt x="1125" y="2503"/>
                  </a:cubicBezTo>
                  <a:cubicBezTo>
                    <a:pt x="750" y="3092"/>
                    <a:pt x="696" y="3092"/>
                    <a:pt x="375" y="3949"/>
                  </a:cubicBezTo>
                  <a:cubicBezTo>
                    <a:pt x="54" y="4805"/>
                    <a:pt x="1" y="5019"/>
                    <a:pt x="215" y="5287"/>
                  </a:cubicBezTo>
                  <a:cubicBezTo>
                    <a:pt x="429" y="5555"/>
                    <a:pt x="536" y="5448"/>
                    <a:pt x="964" y="5929"/>
                  </a:cubicBezTo>
                  <a:cubicBezTo>
                    <a:pt x="1099" y="6083"/>
                    <a:pt x="1213" y="6140"/>
                    <a:pt x="1306" y="6140"/>
                  </a:cubicBezTo>
                  <a:cubicBezTo>
                    <a:pt x="1472" y="6140"/>
                    <a:pt x="1572" y="5959"/>
                    <a:pt x="1606" y="5822"/>
                  </a:cubicBezTo>
                  <a:cubicBezTo>
                    <a:pt x="1714" y="5608"/>
                    <a:pt x="1660" y="5608"/>
                    <a:pt x="1928" y="5126"/>
                  </a:cubicBezTo>
                  <a:cubicBezTo>
                    <a:pt x="2195" y="4645"/>
                    <a:pt x="2195" y="4538"/>
                    <a:pt x="2570" y="4163"/>
                  </a:cubicBezTo>
                  <a:cubicBezTo>
                    <a:pt x="2728" y="4005"/>
                    <a:pt x="2856" y="3949"/>
                    <a:pt x="2969" y="3949"/>
                  </a:cubicBezTo>
                  <a:cubicBezTo>
                    <a:pt x="3163" y="3949"/>
                    <a:pt x="3311" y="4115"/>
                    <a:pt x="3480" y="4216"/>
                  </a:cubicBezTo>
                  <a:cubicBezTo>
                    <a:pt x="3573" y="4272"/>
                    <a:pt x="3686" y="4296"/>
                    <a:pt x="3809" y="4296"/>
                  </a:cubicBezTo>
                  <a:cubicBezTo>
                    <a:pt x="4040" y="4296"/>
                    <a:pt x="4307" y="4214"/>
                    <a:pt x="4551" y="4109"/>
                  </a:cubicBezTo>
                  <a:cubicBezTo>
                    <a:pt x="4616" y="4091"/>
                    <a:pt x="4668" y="4082"/>
                    <a:pt x="4710" y="4082"/>
                  </a:cubicBezTo>
                  <a:cubicBezTo>
                    <a:pt x="4908" y="4082"/>
                    <a:pt x="4872" y="4282"/>
                    <a:pt x="4872" y="4591"/>
                  </a:cubicBezTo>
                  <a:cubicBezTo>
                    <a:pt x="4872" y="4966"/>
                    <a:pt x="4711" y="5126"/>
                    <a:pt x="4390" y="5341"/>
                  </a:cubicBezTo>
                  <a:cubicBezTo>
                    <a:pt x="4069" y="5555"/>
                    <a:pt x="3480" y="5876"/>
                    <a:pt x="2891" y="6411"/>
                  </a:cubicBezTo>
                  <a:cubicBezTo>
                    <a:pt x="2302" y="6946"/>
                    <a:pt x="2624" y="6946"/>
                    <a:pt x="2838" y="7321"/>
                  </a:cubicBezTo>
                  <a:cubicBezTo>
                    <a:pt x="3105" y="7642"/>
                    <a:pt x="3159" y="7535"/>
                    <a:pt x="3373" y="7910"/>
                  </a:cubicBezTo>
                  <a:cubicBezTo>
                    <a:pt x="3491" y="8087"/>
                    <a:pt x="3674" y="8166"/>
                    <a:pt x="3850" y="8166"/>
                  </a:cubicBezTo>
                  <a:cubicBezTo>
                    <a:pt x="3994" y="8166"/>
                    <a:pt x="4133" y="8113"/>
                    <a:pt x="4230" y="8017"/>
                  </a:cubicBezTo>
                  <a:cubicBezTo>
                    <a:pt x="4497" y="7803"/>
                    <a:pt x="4497" y="7749"/>
                    <a:pt x="4925" y="7321"/>
                  </a:cubicBezTo>
                  <a:cubicBezTo>
                    <a:pt x="5354" y="6839"/>
                    <a:pt x="6157" y="6518"/>
                    <a:pt x="6692" y="6465"/>
                  </a:cubicBezTo>
                  <a:cubicBezTo>
                    <a:pt x="6834" y="6439"/>
                    <a:pt x="6926" y="6429"/>
                    <a:pt x="6991" y="6429"/>
                  </a:cubicBezTo>
                  <a:cubicBezTo>
                    <a:pt x="7199" y="6429"/>
                    <a:pt x="7142" y="6531"/>
                    <a:pt x="7548" y="6572"/>
                  </a:cubicBezTo>
                  <a:cubicBezTo>
                    <a:pt x="7568" y="6575"/>
                    <a:pt x="7587" y="6576"/>
                    <a:pt x="7605" y="6576"/>
                  </a:cubicBezTo>
                  <a:cubicBezTo>
                    <a:pt x="7945" y="6576"/>
                    <a:pt x="8140" y="6127"/>
                    <a:pt x="8191" y="5822"/>
                  </a:cubicBezTo>
                  <a:cubicBezTo>
                    <a:pt x="8298" y="4966"/>
                    <a:pt x="8030" y="4912"/>
                    <a:pt x="7548" y="4323"/>
                  </a:cubicBezTo>
                  <a:cubicBezTo>
                    <a:pt x="6692" y="3253"/>
                    <a:pt x="7120" y="2450"/>
                    <a:pt x="7227" y="1807"/>
                  </a:cubicBezTo>
                  <a:cubicBezTo>
                    <a:pt x="7359" y="1280"/>
                    <a:pt x="6913" y="1149"/>
                    <a:pt x="6601" y="1149"/>
                  </a:cubicBezTo>
                  <a:cubicBezTo>
                    <a:pt x="6533" y="1149"/>
                    <a:pt x="6472" y="1156"/>
                    <a:pt x="6424" y="1165"/>
                  </a:cubicBezTo>
                  <a:cubicBezTo>
                    <a:pt x="6367" y="1179"/>
                    <a:pt x="6306" y="1186"/>
                    <a:pt x="6240" y="1186"/>
                  </a:cubicBezTo>
                  <a:cubicBezTo>
                    <a:pt x="6059" y="1186"/>
                    <a:pt x="5842" y="1136"/>
                    <a:pt x="5568" y="1058"/>
                  </a:cubicBezTo>
                  <a:cubicBezTo>
                    <a:pt x="5493" y="1026"/>
                    <a:pt x="5429" y="1011"/>
                    <a:pt x="5373" y="1011"/>
                  </a:cubicBezTo>
                  <a:cubicBezTo>
                    <a:pt x="5152" y="1011"/>
                    <a:pt x="5075" y="1251"/>
                    <a:pt x="5032" y="1593"/>
                  </a:cubicBezTo>
                  <a:cubicBezTo>
                    <a:pt x="4925" y="2075"/>
                    <a:pt x="4818" y="2182"/>
                    <a:pt x="4337" y="2718"/>
                  </a:cubicBezTo>
                  <a:cubicBezTo>
                    <a:pt x="4195" y="2859"/>
                    <a:pt x="4072" y="2915"/>
                    <a:pt x="3969" y="2915"/>
                  </a:cubicBezTo>
                  <a:cubicBezTo>
                    <a:pt x="3682" y="2915"/>
                    <a:pt x="3548" y="2486"/>
                    <a:pt x="3587" y="2289"/>
                  </a:cubicBezTo>
                  <a:cubicBezTo>
                    <a:pt x="3641" y="1968"/>
                    <a:pt x="3908" y="1754"/>
                    <a:pt x="4337" y="1219"/>
                  </a:cubicBezTo>
                  <a:cubicBezTo>
                    <a:pt x="4711" y="737"/>
                    <a:pt x="4497" y="630"/>
                    <a:pt x="4283" y="523"/>
                  </a:cubicBezTo>
                  <a:cubicBezTo>
                    <a:pt x="4069" y="416"/>
                    <a:pt x="3962" y="309"/>
                    <a:pt x="3587" y="94"/>
                  </a:cubicBezTo>
                  <a:cubicBezTo>
                    <a:pt x="3475" y="31"/>
                    <a:pt x="3368" y="0"/>
                    <a:pt x="3266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1"/>
            <p:cNvSpPr/>
            <p:nvPr/>
          </p:nvSpPr>
          <p:spPr>
            <a:xfrm>
              <a:off x="4318495" y="2469123"/>
              <a:ext cx="117013" cy="186760"/>
            </a:xfrm>
            <a:custGeom>
              <a:avLst/>
              <a:gdLst/>
              <a:ahLst/>
              <a:cxnLst/>
              <a:rect l="l" t="t" r="r" b="b"/>
              <a:pathLst>
                <a:path w="4070" h="6496" extrusionOk="0">
                  <a:moveTo>
                    <a:pt x="1441" y="1"/>
                  </a:moveTo>
                  <a:cubicBezTo>
                    <a:pt x="1297" y="1"/>
                    <a:pt x="1136" y="95"/>
                    <a:pt x="964" y="144"/>
                  </a:cubicBezTo>
                  <a:lnTo>
                    <a:pt x="911" y="144"/>
                  </a:lnTo>
                  <a:cubicBezTo>
                    <a:pt x="643" y="304"/>
                    <a:pt x="483" y="518"/>
                    <a:pt x="483" y="1000"/>
                  </a:cubicBezTo>
                  <a:cubicBezTo>
                    <a:pt x="536" y="1428"/>
                    <a:pt x="643" y="1696"/>
                    <a:pt x="857" y="2338"/>
                  </a:cubicBezTo>
                  <a:cubicBezTo>
                    <a:pt x="1125" y="2927"/>
                    <a:pt x="1072" y="3623"/>
                    <a:pt x="750" y="4158"/>
                  </a:cubicBezTo>
                  <a:cubicBezTo>
                    <a:pt x="429" y="4694"/>
                    <a:pt x="376" y="4854"/>
                    <a:pt x="215" y="5497"/>
                  </a:cubicBezTo>
                  <a:cubicBezTo>
                    <a:pt x="1" y="6193"/>
                    <a:pt x="215" y="6193"/>
                    <a:pt x="536" y="6300"/>
                  </a:cubicBezTo>
                  <a:cubicBezTo>
                    <a:pt x="804" y="6353"/>
                    <a:pt x="1072" y="6353"/>
                    <a:pt x="1393" y="6460"/>
                  </a:cubicBezTo>
                  <a:cubicBezTo>
                    <a:pt x="1467" y="6485"/>
                    <a:pt x="1539" y="6496"/>
                    <a:pt x="1606" y="6496"/>
                  </a:cubicBezTo>
                  <a:cubicBezTo>
                    <a:pt x="1827" y="6496"/>
                    <a:pt x="1994" y="6382"/>
                    <a:pt x="2035" y="6300"/>
                  </a:cubicBezTo>
                  <a:cubicBezTo>
                    <a:pt x="2142" y="6139"/>
                    <a:pt x="2142" y="6086"/>
                    <a:pt x="2356" y="5550"/>
                  </a:cubicBezTo>
                  <a:cubicBezTo>
                    <a:pt x="2517" y="5068"/>
                    <a:pt x="2999" y="4373"/>
                    <a:pt x="3534" y="3891"/>
                  </a:cubicBezTo>
                  <a:cubicBezTo>
                    <a:pt x="4069" y="3409"/>
                    <a:pt x="3588" y="2767"/>
                    <a:pt x="2999" y="2499"/>
                  </a:cubicBezTo>
                  <a:cubicBezTo>
                    <a:pt x="2410" y="2231"/>
                    <a:pt x="2249" y="1857"/>
                    <a:pt x="2089" y="1482"/>
                  </a:cubicBezTo>
                  <a:cubicBezTo>
                    <a:pt x="1928" y="1107"/>
                    <a:pt x="2089" y="1482"/>
                    <a:pt x="1875" y="625"/>
                  </a:cubicBezTo>
                  <a:cubicBezTo>
                    <a:pt x="1758" y="132"/>
                    <a:pt x="1611" y="1"/>
                    <a:pt x="1441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1"/>
            <p:cNvSpPr/>
            <p:nvPr/>
          </p:nvSpPr>
          <p:spPr>
            <a:xfrm>
              <a:off x="4386230" y="2572824"/>
              <a:ext cx="95450" cy="123309"/>
            </a:xfrm>
            <a:custGeom>
              <a:avLst/>
              <a:gdLst/>
              <a:ahLst/>
              <a:cxnLst/>
              <a:rect l="l" t="t" r="r" b="b"/>
              <a:pathLst>
                <a:path w="3320" h="4289" extrusionOk="0">
                  <a:moveTo>
                    <a:pt x="2573" y="0"/>
                  </a:moveTo>
                  <a:cubicBezTo>
                    <a:pt x="2470" y="0"/>
                    <a:pt x="2322" y="87"/>
                    <a:pt x="2249" y="123"/>
                  </a:cubicBezTo>
                  <a:cubicBezTo>
                    <a:pt x="1713" y="551"/>
                    <a:pt x="803" y="1354"/>
                    <a:pt x="482" y="2264"/>
                  </a:cubicBezTo>
                  <a:cubicBezTo>
                    <a:pt x="214" y="3174"/>
                    <a:pt x="321" y="2853"/>
                    <a:pt x="214" y="3067"/>
                  </a:cubicBezTo>
                  <a:cubicBezTo>
                    <a:pt x="107" y="3282"/>
                    <a:pt x="0" y="3389"/>
                    <a:pt x="161" y="3763"/>
                  </a:cubicBezTo>
                  <a:cubicBezTo>
                    <a:pt x="375" y="4085"/>
                    <a:pt x="375" y="4031"/>
                    <a:pt x="482" y="4192"/>
                  </a:cubicBezTo>
                  <a:cubicBezTo>
                    <a:pt x="549" y="4259"/>
                    <a:pt x="645" y="4289"/>
                    <a:pt x="757" y="4289"/>
                  </a:cubicBezTo>
                  <a:cubicBezTo>
                    <a:pt x="912" y="4289"/>
                    <a:pt x="1098" y="4231"/>
                    <a:pt x="1285" y="4138"/>
                  </a:cubicBezTo>
                  <a:cubicBezTo>
                    <a:pt x="1606" y="3924"/>
                    <a:pt x="1660" y="3817"/>
                    <a:pt x="1874" y="3603"/>
                  </a:cubicBezTo>
                  <a:cubicBezTo>
                    <a:pt x="2088" y="3442"/>
                    <a:pt x="2302" y="3067"/>
                    <a:pt x="2356" y="2639"/>
                  </a:cubicBezTo>
                  <a:cubicBezTo>
                    <a:pt x="2409" y="2157"/>
                    <a:pt x="2623" y="1622"/>
                    <a:pt x="2891" y="1408"/>
                  </a:cubicBezTo>
                  <a:cubicBezTo>
                    <a:pt x="3105" y="1140"/>
                    <a:pt x="3319" y="1033"/>
                    <a:pt x="3159" y="712"/>
                  </a:cubicBezTo>
                  <a:cubicBezTo>
                    <a:pt x="2998" y="391"/>
                    <a:pt x="2784" y="230"/>
                    <a:pt x="2677" y="70"/>
                  </a:cubicBezTo>
                  <a:cubicBezTo>
                    <a:pt x="2660" y="19"/>
                    <a:pt x="2621" y="0"/>
                    <a:pt x="2573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1"/>
            <p:cNvSpPr/>
            <p:nvPr/>
          </p:nvSpPr>
          <p:spPr>
            <a:xfrm>
              <a:off x="4407764" y="2705045"/>
              <a:ext cx="101603" cy="59771"/>
            </a:xfrm>
            <a:custGeom>
              <a:avLst/>
              <a:gdLst/>
              <a:ahLst/>
              <a:cxnLst/>
              <a:rect l="l" t="t" r="r" b="b"/>
              <a:pathLst>
                <a:path w="3534" h="2079" extrusionOk="0">
                  <a:moveTo>
                    <a:pt x="782" y="1"/>
                  </a:moveTo>
                  <a:cubicBezTo>
                    <a:pt x="681" y="1"/>
                    <a:pt x="582" y="25"/>
                    <a:pt x="483" y="74"/>
                  </a:cubicBezTo>
                  <a:cubicBezTo>
                    <a:pt x="108" y="235"/>
                    <a:pt x="1" y="288"/>
                    <a:pt x="268" y="824"/>
                  </a:cubicBezTo>
                  <a:cubicBezTo>
                    <a:pt x="536" y="1359"/>
                    <a:pt x="590" y="1252"/>
                    <a:pt x="643" y="1627"/>
                  </a:cubicBezTo>
                  <a:cubicBezTo>
                    <a:pt x="643" y="1868"/>
                    <a:pt x="493" y="2078"/>
                    <a:pt x="733" y="2078"/>
                  </a:cubicBezTo>
                  <a:cubicBezTo>
                    <a:pt x="814" y="2078"/>
                    <a:pt x="938" y="2055"/>
                    <a:pt x="1125" y="2001"/>
                  </a:cubicBezTo>
                  <a:cubicBezTo>
                    <a:pt x="1700" y="1848"/>
                    <a:pt x="2221" y="1722"/>
                    <a:pt x="2607" y="1722"/>
                  </a:cubicBezTo>
                  <a:cubicBezTo>
                    <a:pt x="2760" y="1722"/>
                    <a:pt x="2892" y="1742"/>
                    <a:pt x="2998" y="1787"/>
                  </a:cubicBezTo>
                  <a:cubicBezTo>
                    <a:pt x="3184" y="1834"/>
                    <a:pt x="3310" y="1870"/>
                    <a:pt x="3392" y="1870"/>
                  </a:cubicBezTo>
                  <a:cubicBezTo>
                    <a:pt x="3500" y="1870"/>
                    <a:pt x="3534" y="1808"/>
                    <a:pt x="3534" y="1627"/>
                  </a:cubicBezTo>
                  <a:cubicBezTo>
                    <a:pt x="3534" y="1306"/>
                    <a:pt x="3373" y="1038"/>
                    <a:pt x="3320" y="770"/>
                  </a:cubicBezTo>
                  <a:cubicBezTo>
                    <a:pt x="3320" y="602"/>
                    <a:pt x="3220" y="400"/>
                    <a:pt x="2995" y="400"/>
                  </a:cubicBezTo>
                  <a:cubicBezTo>
                    <a:pt x="2934" y="400"/>
                    <a:pt x="2864" y="415"/>
                    <a:pt x="2784" y="449"/>
                  </a:cubicBezTo>
                  <a:cubicBezTo>
                    <a:pt x="2485" y="610"/>
                    <a:pt x="2295" y="682"/>
                    <a:pt x="2137" y="682"/>
                  </a:cubicBezTo>
                  <a:cubicBezTo>
                    <a:pt x="1927" y="682"/>
                    <a:pt x="1774" y="556"/>
                    <a:pt x="1500" y="342"/>
                  </a:cubicBezTo>
                  <a:cubicBezTo>
                    <a:pt x="1241" y="120"/>
                    <a:pt x="1008" y="1"/>
                    <a:pt x="782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1"/>
            <p:cNvSpPr/>
            <p:nvPr/>
          </p:nvSpPr>
          <p:spPr>
            <a:xfrm>
              <a:off x="4461641" y="2608963"/>
              <a:ext cx="83145" cy="101603"/>
            </a:xfrm>
            <a:custGeom>
              <a:avLst/>
              <a:gdLst/>
              <a:ahLst/>
              <a:cxnLst/>
              <a:rect l="l" t="t" r="r" b="b"/>
              <a:pathLst>
                <a:path w="2892" h="3534" extrusionOk="0">
                  <a:moveTo>
                    <a:pt x="1497" y="0"/>
                  </a:moveTo>
                  <a:cubicBezTo>
                    <a:pt x="1257" y="0"/>
                    <a:pt x="987" y="235"/>
                    <a:pt x="857" y="365"/>
                  </a:cubicBezTo>
                  <a:cubicBezTo>
                    <a:pt x="214" y="1061"/>
                    <a:pt x="0" y="2399"/>
                    <a:pt x="482" y="3095"/>
                  </a:cubicBezTo>
                  <a:cubicBezTo>
                    <a:pt x="719" y="3420"/>
                    <a:pt x="971" y="3533"/>
                    <a:pt x="1177" y="3533"/>
                  </a:cubicBezTo>
                  <a:cubicBezTo>
                    <a:pt x="1344" y="3533"/>
                    <a:pt x="1481" y="3459"/>
                    <a:pt x="1553" y="3363"/>
                  </a:cubicBezTo>
                  <a:cubicBezTo>
                    <a:pt x="1713" y="3149"/>
                    <a:pt x="1820" y="3042"/>
                    <a:pt x="1981" y="2988"/>
                  </a:cubicBezTo>
                  <a:cubicBezTo>
                    <a:pt x="2088" y="2935"/>
                    <a:pt x="2142" y="2720"/>
                    <a:pt x="2088" y="2346"/>
                  </a:cubicBezTo>
                  <a:cubicBezTo>
                    <a:pt x="2088" y="2025"/>
                    <a:pt x="2249" y="1115"/>
                    <a:pt x="2463" y="900"/>
                  </a:cubicBezTo>
                  <a:cubicBezTo>
                    <a:pt x="2623" y="686"/>
                    <a:pt x="2891" y="633"/>
                    <a:pt x="2570" y="472"/>
                  </a:cubicBezTo>
                  <a:cubicBezTo>
                    <a:pt x="2249" y="312"/>
                    <a:pt x="1981" y="204"/>
                    <a:pt x="1660" y="44"/>
                  </a:cubicBezTo>
                  <a:cubicBezTo>
                    <a:pt x="1609" y="13"/>
                    <a:pt x="1554" y="0"/>
                    <a:pt x="1497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1"/>
            <p:cNvSpPr/>
            <p:nvPr/>
          </p:nvSpPr>
          <p:spPr>
            <a:xfrm>
              <a:off x="4538576" y="2625753"/>
              <a:ext cx="58535" cy="61813"/>
            </a:xfrm>
            <a:custGeom>
              <a:avLst/>
              <a:gdLst/>
              <a:ahLst/>
              <a:cxnLst/>
              <a:rect l="l" t="t" r="r" b="b"/>
              <a:pathLst>
                <a:path w="2036" h="2150" extrusionOk="0">
                  <a:moveTo>
                    <a:pt x="865" y="1"/>
                  </a:moveTo>
                  <a:cubicBezTo>
                    <a:pt x="720" y="1"/>
                    <a:pt x="595" y="37"/>
                    <a:pt x="536" y="156"/>
                  </a:cubicBezTo>
                  <a:lnTo>
                    <a:pt x="536" y="209"/>
                  </a:lnTo>
                  <a:cubicBezTo>
                    <a:pt x="322" y="584"/>
                    <a:pt x="161" y="959"/>
                    <a:pt x="108" y="1333"/>
                  </a:cubicBezTo>
                  <a:cubicBezTo>
                    <a:pt x="1" y="1708"/>
                    <a:pt x="215" y="2029"/>
                    <a:pt x="536" y="2136"/>
                  </a:cubicBezTo>
                  <a:cubicBezTo>
                    <a:pt x="587" y="2145"/>
                    <a:pt x="638" y="2149"/>
                    <a:pt x="688" y="2149"/>
                  </a:cubicBezTo>
                  <a:cubicBezTo>
                    <a:pt x="955" y="2149"/>
                    <a:pt x="1204" y="2024"/>
                    <a:pt x="1339" y="1708"/>
                  </a:cubicBezTo>
                  <a:cubicBezTo>
                    <a:pt x="1446" y="1333"/>
                    <a:pt x="1660" y="798"/>
                    <a:pt x="1874" y="638"/>
                  </a:cubicBezTo>
                  <a:cubicBezTo>
                    <a:pt x="2035" y="477"/>
                    <a:pt x="1982" y="263"/>
                    <a:pt x="1660" y="209"/>
                  </a:cubicBezTo>
                  <a:cubicBezTo>
                    <a:pt x="1339" y="102"/>
                    <a:pt x="1500" y="49"/>
                    <a:pt x="1232" y="49"/>
                  </a:cubicBezTo>
                  <a:cubicBezTo>
                    <a:pt x="1112" y="25"/>
                    <a:pt x="982" y="1"/>
                    <a:pt x="865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1"/>
            <p:cNvSpPr/>
            <p:nvPr/>
          </p:nvSpPr>
          <p:spPr>
            <a:xfrm>
              <a:off x="4380078" y="2433616"/>
              <a:ext cx="70811" cy="87371"/>
            </a:xfrm>
            <a:custGeom>
              <a:avLst/>
              <a:gdLst/>
              <a:ahLst/>
              <a:cxnLst/>
              <a:rect l="l" t="t" r="r" b="b"/>
              <a:pathLst>
                <a:path w="2463" h="3039" extrusionOk="0">
                  <a:moveTo>
                    <a:pt x="1234" y="0"/>
                  </a:moveTo>
                  <a:cubicBezTo>
                    <a:pt x="1191" y="0"/>
                    <a:pt x="1138" y="14"/>
                    <a:pt x="1071" y="40"/>
                  </a:cubicBezTo>
                  <a:cubicBezTo>
                    <a:pt x="857" y="201"/>
                    <a:pt x="857" y="94"/>
                    <a:pt x="428" y="415"/>
                  </a:cubicBezTo>
                  <a:cubicBezTo>
                    <a:pt x="0" y="736"/>
                    <a:pt x="0" y="1111"/>
                    <a:pt x="54" y="1325"/>
                  </a:cubicBezTo>
                  <a:cubicBezTo>
                    <a:pt x="107" y="1593"/>
                    <a:pt x="375" y="2021"/>
                    <a:pt x="589" y="2503"/>
                  </a:cubicBezTo>
                  <a:cubicBezTo>
                    <a:pt x="803" y="2985"/>
                    <a:pt x="1285" y="3038"/>
                    <a:pt x="1767" y="3038"/>
                  </a:cubicBezTo>
                  <a:cubicBezTo>
                    <a:pt x="2248" y="3038"/>
                    <a:pt x="2302" y="2663"/>
                    <a:pt x="2409" y="2289"/>
                  </a:cubicBezTo>
                  <a:cubicBezTo>
                    <a:pt x="2463" y="1967"/>
                    <a:pt x="2409" y="1753"/>
                    <a:pt x="2088" y="1486"/>
                  </a:cubicBezTo>
                  <a:cubicBezTo>
                    <a:pt x="1767" y="1272"/>
                    <a:pt x="1499" y="1004"/>
                    <a:pt x="1392" y="415"/>
                  </a:cubicBezTo>
                  <a:lnTo>
                    <a:pt x="1392" y="362"/>
                  </a:lnTo>
                  <a:cubicBezTo>
                    <a:pt x="1392" y="121"/>
                    <a:pt x="1362" y="0"/>
                    <a:pt x="1234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1"/>
            <p:cNvSpPr/>
            <p:nvPr/>
          </p:nvSpPr>
          <p:spPr>
            <a:xfrm>
              <a:off x="4437003" y="2503508"/>
              <a:ext cx="63135" cy="54165"/>
            </a:xfrm>
            <a:custGeom>
              <a:avLst/>
              <a:gdLst/>
              <a:ahLst/>
              <a:cxnLst/>
              <a:rect l="l" t="t" r="r" b="b"/>
              <a:pathLst>
                <a:path w="2196" h="1884" extrusionOk="0">
                  <a:moveTo>
                    <a:pt x="1149" y="0"/>
                  </a:moveTo>
                  <a:cubicBezTo>
                    <a:pt x="1077" y="0"/>
                    <a:pt x="1000" y="36"/>
                    <a:pt x="911" y="125"/>
                  </a:cubicBezTo>
                  <a:cubicBezTo>
                    <a:pt x="643" y="393"/>
                    <a:pt x="376" y="607"/>
                    <a:pt x="215" y="875"/>
                  </a:cubicBezTo>
                  <a:cubicBezTo>
                    <a:pt x="1" y="1196"/>
                    <a:pt x="1" y="1303"/>
                    <a:pt x="268" y="1571"/>
                  </a:cubicBezTo>
                  <a:cubicBezTo>
                    <a:pt x="450" y="1752"/>
                    <a:pt x="557" y="1884"/>
                    <a:pt x="708" y="1884"/>
                  </a:cubicBezTo>
                  <a:cubicBezTo>
                    <a:pt x="779" y="1884"/>
                    <a:pt x="861" y="1854"/>
                    <a:pt x="964" y="1785"/>
                  </a:cubicBezTo>
                  <a:cubicBezTo>
                    <a:pt x="1286" y="1517"/>
                    <a:pt x="1660" y="1142"/>
                    <a:pt x="1874" y="982"/>
                  </a:cubicBezTo>
                  <a:cubicBezTo>
                    <a:pt x="2035" y="768"/>
                    <a:pt x="2196" y="607"/>
                    <a:pt x="2196" y="446"/>
                  </a:cubicBezTo>
                  <a:cubicBezTo>
                    <a:pt x="2196" y="383"/>
                    <a:pt x="2187" y="362"/>
                    <a:pt x="2168" y="362"/>
                  </a:cubicBezTo>
                  <a:cubicBezTo>
                    <a:pt x="2137" y="362"/>
                    <a:pt x="2079" y="414"/>
                    <a:pt x="1981" y="446"/>
                  </a:cubicBezTo>
                  <a:cubicBezTo>
                    <a:pt x="1958" y="452"/>
                    <a:pt x="1934" y="455"/>
                    <a:pt x="1910" y="455"/>
                  </a:cubicBezTo>
                  <a:cubicBezTo>
                    <a:pt x="1722" y="455"/>
                    <a:pt x="1553" y="286"/>
                    <a:pt x="1553" y="286"/>
                  </a:cubicBezTo>
                  <a:cubicBezTo>
                    <a:pt x="1410" y="143"/>
                    <a:pt x="1292" y="0"/>
                    <a:pt x="1149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1"/>
            <p:cNvSpPr/>
            <p:nvPr/>
          </p:nvSpPr>
          <p:spPr>
            <a:xfrm>
              <a:off x="4192743" y="2692999"/>
              <a:ext cx="147344" cy="95622"/>
            </a:xfrm>
            <a:custGeom>
              <a:avLst/>
              <a:gdLst/>
              <a:ahLst/>
              <a:cxnLst/>
              <a:rect l="l" t="t" r="r" b="b"/>
              <a:pathLst>
                <a:path w="5125" h="3326" extrusionOk="0">
                  <a:moveTo>
                    <a:pt x="3363" y="1"/>
                  </a:moveTo>
                  <a:cubicBezTo>
                    <a:pt x="1887" y="1"/>
                    <a:pt x="0" y="1535"/>
                    <a:pt x="307" y="2046"/>
                  </a:cubicBezTo>
                  <a:cubicBezTo>
                    <a:pt x="628" y="2581"/>
                    <a:pt x="735" y="2688"/>
                    <a:pt x="949" y="2956"/>
                  </a:cubicBezTo>
                  <a:cubicBezTo>
                    <a:pt x="1066" y="3112"/>
                    <a:pt x="1183" y="3325"/>
                    <a:pt x="1404" y="3325"/>
                  </a:cubicBezTo>
                  <a:cubicBezTo>
                    <a:pt x="1486" y="3325"/>
                    <a:pt x="1583" y="3296"/>
                    <a:pt x="1698" y="3223"/>
                  </a:cubicBezTo>
                  <a:cubicBezTo>
                    <a:pt x="2127" y="2956"/>
                    <a:pt x="2608" y="2635"/>
                    <a:pt x="3037" y="2420"/>
                  </a:cubicBezTo>
                  <a:cubicBezTo>
                    <a:pt x="3465" y="2260"/>
                    <a:pt x="4268" y="2099"/>
                    <a:pt x="4589" y="1992"/>
                  </a:cubicBezTo>
                  <a:cubicBezTo>
                    <a:pt x="5124" y="1885"/>
                    <a:pt x="5124" y="1510"/>
                    <a:pt x="4910" y="1296"/>
                  </a:cubicBezTo>
                  <a:cubicBezTo>
                    <a:pt x="4696" y="1082"/>
                    <a:pt x="4428" y="600"/>
                    <a:pt x="4321" y="333"/>
                  </a:cubicBezTo>
                  <a:cubicBezTo>
                    <a:pt x="4214" y="12"/>
                    <a:pt x="4054" y="65"/>
                    <a:pt x="3572" y="12"/>
                  </a:cubicBezTo>
                  <a:cubicBezTo>
                    <a:pt x="3503" y="4"/>
                    <a:pt x="3433" y="1"/>
                    <a:pt x="3363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1"/>
            <p:cNvSpPr/>
            <p:nvPr/>
          </p:nvSpPr>
          <p:spPr>
            <a:xfrm>
              <a:off x="4280028" y="2759325"/>
              <a:ext cx="110831" cy="87889"/>
            </a:xfrm>
            <a:custGeom>
              <a:avLst/>
              <a:gdLst/>
              <a:ahLst/>
              <a:cxnLst/>
              <a:rect l="l" t="t" r="r" b="b"/>
              <a:pathLst>
                <a:path w="3855" h="3057" extrusionOk="0">
                  <a:moveTo>
                    <a:pt x="1956" y="1"/>
                  </a:moveTo>
                  <a:cubicBezTo>
                    <a:pt x="1913" y="1"/>
                    <a:pt x="1868" y="2"/>
                    <a:pt x="1821" y="6"/>
                  </a:cubicBezTo>
                  <a:cubicBezTo>
                    <a:pt x="1178" y="113"/>
                    <a:pt x="804" y="381"/>
                    <a:pt x="643" y="488"/>
                  </a:cubicBezTo>
                  <a:cubicBezTo>
                    <a:pt x="161" y="863"/>
                    <a:pt x="1" y="863"/>
                    <a:pt x="268" y="1398"/>
                  </a:cubicBezTo>
                  <a:cubicBezTo>
                    <a:pt x="536" y="1934"/>
                    <a:pt x="643" y="1987"/>
                    <a:pt x="857" y="2469"/>
                  </a:cubicBezTo>
                  <a:cubicBezTo>
                    <a:pt x="1024" y="2844"/>
                    <a:pt x="1158" y="3057"/>
                    <a:pt x="1487" y="3057"/>
                  </a:cubicBezTo>
                  <a:cubicBezTo>
                    <a:pt x="1581" y="3057"/>
                    <a:pt x="1690" y="3040"/>
                    <a:pt x="1821" y="3004"/>
                  </a:cubicBezTo>
                  <a:cubicBezTo>
                    <a:pt x="2361" y="2869"/>
                    <a:pt x="2598" y="2658"/>
                    <a:pt x="2915" y="2658"/>
                  </a:cubicBezTo>
                  <a:cubicBezTo>
                    <a:pt x="2975" y="2658"/>
                    <a:pt x="3037" y="2666"/>
                    <a:pt x="3105" y="2683"/>
                  </a:cubicBezTo>
                  <a:cubicBezTo>
                    <a:pt x="3333" y="2715"/>
                    <a:pt x="3482" y="2768"/>
                    <a:pt x="3587" y="2768"/>
                  </a:cubicBezTo>
                  <a:cubicBezTo>
                    <a:pt x="3656" y="2768"/>
                    <a:pt x="3706" y="2746"/>
                    <a:pt x="3748" y="2683"/>
                  </a:cubicBezTo>
                  <a:cubicBezTo>
                    <a:pt x="3855" y="2362"/>
                    <a:pt x="3480" y="1934"/>
                    <a:pt x="3373" y="1719"/>
                  </a:cubicBezTo>
                  <a:cubicBezTo>
                    <a:pt x="3266" y="1398"/>
                    <a:pt x="2998" y="1023"/>
                    <a:pt x="2838" y="649"/>
                  </a:cubicBezTo>
                  <a:cubicBezTo>
                    <a:pt x="2689" y="302"/>
                    <a:pt x="2494" y="1"/>
                    <a:pt x="1956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1"/>
            <p:cNvSpPr/>
            <p:nvPr/>
          </p:nvSpPr>
          <p:spPr>
            <a:xfrm>
              <a:off x="4270799" y="2860094"/>
              <a:ext cx="72364" cy="77108"/>
            </a:xfrm>
            <a:custGeom>
              <a:avLst/>
              <a:gdLst/>
              <a:ahLst/>
              <a:cxnLst/>
              <a:rect l="l" t="t" r="r" b="b"/>
              <a:pathLst>
                <a:path w="2517" h="2682" extrusionOk="0">
                  <a:moveTo>
                    <a:pt x="909" y="1"/>
                  </a:moveTo>
                  <a:cubicBezTo>
                    <a:pt x="659" y="1"/>
                    <a:pt x="451" y="80"/>
                    <a:pt x="268" y="409"/>
                  </a:cubicBezTo>
                  <a:cubicBezTo>
                    <a:pt x="0" y="837"/>
                    <a:pt x="0" y="1105"/>
                    <a:pt x="108" y="1266"/>
                  </a:cubicBezTo>
                  <a:cubicBezTo>
                    <a:pt x="322" y="1640"/>
                    <a:pt x="429" y="1908"/>
                    <a:pt x="536" y="2283"/>
                  </a:cubicBezTo>
                  <a:cubicBezTo>
                    <a:pt x="615" y="2599"/>
                    <a:pt x="782" y="2682"/>
                    <a:pt x="971" y="2682"/>
                  </a:cubicBezTo>
                  <a:cubicBezTo>
                    <a:pt x="1038" y="2682"/>
                    <a:pt x="1108" y="2671"/>
                    <a:pt x="1178" y="2657"/>
                  </a:cubicBezTo>
                  <a:cubicBezTo>
                    <a:pt x="1499" y="2550"/>
                    <a:pt x="2302" y="2176"/>
                    <a:pt x="2409" y="1855"/>
                  </a:cubicBezTo>
                  <a:cubicBezTo>
                    <a:pt x="2516" y="1533"/>
                    <a:pt x="2409" y="1159"/>
                    <a:pt x="2195" y="677"/>
                  </a:cubicBezTo>
                  <a:cubicBezTo>
                    <a:pt x="1928" y="249"/>
                    <a:pt x="1660" y="142"/>
                    <a:pt x="1285" y="34"/>
                  </a:cubicBezTo>
                  <a:cubicBezTo>
                    <a:pt x="1150" y="18"/>
                    <a:pt x="1025" y="1"/>
                    <a:pt x="909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1"/>
            <p:cNvSpPr/>
            <p:nvPr/>
          </p:nvSpPr>
          <p:spPr>
            <a:xfrm>
              <a:off x="4346210" y="2862595"/>
              <a:ext cx="92374" cy="76331"/>
            </a:xfrm>
            <a:custGeom>
              <a:avLst/>
              <a:gdLst/>
              <a:ahLst/>
              <a:cxnLst/>
              <a:rect l="l" t="t" r="r" b="b"/>
              <a:pathLst>
                <a:path w="3213" h="2655" extrusionOk="0">
                  <a:moveTo>
                    <a:pt x="1660" y="1"/>
                  </a:moveTo>
                  <a:cubicBezTo>
                    <a:pt x="1285" y="108"/>
                    <a:pt x="964" y="108"/>
                    <a:pt x="696" y="322"/>
                  </a:cubicBezTo>
                  <a:cubicBezTo>
                    <a:pt x="482" y="483"/>
                    <a:pt x="0" y="697"/>
                    <a:pt x="375" y="1072"/>
                  </a:cubicBezTo>
                  <a:cubicBezTo>
                    <a:pt x="750" y="1500"/>
                    <a:pt x="589" y="1768"/>
                    <a:pt x="857" y="2142"/>
                  </a:cubicBezTo>
                  <a:cubicBezTo>
                    <a:pt x="1053" y="2456"/>
                    <a:pt x="1392" y="2654"/>
                    <a:pt x="1686" y="2654"/>
                  </a:cubicBezTo>
                  <a:cubicBezTo>
                    <a:pt x="1794" y="2654"/>
                    <a:pt x="1895" y="2628"/>
                    <a:pt x="1981" y="2570"/>
                  </a:cubicBezTo>
                  <a:cubicBezTo>
                    <a:pt x="2302" y="2303"/>
                    <a:pt x="2624" y="2035"/>
                    <a:pt x="2784" y="1982"/>
                  </a:cubicBezTo>
                  <a:cubicBezTo>
                    <a:pt x="2945" y="1928"/>
                    <a:pt x="3212" y="1875"/>
                    <a:pt x="2998" y="1339"/>
                  </a:cubicBezTo>
                  <a:cubicBezTo>
                    <a:pt x="2731" y="857"/>
                    <a:pt x="2356" y="483"/>
                    <a:pt x="2249" y="215"/>
                  </a:cubicBezTo>
                  <a:cubicBezTo>
                    <a:pt x="2088" y="1"/>
                    <a:pt x="1821" y="1"/>
                    <a:pt x="1660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1"/>
            <p:cNvSpPr/>
            <p:nvPr/>
          </p:nvSpPr>
          <p:spPr>
            <a:xfrm>
              <a:off x="4361591" y="3022675"/>
              <a:ext cx="56982" cy="53878"/>
            </a:xfrm>
            <a:custGeom>
              <a:avLst/>
              <a:gdLst/>
              <a:ahLst/>
              <a:cxnLst/>
              <a:rect l="l" t="t" r="r" b="b"/>
              <a:pathLst>
                <a:path w="1982" h="1874" extrusionOk="0">
                  <a:moveTo>
                    <a:pt x="1024" y="49"/>
                  </a:moveTo>
                  <a:cubicBezTo>
                    <a:pt x="1023" y="49"/>
                    <a:pt x="1021" y="51"/>
                    <a:pt x="1018" y="54"/>
                  </a:cubicBezTo>
                  <a:lnTo>
                    <a:pt x="1003" y="83"/>
                  </a:lnTo>
                  <a:lnTo>
                    <a:pt x="1003" y="83"/>
                  </a:lnTo>
                  <a:cubicBezTo>
                    <a:pt x="1018" y="62"/>
                    <a:pt x="1026" y="49"/>
                    <a:pt x="1024" y="49"/>
                  </a:cubicBezTo>
                  <a:close/>
                  <a:moveTo>
                    <a:pt x="1767" y="0"/>
                  </a:moveTo>
                  <a:cubicBezTo>
                    <a:pt x="1767" y="0"/>
                    <a:pt x="1339" y="54"/>
                    <a:pt x="964" y="161"/>
                  </a:cubicBezTo>
                  <a:lnTo>
                    <a:pt x="1003" y="83"/>
                  </a:lnTo>
                  <a:lnTo>
                    <a:pt x="1003" y="83"/>
                  </a:lnTo>
                  <a:cubicBezTo>
                    <a:pt x="939" y="176"/>
                    <a:pt x="750" y="428"/>
                    <a:pt x="750" y="428"/>
                  </a:cubicBezTo>
                  <a:lnTo>
                    <a:pt x="268" y="1660"/>
                  </a:lnTo>
                  <a:cubicBezTo>
                    <a:pt x="268" y="1660"/>
                    <a:pt x="1" y="1874"/>
                    <a:pt x="215" y="1874"/>
                  </a:cubicBezTo>
                  <a:cubicBezTo>
                    <a:pt x="429" y="1820"/>
                    <a:pt x="1125" y="1820"/>
                    <a:pt x="1553" y="1660"/>
                  </a:cubicBezTo>
                  <a:cubicBezTo>
                    <a:pt x="1981" y="1446"/>
                    <a:pt x="1874" y="1553"/>
                    <a:pt x="1874" y="1178"/>
                  </a:cubicBezTo>
                  <a:cubicBezTo>
                    <a:pt x="1821" y="803"/>
                    <a:pt x="1821" y="803"/>
                    <a:pt x="1821" y="428"/>
                  </a:cubicBezTo>
                  <a:cubicBezTo>
                    <a:pt x="1874" y="107"/>
                    <a:pt x="1767" y="0"/>
                    <a:pt x="17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1"/>
            <p:cNvSpPr/>
            <p:nvPr/>
          </p:nvSpPr>
          <p:spPr>
            <a:xfrm>
              <a:off x="4361591" y="3022675"/>
              <a:ext cx="56982" cy="53878"/>
            </a:xfrm>
            <a:custGeom>
              <a:avLst/>
              <a:gdLst/>
              <a:ahLst/>
              <a:cxnLst/>
              <a:rect l="l" t="t" r="r" b="b"/>
              <a:pathLst>
                <a:path w="1982" h="1874" fill="none" extrusionOk="0">
                  <a:moveTo>
                    <a:pt x="964" y="161"/>
                  </a:moveTo>
                  <a:cubicBezTo>
                    <a:pt x="1339" y="54"/>
                    <a:pt x="1767" y="0"/>
                    <a:pt x="1767" y="0"/>
                  </a:cubicBezTo>
                  <a:cubicBezTo>
                    <a:pt x="1767" y="0"/>
                    <a:pt x="1874" y="107"/>
                    <a:pt x="1821" y="428"/>
                  </a:cubicBezTo>
                  <a:cubicBezTo>
                    <a:pt x="1821" y="803"/>
                    <a:pt x="1821" y="803"/>
                    <a:pt x="1874" y="1178"/>
                  </a:cubicBezTo>
                  <a:cubicBezTo>
                    <a:pt x="1874" y="1553"/>
                    <a:pt x="1981" y="1446"/>
                    <a:pt x="1553" y="1660"/>
                  </a:cubicBezTo>
                  <a:cubicBezTo>
                    <a:pt x="1125" y="1820"/>
                    <a:pt x="429" y="1820"/>
                    <a:pt x="215" y="1874"/>
                  </a:cubicBezTo>
                  <a:cubicBezTo>
                    <a:pt x="1" y="1874"/>
                    <a:pt x="268" y="1660"/>
                    <a:pt x="268" y="1660"/>
                  </a:cubicBezTo>
                  <a:lnTo>
                    <a:pt x="750" y="428"/>
                  </a:lnTo>
                  <a:cubicBezTo>
                    <a:pt x="750" y="428"/>
                    <a:pt x="1071" y="0"/>
                    <a:pt x="1018" y="54"/>
                  </a:cubicBezTo>
                </a:path>
              </a:pathLst>
            </a:custGeom>
            <a:noFill/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1"/>
            <p:cNvSpPr/>
            <p:nvPr/>
          </p:nvSpPr>
          <p:spPr>
            <a:xfrm>
              <a:off x="4293885" y="2940996"/>
              <a:ext cx="106231" cy="101717"/>
            </a:xfrm>
            <a:custGeom>
              <a:avLst/>
              <a:gdLst/>
              <a:ahLst/>
              <a:cxnLst/>
              <a:rect l="l" t="t" r="r" b="b"/>
              <a:pathLst>
                <a:path w="3695" h="3538" extrusionOk="0">
                  <a:moveTo>
                    <a:pt x="1507" y="1"/>
                  </a:moveTo>
                  <a:cubicBezTo>
                    <a:pt x="1485" y="1"/>
                    <a:pt x="1465" y="2"/>
                    <a:pt x="1446" y="4"/>
                  </a:cubicBezTo>
                  <a:cubicBezTo>
                    <a:pt x="1339" y="4"/>
                    <a:pt x="643" y="218"/>
                    <a:pt x="161" y="539"/>
                  </a:cubicBezTo>
                  <a:cubicBezTo>
                    <a:pt x="0" y="646"/>
                    <a:pt x="107" y="968"/>
                    <a:pt x="215" y="1449"/>
                  </a:cubicBezTo>
                  <a:cubicBezTo>
                    <a:pt x="375" y="1878"/>
                    <a:pt x="322" y="2252"/>
                    <a:pt x="375" y="2841"/>
                  </a:cubicBezTo>
                  <a:cubicBezTo>
                    <a:pt x="375" y="3091"/>
                    <a:pt x="433" y="3177"/>
                    <a:pt x="528" y="3177"/>
                  </a:cubicBezTo>
                  <a:cubicBezTo>
                    <a:pt x="657" y="3177"/>
                    <a:pt x="855" y="3018"/>
                    <a:pt x="1071" y="2895"/>
                  </a:cubicBezTo>
                  <a:cubicBezTo>
                    <a:pt x="1220" y="2839"/>
                    <a:pt x="1357" y="2815"/>
                    <a:pt x="1491" y="2815"/>
                  </a:cubicBezTo>
                  <a:cubicBezTo>
                    <a:pt x="1743" y="2815"/>
                    <a:pt x="1988" y="2897"/>
                    <a:pt x="2302" y="3002"/>
                  </a:cubicBezTo>
                  <a:cubicBezTo>
                    <a:pt x="2838" y="3162"/>
                    <a:pt x="3052" y="3537"/>
                    <a:pt x="3052" y="3537"/>
                  </a:cubicBezTo>
                  <a:cubicBezTo>
                    <a:pt x="3052" y="3537"/>
                    <a:pt x="3159" y="3377"/>
                    <a:pt x="3373" y="3216"/>
                  </a:cubicBezTo>
                  <a:cubicBezTo>
                    <a:pt x="3641" y="3109"/>
                    <a:pt x="3694" y="3002"/>
                    <a:pt x="3641" y="2734"/>
                  </a:cubicBezTo>
                  <a:cubicBezTo>
                    <a:pt x="3587" y="2520"/>
                    <a:pt x="3426" y="2306"/>
                    <a:pt x="3212" y="2038"/>
                  </a:cubicBezTo>
                  <a:cubicBezTo>
                    <a:pt x="2998" y="1824"/>
                    <a:pt x="2570" y="1664"/>
                    <a:pt x="2142" y="1664"/>
                  </a:cubicBezTo>
                  <a:cubicBezTo>
                    <a:pt x="1713" y="1664"/>
                    <a:pt x="1874" y="1556"/>
                    <a:pt x="2570" y="1075"/>
                  </a:cubicBezTo>
                  <a:cubicBezTo>
                    <a:pt x="3290" y="612"/>
                    <a:pt x="2034" y="1"/>
                    <a:pt x="1507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1"/>
            <p:cNvSpPr/>
            <p:nvPr/>
          </p:nvSpPr>
          <p:spPr>
            <a:xfrm>
              <a:off x="4383154" y="2938236"/>
              <a:ext cx="106203" cy="97808"/>
            </a:xfrm>
            <a:custGeom>
              <a:avLst/>
              <a:gdLst/>
              <a:ahLst/>
              <a:cxnLst/>
              <a:rect l="l" t="t" r="r" b="b"/>
              <a:pathLst>
                <a:path w="3694" h="3402" extrusionOk="0">
                  <a:moveTo>
                    <a:pt x="2193" y="1"/>
                  </a:moveTo>
                  <a:cubicBezTo>
                    <a:pt x="2087" y="1"/>
                    <a:pt x="1978" y="31"/>
                    <a:pt x="1874" y="100"/>
                  </a:cubicBezTo>
                  <a:cubicBezTo>
                    <a:pt x="1499" y="368"/>
                    <a:pt x="1017" y="742"/>
                    <a:pt x="643" y="1010"/>
                  </a:cubicBezTo>
                  <a:cubicBezTo>
                    <a:pt x="268" y="1331"/>
                    <a:pt x="0" y="1545"/>
                    <a:pt x="214" y="1867"/>
                  </a:cubicBezTo>
                  <a:cubicBezTo>
                    <a:pt x="482" y="2241"/>
                    <a:pt x="643" y="2348"/>
                    <a:pt x="750" y="2563"/>
                  </a:cubicBezTo>
                  <a:cubicBezTo>
                    <a:pt x="803" y="2723"/>
                    <a:pt x="1017" y="2937"/>
                    <a:pt x="1178" y="3205"/>
                  </a:cubicBezTo>
                  <a:cubicBezTo>
                    <a:pt x="1298" y="3325"/>
                    <a:pt x="1451" y="3402"/>
                    <a:pt x="1611" y="3402"/>
                  </a:cubicBezTo>
                  <a:cubicBezTo>
                    <a:pt x="1808" y="3402"/>
                    <a:pt x="2018" y="3286"/>
                    <a:pt x="2195" y="2991"/>
                  </a:cubicBezTo>
                  <a:cubicBezTo>
                    <a:pt x="2570" y="2455"/>
                    <a:pt x="2837" y="2295"/>
                    <a:pt x="3159" y="2134"/>
                  </a:cubicBezTo>
                  <a:cubicBezTo>
                    <a:pt x="3694" y="1813"/>
                    <a:pt x="3533" y="1545"/>
                    <a:pt x="3319" y="1278"/>
                  </a:cubicBezTo>
                  <a:cubicBezTo>
                    <a:pt x="3105" y="1010"/>
                    <a:pt x="2891" y="635"/>
                    <a:pt x="2730" y="314"/>
                  </a:cubicBezTo>
                  <a:cubicBezTo>
                    <a:pt x="2622" y="133"/>
                    <a:pt x="2415" y="1"/>
                    <a:pt x="2193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1"/>
            <p:cNvSpPr/>
            <p:nvPr/>
          </p:nvSpPr>
          <p:spPr>
            <a:xfrm>
              <a:off x="4286180" y="3039206"/>
              <a:ext cx="92374" cy="65033"/>
            </a:xfrm>
            <a:custGeom>
              <a:avLst/>
              <a:gdLst/>
              <a:ahLst/>
              <a:cxnLst/>
              <a:rect l="l" t="t" r="r" b="b"/>
              <a:pathLst>
                <a:path w="3213" h="2262" extrusionOk="0">
                  <a:moveTo>
                    <a:pt x="804" y="1"/>
                  </a:moveTo>
                  <a:cubicBezTo>
                    <a:pt x="683" y="1"/>
                    <a:pt x="590" y="41"/>
                    <a:pt x="536" y="121"/>
                  </a:cubicBezTo>
                  <a:cubicBezTo>
                    <a:pt x="483" y="335"/>
                    <a:pt x="322" y="496"/>
                    <a:pt x="161" y="924"/>
                  </a:cubicBezTo>
                  <a:cubicBezTo>
                    <a:pt x="1" y="1406"/>
                    <a:pt x="375" y="1566"/>
                    <a:pt x="643" y="1566"/>
                  </a:cubicBezTo>
                  <a:cubicBezTo>
                    <a:pt x="964" y="1620"/>
                    <a:pt x="1500" y="1834"/>
                    <a:pt x="1874" y="2102"/>
                  </a:cubicBezTo>
                  <a:cubicBezTo>
                    <a:pt x="2022" y="2217"/>
                    <a:pt x="2140" y="2261"/>
                    <a:pt x="2237" y="2261"/>
                  </a:cubicBezTo>
                  <a:cubicBezTo>
                    <a:pt x="2455" y="2261"/>
                    <a:pt x="2566" y="2036"/>
                    <a:pt x="2677" y="1888"/>
                  </a:cubicBezTo>
                  <a:cubicBezTo>
                    <a:pt x="2838" y="1620"/>
                    <a:pt x="2731" y="1620"/>
                    <a:pt x="2891" y="1406"/>
                  </a:cubicBezTo>
                  <a:cubicBezTo>
                    <a:pt x="3213" y="978"/>
                    <a:pt x="2891" y="871"/>
                    <a:pt x="2517" y="656"/>
                  </a:cubicBezTo>
                  <a:cubicBezTo>
                    <a:pt x="2196" y="442"/>
                    <a:pt x="1821" y="389"/>
                    <a:pt x="1232" y="121"/>
                  </a:cubicBezTo>
                  <a:cubicBezTo>
                    <a:pt x="1071" y="41"/>
                    <a:pt x="924" y="1"/>
                    <a:pt x="804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1"/>
            <p:cNvSpPr/>
            <p:nvPr/>
          </p:nvSpPr>
          <p:spPr>
            <a:xfrm>
              <a:off x="4356991" y="3092164"/>
              <a:ext cx="64659" cy="54884"/>
            </a:xfrm>
            <a:custGeom>
              <a:avLst/>
              <a:gdLst/>
              <a:ahLst/>
              <a:cxnLst/>
              <a:rect l="l" t="t" r="r" b="b"/>
              <a:pathLst>
                <a:path w="2249" h="1909" extrusionOk="0">
                  <a:moveTo>
                    <a:pt x="1991" y="0"/>
                  </a:moveTo>
                  <a:cubicBezTo>
                    <a:pt x="1832" y="0"/>
                    <a:pt x="1603" y="146"/>
                    <a:pt x="1392" y="206"/>
                  </a:cubicBezTo>
                  <a:cubicBezTo>
                    <a:pt x="1312" y="206"/>
                    <a:pt x="1021" y="297"/>
                    <a:pt x="745" y="297"/>
                  </a:cubicBezTo>
                  <a:cubicBezTo>
                    <a:pt x="653" y="297"/>
                    <a:pt x="562" y="287"/>
                    <a:pt x="482" y="260"/>
                  </a:cubicBezTo>
                  <a:cubicBezTo>
                    <a:pt x="402" y="237"/>
                    <a:pt x="334" y="226"/>
                    <a:pt x="277" y="226"/>
                  </a:cubicBezTo>
                  <a:cubicBezTo>
                    <a:pt x="66" y="226"/>
                    <a:pt x="0" y="371"/>
                    <a:pt x="0" y="581"/>
                  </a:cubicBezTo>
                  <a:cubicBezTo>
                    <a:pt x="0" y="795"/>
                    <a:pt x="0" y="688"/>
                    <a:pt x="0" y="1223"/>
                  </a:cubicBezTo>
                  <a:cubicBezTo>
                    <a:pt x="0" y="1705"/>
                    <a:pt x="321" y="1759"/>
                    <a:pt x="696" y="1866"/>
                  </a:cubicBezTo>
                  <a:cubicBezTo>
                    <a:pt x="786" y="1896"/>
                    <a:pt x="880" y="1909"/>
                    <a:pt x="980" y="1909"/>
                  </a:cubicBezTo>
                  <a:cubicBezTo>
                    <a:pt x="1239" y="1909"/>
                    <a:pt x="1542" y="1821"/>
                    <a:pt x="1927" y="1705"/>
                  </a:cubicBezTo>
                  <a:cubicBezTo>
                    <a:pt x="2249" y="1598"/>
                    <a:pt x="2249" y="1223"/>
                    <a:pt x="2249" y="956"/>
                  </a:cubicBezTo>
                  <a:cubicBezTo>
                    <a:pt x="2195" y="635"/>
                    <a:pt x="2195" y="795"/>
                    <a:pt x="2195" y="367"/>
                  </a:cubicBezTo>
                  <a:cubicBezTo>
                    <a:pt x="2195" y="87"/>
                    <a:pt x="2114" y="0"/>
                    <a:pt x="1991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1"/>
            <p:cNvSpPr/>
            <p:nvPr/>
          </p:nvSpPr>
          <p:spPr>
            <a:xfrm>
              <a:off x="4487804" y="2281558"/>
              <a:ext cx="72364" cy="46172"/>
            </a:xfrm>
            <a:custGeom>
              <a:avLst/>
              <a:gdLst/>
              <a:ahLst/>
              <a:cxnLst/>
              <a:rect l="l" t="t" r="r" b="b"/>
              <a:pathLst>
                <a:path w="2517" h="1606" extrusionOk="0">
                  <a:moveTo>
                    <a:pt x="1907" y="1"/>
                  </a:moveTo>
                  <a:cubicBezTo>
                    <a:pt x="1740" y="1"/>
                    <a:pt x="1548" y="77"/>
                    <a:pt x="1339" y="137"/>
                  </a:cubicBezTo>
                  <a:cubicBezTo>
                    <a:pt x="1222" y="170"/>
                    <a:pt x="1132" y="183"/>
                    <a:pt x="1050" y="183"/>
                  </a:cubicBezTo>
                  <a:cubicBezTo>
                    <a:pt x="867" y="183"/>
                    <a:pt x="724" y="120"/>
                    <a:pt x="429" y="83"/>
                  </a:cubicBezTo>
                  <a:cubicBezTo>
                    <a:pt x="384" y="74"/>
                    <a:pt x="345" y="70"/>
                    <a:pt x="312" y="70"/>
                  </a:cubicBezTo>
                  <a:cubicBezTo>
                    <a:pt x="145" y="70"/>
                    <a:pt x="107" y="181"/>
                    <a:pt x="107" y="404"/>
                  </a:cubicBezTo>
                  <a:cubicBezTo>
                    <a:pt x="161" y="672"/>
                    <a:pt x="161" y="886"/>
                    <a:pt x="107" y="1154"/>
                  </a:cubicBezTo>
                  <a:cubicBezTo>
                    <a:pt x="0" y="1422"/>
                    <a:pt x="429" y="1529"/>
                    <a:pt x="696" y="1582"/>
                  </a:cubicBezTo>
                  <a:cubicBezTo>
                    <a:pt x="839" y="1600"/>
                    <a:pt x="982" y="1606"/>
                    <a:pt x="1119" y="1606"/>
                  </a:cubicBezTo>
                  <a:cubicBezTo>
                    <a:pt x="1392" y="1606"/>
                    <a:pt x="1642" y="1582"/>
                    <a:pt x="1820" y="1582"/>
                  </a:cubicBezTo>
                  <a:cubicBezTo>
                    <a:pt x="2356" y="1529"/>
                    <a:pt x="2302" y="1261"/>
                    <a:pt x="2409" y="1047"/>
                  </a:cubicBezTo>
                  <a:cubicBezTo>
                    <a:pt x="2516" y="779"/>
                    <a:pt x="2409" y="512"/>
                    <a:pt x="2249" y="190"/>
                  </a:cubicBezTo>
                  <a:cubicBezTo>
                    <a:pt x="2154" y="48"/>
                    <a:pt x="2039" y="1"/>
                    <a:pt x="1907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1"/>
            <p:cNvSpPr/>
            <p:nvPr/>
          </p:nvSpPr>
          <p:spPr>
            <a:xfrm>
              <a:off x="4473946" y="2339029"/>
              <a:ext cx="113907" cy="81736"/>
            </a:xfrm>
            <a:custGeom>
              <a:avLst/>
              <a:gdLst/>
              <a:ahLst/>
              <a:cxnLst/>
              <a:rect l="l" t="t" r="r" b="b"/>
              <a:pathLst>
                <a:path w="3962" h="2843" extrusionOk="0">
                  <a:moveTo>
                    <a:pt x="2881" y="1"/>
                  </a:moveTo>
                  <a:cubicBezTo>
                    <a:pt x="2751" y="1"/>
                    <a:pt x="2633" y="133"/>
                    <a:pt x="2356" y="226"/>
                  </a:cubicBezTo>
                  <a:cubicBezTo>
                    <a:pt x="2266" y="251"/>
                    <a:pt x="2185" y="262"/>
                    <a:pt x="2107" y="262"/>
                  </a:cubicBezTo>
                  <a:cubicBezTo>
                    <a:pt x="1860" y="262"/>
                    <a:pt x="1638" y="159"/>
                    <a:pt x="1232" y="118"/>
                  </a:cubicBezTo>
                  <a:cubicBezTo>
                    <a:pt x="1109" y="88"/>
                    <a:pt x="968" y="22"/>
                    <a:pt x="840" y="22"/>
                  </a:cubicBezTo>
                  <a:cubicBezTo>
                    <a:pt x="746" y="22"/>
                    <a:pt x="658" y="58"/>
                    <a:pt x="589" y="172"/>
                  </a:cubicBezTo>
                  <a:cubicBezTo>
                    <a:pt x="482" y="440"/>
                    <a:pt x="482" y="386"/>
                    <a:pt x="322" y="814"/>
                  </a:cubicBezTo>
                  <a:cubicBezTo>
                    <a:pt x="1" y="1350"/>
                    <a:pt x="215" y="1564"/>
                    <a:pt x="536" y="1778"/>
                  </a:cubicBezTo>
                  <a:cubicBezTo>
                    <a:pt x="857" y="1992"/>
                    <a:pt x="1339" y="2313"/>
                    <a:pt x="1714" y="2313"/>
                  </a:cubicBezTo>
                  <a:cubicBezTo>
                    <a:pt x="2088" y="2313"/>
                    <a:pt x="2302" y="2474"/>
                    <a:pt x="2517" y="2741"/>
                  </a:cubicBezTo>
                  <a:cubicBezTo>
                    <a:pt x="2588" y="2813"/>
                    <a:pt x="2671" y="2843"/>
                    <a:pt x="2762" y="2843"/>
                  </a:cubicBezTo>
                  <a:cubicBezTo>
                    <a:pt x="2945" y="2843"/>
                    <a:pt x="3159" y="2724"/>
                    <a:pt x="3373" y="2581"/>
                  </a:cubicBezTo>
                  <a:cubicBezTo>
                    <a:pt x="3694" y="2313"/>
                    <a:pt x="3748" y="2420"/>
                    <a:pt x="3855" y="2206"/>
                  </a:cubicBezTo>
                  <a:cubicBezTo>
                    <a:pt x="3908" y="1992"/>
                    <a:pt x="3962" y="1992"/>
                    <a:pt x="3855" y="1831"/>
                  </a:cubicBezTo>
                  <a:cubicBezTo>
                    <a:pt x="3801" y="1671"/>
                    <a:pt x="3748" y="1724"/>
                    <a:pt x="3534" y="1403"/>
                  </a:cubicBezTo>
                  <a:cubicBezTo>
                    <a:pt x="3320" y="1136"/>
                    <a:pt x="3427" y="814"/>
                    <a:pt x="3373" y="440"/>
                  </a:cubicBezTo>
                  <a:cubicBezTo>
                    <a:pt x="3320" y="11"/>
                    <a:pt x="3159" y="65"/>
                    <a:pt x="2945" y="11"/>
                  </a:cubicBezTo>
                  <a:cubicBezTo>
                    <a:pt x="2923" y="4"/>
                    <a:pt x="2902" y="1"/>
                    <a:pt x="2881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1"/>
            <p:cNvSpPr/>
            <p:nvPr/>
          </p:nvSpPr>
          <p:spPr>
            <a:xfrm>
              <a:off x="4582276" y="2333566"/>
              <a:ext cx="65607" cy="54366"/>
            </a:xfrm>
            <a:custGeom>
              <a:avLst/>
              <a:gdLst/>
              <a:ahLst/>
              <a:cxnLst/>
              <a:rect l="l" t="t" r="r" b="b"/>
              <a:pathLst>
                <a:path w="2282" h="1891" extrusionOk="0">
                  <a:moveTo>
                    <a:pt x="919" y="1"/>
                  </a:moveTo>
                  <a:cubicBezTo>
                    <a:pt x="452" y="1"/>
                    <a:pt x="0" y="239"/>
                    <a:pt x="194" y="897"/>
                  </a:cubicBezTo>
                  <a:cubicBezTo>
                    <a:pt x="515" y="1861"/>
                    <a:pt x="515" y="1593"/>
                    <a:pt x="622" y="1754"/>
                  </a:cubicBezTo>
                  <a:cubicBezTo>
                    <a:pt x="669" y="1848"/>
                    <a:pt x="747" y="1890"/>
                    <a:pt x="838" y="1890"/>
                  </a:cubicBezTo>
                  <a:cubicBezTo>
                    <a:pt x="954" y="1890"/>
                    <a:pt x="1091" y="1821"/>
                    <a:pt x="1211" y="1700"/>
                  </a:cubicBezTo>
                  <a:cubicBezTo>
                    <a:pt x="1425" y="1486"/>
                    <a:pt x="1532" y="1433"/>
                    <a:pt x="1746" y="1272"/>
                  </a:cubicBezTo>
                  <a:cubicBezTo>
                    <a:pt x="2014" y="1165"/>
                    <a:pt x="2282" y="951"/>
                    <a:pt x="2014" y="630"/>
                  </a:cubicBezTo>
                  <a:cubicBezTo>
                    <a:pt x="1746" y="362"/>
                    <a:pt x="1425" y="94"/>
                    <a:pt x="1425" y="94"/>
                  </a:cubicBezTo>
                  <a:cubicBezTo>
                    <a:pt x="1277" y="35"/>
                    <a:pt x="1097" y="1"/>
                    <a:pt x="919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1"/>
            <p:cNvSpPr/>
            <p:nvPr/>
          </p:nvSpPr>
          <p:spPr>
            <a:xfrm>
              <a:off x="4543205" y="2417545"/>
              <a:ext cx="55430" cy="59340"/>
            </a:xfrm>
            <a:custGeom>
              <a:avLst/>
              <a:gdLst/>
              <a:ahLst/>
              <a:cxnLst/>
              <a:rect l="l" t="t" r="r" b="b"/>
              <a:pathLst>
                <a:path w="1928" h="2064" extrusionOk="0">
                  <a:moveTo>
                    <a:pt x="1213" y="1"/>
                  </a:moveTo>
                  <a:cubicBezTo>
                    <a:pt x="829" y="1"/>
                    <a:pt x="501" y="500"/>
                    <a:pt x="322" y="813"/>
                  </a:cubicBezTo>
                  <a:cubicBezTo>
                    <a:pt x="161" y="1188"/>
                    <a:pt x="0" y="1295"/>
                    <a:pt x="322" y="1670"/>
                  </a:cubicBezTo>
                  <a:cubicBezTo>
                    <a:pt x="696" y="2045"/>
                    <a:pt x="643" y="1884"/>
                    <a:pt x="803" y="1991"/>
                  </a:cubicBezTo>
                  <a:cubicBezTo>
                    <a:pt x="868" y="2039"/>
                    <a:pt x="946" y="2063"/>
                    <a:pt x="1025" y="2063"/>
                  </a:cubicBezTo>
                  <a:cubicBezTo>
                    <a:pt x="1209" y="2063"/>
                    <a:pt x="1392" y="1932"/>
                    <a:pt x="1392" y="1670"/>
                  </a:cubicBezTo>
                  <a:cubicBezTo>
                    <a:pt x="1392" y="1349"/>
                    <a:pt x="1446" y="1081"/>
                    <a:pt x="1606" y="867"/>
                  </a:cubicBezTo>
                  <a:cubicBezTo>
                    <a:pt x="1767" y="653"/>
                    <a:pt x="1928" y="546"/>
                    <a:pt x="1821" y="332"/>
                  </a:cubicBezTo>
                  <a:cubicBezTo>
                    <a:pt x="1660" y="118"/>
                    <a:pt x="1499" y="118"/>
                    <a:pt x="1446" y="64"/>
                  </a:cubicBezTo>
                  <a:cubicBezTo>
                    <a:pt x="1367" y="20"/>
                    <a:pt x="1289" y="1"/>
                    <a:pt x="1213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1"/>
            <p:cNvSpPr/>
            <p:nvPr/>
          </p:nvSpPr>
          <p:spPr>
            <a:xfrm>
              <a:off x="4426250" y="2391469"/>
              <a:ext cx="123136" cy="93006"/>
            </a:xfrm>
            <a:custGeom>
              <a:avLst/>
              <a:gdLst/>
              <a:ahLst/>
              <a:cxnLst/>
              <a:rect l="l" t="t" r="r" b="b"/>
              <a:pathLst>
                <a:path w="4283" h="3235" extrusionOk="0">
                  <a:moveTo>
                    <a:pt x="1465" y="0"/>
                  </a:moveTo>
                  <a:cubicBezTo>
                    <a:pt x="1346" y="0"/>
                    <a:pt x="1224" y="40"/>
                    <a:pt x="1124" y="115"/>
                  </a:cubicBezTo>
                  <a:cubicBezTo>
                    <a:pt x="910" y="222"/>
                    <a:pt x="1017" y="61"/>
                    <a:pt x="482" y="596"/>
                  </a:cubicBezTo>
                  <a:cubicBezTo>
                    <a:pt x="214" y="864"/>
                    <a:pt x="0" y="1185"/>
                    <a:pt x="161" y="1453"/>
                  </a:cubicBezTo>
                  <a:cubicBezTo>
                    <a:pt x="321" y="1720"/>
                    <a:pt x="482" y="2042"/>
                    <a:pt x="696" y="2149"/>
                  </a:cubicBezTo>
                  <a:cubicBezTo>
                    <a:pt x="910" y="2309"/>
                    <a:pt x="1499" y="2630"/>
                    <a:pt x="1660" y="3005"/>
                  </a:cubicBezTo>
                  <a:cubicBezTo>
                    <a:pt x="1708" y="3175"/>
                    <a:pt x="1866" y="3235"/>
                    <a:pt x="2059" y="3235"/>
                  </a:cubicBezTo>
                  <a:cubicBezTo>
                    <a:pt x="2293" y="3235"/>
                    <a:pt x="2579" y="3147"/>
                    <a:pt x="2784" y="3059"/>
                  </a:cubicBezTo>
                  <a:cubicBezTo>
                    <a:pt x="3212" y="2898"/>
                    <a:pt x="3266" y="2845"/>
                    <a:pt x="3373" y="2630"/>
                  </a:cubicBezTo>
                  <a:cubicBezTo>
                    <a:pt x="3426" y="2416"/>
                    <a:pt x="3533" y="2256"/>
                    <a:pt x="3908" y="1935"/>
                  </a:cubicBezTo>
                  <a:cubicBezTo>
                    <a:pt x="4283" y="1667"/>
                    <a:pt x="4015" y="1239"/>
                    <a:pt x="3854" y="1185"/>
                  </a:cubicBezTo>
                  <a:cubicBezTo>
                    <a:pt x="3640" y="1132"/>
                    <a:pt x="3480" y="1078"/>
                    <a:pt x="2998" y="1025"/>
                  </a:cubicBezTo>
                  <a:cubicBezTo>
                    <a:pt x="2463" y="971"/>
                    <a:pt x="2195" y="596"/>
                    <a:pt x="1820" y="168"/>
                  </a:cubicBezTo>
                  <a:cubicBezTo>
                    <a:pt x="1734" y="53"/>
                    <a:pt x="1602" y="0"/>
                    <a:pt x="1465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1"/>
            <p:cNvSpPr/>
            <p:nvPr/>
          </p:nvSpPr>
          <p:spPr>
            <a:xfrm>
              <a:off x="4497924" y="2477000"/>
              <a:ext cx="65320" cy="39071"/>
            </a:xfrm>
            <a:custGeom>
              <a:avLst/>
              <a:gdLst/>
              <a:ahLst/>
              <a:cxnLst/>
              <a:rect l="l" t="t" r="r" b="b"/>
              <a:pathLst>
                <a:path w="2272" h="1359" extrusionOk="0">
                  <a:moveTo>
                    <a:pt x="997" y="0"/>
                  </a:moveTo>
                  <a:cubicBezTo>
                    <a:pt x="903" y="0"/>
                    <a:pt x="826" y="12"/>
                    <a:pt x="773" y="30"/>
                  </a:cubicBezTo>
                  <a:cubicBezTo>
                    <a:pt x="237" y="191"/>
                    <a:pt x="23" y="458"/>
                    <a:pt x="23" y="887"/>
                  </a:cubicBezTo>
                  <a:cubicBezTo>
                    <a:pt x="23" y="1271"/>
                    <a:pt x="0" y="1359"/>
                    <a:pt x="73" y="1359"/>
                  </a:cubicBezTo>
                  <a:cubicBezTo>
                    <a:pt x="113" y="1359"/>
                    <a:pt x="179" y="1334"/>
                    <a:pt x="291" y="1315"/>
                  </a:cubicBezTo>
                  <a:cubicBezTo>
                    <a:pt x="665" y="1261"/>
                    <a:pt x="665" y="1208"/>
                    <a:pt x="880" y="1101"/>
                  </a:cubicBezTo>
                  <a:cubicBezTo>
                    <a:pt x="1147" y="940"/>
                    <a:pt x="1254" y="994"/>
                    <a:pt x="1629" y="940"/>
                  </a:cubicBezTo>
                  <a:cubicBezTo>
                    <a:pt x="1950" y="833"/>
                    <a:pt x="2164" y="673"/>
                    <a:pt x="2218" y="566"/>
                  </a:cubicBezTo>
                  <a:cubicBezTo>
                    <a:pt x="2271" y="512"/>
                    <a:pt x="2057" y="458"/>
                    <a:pt x="1683" y="191"/>
                  </a:cubicBezTo>
                  <a:cubicBezTo>
                    <a:pt x="1433" y="48"/>
                    <a:pt x="1183" y="0"/>
                    <a:pt x="997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1"/>
            <p:cNvSpPr/>
            <p:nvPr/>
          </p:nvSpPr>
          <p:spPr>
            <a:xfrm>
              <a:off x="4583225" y="2455380"/>
              <a:ext cx="49278" cy="52239"/>
            </a:xfrm>
            <a:custGeom>
              <a:avLst/>
              <a:gdLst/>
              <a:ahLst/>
              <a:cxnLst/>
              <a:rect l="l" t="t" r="r" b="b"/>
              <a:pathLst>
                <a:path w="1714" h="1817" extrusionOk="0">
                  <a:moveTo>
                    <a:pt x="808" y="0"/>
                  </a:moveTo>
                  <a:cubicBezTo>
                    <a:pt x="508" y="0"/>
                    <a:pt x="364" y="163"/>
                    <a:pt x="321" y="461"/>
                  </a:cubicBezTo>
                  <a:cubicBezTo>
                    <a:pt x="214" y="729"/>
                    <a:pt x="161" y="943"/>
                    <a:pt x="107" y="1157"/>
                  </a:cubicBezTo>
                  <a:cubicBezTo>
                    <a:pt x="0" y="1425"/>
                    <a:pt x="54" y="1478"/>
                    <a:pt x="161" y="1585"/>
                  </a:cubicBezTo>
                  <a:cubicBezTo>
                    <a:pt x="321" y="1746"/>
                    <a:pt x="536" y="1799"/>
                    <a:pt x="910" y="1799"/>
                  </a:cubicBezTo>
                  <a:cubicBezTo>
                    <a:pt x="999" y="1810"/>
                    <a:pt x="1060" y="1817"/>
                    <a:pt x="1102" y="1817"/>
                  </a:cubicBezTo>
                  <a:cubicBezTo>
                    <a:pt x="1264" y="1817"/>
                    <a:pt x="1147" y="1722"/>
                    <a:pt x="1232" y="1425"/>
                  </a:cubicBezTo>
                  <a:cubicBezTo>
                    <a:pt x="1446" y="943"/>
                    <a:pt x="1339" y="1318"/>
                    <a:pt x="1553" y="782"/>
                  </a:cubicBezTo>
                  <a:cubicBezTo>
                    <a:pt x="1713" y="300"/>
                    <a:pt x="1499" y="193"/>
                    <a:pt x="1071" y="33"/>
                  </a:cubicBezTo>
                  <a:cubicBezTo>
                    <a:pt x="973" y="11"/>
                    <a:pt x="885" y="0"/>
                    <a:pt x="808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1"/>
            <p:cNvSpPr/>
            <p:nvPr/>
          </p:nvSpPr>
          <p:spPr>
            <a:xfrm>
              <a:off x="4438555" y="2765046"/>
              <a:ext cx="82455" cy="34558"/>
            </a:xfrm>
            <a:custGeom>
              <a:avLst/>
              <a:gdLst/>
              <a:ahLst/>
              <a:cxnLst/>
              <a:rect l="l" t="t" r="r" b="b"/>
              <a:pathLst>
                <a:path w="2868" h="1202" extrusionOk="0">
                  <a:moveTo>
                    <a:pt x="1409" y="0"/>
                  </a:moveTo>
                  <a:cubicBezTo>
                    <a:pt x="1207" y="0"/>
                    <a:pt x="1027" y="32"/>
                    <a:pt x="857" y="129"/>
                  </a:cubicBezTo>
                  <a:cubicBezTo>
                    <a:pt x="536" y="289"/>
                    <a:pt x="0" y="932"/>
                    <a:pt x="857" y="1039"/>
                  </a:cubicBezTo>
                  <a:cubicBezTo>
                    <a:pt x="1232" y="1039"/>
                    <a:pt x="1713" y="985"/>
                    <a:pt x="1927" y="985"/>
                  </a:cubicBezTo>
                  <a:cubicBezTo>
                    <a:pt x="2356" y="985"/>
                    <a:pt x="2677" y="1199"/>
                    <a:pt x="2677" y="1199"/>
                  </a:cubicBezTo>
                  <a:cubicBezTo>
                    <a:pt x="2677" y="1199"/>
                    <a:pt x="2688" y="1202"/>
                    <a:pt x="2703" y="1202"/>
                  </a:cubicBezTo>
                  <a:cubicBezTo>
                    <a:pt x="2756" y="1202"/>
                    <a:pt x="2867" y="1169"/>
                    <a:pt x="2784" y="878"/>
                  </a:cubicBezTo>
                  <a:cubicBezTo>
                    <a:pt x="2623" y="450"/>
                    <a:pt x="2677" y="182"/>
                    <a:pt x="2249" y="75"/>
                  </a:cubicBezTo>
                  <a:cubicBezTo>
                    <a:pt x="1927" y="46"/>
                    <a:pt x="1653" y="0"/>
                    <a:pt x="1409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1"/>
            <p:cNvSpPr/>
            <p:nvPr/>
          </p:nvSpPr>
          <p:spPr>
            <a:xfrm>
              <a:off x="3068819" y="2620980"/>
              <a:ext cx="247825" cy="151167"/>
            </a:xfrm>
            <a:custGeom>
              <a:avLst/>
              <a:gdLst/>
              <a:ahLst/>
              <a:cxnLst/>
              <a:rect l="l" t="t" r="r" b="b"/>
              <a:pathLst>
                <a:path w="8620" h="5258" extrusionOk="0">
                  <a:moveTo>
                    <a:pt x="6960" y="1"/>
                  </a:moveTo>
                  <a:cubicBezTo>
                    <a:pt x="6745" y="911"/>
                    <a:pt x="4337" y="1928"/>
                    <a:pt x="3748" y="2035"/>
                  </a:cubicBezTo>
                  <a:cubicBezTo>
                    <a:pt x="3212" y="2142"/>
                    <a:pt x="1660" y="2784"/>
                    <a:pt x="1125" y="2891"/>
                  </a:cubicBezTo>
                  <a:cubicBezTo>
                    <a:pt x="1040" y="2908"/>
                    <a:pt x="957" y="2914"/>
                    <a:pt x="877" y="2914"/>
                  </a:cubicBezTo>
                  <a:cubicBezTo>
                    <a:pt x="650" y="2914"/>
                    <a:pt x="445" y="2864"/>
                    <a:pt x="296" y="2864"/>
                  </a:cubicBezTo>
                  <a:cubicBezTo>
                    <a:pt x="163" y="2864"/>
                    <a:pt x="75" y="2904"/>
                    <a:pt x="54" y="3052"/>
                  </a:cubicBezTo>
                  <a:cubicBezTo>
                    <a:pt x="1" y="3427"/>
                    <a:pt x="161" y="4658"/>
                    <a:pt x="108" y="4979"/>
                  </a:cubicBezTo>
                  <a:cubicBezTo>
                    <a:pt x="74" y="5183"/>
                    <a:pt x="104" y="5257"/>
                    <a:pt x="418" y="5257"/>
                  </a:cubicBezTo>
                  <a:cubicBezTo>
                    <a:pt x="599" y="5257"/>
                    <a:pt x="874" y="5232"/>
                    <a:pt x="1285" y="5193"/>
                  </a:cubicBezTo>
                  <a:cubicBezTo>
                    <a:pt x="2142" y="5086"/>
                    <a:pt x="2998" y="5033"/>
                    <a:pt x="3694" y="4925"/>
                  </a:cubicBezTo>
                  <a:cubicBezTo>
                    <a:pt x="4390" y="4765"/>
                    <a:pt x="6264" y="4283"/>
                    <a:pt x="6906" y="3962"/>
                  </a:cubicBezTo>
                  <a:cubicBezTo>
                    <a:pt x="7495" y="3587"/>
                    <a:pt x="8405" y="2784"/>
                    <a:pt x="8619" y="2410"/>
                  </a:cubicBezTo>
                  <a:lnTo>
                    <a:pt x="6960" y="1"/>
                  </a:lnTo>
                  <a:close/>
                </a:path>
              </a:pathLst>
            </a:custGeom>
            <a:solidFill>
              <a:srgbClr val="FAD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1"/>
            <p:cNvSpPr/>
            <p:nvPr/>
          </p:nvSpPr>
          <p:spPr>
            <a:xfrm>
              <a:off x="3068819" y="2620980"/>
              <a:ext cx="247825" cy="152404"/>
            </a:xfrm>
            <a:custGeom>
              <a:avLst/>
              <a:gdLst/>
              <a:ahLst/>
              <a:cxnLst/>
              <a:rect l="l" t="t" r="r" b="b"/>
              <a:pathLst>
                <a:path w="8620" h="5301" fill="none" extrusionOk="0">
                  <a:moveTo>
                    <a:pt x="6960" y="1"/>
                  </a:moveTo>
                  <a:cubicBezTo>
                    <a:pt x="6745" y="911"/>
                    <a:pt x="4337" y="1928"/>
                    <a:pt x="3748" y="2035"/>
                  </a:cubicBezTo>
                  <a:cubicBezTo>
                    <a:pt x="3212" y="2142"/>
                    <a:pt x="1660" y="2784"/>
                    <a:pt x="1125" y="2891"/>
                  </a:cubicBezTo>
                  <a:cubicBezTo>
                    <a:pt x="589" y="2998"/>
                    <a:pt x="108" y="2677"/>
                    <a:pt x="54" y="3052"/>
                  </a:cubicBezTo>
                  <a:cubicBezTo>
                    <a:pt x="1" y="3427"/>
                    <a:pt x="161" y="4658"/>
                    <a:pt x="108" y="4979"/>
                  </a:cubicBezTo>
                  <a:cubicBezTo>
                    <a:pt x="54" y="5300"/>
                    <a:pt x="161" y="5300"/>
                    <a:pt x="1285" y="5193"/>
                  </a:cubicBezTo>
                  <a:cubicBezTo>
                    <a:pt x="2142" y="5086"/>
                    <a:pt x="2998" y="5033"/>
                    <a:pt x="3694" y="4925"/>
                  </a:cubicBezTo>
                  <a:cubicBezTo>
                    <a:pt x="4390" y="4765"/>
                    <a:pt x="6264" y="4283"/>
                    <a:pt x="6906" y="3962"/>
                  </a:cubicBezTo>
                  <a:cubicBezTo>
                    <a:pt x="7495" y="3587"/>
                    <a:pt x="8405" y="2784"/>
                    <a:pt x="8619" y="2410"/>
                  </a:cubicBezTo>
                </a:path>
              </a:pathLst>
            </a:custGeom>
            <a:noFill/>
            <a:ln w="93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1"/>
            <p:cNvSpPr/>
            <p:nvPr/>
          </p:nvSpPr>
          <p:spPr>
            <a:xfrm>
              <a:off x="3181174" y="2652691"/>
              <a:ext cx="118536" cy="114655"/>
            </a:xfrm>
            <a:custGeom>
              <a:avLst/>
              <a:gdLst/>
              <a:ahLst/>
              <a:cxnLst/>
              <a:rect l="l" t="t" r="r" b="b"/>
              <a:pathLst>
                <a:path w="4123" h="3988" extrusionOk="0">
                  <a:moveTo>
                    <a:pt x="1557" y="1"/>
                  </a:moveTo>
                  <a:cubicBezTo>
                    <a:pt x="1305" y="1"/>
                    <a:pt x="867" y="272"/>
                    <a:pt x="589" y="504"/>
                  </a:cubicBezTo>
                  <a:cubicBezTo>
                    <a:pt x="214" y="771"/>
                    <a:pt x="0" y="932"/>
                    <a:pt x="214" y="1146"/>
                  </a:cubicBezTo>
                  <a:cubicBezTo>
                    <a:pt x="429" y="1307"/>
                    <a:pt x="482" y="1467"/>
                    <a:pt x="643" y="1842"/>
                  </a:cubicBezTo>
                  <a:cubicBezTo>
                    <a:pt x="857" y="2163"/>
                    <a:pt x="1124" y="3019"/>
                    <a:pt x="1124" y="3555"/>
                  </a:cubicBezTo>
                  <a:cubicBezTo>
                    <a:pt x="1088" y="3882"/>
                    <a:pt x="1274" y="3987"/>
                    <a:pt x="1532" y="3987"/>
                  </a:cubicBezTo>
                  <a:cubicBezTo>
                    <a:pt x="1653" y="3987"/>
                    <a:pt x="1790" y="3964"/>
                    <a:pt x="1927" y="3930"/>
                  </a:cubicBezTo>
                  <a:cubicBezTo>
                    <a:pt x="2356" y="3822"/>
                    <a:pt x="2623" y="3555"/>
                    <a:pt x="2945" y="3287"/>
                  </a:cubicBezTo>
                  <a:cubicBezTo>
                    <a:pt x="3212" y="3073"/>
                    <a:pt x="3159" y="3019"/>
                    <a:pt x="3426" y="2752"/>
                  </a:cubicBezTo>
                  <a:cubicBezTo>
                    <a:pt x="3640" y="2538"/>
                    <a:pt x="3694" y="2591"/>
                    <a:pt x="3908" y="2163"/>
                  </a:cubicBezTo>
                  <a:cubicBezTo>
                    <a:pt x="4122" y="1735"/>
                    <a:pt x="4015" y="1253"/>
                    <a:pt x="3747" y="878"/>
                  </a:cubicBezTo>
                  <a:cubicBezTo>
                    <a:pt x="3480" y="557"/>
                    <a:pt x="2302" y="75"/>
                    <a:pt x="1660" y="22"/>
                  </a:cubicBezTo>
                  <a:cubicBezTo>
                    <a:pt x="1631" y="7"/>
                    <a:pt x="1596" y="1"/>
                    <a:pt x="1557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1"/>
            <p:cNvSpPr/>
            <p:nvPr/>
          </p:nvSpPr>
          <p:spPr>
            <a:xfrm>
              <a:off x="3138078" y="2697771"/>
              <a:ext cx="71846" cy="74204"/>
            </a:xfrm>
            <a:custGeom>
              <a:avLst/>
              <a:gdLst/>
              <a:ahLst/>
              <a:cxnLst/>
              <a:rect l="l" t="t" r="r" b="b"/>
              <a:pathLst>
                <a:path w="2499" h="2581" extrusionOk="0">
                  <a:moveTo>
                    <a:pt x="948" y="0"/>
                  </a:moveTo>
                  <a:cubicBezTo>
                    <a:pt x="919" y="0"/>
                    <a:pt x="889" y="2"/>
                    <a:pt x="857" y="6"/>
                  </a:cubicBezTo>
                  <a:cubicBezTo>
                    <a:pt x="482" y="60"/>
                    <a:pt x="322" y="60"/>
                    <a:pt x="161" y="167"/>
                  </a:cubicBezTo>
                  <a:cubicBezTo>
                    <a:pt x="0" y="274"/>
                    <a:pt x="0" y="381"/>
                    <a:pt x="215" y="756"/>
                  </a:cubicBezTo>
                  <a:cubicBezTo>
                    <a:pt x="375" y="1023"/>
                    <a:pt x="375" y="1344"/>
                    <a:pt x="375" y="1773"/>
                  </a:cubicBezTo>
                  <a:cubicBezTo>
                    <a:pt x="325" y="2224"/>
                    <a:pt x="416" y="2581"/>
                    <a:pt x="866" y="2581"/>
                  </a:cubicBezTo>
                  <a:cubicBezTo>
                    <a:pt x="897" y="2581"/>
                    <a:pt x="930" y="2579"/>
                    <a:pt x="964" y="2576"/>
                  </a:cubicBezTo>
                  <a:cubicBezTo>
                    <a:pt x="1446" y="2469"/>
                    <a:pt x="1499" y="2522"/>
                    <a:pt x="1820" y="2362"/>
                  </a:cubicBezTo>
                  <a:cubicBezTo>
                    <a:pt x="2498" y="2083"/>
                    <a:pt x="2315" y="1625"/>
                    <a:pt x="2199" y="1432"/>
                  </a:cubicBezTo>
                  <a:lnTo>
                    <a:pt x="2199" y="1432"/>
                  </a:lnTo>
                  <a:cubicBezTo>
                    <a:pt x="2217" y="1448"/>
                    <a:pt x="2228" y="1457"/>
                    <a:pt x="2231" y="1457"/>
                  </a:cubicBezTo>
                  <a:cubicBezTo>
                    <a:pt x="2236" y="1457"/>
                    <a:pt x="2211" y="1424"/>
                    <a:pt x="2142" y="1344"/>
                  </a:cubicBezTo>
                  <a:cubicBezTo>
                    <a:pt x="2140" y="1342"/>
                    <a:pt x="2139" y="1342"/>
                    <a:pt x="2138" y="1342"/>
                  </a:cubicBezTo>
                  <a:lnTo>
                    <a:pt x="2138" y="1342"/>
                  </a:lnTo>
                  <a:cubicBezTo>
                    <a:pt x="2137" y="1342"/>
                    <a:pt x="2165" y="1375"/>
                    <a:pt x="2199" y="1432"/>
                  </a:cubicBezTo>
                  <a:lnTo>
                    <a:pt x="2199" y="1432"/>
                  </a:lnTo>
                  <a:cubicBezTo>
                    <a:pt x="2068" y="1311"/>
                    <a:pt x="1576" y="787"/>
                    <a:pt x="1499" y="595"/>
                  </a:cubicBezTo>
                  <a:cubicBezTo>
                    <a:pt x="1450" y="298"/>
                    <a:pt x="1308" y="0"/>
                    <a:pt x="948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1"/>
            <p:cNvSpPr/>
            <p:nvPr/>
          </p:nvSpPr>
          <p:spPr>
            <a:xfrm>
              <a:off x="2933378" y="2071136"/>
              <a:ext cx="86221" cy="68339"/>
            </a:xfrm>
            <a:custGeom>
              <a:avLst/>
              <a:gdLst/>
              <a:ahLst/>
              <a:cxnLst/>
              <a:rect l="l" t="t" r="r" b="b"/>
              <a:pathLst>
                <a:path w="2999" h="2377" extrusionOk="0">
                  <a:moveTo>
                    <a:pt x="1946" y="1"/>
                  </a:moveTo>
                  <a:cubicBezTo>
                    <a:pt x="1859" y="1"/>
                    <a:pt x="1764" y="22"/>
                    <a:pt x="1660" y="68"/>
                  </a:cubicBezTo>
                  <a:cubicBezTo>
                    <a:pt x="1071" y="390"/>
                    <a:pt x="697" y="497"/>
                    <a:pt x="536" y="925"/>
                  </a:cubicBezTo>
                  <a:cubicBezTo>
                    <a:pt x="322" y="1353"/>
                    <a:pt x="1" y="1514"/>
                    <a:pt x="429" y="1889"/>
                  </a:cubicBezTo>
                  <a:cubicBezTo>
                    <a:pt x="722" y="2145"/>
                    <a:pt x="865" y="2377"/>
                    <a:pt x="1012" y="2377"/>
                  </a:cubicBezTo>
                  <a:cubicBezTo>
                    <a:pt x="1079" y="2377"/>
                    <a:pt x="1148" y="2328"/>
                    <a:pt x="1232" y="2210"/>
                  </a:cubicBezTo>
                  <a:cubicBezTo>
                    <a:pt x="1500" y="1781"/>
                    <a:pt x="1981" y="1407"/>
                    <a:pt x="2196" y="1300"/>
                  </a:cubicBezTo>
                  <a:cubicBezTo>
                    <a:pt x="2517" y="1193"/>
                    <a:pt x="2945" y="1139"/>
                    <a:pt x="2945" y="1139"/>
                  </a:cubicBezTo>
                  <a:cubicBezTo>
                    <a:pt x="2945" y="1139"/>
                    <a:pt x="2999" y="1139"/>
                    <a:pt x="2784" y="764"/>
                  </a:cubicBezTo>
                  <a:cubicBezTo>
                    <a:pt x="2608" y="455"/>
                    <a:pt x="2359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1"/>
            <p:cNvSpPr/>
            <p:nvPr/>
          </p:nvSpPr>
          <p:spPr>
            <a:xfrm>
              <a:off x="2930301" y="2222131"/>
              <a:ext cx="61583" cy="83663"/>
            </a:xfrm>
            <a:custGeom>
              <a:avLst/>
              <a:gdLst/>
              <a:ahLst/>
              <a:cxnLst/>
              <a:rect l="l" t="t" r="r" b="b"/>
              <a:pathLst>
                <a:path w="2142" h="2910" extrusionOk="0">
                  <a:moveTo>
                    <a:pt x="1304" y="1"/>
                  </a:moveTo>
                  <a:cubicBezTo>
                    <a:pt x="1279" y="1"/>
                    <a:pt x="1255" y="3"/>
                    <a:pt x="1232" y="9"/>
                  </a:cubicBezTo>
                  <a:cubicBezTo>
                    <a:pt x="964" y="9"/>
                    <a:pt x="857" y="9"/>
                    <a:pt x="536" y="116"/>
                  </a:cubicBezTo>
                  <a:cubicBezTo>
                    <a:pt x="161" y="170"/>
                    <a:pt x="1" y="330"/>
                    <a:pt x="161" y="384"/>
                  </a:cubicBezTo>
                  <a:cubicBezTo>
                    <a:pt x="375" y="491"/>
                    <a:pt x="590" y="598"/>
                    <a:pt x="804" y="866"/>
                  </a:cubicBezTo>
                  <a:cubicBezTo>
                    <a:pt x="1018" y="1133"/>
                    <a:pt x="1071" y="1990"/>
                    <a:pt x="964" y="2418"/>
                  </a:cubicBezTo>
                  <a:cubicBezTo>
                    <a:pt x="871" y="2746"/>
                    <a:pt x="982" y="2910"/>
                    <a:pt x="1119" y="2910"/>
                  </a:cubicBezTo>
                  <a:cubicBezTo>
                    <a:pt x="1138" y="2910"/>
                    <a:pt x="1158" y="2906"/>
                    <a:pt x="1178" y="2900"/>
                  </a:cubicBezTo>
                  <a:cubicBezTo>
                    <a:pt x="1285" y="2900"/>
                    <a:pt x="1500" y="2793"/>
                    <a:pt x="1821" y="2739"/>
                  </a:cubicBezTo>
                  <a:cubicBezTo>
                    <a:pt x="2142" y="2632"/>
                    <a:pt x="2088" y="2471"/>
                    <a:pt x="2088" y="2257"/>
                  </a:cubicBezTo>
                  <a:cubicBezTo>
                    <a:pt x="2142" y="2097"/>
                    <a:pt x="2142" y="1936"/>
                    <a:pt x="1981" y="1668"/>
                  </a:cubicBezTo>
                  <a:cubicBezTo>
                    <a:pt x="1767" y="1401"/>
                    <a:pt x="1821" y="1240"/>
                    <a:pt x="1874" y="973"/>
                  </a:cubicBezTo>
                  <a:cubicBezTo>
                    <a:pt x="1874" y="705"/>
                    <a:pt x="1981" y="651"/>
                    <a:pt x="1821" y="330"/>
                  </a:cubicBezTo>
                  <a:cubicBezTo>
                    <a:pt x="1773" y="187"/>
                    <a:pt x="1512" y="1"/>
                    <a:pt x="1304" y="1"/>
                  </a:cubicBezTo>
                  <a:close/>
                </a:path>
              </a:pathLst>
            </a:custGeom>
            <a:solidFill>
              <a:srgbClr val="FFFFFF"/>
            </a:solidFill>
            <a:ln w="802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1"/>
            <p:cNvSpPr/>
            <p:nvPr/>
          </p:nvSpPr>
          <p:spPr>
            <a:xfrm>
              <a:off x="2891834" y="2236851"/>
              <a:ext cx="55430" cy="86681"/>
            </a:xfrm>
            <a:custGeom>
              <a:avLst/>
              <a:gdLst/>
              <a:ahLst/>
              <a:cxnLst/>
              <a:rect l="l" t="t" r="r" b="b"/>
              <a:pathLst>
                <a:path w="1928" h="3015" extrusionOk="0">
                  <a:moveTo>
                    <a:pt x="883" y="0"/>
                  </a:moveTo>
                  <a:cubicBezTo>
                    <a:pt x="832" y="0"/>
                    <a:pt x="775" y="13"/>
                    <a:pt x="696" y="32"/>
                  </a:cubicBezTo>
                  <a:cubicBezTo>
                    <a:pt x="429" y="86"/>
                    <a:pt x="0" y="193"/>
                    <a:pt x="54" y="246"/>
                  </a:cubicBezTo>
                  <a:cubicBezTo>
                    <a:pt x="482" y="407"/>
                    <a:pt x="803" y="514"/>
                    <a:pt x="964" y="942"/>
                  </a:cubicBezTo>
                  <a:cubicBezTo>
                    <a:pt x="1125" y="1424"/>
                    <a:pt x="1125" y="1959"/>
                    <a:pt x="964" y="2334"/>
                  </a:cubicBezTo>
                  <a:cubicBezTo>
                    <a:pt x="803" y="2655"/>
                    <a:pt x="803" y="2762"/>
                    <a:pt x="536" y="2923"/>
                  </a:cubicBezTo>
                  <a:cubicBezTo>
                    <a:pt x="453" y="2989"/>
                    <a:pt x="442" y="3015"/>
                    <a:pt x="474" y="3015"/>
                  </a:cubicBezTo>
                  <a:cubicBezTo>
                    <a:pt x="546" y="3015"/>
                    <a:pt x="833" y="2890"/>
                    <a:pt x="1018" y="2816"/>
                  </a:cubicBezTo>
                  <a:cubicBezTo>
                    <a:pt x="1285" y="2762"/>
                    <a:pt x="1713" y="2548"/>
                    <a:pt x="1820" y="2227"/>
                  </a:cubicBezTo>
                  <a:cubicBezTo>
                    <a:pt x="1928" y="1852"/>
                    <a:pt x="1874" y="1210"/>
                    <a:pt x="1713" y="835"/>
                  </a:cubicBezTo>
                  <a:cubicBezTo>
                    <a:pt x="1499" y="514"/>
                    <a:pt x="1392" y="246"/>
                    <a:pt x="1178" y="139"/>
                  </a:cubicBezTo>
                  <a:cubicBezTo>
                    <a:pt x="1042" y="38"/>
                    <a:pt x="971" y="0"/>
                    <a:pt x="883" y="0"/>
                  </a:cubicBezTo>
                  <a:close/>
                </a:path>
              </a:pathLst>
            </a:custGeom>
            <a:solidFill>
              <a:srgbClr val="FFFFFF"/>
            </a:solidFill>
            <a:ln w="802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1"/>
            <p:cNvSpPr/>
            <p:nvPr/>
          </p:nvSpPr>
          <p:spPr>
            <a:xfrm>
              <a:off x="2950311" y="2888384"/>
              <a:ext cx="70840" cy="74290"/>
            </a:xfrm>
            <a:custGeom>
              <a:avLst/>
              <a:gdLst/>
              <a:ahLst/>
              <a:cxnLst/>
              <a:rect l="l" t="t" r="r" b="b"/>
              <a:pathLst>
                <a:path w="2464" h="2584" extrusionOk="0">
                  <a:moveTo>
                    <a:pt x="917" y="1"/>
                  </a:moveTo>
                  <a:cubicBezTo>
                    <a:pt x="777" y="1"/>
                    <a:pt x="643" y="14"/>
                    <a:pt x="482" y="68"/>
                  </a:cubicBezTo>
                  <a:cubicBezTo>
                    <a:pt x="161" y="121"/>
                    <a:pt x="1" y="442"/>
                    <a:pt x="54" y="710"/>
                  </a:cubicBezTo>
                  <a:cubicBezTo>
                    <a:pt x="108" y="1192"/>
                    <a:pt x="161" y="1459"/>
                    <a:pt x="429" y="1941"/>
                  </a:cubicBezTo>
                  <a:cubicBezTo>
                    <a:pt x="697" y="2476"/>
                    <a:pt x="1018" y="2584"/>
                    <a:pt x="1339" y="2584"/>
                  </a:cubicBezTo>
                  <a:cubicBezTo>
                    <a:pt x="1607" y="2584"/>
                    <a:pt x="1874" y="2584"/>
                    <a:pt x="2035" y="2476"/>
                  </a:cubicBezTo>
                  <a:cubicBezTo>
                    <a:pt x="2249" y="2369"/>
                    <a:pt x="2463" y="2102"/>
                    <a:pt x="2249" y="1834"/>
                  </a:cubicBezTo>
                  <a:cubicBezTo>
                    <a:pt x="2088" y="1566"/>
                    <a:pt x="1821" y="1192"/>
                    <a:pt x="1821" y="763"/>
                  </a:cubicBezTo>
                  <a:cubicBezTo>
                    <a:pt x="1821" y="282"/>
                    <a:pt x="1767" y="14"/>
                    <a:pt x="1392" y="14"/>
                  </a:cubicBezTo>
                  <a:cubicBezTo>
                    <a:pt x="1205" y="14"/>
                    <a:pt x="1058" y="1"/>
                    <a:pt x="917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1"/>
            <p:cNvSpPr/>
            <p:nvPr/>
          </p:nvSpPr>
          <p:spPr>
            <a:xfrm>
              <a:off x="2884129" y="2903334"/>
              <a:ext cx="47754" cy="65809"/>
            </a:xfrm>
            <a:custGeom>
              <a:avLst/>
              <a:gdLst/>
              <a:ahLst/>
              <a:cxnLst/>
              <a:rect l="l" t="t" r="r" b="b"/>
              <a:pathLst>
                <a:path w="1661" h="2289" extrusionOk="0">
                  <a:moveTo>
                    <a:pt x="1073" y="0"/>
                  </a:moveTo>
                  <a:cubicBezTo>
                    <a:pt x="854" y="0"/>
                    <a:pt x="596" y="139"/>
                    <a:pt x="375" y="297"/>
                  </a:cubicBezTo>
                  <a:cubicBezTo>
                    <a:pt x="54" y="618"/>
                    <a:pt x="54" y="1046"/>
                    <a:pt x="54" y="1582"/>
                  </a:cubicBezTo>
                  <a:cubicBezTo>
                    <a:pt x="1" y="2117"/>
                    <a:pt x="108" y="2171"/>
                    <a:pt x="322" y="2171"/>
                  </a:cubicBezTo>
                  <a:cubicBezTo>
                    <a:pt x="505" y="2171"/>
                    <a:pt x="807" y="2289"/>
                    <a:pt x="1125" y="2289"/>
                  </a:cubicBezTo>
                  <a:cubicBezTo>
                    <a:pt x="1178" y="2289"/>
                    <a:pt x="1232" y="2285"/>
                    <a:pt x="1286" y="2278"/>
                  </a:cubicBezTo>
                  <a:cubicBezTo>
                    <a:pt x="1607" y="2224"/>
                    <a:pt x="1446" y="1903"/>
                    <a:pt x="1500" y="1528"/>
                  </a:cubicBezTo>
                  <a:cubicBezTo>
                    <a:pt x="1553" y="1261"/>
                    <a:pt x="1553" y="1100"/>
                    <a:pt x="1553" y="832"/>
                  </a:cubicBezTo>
                  <a:cubicBezTo>
                    <a:pt x="1607" y="565"/>
                    <a:pt x="1660" y="672"/>
                    <a:pt x="1446" y="243"/>
                  </a:cubicBezTo>
                  <a:cubicBezTo>
                    <a:pt x="1358" y="68"/>
                    <a:pt x="1225" y="0"/>
                    <a:pt x="1073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1"/>
            <p:cNvSpPr/>
            <p:nvPr/>
          </p:nvSpPr>
          <p:spPr>
            <a:xfrm>
              <a:off x="2927225" y="2964571"/>
              <a:ext cx="69288" cy="69288"/>
            </a:xfrm>
            <a:custGeom>
              <a:avLst/>
              <a:gdLst/>
              <a:ahLst/>
              <a:cxnLst/>
              <a:rect l="l" t="t" r="r" b="b"/>
              <a:pathLst>
                <a:path w="2410" h="2410" extrusionOk="0">
                  <a:moveTo>
                    <a:pt x="1105" y="0"/>
                  </a:moveTo>
                  <a:cubicBezTo>
                    <a:pt x="1018" y="0"/>
                    <a:pt x="911" y="41"/>
                    <a:pt x="750" y="148"/>
                  </a:cubicBezTo>
                  <a:cubicBezTo>
                    <a:pt x="429" y="415"/>
                    <a:pt x="375" y="415"/>
                    <a:pt x="215" y="522"/>
                  </a:cubicBezTo>
                  <a:cubicBezTo>
                    <a:pt x="1" y="629"/>
                    <a:pt x="108" y="790"/>
                    <a:pt x="322" y="897"/>
                  </a:cubicBezTo>
                  <a:cubicBezTo>
                    <a:pt x="643" y="1111"/>
                    <a:pt x="804" y="1486"/>
                    <a:pt x="857" y="1754"/>
                  </a:cubicBezTo>
                  <a:cubicBezTo>
                    <a:pt x="911" y="2021"/>
                    <a:pt x="1125" y="2342"/>
                    <a:pt x="1339" y="2396"/>
                  </a:cubicBezTo>
                  <a:cubicBezTo>
                    <a:pt x="1374" y="2405"/>
                    <a:pt x="1415" y="2409"/>
                    <a:pt x="1462" y="2409"/>
                  </a:cubicBezTo>
                  <a:cubicBezTo>
                    <a:pt x="1700" y="2409"/>
                    <a:pt x="2052" y="2290"/>
                    <a:pt x="2142" y="2021"/>
                  </a:cubicBezTo>
                  <a:cubicBezTo>
                    <a:pt x="2249" y="1700"/>
                    <a:pt x="2410" y="1058"/>
                    <a:pt x="2088" y="683"/>
                  </a:cubicBezTo>
                  <a:cubicBezTo>
                    <a:pt x="1767" y="308"/>
                    <a:pt x="1500" y="148"/>
                    <a:pt x="1339" y="94"/>
                  </a:cubicBezTo>
                  <a:cubicBezTo>
                    <a:pt x="1259" y="41"/>
                    <a:pt x="1192" y="0"/>
                    <a:pt x="1105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1"/>
            <p:cNvSpPr/>
            <p:nvPr/>
          </p:nvSpPr>
          <p:spPr>
            <a:xfrm>
              <a:off x="2887119" y="3002723"/>
              <a:ext cx="58621" cy="60950"/>
            </a:xfrm>
            <a:custGeom>
              <a:avLst/>
              <a:gdLst/>
              <a:ahLst/>
              <a:cxnLst/>
              <a:rect l="l" t="t" r="r" b="b"/>
              <a:pathLst>
                <a:path w="2039" h="2120" extrusionOk="0">
                  <a:moveTo>
                    <a:pt x="831" y="1"/>
                  </a:moveTo>
                  <a:cubicBezTo>
                    <a:pt x="398" y="1"/>
                    <a:pt x="0" y="519"/>
                    <a:pt x="111" y="962"/>
                  </a:cubicBezTo>
                  <a:cubicBezTo>
                    <a:pt x="111" y="1122"/>
                    <a:pt x="164" y="1497"/>
                    <a:pt x="218" y="1765"/>
                  </a:cubicBezTo>
                  <a:cubicBezTo>
                    <a:pt x="302" y="1975"/>
                    <a:pt x="519" y="2120"/>
                    <a:pt x="712" y="2120"/>
                  </a:cubicBezTo>
                  <a:cubicBezTo>
                    <a:pt x="764" y="2120"/>
                    <a:pt x="815" y="2109"/>
                    <a:pt x="860" y="2086"/>
                  </a:cubicBezTo>
                  <a:cubicBezTo>
                    <a:pt x="1074" y="1979"/>
                    <a:pt x="1396" y="1818"/>
                    <a:pt x="1717" y="1711"/>
                  </a:cubicBezTo>
                  <a:cubicBezTo>
                    <a:pt x="2038" y="1551"/>
                    <a:pt x="1984" y="1497"/>
                    <a:pt x="1877" y="1176"/>
                  </a:cubicBezTo>
                  <a:cubicBezTo>
                    <a:pt x="1770" y="855"/>
                    <a:pt x="1877" y="1176"/>
                    <a:pt x="1396" y="373"/>
                  </a:cubicBezTo>
                  <a:cubicBezTo>
                    <a:pt x="1229" y="107"/>
                    <a:pt x="1026" y="1"/>
                    <a:pt x="831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1"/>
            <p:cNvSpPr/>
            <p:nvPr/>
          </p:nvSpPr>
          <p:spPr>
            <a:xfrm>
              <a:off x="3553601" y="1785304"/>
              <a:ext cx="217034" cy="76964"/>
            </a:xfrm>
            <a:custGeom>
              <a:avLst/>
              <a:gdLst/>
              <a:ahLst/>
              <a:cxnLst/>
              <a:rect l="l" t="t" r="r" b="b"/>
              <a:pathLst>
                <a:path w="7549" h="2677" extrusionOk="0">
                  <a:moveTo>
                    <a:pt x="269" y="0"/>
                  </a:moveTo>
                  <a:cubicBezTo>
                    <a:pt x="108" y="0"/>
                    <a:pt x="1" y="107"/>
                    <a:pt x="1" y="964"/>
                  </a:cubicBezTo>
                  <a:cubicBezTo>
                    <a:pt x="1" y="1767"/>
                    <a:pt x="108" y="1820"/>
                    <a:pt x="269" y="1927"/>
                  </a:cubicBezTo>
                  <a:cubicBezTo>
                    <a:pt x="269" y="1927"/>
                    <a:pt x="857" y="2677"/>
                    <a:pt x="3909" y="2677"/>
                  </a:cubicBezTo>
                  <a:cubicBezTo>
                    <a:pt x="5996" y="2623"/>
                    <a:pt x="6746" y="2248"/>
                    <a:pt x="7067" y="2088"/>
                  </a:cubicBezTo>
                  <a:cubicBezTo>
                    <a:pt x="7549" y="1820"/>
                    <a:pt x="7442" y="1499"/>
                    <a:pt x="7442" y="964"/>
                  </a:cubicBezTo>
                  <a:cubicBezTo>
                    <a:pt x="7442" y="321"/>
                    <a:pt x="7335" y="0"/>
                    <a:pt x="7174" y="0"/>
                  </a:cubicBezTo>
                  <a:cubicBezTo>
                    <a:pt x="7174" y="0"/>
                    <a:pt x="6746" y="321"/>
                    <a:pt x="3641" y="321"/>
                  </a:cubicBezTo>
                  <a:cubicBezTo>
                    <a:pt x="536" y="268"/>
                    <a:pt x="269" y="0"/>
                    <a:pt x="269" y="0"/>
                  </a:cubicBezTo>
                  <a:close/>
                </a:path>
              </a:pathLst>
            </a:custGeom>
            <a:solidFill>
              <a:srgbClr val="FFFFFF"/>
            </a:solidFill>
            <a:ln w="802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1"/>
            <p:cNvSpPr/>
            <p:nvPr/>
          </p:nvSpPr>
          <p:spPr>
            <a:xfrm>
              <a:off x="3553601" y="1712969"/>
              <a:ext cx="212434" cy="66355"/>
            </a:xfrm>
            <a:custGeom>
              <a:avLst/>
              <a:gdLst/>
              <a:ahLst/>
              <a:cxnLst/>
              <a:rect l="l" t="t" r="r" b="b"/>
              <a:pathLst>
                <a:path w="7389" h="2308" extrusionOk="0">
                  <a:moveTo>
                    <a:pt x="269" y="0"/>
                  </a:moveTo>
                  <a:cubicBezTo>
                    <a:pt x="108" y="0"/>
                    <a:pt x="54" y="161"/>
                    <a:pt x="1" y="964"/>
                  </a:cubicBezTo>
                  <a:cubicBezTo>
                    <a:pt x="1" y="1820"/>
                    <a:pt x="108" y="1874"/>
                    <a:pt x="269" y="1981"/>
                  </a:cubicBezTo>
                  <a:cubicBezTo>
                    <a:pt x="269" y="1981"/>
                    <a:pt x="595" y="2307"/>
                    <a:pt x="3076" y="2307"/>
                  </a:cubicBezTo>
                  <a:cubicBezTo>
                    <a:pt x="3253" y="2307"/>
                    <a:pt x="3441" y="2306"/>
                    <a:pt x="3641" y="2302"/>
                  </a:cubicBezTo>
                  <a:cubicBezTo>
                    <a:pt x="6639" y="2302"/>
                    <a:pt x="7121" y="1981"/>
                    <a:pt x="7121" y="1981"/>
                  </a:cubicBezTo>
                  <a:cubicBezTo>
                    <a:pt x="7281" y="1874"/>
                    <a:pt x="7388" y="1553"/>
                    <a:pt x="7388" y="1017"/>
                  </a:cubicBezTo>
                  <a:cubicBezTo>
                    <a:pt x="7388" y="321"/>
                    <a:pt x="7281" y="0"/>
                    <a:pt x="7121" y="0"/>
                  </a:cubicBezTo>
                  <a:cubicBezTo>
                    <a:pt x="7121" y="0"/>
                    <a:pt x="6756" y="274"/>
                    <a:pt x="4300" y="274"/>
                  </a:cubicBezTo>
                  <a:cubicBezTo>
                    <a:pt x="4095" y="274"/>
                    <a:pt x="3876" y="272"/>
                    <a:pt x="3641" y="268"/>
                  </a:cubicBezTo>
                  <a:cubicBezTo>
                    <a:pt x="536" y="268"/>
                    <a:pt x="269" y="0"/>
                    <a:pt x="269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1"/>
            <p:cNvSpPr/>
            <p:nvPr/>
          </p:nvSpPr>
          <p:spPr>
            <a:xfrm>
              <a:off x="3553601" y="1640634"/>
              <a:ext cx="213957" cy="64659"/>
            </a:xfrm>
            <a:custGeom>
              <a:avLst/>
              <a:gdLst/>
              <a:ahLst/>
              <a:cxnLst/>
              <a:rect l="l" t="t" r="r" b="b"/>
              <a:pathLst>
                <a:path w="7442" h="2249" extrusionOk="0">
                  <a:moveTo>
                    <a:pt x="322" y="0"/>
                  </a:moveTo>
                  <a:cubicBezTo>
                    <a:pt x="161" y="0"/>
                    <a:pt x="54" y="161"/>
                    <a:pt x="54" y="964"/>
                  </a:cubicBezTo>
                  <a:cubicBezTo>
                    <a:pt x="1" y="1820"/>
                    <a:pt x="108" y="1820"/>
                    <a:pt x="322" y="1927"/>
                  </a:cubicBezTo>
                  <a:cubicBezTo>
                    <a:pt x="322" y="1927"/>
                    <a:pt x="697" y="2249"/>
                    <a:pt x="3748" y="2249"/>
                  </a:cubicBezTo>
                  <a:cubicBezTo>
                    <a:pt x="6746" y="2249"/>
                    <a:pt x="7174" y="1927"/>
                    <a:pt x="7174" y="1927"/>
                  </a:cubicBezTo>
                  <a:cubicBezTo>
                    <a:pt x="7335" y="1874"/>
                    <a:pt x="7442" y="1499"/>
                    <a:pt x="7442" y="1017"/>
                  </a:cubicBezTo>
                  <a:cubicBezTo>
                    <a:pt x="7442" y="321"/>
                    <a:pt x="7335" y="0"/>
                    <a:pt x="7174" y="0"/>
                  </a:cubicBezTo>
                  <a:cubicBezTo>
                    <a:pt x="7174" y="0"/>
                    <a:pt x="6746" y="161"/>
                    <a:pt x="3695" y="161"/>
                  </a:cubicBezTo>
                  <a:cubicBezTo>
                    <a:pt x="590" y="161"/>
                    <a:pt x="322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1"/>
            <p:cNvSpPr/>
            <p:nvPr/>
          </p:nvSpPr>
          <p:spPr>
            <a:xfrm>
              <a:off x="3550525" y="1563670"/>
              <a:ext cx="223186" cy="63135"/>
            </a:xfrm>
            <a:custGeom>
              <a:avLst/>
              <a:gdLst/>
              <a:ahLst/>
              <a:cxnLst/>
              <a:rect l="l" t="t" r="r" b="b"/>
              <a:pathLst>
                <a:path w="7763" h="2196" extrusionOk="0">
                  <a:moveTo>
                    <a:pt x="322" y="1"/>
                  </a:moveTo>
                  <a:cubicBezTo>
                    <a:pt x="161" y="1"/>
                    <a:pt x="54" y="161"/>
                    <a:pt x="54" y="964"/>
                  </a:cubicBezTo>
                  <a:cubicBezTo>
                    <a:pt x="1" y="1821"/>
                    <a:pt x="161" y="1821"/>
                    <a:pt x="322" y="1928"/>
                  </a:cubicBezTo>
                  <a:cubicBezTo>
                    <a:pt x="322" y="1928"/>
                    <a:pt x="697" y="2195"/>
                    <a:pt x="3909" y="2195"/>
                  </a:cubicBezTo>
                  <a:cubicBezTo>
                    <a:pt x="7067" y="2195"/>
                    <a:pt x="7495" y="1928"/>
                    <a:pt x="7495" y="1928"/>
                  </a:cubicBezTo>
                  <a:cubicBezTo>
                    <a:pt x="7656" y="1874"/>
                    <a:pt x="7763" y="1500"/>
                    <a:pt x="7763" y="1018"/>
                  </a:cubicBezTo>
                  <a:cubicBezTo>
                    <a:pt x="7763" y="322"/>
                    <a:pt x="7656" y="1"/>
                    <a:pt x="7495" y="1"/>
                  </a:cubicBezTo>
                  <a:cubicBezTo>
                    <a:pt x="7495" y="1"/>
                    <a:pt x="7067" y="161"/>
                    <a:pt x="3855" y="161"/>
                  </a:cubicBezTo>
                  <a:cubicBezTo>
                    <a:pt x="643" y="161"/>
                    <a:pt x="322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1"/>
            <p:cNvSpPr/>
            <p:nvPr/>
          </p:nvSpPr>
          <p:spPr>
            <a:xfrm>
              <a:off x="3547449" y="1488259"/>
              <a:ext cx="226263" cy="63135"/>
            </a:xfrm>
            <a:custGeom>
              <a:avLst/>
              <a:gdLst/>
              <a:ahLst/>
              <a:cxnLst/>
              <a:rect l="l" t="t" r="r" b="b"/>
              <a:pathLst>
                <a:path w="7870" h="2196" extrusionOk="0">
                  <a:moveTo>
                    <a:pt x="322" y="1"/>
                  </a:moveTo>
                  <a:cubicBezTo>
                    <a:pt x="161" y="1"/>
                    <a:pt x="54" y="161"/>
                    <a:pt x="54" y="964"/>
                  </a:cubicBezTo>
                  <a:cubicBezTo>
                    <a:pt x="1" y="1821"/>
                    <a:pt x="161" y="1821"/>
                    <a:pt x="322" y="1928"/>
                  </a:cubicBezTo>
                  <a:cubicBezTo>
                    <a:pt x="322" y="1928"/>
                    <a:pt x="697" y="2195"/>
                    <a:pt x="3962" y="2195"/>
                  </a:cubicBezTo>
                  <a:cubicBezTo>
                    <a:pt x="7174" y="2195"/>
                    <a:pt x="7602" y="1928"/>
                    <a:pt x="7602" y="1928"/>
                  </a:cubicBezTo>
                  <a:cubicBezTo>
                    <a:pt x="7763" y="1874"/>
                    <a:pt x="7870" y="1553"/>
                    <a:pt x="7870" y="1018"/>
                  </a:cubicBezTo>
                  <a:cubicBezTo>
                    <a:pt x="7870" y="322"/>
                    <a:pt x="7763" y="1"/>
                    <a:pt x="7602" y="1"/>
                  </a:cubicBezTo>
                  <a:cubicBezTo>
                    <a:pt x="7602" y="1"/>
                    <a:pt x="7174" y="161"/>
                    <a:pt x="3909" y="161"/>
                  </a:cubicBezTo>
                  <a:cubicBezTo>
                    <a:pt x="643" y="161"/>
                    <a:pt x="322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1"/>
            <p:cNvSpPr/>
            <p:nvPr/>
          </p:nvSpPr>
          <p:spPr>
            <a:xfrm>
              <a:off x="3549001" y="1412848"/>
              <a:ext cx="227786" cy="61784"/>
            </a:xfrm>
            <a:custGeom>
              <a:avLst/>
              <a:gdLst/>
              <a:ahLst/>
              <a:cxnLst/>
              <a:rect l="l" t="t" r="r" b="b"/>
              <a:pathLst>
                <a:path w="7923" h="2149" extrusionOk="0">
                  <a:moveTo>
                    <a:pt x="268" y="1"/>
                  </a:moveTo>
                  <a:cubicBezTo>
                    <a:pt x="107" y="1"/>
                    <a:pt x="0" y="108"/>
                    <a:pt x="0" y="964"/>
                  </a:cubicBezTo>
                  <a:cubicBezTo>
                    <a:pt x="0" y="1767"/>
                    <a:pt x="107" y="1821"/>
                    <a:pt x="268" y="1928"/>
                  </a:cubicBezTo>
                  <a:cubicBezTo>
                    <a:pt x="268" y="1928"/>
                    <a:pt x="622" y="2149"/>
                    <a:pt x="3140" y="2149"/>
                  </a:cubicBezTo>
                  <a:cubicBezTo>
                    <a:pt x="3391" y="2149"/>
                    <a:pt x="3665" y="2147"/>
                    <a:pt x="3962" y="2142"/>
                  </a:cubicBezTo>
                  <a:cubicBezTo>
                    <a:pt x="7227" y="2142"/>
                    <a:pt x="7655" y="1928"/>
                    <a:pt x="7655" y="1928"/>
                  </a:cubicBezTo>
                  <a:cubicBezTo>
                    <a:pt x="7816" y="1821"/>
                    <a:pt x="7923" y="1499"/>
                    <a:pt x="7923" y="964"/>
                  </a:cubicBezTo>
                  <a:cubicBezTo>
                    <a:pt x="7923" y="322"/>
                    <a:pt x="7816" y="1"/>
                    <a:pt x="7655" y="1"/>
                  </a:cubicBezTo>
                  <a:cubicBezTo>
                    <a:pt x="7655" y="1"/>
                    <a:pt x="7227" y="161"/>
                    <a:pt x="3908" y="161"/>
                  </a:cubicBezTo>
                  <a:cubicBezTo>
                    <a:pt x="589" y="108"/>
                    <a:pt x="268" y="1"/>
                    <a:pt x="268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1"/>
            <p:cNvSpPr/>
            <p:nvPr/>
          </p:nvSpPr>
          <p:spPr>
            <a:xfrm>
              <a:off x="3545925" y="1335913"/>
              <a:ext cx="235491" cy="63106"/>
            </a:xfrm>
            <a:custGeom>
              <a:avLst/>
              <a:gdLst/>
              <a:ahLst/>
              <a:cxnLst/>
              <a:rect l="l" t="t" r="r" b="b"/>
              <a:pathLst>
                <a:path w="8191" h="2195" extrusionOk="0">
                  <a:moveTo>
                    <a:pt x="321" y="0"/>
                  </a:moveTo>
                  <a:cubicBezTo>
                    <a:pt x="161" y="0"/>
                    <a:pt x="54" y="161"/>
                    <a:pt x="0" y="964"/>
                  </a:cubicBezTo>
                  <a:cubicBezTo>
                    <a:pt x="0" y="1820"/>
                    <a:pt x="107" y="1874"/>
                    <a:pt x="321" y="1981"/>
                  </a:cubicBezTo>
                  <a:cubicBezTo>
                    <a:pt x="321" y="1981"/>
                    <a:pt x="750" y="2195"/>
                    <a:pt x="4069" y="2195"/>
                  </a:cubicBezTo>
                  <a:cubicBezTo>
                    <a:pt x="7441" y="2195"/>
                    <a:pt x="7869" y="1981"/>
                    <a:pt x="7869" y="1981"/>
                  </a:cubicBezTo>
                  <a:cubicBezTo>
                    <a:pt x="8083" y="1874"/>
                    <a:pt x="8191" y="1552"/>
                    <a:pt x="8191" y="1017"/>
                  </a:cubicBezTo>
                  <a:cubicBezTo>
                    <a:pt x="8191" y="321"/>
                    <a:pt x="8030" y="0"/>
                    <a:pt x="7869" y="0"/>
                  </a:cubicBezTo>
                  <a:cubicBezTo>
                    <a:pt x="7869" y="0"/>
                    <a:pt x="7441" y="161"/>
                    <a:pt x="4015" y="161"/>
                  </a:cubicBezTo>
                  <a:cubicBezTo>
                    <a:pt x="643" y="161"/>
                    <a:pt x="321" y="0"/>
                    <a:pt x="321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1"/>
            <p:cNvSpPr/>
            <p:nvPr/>
          </p:nvSpPr>
          <p:spPr>
            <a:xfrm>
              <a:off x="3544373" y="1260501"/>
              <a:ext cx="240120" cy="63106"/>
            </a:xfrm>
            <a:custGeom>
              <a:avLst/>
              <a:gdLst/>
              <a:ahLst/>
              <a:cxnLst/>
              <a:rect l="l" t="t" r="r" b="b"/>
              <a:pathLst>
                <a:path w="8352" h="2195" extrusionOk="0">
                  <a:moveTo>
                    <a:pt x="322" y="0"/>
                  </a:moveTo>
                  <a:cubicBezTo>
                    <a:pt x="108" y="0"/>
                    <a:pt x="1" y="107"/>
                    <a:pt x="1" y="964"/>
                  </a:cubicBezTo>
                  <a:cubicBezTo>
                    <a:pt x="1" y="1820"/>
                    <a:pt x="108" y="1820"/>
                    <a:pt x="322" y="1927"/>
                  </a:cubicBezTo>
                  <a:cubicBezTo>
                    <a:pt x="322" y="1927"/>
                    <a:pt x="750" y="2195"/>
                    <a:pt x="4176" y="2195"/>
                  </a:cubicBezTo>
                  <a:cubicBezTo>
                    <a:pt x="7549" y="2141"/>
                    <a:pt x="8030" y="1927"/>
                    <a:pt x="8030" y="1927"/>
                  </a:cubicBezTo>
                  <a:cubicBezTo>
                    <a:pt x="8245" y="1820"/>
                    <a:pt x="8352" y="1499"/>
                    <a:pt x="8352" y="1017"/>
                  </a:cubicBezTo>
                  <a:cubicBezTo>
                    <a:pt x="8352" y="321"/>
                    <a:pt x="8191" y="0"/>
                    <a:pt x="8030" y="0"/>
                  </a:cubicBezTo>
                  <a:cubicBezTo>
                    <a:pt x="8030" y="0"/>
                    <a:pt x="7549" y="161"/>
                    <a:pt x="4123" y="161"/>
                  </a:cubicBezTo>
                  <a:cubicBezTo>
                    <a:pt x="643" y="107"/>
                    <a:pt x="322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1"/>
            <p:cNvSpPr/>
            <p:nvPr/>
          </p:nvSpPr>
          <p:spPr>
            <a:xfrm>
              <a:off x="3544373" y="1183538"/>
              <a:ext cx="240120" cy="63135"/>
            </a:xfrm>
            <a:custGeom>
              <a:avLst/>
              <a:gdLst/>
              <a:ahLst/>
              <a:cxnLst/>
              <a:rect l="l" t="t" r="r" b="b"/>
              <a:pathLst>
                <a:path w="8352" h="2196" extrusionOk="0">
                  <a:moveTo>
                    <a:pt x="322" y="0"/>
                  </a:moveTo>
                  <a:cubicBezTo>
                    <a:pt x="108" y="0"/>
                    <a:pt x="1" y="161"/>
                    <a:pt x="1" y="1018"/>
                  </a:cubicBezTo>
                  <a:cubicBezTo>
                    <a:pt x="1" y="1821"/>
                    <a:pt x="108" y="1874"/>
                    <a:pt x="322" y="1981"/>
                  </a:cubicBezTo>
                  <a:cubicBezTo>
                    <a:pt x="322" y="1981"/>
                    <a:pt x="750" y="2195"/>
                    <a:pt x="4176" y="2195"/>
                  </a:cubicBezTo>
                  <a:cubicBezTo>
                    <a:pt x="7549" y="2195"/>
                    <a:pt x="8030" y="1981"/>
                    <a:pt x="8030" y="1981"/>
                  </a:cubicBezTo>
                  <a:cubicBezTo>
                    <a:pt x="8245" y="1874"/>
                    <a:pt x="8352" y="1553"/>
                    <a:pt x="8352" y="1018"/>
                  </a:cubicBezTo>
                  <a:cubicBezTo>
                    <a:pt x="8352" y="322"/>
                    <a:pt x="8191" y="0"/>
                    <a:pt x="8030" y="0"/>
                  </a:cubicBezTo>
                  <a:cubicBezTo>
                    <a:pt x="8030" y="0"/>
                    <a:pt x="7650" y="170"/>
                    <a:pt x="5159" y="170"/>
                  </a:cubicBezTo>
                  <a:cubicBezTo>
                    <a:pt x="4848" y="170"/>
                    <a:pt x="4503" y="167"/>
                    <a:pt x="4123" y="161"/>
                  </a:cubicBezTo>
                  <a:cubicBezTo>
                    <a:pt x="643" y="161"/>
                    <a:pt x="322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1"/>
            <p:cNvSpPr/>
            <p:nvPr/>
          </p:nvSpPr>
          <p:spPr>
            <a:xfrm>
              <a:off x="3547449" y="1108126"/>
              <a:ext cx="233968" cy="63135"/>
            </a:xfrm>
            <a:custGeom>
              <a:avLst/>
              <a:gdLst/>
              <a:ahLst/>
              <a:cxnLst/>
              <a:rect l="l" t="t" r="r" b="b"/>
              <a:pathLst>
                <a:path w="8138" h="2196" extrusionOk="0">
                  <a:moveTo>
                    <a:pt x="322" y="0"/>
                  </a:moveTo>
                  <a:cubicBezTo>
                    <a:pt x="161" y="0"/>
                    <a:pt x="54" y="161"/>
                    <a:pt x="54" y="964"/>
                  </a:cubicBezTo>
                  <a:cubicBezTo>
                    <a:pt x="1" y="1820"/>
                    <a:pt x="161" y="1820"/>
                    <a:pt x="322" y="1928"/>
                  </a:cubicBezTo>
                  <a:cubicBezTo>
                    <a:pt x="322" y="1928"/>
                    <a:pt x="750" y="2195"/>
                    <a:pt x="4069" y="2195"/>
                  </a:cubicBezTo>
                  <a:cubicBezTo>
                    <a:pt x="7442" y="2142"/>
                    <a:pt x="7870" y="1928"/>
                    <a:pt x="7870" y="1928"/>
                  </a:cubicBezTo>
                  <a:cubicBezTo>
                    <a:pt x="8030" y="1820"/>
                    <a:pt x="8138" y="1499"/>
                    <a:pt x="8138" y="1018"/>
                  </a:cubicBezTo>
                  <a:cubicBezTo>
                    <a:pt x="8138" y="322"/>
                    <a:pt x="8030" y="0"/>
                    <a:pt x="7870" y="0"/>
                  </a:cubicBezTo>
                  <a:cubicBezTo>
                    <a:pt x="7870" y="0"/>
                    <a:pt x="7442" y="161"/>
                    <a:pt x="4016" y="161"/>
                  </a:cubicBezTo>
                  <a:cubicBezTo>
                    <a:pt x="643" y="161"/>
                    <a:pt x="322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1"/>
            <p:cNvSpPr/>
            <p:nvPr/>
          </p:nvSpPr>
          <p:spPr>
            <a:xfrm>
              <a:off x="3550525" y="1032571"/>
              <a:ext cx="229339" cy="61927"/>
            </a:xfrm>
            <a:custGeom>
              <a:avLst/>
              <a:gdLst/>
              <a:ahLst/>
              <a:cxnLst/>
              <a:rect l="l" t="t" r="r" b="b"/>
              <a:pathLst>
                <a:path w="7977" h="2154" extrusionOk="0">
                  <a:moveTo>
                    <a:pt x="7739" y="0"/>
                  </a:moveTo>
                  <a:cubicBezTo>
                    <a:pt x="7729" y="0"/>
                    <a:pt x="7719" y="2"/>
                    <a:pt x="7709" y="5"/>
                  </a:cubicBezTo>
                  <a:cubicBezTo>
                    <a:pt x="7709" y="5"/>
                    <a:pt x="7395" y="123"/>
                    <a:pt x="5181" y="123"/>
                  </a:cubicBezTo>
                  <a:cubicBezTo>
                    <a:pt x="4812" y="123"/>
                    <a:pt x="4390" y="120"/>
                    <a:pt x="3909" y="112"/>
                  </a:cubicBezTo>
                  <a:cubicBezTo>
                    <a:pt x="590" y="112"/>
                    <a:pt x="268" y="5"/>
                    <a:pt x="268" y="5"/>
                  </a:cubicBezTo>
                  <a:cubicBezTo>
                    <a:pt x="108" y="5"/>
                    <a:pt x="1" y="112"/>
                    <a:pt x="1" y="969"/>
                  </a:cubicBezTo>
                  <a:cubicBezTo>
                    <a:pt x="1" y="1772"/>
                    <a:pt x="108" y="1825"/>
                    <a:pt x="268" y="1933"/>
                  </a:cubicBezTo>
                  <a:cubicBezTo>
                    <a:pt x="268" y="1933"/>
                    <a:pt x="622" y="2154"/>
                    <a:pt x="3140" y="2154"/>
                  </a:cubicBezTo>
                  <a:cubicBezTo>
                    <a:pt x="3392" y="2154"/>
                    <a:pt x="3665" y="2152"/>
                    <a:pt x="3962" y="2147"/>
                  </a:cubicBezTo>
                  <a:cubicBezTo>
                    <a:pt x="7281" y="2147"/>
                    <a:pt x="7709" y="1933"/>
                    <a:pt x="7709" y="1933"/>
                  </a:cubicBezTo>
                  <a:cubicBezTo>
                    <a:pt x="7870" y="1825"/>
                    <a:pt x="7977" y="1504"/>
                    <a:pt x="7977" y="969"/>
                  </a:cubicBezTo>
                  <a:cubicBezTo>
                    <a:pt x="7977" y="367"/>
                    <a:pt x="7883" y="0"/>
                    <a:pt x="7739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1"/>
            <p:cNvSpPr/>
            <p:nvPr/>
          </p:nvSpPr>
          <p:spPr>
            <a:xfrm>
              <a:off x="3555154" y="955751"/>
              <a:ext cx="218557" cy="63135"/>
            </a:xfrm>
            <a:custGeom>
              <a:avLst/>
              <a:gdLst/>
              <a:ahLst/>
              <a:cxnLst/>
              <a:rect l="l" t="t" r="r" b="b"/>
              <a:pathLst>
                <a:path w="7602" h="2196" extrusionOk="0">
                  <a:moveTo>
                    <a:pt x="322" y="1"/>
                  </a:moveTo>
                  <a:cubicBezTo>
                    <a:pt x="161" y="1"/>
                    <a:pt x="54" y="161"/>
                    <a:pt x="54" y="964"/>
                  </a:cubicBezTo>
                  <a:cubicBezTo>
                    <a:pt x="0" y="1821"/>
                    <a:pt x="107" y="1821"/>
                    <a:pt x="322" y="1928"/>
                  </a:cubicBezTo>
                  <a:cubicBezTo>
                    <a:pt x="322" y="1928"/>
                    <a:pt x="696" y="2196"/>
                    <a:pt x="3801" y="2196"/>
                  </a:cubicBezTo>
                  <a:cubicBezTo>
                    <a:pt x="6959" y="2196"/>
                    <a:pt x="7334" y="1928"/>
                    <a:pt x="7334" y="1928"/>
                  </a:cubicBezTo>
                  <a:cubicBezTo>
                    <a:pt x="7495" y="1874"/>
                    <a:pt x="7602" y="1500"/>
                    <a:pt x="7602" y="1018"/>
                  </a:cubicBezTo>
                  <a:cubicBezTo>
                    <a:pt x="7602" y="322"/>
                    <a:pt x="7495" y="1"/>
                    <a:pt x="7334" y="1"/>
                  </a:cubicBezTo>
                  <a:cubicBezTo>
                    <a:pt x="7334" y="1"/>
                    <a:pt x="6959" y="161"/>
                    <a:pt x="3748" y="161"/>
                  </a:cubicBezTo>
                  <a:cubicBezTo>
                    <a:pt x="589" y="161"/>
                    <a:pt x="322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1"/>
            <p:cNvSpPr/>
            <p:nvPr/>
          </p:nvSpPr>
          <p:spPr>
            <a:xfrm>
              <a:off x="3559782" y="880340"/>
              <a:ext cx="213929" cy="61813"/>
            </a:xfrm>
            <a:custGeom>
              <a:avLst/>
              <a:gdLst/>
              <a:ahLst/>
              <a:cxnLst/>
              <a:rect l="l" t="t" r="r" b="b"/>
              <a:pathLst>
                <a:path w="7441" h="2150" extrusionOk="0">
                  <a:moveTo>
                    <a:pt x="268" y="1"/>
                  </a:moveTo>
                  <a:cubicBezTo>
                    <a:pt x="107" y="1"/>
                    <a:pt x="0" y="108"/>
                    <a:pt x="0" y="964"/>
                  </a:cubicBezTo>
                  <a:cubicBezTo>
                    <a:pt x="0" y="1767"/>
                    <a:pt x="107" y="1821"/>
                    <a:pt x="268" y="1928"/>
                  </a:cubicBezTo>
                  <a:cubicBezTo>
                    <a:pt x="268" y="1928"/>
                    <a:pt x="577" y="2149"/>
                    <a:pt x="2926" y="2149"/>
                  </a:cubicBezTo>
                  <a:cubicBezTo>
                    <a:pt x="3161" y="2149"/>
                    <a:pt x="3416" y="2147"/>
                    <a:pt x="3694" y="2142"/>
                  </a:cubicBezTo>
                  <a:cubicBezTo>
                    <a:pt x="6745" y="2142"/>
                    <a:pt x="7173" y="1928"/>
                    <a:pt x="7173" y="1928"/>
                  </a:cubicBezTo>
                  <a:cubicBezTo>
                    <a:pt x="7334" y="1821"/>
                    <a:pt x="7441" y="1500"/>
                    <a:pt x="7441" y="964"/>
                  </a:cubicBezTo>
                  <a:cubicBezTo>
                    <a:pt x="7441" y="322"/>
                    <a:pt x="7334" y="1"/>
                    <a:pt x="7173" y="1"/>
                  </a:cubicBezTo>
                  <a:cubicBezTo>
                    <a:pt x="7173" y="1"/>
                    <a:pt x="6745" y="161"/>
                    <a:pt x="3640" y="161"/>
                  </a:cubicBezTo>
                  <a:cubicBezTo>
                    <a:pt x="589" y="108"/>
                    <a:pt x="268" y="1"/>
                    <a:pt x="268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1"/>
            <p:cNvSpPr/>
            <p:nvPr/>
          </p:nvSpPr>
          <p:spPr>
            <a:xfrm>
              <a:off x="4463165" y="3047860"/>
              <a:ext cx="76993" cy="62675"/>
            </a:xfrm>
            <a:custGeom>
              <a:avLst/>
              <a:gdLst/>
              <a:ahLst/>
              <a:cxnLst/>
              <a:rect l="l" t="t" r="r" b="b"/>
              <a:pathLst>
                <a:path w="2678" h="2180" extrusionOk="0">
                  <a:moveTo>
                    <a:pt x="1997" y="0"/>
                  </a:moveTo>
                  <a:cubicBezTo>
                    <a:pt x="1670" y="0"/>
                    <a:pt x="1241" y="167"/>
                    <a:pt x="857" y="516"/>
                  </a:cubicBezTo>
                  <a:cubicBezTo>
                    <a:pt x="269" y="998"/>
                    <a:pt x="1" y="1694"/>
                    <a:pt x="269" y="2015"/>
                  </a:cubicBezTo>
                  <a:cubicBezTo>
                    <a:pt x="380" y="2126"/>
                    <a:pt x="536" y="2180"/>
                    <a:pt x="715" y="2180"/>
                  </a:cubicBezTo>
                  <a:cubicBezTo>
                    <a:pt x="1053" y="2180"/>
                    <a:pt x="1471" y="1990"/>
                    <a:pt x="1821" y="1640"/>
                  </a:cubicBezTo>
                  <a:cubicBezTo>
                    <a:pt x="2410" y="1158"/>
                    <a:pt x="2677" y="463"/>
                    <a:pt x="2410" y="141"/>
                  </a:cubicBezTo>
                  <a:cubicBezTo>
                    <a:pt x="2317" y="48"/>
                    <a:pt x="2171" y="0"/>
                    <a:pt x="1997" y="0"/>
                  </a:cubicBezTo>
                  <a:close/>
                </a:path>
              </a:pathLst>
            </a:custGeom>
            <a:solidFill>
              <a:srgbClr val="FAD6C7"/>
            </a:solidFill>
            <a:ln w="6700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1"/>
            <p:cNvSpPr/>
            <p:nvPr/>
          </p:nvSpPr>
          <p:spPr>
            <a:xfrm>
              <a:off x="4583225" y="2637511"/>
              <a:ext cx="53878" cy="79321"/>
            </a:xfrm>
            <a:custGeom>
              <a:avLst/>
              <a:gdLst/>
              <a:ahLst/>
              <a:cxnLst/>
              <a:rect l="l" t="t" r="r" b="b"/>
              <a:pathLst>
                <a:path w="1874" h="2759" extrusionOk="0">
                  <a:moveTo>
                    <a:pt x="1174" y="1"/>
                  </a:moveTo>
                  <a:cubicBezTo>
                    <a:pt x="776" y="1"/>
                    <a:pt x="357" y="507"/>
                    <a:pt x="161" y="1192"/>
                  </a:cubicBezTo>
                  <a:cubicBezTo>
                    <a:pt x="0" y="1942"/>
                    <a:pt x="161" y="2637"/>
                    <a:pt x="589" y="2745"/>
                  </a:cubicBezTo>
                  <a:cubicBezTo>
                    <a:pt x="621" y="2754"/>
                    <a:pt x="654" y="2758"/>
                    <a:pt x="688" y="2758"/>
                  </a:cubicBezTo>
                  <a:cubicBezTo>
                    <a:pt x="1045" y="2758"/>
                    <a:pt x="1464" y="2252"/>
                    <a:pt x="1660" y="1567"/>
                  </a:cubicBezTo>
                  <a:cubicBezTo>
                    <a:pt x="1874" y="817"/>
                    <a:pt x="1660" y="122"/>
                    <a:pt x="1285" y="14"/>
                  </a:cubicBezTo>
                  <a:cubicBezTo>
                    <a:pt x="1248" y="5"/>
                    <a:pt x="1211" y="1"/>
                    <a:pt x="1174" y="1"/>
                  </a:cubicBezTo>
                  <a:close/>
                </a:path>
              </a:pathLst>
            </a:custGeom>
            <a:solidFill>
              <a:srgbClr val="FAD6C7"/>
            </a:solidFill>
            <a:ln w="6700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1"/>
            <p:cNvSpPr/>
            <p:nvPr/>
          </p:nvSpPr>
          <p:spPr>
            <a:xfrm>
              <a:off x="4630921" y="2443593"/>
              <a:ext cx="52354" cy="79321"/>
            </a:xfrm>
            <a:custGeom>
              <a:avLst/>
              <a:gdLst/>
              <a:ahLst/>
              <a:cxnLst/>
              <a:rect l="l" t="t" r="r" b="b"/>
              <a:pathLst>
                <a:path w="1821" h="2759" extrusionOk="0">
                  <a:moveTo>
                    <a:pt x="1174" y="1"/>
                  </a:moveTo>
                  <a:cubicBezTo>
                    <a:pt x="777" y="1"/>
                    <a:pt x="357" y="507"/>
                    <a:pt x="161" y="1192"/>
                  </a:cubicBezTo>
                  <a:cubicBezTo>
                    <a:pt x="1" y="1942"/>
                    <a:pt x="161" y="2638"/>
                    <a:pt x="536" y="2745"/>
                  </a:cubicBezTo>
                  <a:cubicBezTo>
                    <a:pt x="573" y="2754"/>
                    <a:pt x="610" y="2758"/>
                    <a:pt x="647" y="2758"/>
                  </a:cubicBezTo>
                  <a:cubicBezTo>
                    <a:pt x="1045" y="2758"/>
                    <a:pt x="1464" y="2252"/>
                    <a:pt x="1660" y="1567"/>
                  </a:cubicBezTo>
                  <a:cubicBezTo>
                    <a:pt x="1821" y="817"/>
                    <a:pt x="1660" y="122"/>
                    <a:pt x="1286" y="15"/>
                  </a:cubicBezTo>
                  <a:cubicBezTo>
                    <a:pt x="1249" y="5"/>
                    <a:pt x="1212" y="1"/>
                    <a:pt x="1174" y="1"/>
                  </a:cubicBezTo>
                  <a:close/>
                </a:path>
              </a:pathLst>
            </a:custGeom>
            <a:solidFill>
              <a:srgbClr val="FAD6C7"/>
            </a:solidFill>
            <a:ln w="6700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1"/>
            <p:cNvSpPr/>
            <p:nvPr/>
          </p:nvSpPr>
          <p:spPr>
            <a:xfrm>
              <a:off x="4443155" y="2809868"/>
              <a:ext cx="81621" cy="54366"/>
            </a:xfrm>
            <a:custGeom>
              <a:avLst/>
              <a:gdLst/>
              <a:ahLst/>
              <a:cxnLst/>
              <a:rect l="l" t="t" r="r" b="b"/>
              <a:pathLst>
                <a:path w="2839" h="1891" extrusionOk="0">
                  <a:moveTo>
                    <a:pt x="2372" y="0"/>
                  </a:moveTo>
                  <a:cubicBezTo>
                    <a:pt x="2187" y="0"/>
                    <a:pt x="1943" y="118"/>
                    <a:pt x="1714" y="176"/>
                  </a:cubicBezTo>
                  <a:cubicBezTo>
                    <a:pt x="1649" y="208"/>
                    <a:pt x="1406" y="260"/>
                    <a:pt x="1129" y="260"/>
                  </a:cubicBezTo>
                  <a:cubicBezTo>
                    <a:pt x="951" y="260"/>
                    <a:pt x="758" y="239"/>
                    <a:pt x="590" y="176"/>
                  </a:cubicBezTo>
                  <a:cubicBezTo>
                    <a:pt x="485" y="136"/>
                    <a:pt x="397" y="119"/>
                    <a:pt x="323" y="119"/>
                  </a:cubicBezTo>
                  <a:cubicBezTo>
                    <a:pt x="96" y="119"/>
                    <a:pt x="14" y="281"/>
                    <a:pt x="54" y="443"/>
                  </a:cubicBezTo>
                  <a:cubicBezTo>
                    <a:pt x="54" y="711"/>
                    <a:pt x="1" y="604"/>
                    <a:pt x="54" y="1139"/>
                  </a:cubicBezTo>
                  <a:cubicBezTo>
                    <a:pt x="108" y="1621"/>
                    <a:pt x="483" y="1728"/>
                    <a:pt x="911" y="1835"/>
                  </a:cubicBezTo>
                  <a:cubicBezTo>
                    <a:pt x="1082" y="1873"/>
                    <a:pt x="1246" y="1891"/>
                    <a:pt x="1415" y="1891"/>
                  </a:cubicBezTo>
                  <a:cubicBezTo>
                    <a:pt x="1723" y="1891"/>
                    <a:pt x="2049" y="1832"/>
                    <a:pt x="2463" y="1728"/>
                  </a:cubicBezTo>
                  <a:cubicBezTo>
                    <a:pt x="2838" y="1621"/>
                    <a:pt x="2838" y="1300"/>
                    <a:pt x="2785" y="978"/>
                  </a:cubicBezTo>
                  <a:cubicBezTo>
                    <a:pt x="2731" y="657"/>
                    <a:pt x="2731" y="818"/>
                    <a:pt x="2678" y="390"/>
                  </a:cubicBezTo>
                  <a:cubicBezTo>
                    <a:pt x="2653" y="90"/>
                    <a:pt x="2535" y="0"/>
                    <a:pt x="2372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1"/>
            <p:cNvSpPr/>
            <p:nvPr/>
          </p:nvSpPr>
          <p:spPr>
            <a:xfrm>
              <a:off x="4623245" y="2280494"/>
              <a:ext cx="60030" cy="68483"/>
            </a:xfrm>
            <a:custGeom>
              <a:avLst/>
              <a:gdLst/>
              <a:ahLst/>
              <a:cxnLst/>
              <a:rect l="l" t="t" r="r" b="b"/>
              <a:pathLst>
                <a:path w="2088" h="2382" extrusionOk="0">
                  <a:moveTo>
                    <a:pt x="634" y="1"/>
                  </a:moveTo>
                  <a:cubicBezTo>
                    <a:pt x="541" y="1"/>
                    <a:pt x="453" y="22"/>
                    <a:pt x="375" y="67"/>
                  </a:cubicBezTo>
                  <a:cubicBezTo>
                    <a:pt x="0" y="281"/>
                    <a:pt x="0" y="923"/>
                    <a:pt x="375" y="1566"/>
                  </a:cubicBezTo>
                  <a:cubicBezTo>
                    <a:pt x="671" y="2074"/>
                    <a:pt x="1102" y="2381"/>
                    <a:pt x="1454" y="2381"/>
                  </a:cubicBezTo>
                  <a:cubicBezTo>
                    <a:pt x="1547" y="2381"/>
                    <a:pt x="1635" y="2360"/>
                    <a:pt x="1713" y="2315"/>
                  </a:cubicBezTo>
                  <a:cubicBezTo>
                    <a:pt x="2088" y="2101"/>
                    <a:pt x="2034" y="1459"/>
                    <a:pt x="1713" y="816"/>
                  </a:cubicBezTo>
                  <a:cubicBezTo>
                    <a:pt x="1417" y="308"/>
                    <a:pt x="986" y="1"/>
                    <a:pt x="634" y="1"/>
                  </a:cubicBezTo>
                  <a:close/>
                </a:path>
              </a:pathLst>
            </a:custGeom>
            <a:solidFill>
              <a:srgbClr val="FAD6C7"/>
            </a:solidFill>
            <a:ln w="6700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1"/>
            <p:cNvSpPr/>
            <p:nvPr/>
          </p:nvSpPr>
          <p:spPr>
            <a:xfrm>
              <a:off x="4484728" y="2227853"/>
              <a:ext cx="78516" cy="44591"/>
            </a:xfrm>
            <a:custGeom>
              <a:avLst/>
              <a:gdLst/>
              <a:ahLst/>
              <a:cxnLst/>
              <a:rect l="l" t="t" r="r" b="b"/>
              <a:pathLst>
                <a:path w="2731" h="1551" extrusionOk="0">
                  <a:moveTo>
                    <a:pt x="1559" y="0"/>
                  </a:moveTo>
                  <a:cubicBezTo>
                    <a:pt x="1454" y="0"/>
                    <a:pt x="1345" y="8"/>
                    <a:pt x="1232" y="24"/>
                  </a:cubicBezTo>
                  <a:cubicBezTo>
                    <a:pt x="536" y="131"/>
                    <a:pt x="0" y="559"/>
                    <a:pt x="54" y="988"/>
                  </a:cubicBezTo>
                  <a:cubicBezTo>
                    <a:pt x="98" y="1342"/>
                    <a:pt x="547" y="1550"/>
                    <a:pt x="1125" y="1550"/>
                  </a:cubicBezTo>
                  <a:cubicBezTo>
                    <a:pt x="1245" y="1550"/>
                    <a:pt x="1371" y="1541"/>
                    <a:pt x="1499" y="1523"/>
                  </a:cubicBezTo>
                  <a:cubicBezTo>
                    <a:pt x="2195" y="1416"/>
                    <a:pt x="2730" y="988"/>
                    <a:pt x="2677" y="559"/>
                  </a:cubicBezTo>
                  <a:cubicBezTo>
                    <a:pt x="2586" y="241"/>
                    <a:pt x="2148" y="0"/>
                    <a:pt x="1559" y="0"/>
                  </a:cubicBezTo>
                  <a:close/>
                </a:path>
              </a:pathLst>
            </a:custGeom>
            <a:solidFill>
              <a:srgbClr val="FAD6C7"/>
            </a:solidFill>
            <a:ln w="6700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1"/>
            <p:cNvSpPr/>
            <p:nvPr/>
          </p:nvSpPr>
          <p:spPr>
            <a:xfrm>
              <a:off x="4247713" y="3133966"/>
              <a:ext cx="80069" cy="56379"/>
            </a:xfrm>
            <a:custGeom>
              <a:avLst/>
              <a:gdLst/>
              <a:ahLst/>
              <a:cxnLst/>
              <a:rect l="l" t="t" r="r" b="b"/>
              <a:pathLst>
                <a:path w="2785" h="1961" extrusionOk="0">
                  <a:moveTo>
                    <a:pt x="771" y="1"/>
                  </a:moveTo>
                  <a:cubicBezTo>
                    <a:pt x="516" y="1"/>
                    <a:pt x="311" y="82"/>
                    <a:pt x="215" y="251"/>
                  </a:cubicBezTo>
                  <a:cubicBezTo>
                    <a:pt x="0" y="572"/>
                    <a:pt x="322" y="1215"/>
                    <a:pt x="1018" y="1643"/>
                  </a:cubicBezTo>
                  <a:cubicBezTo>
                    <a:pt x="1376" y="1852"/>
                    <a:pt x="1750" y="1961"/>
                    <a:pt x="2049" y="1961"/>
                  </a:cubicBezTo>
                  <a:cubicBezTo>
                    <a:pt x="2286" y="1961"/>
                    <a:pt x="2475" y="1892"/>
                    <a:pt x="2570" y="1750"/>
                  </a:cubicBezTo>
                  <a:cubicBezTo>
                    <a:pt x="2784" y="1375"/>
                    <a:pt x="2463" y="733"/>
                    <a:pt x="1821" y="358"/>
                  </a:cubicBezTo>
                  <a:cubicBezTo>
                    <a:pt x="1467" y="123"/>
                    <a:pt x="1082" y="1"/>
                    <a:pt x="771" y="1"/>
                  </a:cubicBezTo>
                  <a:close/>
                </a:path>
              </a:pathLst>
            </a:custGeom>
            <a:solidFill>
              <a:srgbClr val="FAD6C7"/>
            </a:solidFill>
            <a:ln w="6700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1"/>
            <p:cNvSpPr/>
            <p:nvPr/>
          </p:nvSpPr>
          <p:spPr>
            <a:xfrm>
              <a:off x="3002636" y="2652490"/>
              <a:ext cx="56983" cy="81679"/>
            </a:xfrm>
            <a:custGeom>
              <a:avLst/>
              <a:gdLst/>
              <a:ahLst/>
              <a:cxnLst/>
              <a:rect l="l" t="t" r="r" b="b"/>
              <a:pathLst>
                <a:path w="1982" h="2841" extrusionOk="0">
                  <a:moveTo>
                    <a:pt x="1341" y="0"/>
                  </a:moveTo>
                  <a:cubicBezTo>
                    <a:pt x="946" y="0"/>
                    <a:pt x="504" y="494"/>
                    <a:pt x="268" y="1153"/>
                  </a:cubicBezTo>
                  <a:cubicBezTo>
                    <a:pt x="1" y="1956"/>
                    <a:pt x="54" y="2705"/>
                    <a:pt x="482" y="2812"/>
                  </a:cubicBezTo>
                  <a:cubicBezTo>
                    <a:pt x="528" y="2832"/>
                    <a:pt x="575" y="2841"/>
                    <a:pt x="624" y="2841"/>
                  </a:cubicBezTo>
                  <a:cubicBezTo>
                    <a:pt x="983" y="2841"/>
                    <a:pt x="1431" y="2347"/>
                    <a:pt x="1714" y="1688"/>
                  </a:cubicBezTo>
                  <a:cubicBezTo>
                    <a:pt x="1981" y="939"/>
                    <a:pt x="1874" y="189"/>
                    <a:pt x="1500" y="29"/>
                  </a:cubicBezTo>
                  <a:cubicBezTo>
                    <a:pt x="1448" y="9"/>
                    <a:pt x="1395" y="0"/>
                    <a:pt x="1341" y="0"/>
                  </a:cubicBezTo>
                  <a:close/>
                </a:path>
              </a:pathLst>
            </a:custGeom>
            <a:solidFill>
              <a:srgbClr val="FAD6C7"/>
            </a:solidFill>
            <a:ln w="8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1"/>
            <p:cNvSpPr/>
            <p:nvPr/>
          </p:nvSpPr>
          <p:spPr>
            <a:xfrm>
              <a:off x="2876453" y="2242285"/>
              <a:ext cx="44649" cy="80155"/>
            </a:xfrm>
            <a:custGeom>
              <a:avLst/>
              <a:gdLst/>
              <a:ahLst/>
              <a:cxnLst/>
              <a:rect l="l" t="t" r="r" b="b"/>
              <a:pathLst>
                <a:path w="1553" h="2788" extrusionOk="0">
                  <a:moveTo>
                    <a:pt x="800" y="1"/>
                  </a:moveTo>
                  <a:cubicBezTo>
                    <a:pt x="783" y="1"/>
                    <a:pt x="766" y="2"/>
                    <a:pt x="750" y="4"/>
                  </a:cubicBezTo>
                  <a:cubicBezTo>
                    <a:pt x="321" y="4"/>
                    <a:pt x="0" y="646"/>
                    <a:pt x="54" y="1396"/>
                  </a:cubicBezTo>
                  <a:cubicBezTo>
                    <a:pt x="54" y="2199"/>
                    <a:pt x="428" y="2788"/>
                    <a:pt x="857" y="2788"/>
                  </a:cubicBezTo>
                  <a:cubicBezTo>
                    <a:pt x="1231" y="2788"/>
                    <a:pt x="1553" y="2145"/>
                    <a:pt x="1553" y="1342"/>
                  </a:cubicBezTo>
                  <a:cubicBezTo>
                    <a:pt x="1553" y="622"/>
                    <a:pt x="1207" y="1"/>
                    <a:pt x="800" y="1"/>
                  </a:cubicBezTo>
                  <a:close/>
                </a:path>
              </a:pathLst>
            </a:custGeom>
            <a:solidFill>
              <a:srgbClr val="FAD6C7"/>
            </a:solidFill>
            <a:ln w="6700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1"/>
            <p:cNvSpPr/>
            <p:nvPr/>
          </p:nvSpPr>
          <p:spPr>
            <a:xfrm>
              <a:off x="2839509" y="1754513"/>
              <a:ext cx="78516" cy="95450"/>
            </a:xfrm>
            <a:custGeom>
              <a:avLst/>
              <a:gdLst/>
              <a:ahLst/>
              <a:cxnLst/>
              <a:rect l="l" t="t" r="r" b="b"/>
              <a:pathLst>
                <a:path w="2731" h="3320" extrusionOk="0">
                  <a:moveTo>
                    <a:pt x="696" y="1"/>
                  </a:moveTo>
                  <a:lnTo>
                    <a:pt x="0" y="750"/>
                  </a:lnTo>
                  <a:cubicBezTo>
                    <a:pt x="375" y="1125"/>
                    <a:pt x="803" y="1553"/>
                    <a:pt x="1125" y="1981"/>
                  </a:cubicBezTo>
                  <a:cubicBezTo>
                    <a:pt x="1446" y="2409"/>
                    <a:pt x="1713" y="2891"/>
                    <a:pt x="1713" y="3319"/>
                  </a:cubicBezTo>
                  <a:lnTo>
                    <a:pt x="2730" y="3319"/>
                  </a:lnTo>
                  <a:cubicBezTo>
                    <a:pt x="2677" y="2516"/>
                    <a:pt x="2302" y="1928"/>
                    <a:pt x="1927" y="1392"/>
                  </a:cubicBezTo>
                  <a:cubicBezTo>
                    <a:pt x="1553" y="857"/>
                    <a:pt x="1125" y="429"/>
                    <a:pt x="696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1"/>
            <p:cNvSpPr/>
            <p:nvPr/>
          </p:nvSpPr>
          <p:spPr>
            <a:xfrm>
              <a:off x="2859519" y="1754513"/>
              <a:ext cx="58506" cy="95450"/>
            </a:xfrm>
            <a:custGeom>
              <a:avLst/>
              <a:gdLst/>
              <a:ahLst/>
              <a:cxnLst/>
              <a:rect l="l" t="t" r="r" b="b"/>
              <a:pathLst>
                <a:path w="2035" h="3320" fill="none" extrusionOk="0">
                  <a:moveTo>
                    <a:pt x="2034" y="3319"/>
                  </a:moveTo>
                  <a:cubicBezTo>
                    <a:pt x="1981" y="2516"/>
                    <a:pt x="1606" y="1928"/>
                    <a:pt x="1231" y="1392"/>
                  </a:cubicBezTo>
                  <a:cubicBezTo>
                    <a:pt x="857" y="857"/>
                    <a:pt x="429" y="429"/>
                    <a:pt x="0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1"/>
            <p:cNvSpPr/>
            <p:nvPr/>
          </p:nvSpPr>
          <p:spPr>
            <a:xfrm>
              <a:off x="2839509" y="1776046"/>
              <a:ext cx="49278" cy="73916"/>
            </a:xfrm>
            <a:custGeom>
              <a:avLst/>
              <a:gdLst/>
              <a:ahLst/>
              <a:cxnLst/>
              <a:rect l="l" t="t" r="r" b="b"/>
              <a:pathLst>
                <a:path w="1714" h="2571" fill="none" extrusionOk="0">
                  <a:moveTo>
                    <a:pt x="0" y="1"/>
                  </a:moveTo>
                  <a:cubicBezTo>
                    <a:pt x="375" y="376"/>
                    <a:pt x="803" y="804"/>
                    <a:pt x="1125" y="1232"/>
                  </a:cubicBezTo>
                  <a:cubicBezTo>
                    <a:pt x="1446" y="1660"/>
                    <a:pt x="1713" y="2142"/>
                    <a:pt x="1713" y="257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1"/>
            <p:cNvSpPr/>
            <p:nvPr/>
          </p:nvSpPr>
          <p:spPr>
            <a:xfrm>
              <a:off x="2841033" y="1759659"/>
              <a:ext cx="27744" cy="26824"/>
            </a:xfrm>
            <a:custGeom>
              <a:avLst/>
              <a:gdLst/>
              <a:ahLst/>
              <a:cxnLst/>
              <a:rect l="l" t="t" r="r" b="b"/>
              <a:pathLst>
                <a:path w="965" h="933" extrusionOk="0">
                  <a:moveTo>
                    <a:pt x="805" y="0"/>
                  </a:moveTo>
                  <a:cubicBezTo>
                    <a:pt x="743" y="0"/>
                    <a:pt x="675" y="26"/>
                    <a:pt x="643" y="89"/>
                  </a:cubicBezTo>
                  <a:lnTo>
                    <a:pt x="108" y="625"/>
                  </a:lnTo>
                  <a:cubicBezTo>
                    <a:pt x="1" y="678"/>
                    <a:pt x="1" y="839"/>
                    <a:pt x="54" y="892"/>
                  </a:cubicBezTo>
                  <a:cubicBezTo>
                    <a:pt x="108" y="919"/>
                    <a:pt x="161" y="932"/>
                    <a:pt x="208" y="932"/>
                  </a:cubicBezTo>
                  <a:cubicBezTo>
                    <a:pt x="255" y="932"/>
                    <a:pt x="295" y="919"/>
                    <a:pt x="322" y="892"/>
                  </a:cubicBezTo>
                  <a:lnTo>
                    <a:pt x="911" y="303"/>
                  </a:lnTo>
                  <a:cubicBezTo>
                    <a:pt x="964" y="250"/>
                    <a:pt x="964" y="143"/>
                    <a:pt x="911" y="36"/>
                  </a:cubicBezTo>
                  <a:cubicBezTo>
                    <a:pt x="889" y="13"/>
                    <a:pt x="848" y="0"/>
                    <a:pt x="80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1"/>
            <p:cNvSpPr/>
            <p:nvPr/>
          </p:nvSpPr>
          <p:spPr>
            <a:xfrm>
              <a:off x="2853366" y="1773372"/>
              <a:ext cx="27715" cy="25415"/>
            </a:xfrm>
            <a:custGeom>
              <a:avLst/>
              <a:gdLst/>
              <a:ahLst/>
              <a:cxnLst/>
              <a:rect l="l" t="t" r="r" b="b"/>
              <a:pathLst>
                <a:path w="964" h="884" extrusionOk="0">
                  <a:moveTo>
                    <a:pt x="796" y="0"/>
                  </a:moveTo>
                  <a:cubicBezTo>
                    <a:pt x="750" y="0"/>
                    <a:pt x="696" y="14"/>
                    <a:pt x="643" y="40"/>
                  </a:cubicBezTo>
                  <a:lnTo>
                    <a:pt x="54" y="576"/>
                  </a:lnTo>
                  <a:cubicBezTo>
                    <a:pt x="0" y="629"/>
                    <a:pt x="0" y="736"/>
                    <a:pt x="54" y="843"/>
                  </a:cubicBezTo>
                  <a:cubicBezTo>
                    <a:pt x="80" y="870"/>
                    <a:pt x="121" y="884"/>
                    <a:pt x="167" y="884"/>
                  </a:cubicBezTo>
                  <a:cubicBezTo>
                    <a:pt x="214" y="884"/>
                    <a:pt x="268" y="870"/>
                    <a:pt x="321" y="843"/>
                  </a:cubicBezTo>
                  <a:lnTo>
                    <a:pt x="910" y="308"/>
                  </a:lnTo>
                  <a:cubicBezTo>
                    <a:pt x="964" y="255"/>
                    <a:pt x="964" y="94"/>
                    <a:pt x="910" y="40"/>
                  </a:cubicBezTo>
                  <a:cubicBezTo>
                    <a:pt x="883" y="14"/>
                    <a:pt x="843" y="0"/>
                    <a:pt x="79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1"/>
            <p:cNvSpPr/>
            <p:nvPr/>
          </p:nvSpPr>
          <p:spPr>
            <a:xfrm>
              <a:off x="2862595" y="1785160"/>
              <a:ext cx="32344" cy="27341"/>
            </a:xfrm>
            <a:custGeom>
              <a:avLst/>
              <a:gdLst/>
              <a:ahLst/>
              <a:cxnLst/>
              <a:rect l="l" t="t" r="r" b="b"/>
              <a:pathLst>
                <a:path w="1125" h="951" extrusionOk="0">
                  <a:moveTo>
                    <a:pt x="819" y="0"/>
                  </a:moveTo>
                  <a:cubicBezTo>
                    <a:pt x="778" y="0"/>
                    <a:pt x="737" y="18"/>
                    <a:pt x="696" y="59"/>
                  </a:cubicBezTo>
                  <a:lnTo>
                    <a:pt x="107" y="540"/>
                  </a:lnTo>
                  <a:cubicBezTo>
                    <a:pt x="0" y="594"/>
                    <a:pt x="0" y="755"/>
                    <a:pt x="107" y="862"/>
                  </a:cubicBezTo>
                  <a:cubicBezTo>
                    <a:pt x="139" y="924"/>
                    <a:pt x="207" y="950"/>
                    <a:pt x="269" y="950"/>
                  </a:cubicBezTo>
                  <a:cubicBezTo>
                    <a:pt x="312" y="950"/>
                    <a:pt x="353" y="937"/>
                    <a:pt x="375" y="915"/>
                  </a:cubicBezTo>
                  <a:lnTo>
                    <a:pt x="1017" y="487"/>
                  </a:lnTo>
                  <a:cubicBezTo>
                    <a:pt x="1124" y="380"/>
                    <a:pt x="1124" y="273"/>
                    <a:pt x="1017" y="112"/>
                  </a:cubicBezTo>
                  <a:cubicBezTo>
                    <a:pt x="951" y="46"/>
                    <a:pt x="885" y="0"/>
                    <a:pt x="81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1"/>
            <p:cNvSpPr/>
            <p:nvPr/>
          </p:nvSpPr>
          <p:spPr>
            <a:xfrm>
              <a:off x="2873376" y="1802094"/>
              <a:ext cx="30791" cy="22713"/>
            </a:xfrm>
            <a:custGeom>
              <a:avLst/>
              <a:gdLst/>
              <a:ahLst/>
              <a:cxnLst/>
              <a:rect l="l" t="t" r="r" b="b"/>
              <a:pathLst>
                <a:path w="1071" h="790" extrusionOk="0">
                  <a:moveTo>
                    <a:pt x="869" y="0"/>
                  </a:moveTo>
                  <a:cubicBezTo>
                    <a:pt x="831" y="0"/>
                    <a:pt x="790" y="18"/>
                    <a:pt x="749" y="59"/>
                  </a:cubicBezTo>
                  <a:lnTo>
                    <a:pt x="107" y="487"/>
                  </a:lnTo>
                  <a:cubicBezTo>
                    <a:pt x="54" y="540"/>
                    <a:pt x="0" y="647"/>
                    <a:pt x="54" y="701"/>
                  </a:cubicBezTo>
                  <a:cubicBezTo>
                    <a:pt x="85" y="764"/>
                    <a:pt x="135" y="790"/>
                    <a:pt x="181" y="790"/>
                  </a:cubicBezTo>
                  <a:cubicBezTo>
                    <a:pt x="214" y="790"/>
                    <a:pt x="246" y="777"/>
                    <a:pt x="268" y="754"/>
                  </a:cubicBezTo>
                  <a:lnTo>
                    <a:pt x="964" y="380"/>
                  </a:lnTo>
                  <a:cubicBezTo>
                    <a:pt x="1071" y="326"/>
                    <a:pt x="1071" y="166"/>
                    <a:pt x="1017" y="112"/>
                  </a:cubicBezTo>
                  <a:cubicBezTo>
                    <a:pt x="984" y="46"/>
                    <a:pt x="931" y="0"/>
                    <a:pt x="86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1"/>
            <p:cNvSpPr/>
            <p:nvPr/>
          </p:nvSpPr>
          <p:spPr>
            <a:xfrm>
              <a:off x="2881053" y="1817216"/>
              <a:ext cx="33896" cy="21965"/>
            </a:xfrm>
            <a:custGeom>
              <a:avLst/>
              <a:gdLst/>
              <a:ahLst/>
              <a:cxnLst/>
              <a:rect l="l" t="t" r="r" b="b"/>
              <a:pathLst>
                <a:path w="1179" h="764" extrusionOk="0">
                  <a:moveTo>
                    <a:pt x="862" y="0"/>
                  </a:moveTo>
                  <a:cubicBezTo>
                    <a:pt x="843" y="0"/>
                    <a:pt x="823" y="4"/>
                    <a:pt x="804" y="14"/>
                  </a:cubicBezTo>
                  <a:lnTo>
                    <a:pt x="108" y="389"/>
                  </a:lnTo>
                  <a:cubicBezTo>
                    <a:pt x="1" y="443"/>
                    <a:pt x="1" y="550"/>
                    <a:pt x="1" y="657"/>
                  </a:cubicBezTo>
                  <a:cubicBezTo>
                    <a:pt x="54" y="710"/>
                    <a:pt x="161" y="764"/>
                    <a:pt x="268" y="764"/>
                  </a:cubicBezTo>
                  <a:lnTo>
                    <a:pt x="1018" y="550"/>
                  </a:lnTo>
                  <a:cubicBezTo>
                    <a:pt x="1125" y="496"/>
                    <a:pt x="1178" y="335"/>
                    <a:pt x="1071" y="175"/>
                  </a:cubicBezTo>
                  <a:cubicBezTo>
                    <a:pt x="1028" y="87"/>
                    <a:pt x="948" y="0"/>
                    <a:pt x="862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1"/>
            <p:cNvSpPr/>
            <p:nvPr/>
          </p:nvSpPr>
          <p:spPr>
            <a:xfrm>
              <a:off x="2884129" y="1838750"/>
              <a:ext cx="33896" cy="12736"/>
            </a:xfrm>
            <a:custGeom>
              <a:avLst/>
              <a:gdLst/>
              <a:ahLst/>
              <a:cxnLst/>
              <a:rect l="l" t="t" r="r" b="b"/>
              <a:pathLst>
                <a:path w="1179" h="443" extrusionOk="0">
                  <a:moveTo>
                    <a:pt x="1023" y="1"/>
                  </a:moveTo>
                  <a:cubicBezTo>
                    <a:pt x="1004" y="1"/>
                    <a:pt x="984" y="5"/>
                    <a:pt x="964" y="15"/>
                  </a:cubicBezTo>
                  <a:lnTo>
                    <a:pt x="215" y="175"/>
                  </a:lnTo>
                  <a:cubicBezTo>
                    <a:pt x="108" y="175"/>
                    <a:pt x="1" y="282"/>
                    <a:pt x="54" y="336"/>
                  </a:cubicBezTo>
                  <a:cubicBezTo>
                    <a:pt x="54" y="389"/>
                    <a:pt x="108" y="443"/>
                    <a:pt x="215" y="443"/>
                  </a:cubicBezTo>
                  <a:lnTo>
                    <a:pt x="1018" y="443"/>
                  </a:lnTo>
                  <a:cubicBezTo>
                    <a:pt x="1125" y="443"/>
                    <a:pt x="1178" y="336"/>
                    <a:pt x="1178" y="175"/>
                  </a:cubicBezTo>
                  <a:cubicBezTo>
                    <a:pt x="1178" y="88"/>
                    <a:pt x="1107" y="1"/>
                    <a:pt x="102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1"/>
            <p:cNvSpPr/>
            <p:nvPr/>
          </p:nvSpPr>
          <p:spPr>
            <a:xfrm>
              <a:off x="2881053" y="1749884"/>
              <a:ext cx="80069" cy="286292"/>
            </a:xfrm>
            <a:custGeom>
              <a:avLst/>
              <a:gdLst/>
              <a:ahLst/>
              <a:cxnLst/>
              <a:rect l="l" t="t" r="r" b="b"/>
              <a:pathLst>
                <a:path w="2785" h="9958" extrusionOk="0">
                  <a:moveTo>
                    <a:pt x="2624" y="1"/>
                  </a:moveTo>
                  <a:lnTo>
                    <a:pt x="1660" y="108"/>
                  </a:lnTo>
                  <a:cubicBezTo>
                    <a:pt x="1767" y="804"/>
                    <a:pt x="1446" y="1553"/>
                    <a:pt x="1125" y="2303"/>
                  </a:cubicBezTo>
                  <a:cubicBezTo>
                    <a:pt x="750" y="3052"/>
                    <a:pt x="322" y="3802"/>
                    <a:pt x="108" y="4712"/>
                  </a:cubicBezTo>
                  <a:cubicBezTo>
                    <a:pt x="54" y="4926"/>
                    <a:pt x="1" y="5193"/>
                    <a:pt x="1" y="5461"/>
                  </a:cubicBezTo>
                  <a:cubicBezTo>
                    <a:pt x="1" y="5675"/>
                    <a:pt x="54" y="5889"/>
                    <a:pt x="54" y="6103"/>
                  </a:cubicBezTo>
                  <a:cubicBezTo>
                    <a:pt x="108" y="6585"/>
                    <a:pt x="161" y="7014"/>
                    <a:pt x="268" y="7442"/>
                  </a:cubicBezTo>
                  <a:cubicBezTo>
                    <a:pt x="429" y="8298"/>
                    <a:pt x="697" y="9155"/>
                    <a:pt x="1232" y="9958"/>
                  </a:cubicBezTo>
                  <a:lnTo>
                    <a:pt x="2035" y="9369"/>
                  </a:lnTo>
                  <a:cubicBezTo>
                    <a:pt x="1660" y="8780"/>
                    <a:pt x="1393" y="7977"/>
                    <a:pt x="1232" y="7228"/>
                  </a:cubicBezTo>
                  <a:cubicBezTo>
                    <a:pt x="1125" y="6853"/>
                    <a:pt x="1071" y="6425"/>
                    <a:pt x="1071" y="6050"/>
                  </a:cubicBezTo>
                  <a:cubicBezTo>
                    <a:pt x="1018" y="5836"/>
                    <a:pt x="1018" y="5622"/>
                    <a:pt x="1018" y="5461"/>
                  </a:cubicBezTo>
                  <a:cubicBezTo>
                    <a:pt x="1018" y="5301"/>
                    <a:pt x="1018" y="5140"/>
                    <a:pt x="1071" y="4926"/>
                  </a:cubicBezTo>
                  <a:cubicBezTo>
                    <a:pt x="1232" y="4230"/>
                    <a:pt x="1660" y="3480"/>
                    <a:pt x="2035" y="2731"/>
                  </a:cubicBezTo>
                  <a:cubicBezTo>
                    <a:pt x="2356" y="1928"/>
                    <a:pt x="2784" y="1072"/>
                    <a:pt x="2624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1"/>
            <p:cNvSpPr/>
            <p:nvPr/>
          </p:nvSpPr>
          <p:spPr>
            <a:xfrm>
              <a:off x="2910291" y="1749884"/>
              <a:ext cx="50830" cy="269359"/>
            </a:xfrm>
            <a:custGeom>
              <a:avLst/>
              <a:gdLst/>
              <a:ahLst/>
              <a:cxnLst/>
              <a:rect l="l" t="t" r="r" b="b"/>
              <a:pathLst>
                <a:path w="1768" h="9369" fill="none" extrusionOk="0">
                  <a:moveTo>
                    <a:pt x="1018" y="9369"/>
                  </a:moveTo>
                  <a:cubicBezTo>
                    <a:pt x="643" y="8780"/>
                    <a:pt x="376" y="7977"/>
                    <a:pt x="215" y="7228"/>
                  </a:cubicBezTo>
                  <a:cubicBezTo>
                    <a:pt x="108" y="6853"/>
                    <a:pt x="54" y="6425"/>
                    <a:pt x="54" y="6050"/>
                  </a:cubicBezTo>
                  <a:cubicBezTo>
                    <a:pt x="1" y="5836"/>
                    <a:pt x="1" y="5622"/>
                    <a:pt x="1" y="5461"/>
                  </a:cubicBezTo>
                  <a:cubicBezTo>
                    <a:pt x="1" y="5301"/>
                    <a:pt x="1" y="5140"/>
                    <a:pt x="54" y="4926"/>
                  </a:cubicBezTo>
                  <a:cubicBezTo>
                    <a:pt x="215" y="4230"/>
                    <a:pt x="643" y="3480"/>
                    <a:pt x="1018" y="2731"/>
                  </a:cubicBezTo>
                  <a:cubicBezTo>
                    <a:pt x="1339" y="1928"/>
                    <a:pt x="1767" y="1072"/>
                    <a:pt x="1607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1"/>
            <p:cNvSpPr/>
            <p:nvPr/>
          </p:nvSpPr>
          <p:spPr>
            <a:xfrm>
              <a:off x="2881053" y="1752989"/>
              <a:ext cx="50830" cy="283188"/>
            </a:xfrm>
            <a:custGeom>
              <a:avLst/>
              <a:gdLst/>
              <a:ahLst/>
              <a:cxnLst/>
              <a:rect l="l" t="t" r="r" b="b"/>
              <a:pathLst>
                <a:path w="1768" h="9850" fill="none" extrusionOk="0">
                  <a:moveTo>
                    <a:pt x="1660" y="0"/>
                  </a:moveTo>
                  <a:cubicBezTo>
                    <a:pt x="1767" y="696"/>
                    <a:pt x="1446" y="1445"/>
                    <a:pt x="1125" y="2195"/>
                  </a:cubicBezTo>
                  <a:cubicBezTo>
                    <a:pt x="750" y="2944"/>
                    <a:pt x="322" y="3694"/>
                    <a:pt x="108" y="4604"/>
                  </a:cubicBezTo>
                  <a:cubicBezTo>
                    <a:pt x="54" y="4818"/>
                    <a:pt x="1" y="5085"/>
                    <a:pt x="1" y="5353"/>
                  </a:cubicBezTo>
                  <a:cubicBezTo>
                    <a:pt x="1" y="5567"/>
                    <a:pt x="54" y="5781"/>
                    <a:pt x="54" y="5995"/>
                  </a:cubicBezTo>
                  <a:cubicBezTo>
                    <a:pt x="108" y="6477"/>
                    <a:pt x="161" y="6906"/>
                    <a:pt x="268" y="7334"/>
                  </a:cubicBezTo>
                  <a:cubicBezTo>
                    <a:pt x="429" y="8190"/>
                    <a:pt x="697" y="9047"/>
                    <a:pt x="1232" y="985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1"/>
            <p:cNvSpPr/>
            <p:nvPr/>
          </p:nvSpPr>
          <p:spPr>
            <a:xfrm>
              <a:off x="2925701" y="1758825"/>
              <a:ext cx="33867" cy="16014"/>
            </a:xfrm>
            <a:custGeom>
              <a:avLst/>
              <a:gdLst/>
              <a:ahLst/>
              <a:cxnLst/>
              <a:rect l="l" t="t" r="r" b="b"/>
              <a:pathLst>
                <a:path w="1178" h="557" extrusionOk="0">
                  <a:moveTo>
                    <a:pt x="1006" y="1"/>
                  </a:moveTo>
                  <a:cubicBezTo>
                    <a:pt x="992" y="1"/>
                    <a:pt x="978" y="4"/>
                    <a:pt x="964" y="11"/>
                  </a:cubicBezTo>
                  <a:lnTo>
                    <a:pt x="161" y="11"/>
                  </a:lnTo>
                  <a:cubicBezTo>
                    <a:pt x="54" y="11"/>
                    <a:pt x="0" y="118"/>
                    <a:pt x="0" y="225"/>
                  </a:cubicBezTo>
                  <a:cubicBezTo>
                    <a:pt x="0" y="332"/>
                    <a:pt x="54" y="439"/>
                    <a:pt x="161" y="439"/>
                  </a:cubicBezTo>
                  <a:lnTo>
                    <a:pt x="910" y="546"/>
                  </a:lnTo>
                  <a:cubicBezTo>
                    <a:pt x="924" y="554"/>
                    <a:pt x="939" y="557"/>
                    <a:pt x="953" y="557"/>
                  </a:cubicBezTo>
                  <a:cubicBezTo>
                    <a:pt x="1045" y="557"/>
                    <a:pt x="1131" y="418"/>
                    <a:pt x="1178" y="279"/>
                  </a:cubicBezTo>
                  <a:cubicBezTo>
                    <a:pt x="1178" y="140"/>
                    <a:pt x="1098" y="1"/>
                    <a:pt x="100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1"/>
            <p:cNvSpPr/>
            <p:nvPr/>
          </p:nvSpPr>
          <p:spPr>
            <a:xfrm>
              <a:off x="2919520" y="1781796"/>
              <a:ext cx="35449" cy="20844"/>
            </a:xfrm>
            <a:custGeom>
              <a:avLst/>
              <a:gdLst/>
              <a:ahLst/>
              <a:cxnLst/>
              <a:rect l="l" t="t" r="r" b="b"/>
              <a:pathLst>
                <a:path w="1233" h="725" extrusionOk="0">
                  <a:moveTo>
                    <a:pt x="264" y="1"/>
                  </a:moveTo>
                  <a:cubicBezTo>
                    <a:pt x="178" y="1"/>
                    <a:pt x="98" y="88"/>
                    <a:pt x="55" y="176"/>
                  </a:cubicBezTo>
                  <a:cubicBezTo>
                    <a:pt x="1" y="283"/>
                    <a:pt x="55" y="390"/>
                    <a:pt x="162" y="443"/>
                  </a:cubicBezTo>
                  <a:lnTo>
                    <a:pt x="911" y="711"/>
                  </a:lnTo>
                  <a:cubicBezTo>
                    <a:pt x="930" y="720"/>
                    <a:pt x="949" y="725"/>
                    <a:pt x="968" y="725"/>
                  </a:cubicBezTo>
                  <a:cubicBezTo>
                    <a:pt x="1054" y="725"/>
                    <a:pt x="1135" y="629"/>
                    <a:pt x="1179" y="497"/>
                  </a:cubicBezTo>
                  <a:cubicBezTo>
                    <a:pt x="1232" y="390"/>
                    <a:pt x="1179" y="229"/>
                    <a:pt x="1072" y="176"/>
                  </a:cubicBezTo>
                  <a:lnTo>
                    <a:pt x="322" y="15"/>
                  </a:lnTo>
                  <a:cubicBezTo>
                    <a:pt x="303" y="5"/>
                    <a:pt x="283" y="1"/>
                    <a:pt x="26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1"/>
            <p:cNvSpPr/>
            <p:nvPr/>
          </p:nvSpPr>
          <p:spPr>
            <a:xfrm>
              <a:off x="2910291" y="1801835"/>
              <a:ext cx="35449" cy="28520"/>
            </a:xfrm>
            <a:custGeom>
              <a:avLst/>
              <a:gdLst/>
              <a:ahLst/>
              <a:cxnLst/>
              <a:rect l="l" t="t" r="r" b="b"/>
              <a:pathLst>
                <a:path w="1233" h="992" extrusionOk="0">
                  <a:moveTo>
                    <a:pt x="319" y="0"/>
                  </a:moveTo>
                  <a:cubicBezTo>
                    <a:pt x="231" y="0"/>
                    <a:pt x="142" y="96"/>
                    <a:pt x="54" y="228"/>
                  </a:cubicBezTo>
                  <a:cubicBezTo>
                    <a:pt x="1" y="442"/>
                    <a:pt x="1" y="603"/>
                    <a:pt x="108" y="656"/>
                  </a:cubicBezTo>
                  <a:lnTo>
                    <a:pt x="804" y="978"/>
                  </a:lnTo>
                  <a:cubicBezTo>
                    <a:pt x="822" y="987"/>
                    <a:pt x="841" y="991"/>
                    <a:pt x="859" y="991"/>
                  </a:cubicBezTo>
                  <a:cubicBezTo>
                    <a:pt x="948" y="991"/>
                    <a:pt x="1036" y="887"/>
                    <a:pt x="1125" y="710"/>
                  </a:cubicBezTo>
                  <a:cubicBezTo>
                    <a:pt x="1232" y="549"/>
                    <a:pt x="1232" y="335"/>
                    <a:pt x="1125" y="282"/>
                  </a:cubicBezTo>
                  <a:lnTo>
                    <a:pt x="376" y="14"/>
                  </a:lnTo>
                  <a:cubicBezTo>
                    <a:pt x="357" y="5"/>
                    <a:pt x="338" y="0"/>
                    <a:pt x="31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1"/>
            <p:cNvSpPr/>
            <p:nvPr/>
          </p:nvSpPr>
          <p:spPr>
            <a:xfrm>
              <a:off x="2899539" y="1827796"/>
              <a:ext cx="33867" cy="23690"/>
            </a:xfrm>
            <a:custGeom>
              <a:avLst/>
              <a:gdLst/>
              <a:ahLst/>
              <a:cxnLst/>
              <a:rect l="l" t="t" r="r" b="b"/>
              <a:pathLst>
                <a:path w="1178" h="824" extrusionOk="0">
                  <a:moveTo>
                    <a:pt x="259" y="0"/>
                  </a:moveTo>
                  <a:cubicBezTo>
                    <a:pt x="189" y="0"/>
                    <a:pt x="93" y="50"/>
                    <a:pt x="54" y="128"/>
                  </a:cubicBezTo>
                  <a:cubicBezTo>
                    <a:pt x="0" y="289"/>
                    <a:pt x="0" y="396"/>
                    <a:pt x="107" y="449"/>
                  </a:cubicBezTo>
                  <a:lnTo>
                    <a:pt x="803" y="824"/>
                  </a:lnTo>
                  <a:cubicBezTo>
                    <a:pt x="910" y="824"/>
                    <a:pt x="1071" y="770"/>
                    <a:pt x="1124" y="663"/>
                  </a:cubicBezTo>
                  <a:cubicBezTo>
                    <a:pt x="1178" y="556"/>
                    <a:pt x="1124" y="396"/>
                    <a:pt x="1071" y="342"/>
                  </a:cubicBezTo>
                  <a:lnTo>
                    <a:pt x="321" y="21"/>
                  </a:lnTo>
                  <a:cubicBezTo>
                    <a:pt x="307" y="7"/>
                    <a:pt x="285" y="0"/>
                    <a:pt x="25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1"/>
            <p:cNvSpPr/>
            <p:nvPr/>
          </p:nvSpPr>
          <p:spPr>
            <a:xfrm>
              <a:off x="2887205" y="1849531"/>
              <a:ext cx="35449" cy="26996"/>
            </a:xfrm>
            <a:custGeom>
              <a:avLst/>
              <a:gdLst/>
              <a:ahLst/>
              <a:cxnLst/>
              <a:rect l="l" t="t" r="r" b="b"/>
              <a:pathLst>
                <a:path w="1233" h="939" extrusionOk="0">
                  <a:moveTo>
                    <a:pt x="368" y="1"/>
                  </a:moveTo>
                  <a:cubicBezTo>
                    <a:pt x="268" y="1"/>
                    <a:pt x="152" y="96"/>
                    <a:pt x="108" y="229"/>
                  </a:cubicBezTo>
                  <a:cubicBezTo>
                    <a:pt x="1" y="443"/>
                    <a:pt x="54" y="603"/>
                    <a:pt x="161" y="657"/>
                  </a:cubicBezTo>
                  <a:lnTo>
                    <a:pt x="857" y="924"/>
                  </a:lnTo>
                  <a:cubicBezTo>
                    <a:pt x="876" y="934"/>
                    <a:pt x="897" y="938"/>
                    <a:pt x="918" y="938"/>
                  </a:cubicBezTo>
                  <a:cubicBezTo>
                    <a:pt x="1018" y="938"/>
                    <a:pt x="1134" y="843"/>
                    <a:pt x="1179" y="710"/>
                  </a:cubicBezTo>
                  <a:cubicBezTo>
                    <a:pt x="1232" y="550"/>
                    <a:pt x="1232" y="336"/>
                    <a:pt x="1125" y="336"/>
                  </a:cubicBezTo>
                  <a:lnTo>
                    <a:pt x="429" y="14"/>
                  </a:lnTo>
                  <a:cubicBezTo>
                    <a:pt x="410" y="5"/>
                    <a:pt x="389" y="1"/>
                    <a:pt x="36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1"/>
            <p:cNvSpPr/>
            <p:nvPr/>
          </p:nvSpPr>
          <p:spPr>
            <a:xfrm>
              <a:off x="2879529" y="1877246"/>
              <a:ext cx="35420" cy="19291"/>
            </a:xfrm>
            <a:custGeom>
              <a:avLst/>
              <a:gdLst/>
              <a:ahLst/>
              <a:cxnLst/>
              <a:rect l="l" t="t" r="r" b="b"/>
              <a:pathLst>
                <a:path w="1232" h="671" extrusionOk="0">
                  <a:moveTo>
                    <a:pt x="265" y="0"/>
                  </a:moveTo>
                  <a:cubicBezTo>
                    <a:pt x="178" y="0"/>
                    <a:pt x="98" y="96"/>
                    <a:pt x="54" y="228"/>
                  </a:cubicBezTo>
                  <a:cubicBezTo>
                    <a:pt x="0" y="389"/>
                    <a:pt x="54" y="549"/>
                    <a:pt x="161" y="549"/>
                  </a:cubicBezTo>
                  <a:lnTo>
                    <a:pt x="964" y="656"/>
                  </a:lnTo>
                  <a:cubicBezTo>
                    <a:pt x="983" y="666"/>
                    <a:pt x="1003" y="671"/>
                    <a:pt x="1022" y="671"/>
                  </a:cubicBezTo>
                  <a:cubicBezTo>
                    <a:pt x="1106" y="671"/>
                    <a:pt x="1178" y="583"/>
                    <a:pt x="1178" y="496"/>
                  </a:cubicBezTo>
                  <a:cubicBezTo>
                    <a:pt x="1231" y="389"/>
                    <a:pt x="1178" y="282"/>
                    <a:pt x="1071" y="228"/>
                  </a:cubicBezTo>
                  <a:lnTo>
                    <a:pt x="321" y="14"/>
                  </a:lnTo>
                  <a:cubicBezTo>
                    <a:pt x="302" y="5"/>
                    <a:pt x="283" y="0"/>
                    <a:pt x="26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1"/>
            <p:cNvSpPr/>
            <p:nvPr/>
          </p:nvSpPr>
          <p:spPr>
            <a:xfrm>
              <a:off x="2884129" y="1955705"/>
              <a:ext cx="35420" cy="19320"/>
            </a:xfrm>
            <a:custGeom>
              <a:avLst/>
              <a:gdLst/>
              <a:ahLst/>
              <a:cxnLst/>
              <a:rect l="l" t="t" r="r" b="b"/>
              <a:pathLst>
                <a:path w="1232" h="672" extrusionOk="0">
                  <a:moveTo>
                    <a:pt x="1023" y="1"/>
                  </a:moveTo>
                  <a:cubicBezTo>
                    <a:pt x="1004" y="1"/>
                    <a:pt x="984" y="5"/>
                    <a:pt x="964" y="15"/>
                  </a:cubicBezTo>
                  <a:lnTo>
                    <a:pt x="161" y="176"/>
                  </a:lnTo>
                  <a:cubicBezTo>
                    <a:pt x="54" y="176"/>
                    <a:pt x="1" y="283"/>
                    <a:pt x="54" y="443"/>
                  </a:cubicBezTo>
                  <a:cubicBezTo>
                    <a:pt x="54" y="576"/>
                    <a:pt x="163" y="671"/>
                    <a:pt x="261" y="671"/>
                  </a:cubicBezTo>
                  <a:cubicBezTo>
                    <a:pt x="282" y="671"/>
                    <a:pt x="303" y="667"/>
                    <a:pt x="322" y="657"/>
                  </a:cubicBezTo>
                  <a:lnTo>
                    <a:pt x="1071" y="497"/>
                  </a:lnTo>
                  <a:cubicBezTo>
                    <a:pt x="1178" y="443"/>
                    <a:pt x="1232" y="336"/>
                    <a:pt x="1178" y="176"/>
                  </a:cubicBezTo>
                  <a:cubicBezTo>
                    <a:pt x="1178" y="88"/>
                    <a:pt x="1107" y="1"/>
                    <a:pt x="102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1"/>
            <p:cNvSpPr/>
            <p:nvPr/>
          </p:nvSpPr>
          <p:spPr>
            <a:xfrm>
              <a:off x="2891834" y="1979223"/>
              <a:ext cx="33896" cy="21965"/>
            </a:xfrm>
            <a:custGeom>
              <a:avLst/>
              <a:gdLst/>
              <a:ahLst/>
              <a:cxnLst/>
              <a:rect l="l" t="t" r="r" b="b"/>
              <a:pathLst>
                <a:path w="1179" h="764" extrusionOk="0">
                  <a:moveTo>
                    <a:pt x="910" y="0"/>
                  </a:moveTo>
                  <a:lnTo>
                    <a:pt x="161" y="268"/>
                  </a:lnTo>
                  <a:cubicBezTo>
                    <a:pt x="54" y="268"/>
                    <a:pt x="0" y="428"/>
                    <a:pt x="54" y="589"/>
                  </a:cubicBezTo>
                  <a:cubicBezTo>
                    <a:pt x="98" y="676"/>
                    <a:pt x="177" y="764"/>
                    <a:pt x="263" y="764"/>
                  </a:cubicBezTo>
                  <a:cubicBezTo>
                    <a:pt x="282" y="764"/>
                    <a:pt x="302" y="759"/>
                    <a:pt x="322" y="750"/>
                  </a:cubicBezTo>
                  <a:lnTo>
                    <a:pt x="1071" y="482"/>
                  </a:lnTo>
                  <a:cubicBezTo>
                    <a:pt x="1125" y="428"/>
                    <a:pt x="1178" y="321"/>
                    <a:pt x="1125" y="214"/>
                  </a:cubicBezTo>
                  <a:cubicBezTo>
                    <a:pt x="1125" y="54"/>
                    <a:pt x="1018" y="0"/>
                    <a:pt x="91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1"/>
            <p:cNvSpPr/>
            <p:nvPr/>
          </p:nvSpPr>
          <p:spPr>
            <a:xfrm>
              <a:off x="2877976" y="1903811"/>
              <a:ext cx="33896" cy="20010"/>
            </a:xfrm>
            <a:custGeom>
              <a:avLst/>
              <a:gdLst/>
              <a:ahLst/>
              <a:cxnLst/>
              <a:rect l="l" t="t" r="r" b="b"/>
              <a:pathLst>
                <a:path w="1179" h="696" extrusionOk="0">
                  <a:moveTo>
                    <a:pt x="215" y="0"/>
                  </a:moveTo>
                  <a:cubicBezTo>
                    <a:pt x="108" y="0"/>
                    <a:pt x="1" y="161"/>
                    <a:pt x="1" y="375"/>
                  </a:cubicBezTo>
                  <a:cubicBezTo>
                    <a:pt x="1" y="535"/>
                    <a:pt x="108" y="696"/>
                    <a:pt x="215" y="696"/>
                  </a:cubicBezTo>
                  <a:lnTo>
                    <a:pt x="1018" y="642"/>
                  </a:lnTo>
                  <a:cubicBezTo>
                    <a:pt x="1125" y="642"/>
                    <a:pt x="1178" y="482"/>
                    <a:pt x="1178" y="321"/>
                  </a:cubicBezTo>
                  <a:cubicBezTo>
                    <a:pt x="1178" y="161"/>
                    <a:pt x="1071" y="0"/>
                    <a:pt x="96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1"/>
            <p:cNvSpPr/>
            <p:nvPr/>
          </p:nvSpPr>
          <p:spPr>
            <a:xfrm>
              <a:off x="2879529" y="1928421"/>
              <a:ext cx="35420" cy="23115"/>
            </a:xfrm>
            <a:custGeom>
              <a:avLst/>
              <a:gdLst/>
              <a:ahLst/>
              <a:cxnLst/>
              <a:rect l="l" t="t" r="r" b="b"/>
              <a:pathLst>
                <a:path w="1232" h="804" extrusionOk="0">
                  <a:moveTo>
                    <a:pt x="964" y="1"/>
                  </a:moveTo>
                  <a:lnTo>
                    <a:pt x="161" y="54"/>
                  </a:lnTo>
                  <a:cubicBezTo>
                    <a:pt x="107" y="54"/>
                    <a:pt x="0" y="268"/>
                    <a:pt x="54" y="482"/>
                  </a:cubicBezTo>
                  <a:cubicBezTo>
                    <a:pt x="54" y="643"/>
                    <a:pt x="161" y="804"/>
                    <a:pt x="268" y="804"/>
                  </a:cubicBezTo>
                  <a:lnTo>
                    <a:pt x="1071" y="696"/>
                  </a:lnTo>
                  <a:cubicBezTo>
                    <a:pt x="1178" y="643"/>
                    <a:pt x="1231" y="482"/>
                    <a:pt x="1178" y="322"/>
                  </a:cubicBezTo>
                  <a:cubicBezTo>
                    <a:pt x="1178" y="108"/>
                    <a:pt x="1071" y="1"/>
                    <a:pt x="96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1"/>
            <p:cNvSpPr/>
            <p:nvPr/>
          </p:nvSpPr>
          <p:spPr>
            <a:xfrm>
              <a:off x="2901063" y="2000354"/>
              <a:ext cx="35420" cy="28549"/>
            </a:xfrm>
            <a:custGeom>
              <a:avLst/>
              <a:gdLst/>
              <a:ahLst/>
              <a:cxnLst/>
              <a:rect l="l" t="t" r="r" b="b"/>
              <a:pathLst>
                <a:path w="1232" h="993" extrusionOk="0">
                  <a:moveTo>
                    <a:pt x="894" y="1"/>
                  </a:moveTo>
                  <a:cubicBezTo>
                    <a:pt x="879" y="1"/>
                    <a:pt x="867" y="5"/>
                    <a:pt x="857" y="15"/>
                  </a:cubicBezTo>
                  <a:lnTo>
                    <a:pt x="108" y="282"/>
                  </a:lnTo>
                  <a:cubicBezTo>
                    <a:pt x="1" y="336"/>
                    <a:pt x="1" y="550"/>
                    <a:pt x="108" y="764"/>
                  </a:cubicBezTo>
                  <a:cubicBezTo>
                    <a:pt x="196" y="896"/>
                    <a:pt x="320" y="992"/>
                    <a:pt x="421" y="992"/>
                  </a:cubicBezTo>
                  <a:cubicBezTo>
                    <a:pt x="443" y="992"/>
                    <a:pt x="463" y="988"/>
                    <a:pt x="482" y="978"/>
                  </a:cubicBezTo>
                  <a:lnTo>
                    <a:pt x="1125" y="603"/>
                  </a:lnTo>
                  <a:cubicBezTo>
                    <a:pt x="1232" y="550"/>
                    <a:pt x="1232" y="389"/>
                    <a:pt x="1125" y="229"/>
                  </a:cubicBezTo>
                  <a:cubicBezTo>
                    <a:pt x="1081" y="97"/>
                    <a:pt x="964" y="1"/>
                    <a:pt x="89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1"/>
            <p:cNvSpPr/>
            <p:nvPr/>
          </p:nvSpPr>
          <p:spPr>
            <a:xfrm>
              <a:off x="2522454" y="2730259"/>
              <a:ext cx="87774" cy="89297"/>
            </a:xfrm>
            <a:custGeom>
              <a:avLst/>
              <a:gdLst/>
              <a:ahLst/>
              <a:cxnLst/>
              <a:rect l="l" t="t" r="r" b="b"/>
              <a:pathLst>
                <a:path w="3053" h="3106" extrusionOk="0">
                  <a:moveTo>
                    <a:pt x="2463" y="0"/>
                  </a:moveTo>
                  <a:cubicBezTo>
                    <a:pt x="1767" y="857"/>
                    <a:pt x="697" y="1606"/>
                    <a:pt x="1" y="2677"/>
                  </a:cubicBezTo>
                  <a:lnTo>
                    <a:pt x="643" y="3105"/>
                  </a:lnTo>
                  <a:cubicBezTo>
                    <a:pt x="1286" y="2195"/>
                    <a:pt x="2249" y="1499"/>
                    <a:pt x="3052" y="482"/>
                  </a:cubicBezTo>
                  <a:lnTo>
                    <a:pt x="2463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1"/>
            <p:cNvSpPr/>
            <p:nvPr/>
          </p:nvSpPr>
          <p:spPr>
            <a:xfrm>
              <a:off x="2522454" y="2730259"/>
              <a:ext cx="70840" cy="76964"/>
            </a:xfrm>
            <a:custGeom>
              <a:avLst/>
              <a:gdLst/>
              <a:ahLst/>
              <a:cxnLst/>
              <a:rect l="l" t="t" r="r" b="b"/>
              <a:pathLst>
                <a:path w="2464" h="2677" fill="none" extrusionOk="0">
                  <a:moveTo>
                    <a:pt x="2463" y="0"/>
                  </a:moveTo>
                  <a:cubicBezTo>
                    <a:pt x="1767" y="857"/>
                    <a:pt x="697" y="1606"/>
                    <a:pt x="1" y="2677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1"/>
            <p:cNvSpPr/>
            <p:nvPr/>
          </p:nvSpPr>
          <p:spPr>
            <a:xfrm>
              <a:off x="2540940" y="2744116"/>
              <a:ext cx="69288" cy="75440"/>
            </a:xfrm>
            <a:custGeom>
              <a:avLst/>
              <a:gdLst/>
              <a:ahLst/>
              <a:cxnLst/>
              <a:rect l="l" t="t" r="r" b="b"/>
              <a:pathLst>
                <a:path w="2410" h="2624" fill="none" extrusionOk="0">
                  <a:moveTo>
                    <a:pt x="0" y="2623"/>
                  </a:moveTo>
                  <a:cubicBezTo>
                    <a:pt x="643" y="1713"/>
                    <a:pt x="1606" y="1017"/>
                    <a:pt x="2409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1"/>
            <p:cNvSpPr/>
            <p:nvPr/>
          </p:nvSpPr>
          <p:spPr>
            <a:xfrm>
              <a:off x="2525530" y="2795406"/>
              <a:ext cx="24667" cy="20671"/>
            </a:xfrm>
            <a:custGeom>
              <a:avLst/>
              <a:gdLst/>
              <a:ahLst/>
              <a:cxnLst/>
              <a:rect l="l" t="t" r="r" b="b"/>
              <a:pathLst>
                <a:path w="858" h="719" extrusionOk="0">
                  <a:moveTo>
                    <a:pt x="193" y="1"/>
                  </a:moveTo>
                  <a:cubicBezTo>
                    <a:pt x="136" y="1"/>
                    <a:pt x="86" y="27"/>
                    <a:pt x="55" y="90"/>
                  </a:cubicBezTo>
                  <a:cubicBezTo>
                    <a:pt x="1" y="197"/>
                    <a:pt x="1" y="304"/>
                    <a:pt x="55" y="357"/>
                  </a:cubicBezTo>
                  <a:lnTo>
                    <a:pt x="590" y="679"/>
                  </a:lnTo>
                  <a:cubicBezTo>
                    <a:pt x="617" y="705"/>
                    <a:pt x="657" y="719"/>
                    <a:pt x="697" y="719"/>
                  </a:cubicBezTo>
                  <a:cubicBezTo>
                    <a:pt x="737" y="719"/>
                    <a:pt x="777" y="705"/>
                    <a:pt x="804" y="679"/>
                  </a:cubicBezTo>
                  <a:cubicBezTo>
                    <a:pt x="857" y="571"/>
                    <a:pt x="857" y="464"/>
                    <a:pt x="804" y="411"/>
                  </a:cubicBezTo>
                  <a:lnTo>
                    <a:pt x="322" y="36"/>
                  </a:lnTo>
                  <a:cubicBezTo>
                    <a:pt x="278" y="14"/>
                    <a:pt x="233" y="1"/>
                    <a:pt x="19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1"/>
            <p:cNvSpPr/>
            <p:nvPr/>
          </p:nvSpPr>
          <p:spPr>
            <a:xfrm>
              <a:off x="2537864" y="2781434"/>
              <a:ext cx="23115" cy="21821"/>
            </a:xfrm>
            <a:custGeom>
              <a:avLst/>
              <a:gdLst/>
              <a:ahLst/>
              <a:cxnLst/>
              <a:rect l="l" t="t" r="r" b="b"/>
              <a:pathLst>
                <a:path w="804" h="759" extrusionOk="0">
                  <a:moveTo>
                    <a:pt x="208" y="0"/>
                  </a:moveTo>
                  <a:cubicBezTo>
                    <a:pt x="161" y="0"/>
                    <a:pt x="107" y="14"/>
                    <a:pt x="54" y="40"/>
                  </a:cubicBezTo>
                  <a:cubicBezTo>
                    <a:pt x="0" y="147"/>
                    <a:pt x="0" y="254"/>
                    <a:pt x="54" y="308"/>
                  </a:cubicBezTo>
                  <a:lnTo>
                    <a:pt x="536" y="736"/>
                  </a:lnTo>
                  <a:cubicBezTo>
                    <a:pt x="551" y="752"/>
                    <a:pt x="571" y="758"/>
                    <a:pt x="594" y="758"/>
                  </a:cubicBezTo>
                  <a:cubicBezTo>
                    <a:pt x="647" y="758"/>
                    <a:pt x="712" y="721"/>
                    <a:pt x="750" y="683"/>
                  </a:cubicBezTo>
                  <a:cubicBezTo>
                    <a:pt x="803" y="629"/>
                    <a:pt x="803" y="522"/>
                    <a:pt x="750" y="469"/>
                  </a:cubicBezTo>
                  <a:lnTo>
                    <a:pt x="321" y="40"/>
                  </a:lnTo>
                  <a:cubicBezTo>
                    <a:pt x="295" y="14"/>
                    <a:pt x="254" y="0"/>
                    <a:pt x="20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1"/>
            <p:cNvSpPr/>
            <p:nvPr/>
          </p:nvSpPr>
          <p:spPr>
            <a:xfrm>
              <a:off x="2548616" y="2766599"/>
              <a:ext cx="27744" cy="25386"/>
            </a:xfrm>
            <a:custGeom>
              <a:avLst/>
              <a:gdLst/>
              <a:ahLst/>
              <a:cxnLst/>
              <a:rect l="l" t="t" r="r" b="b"/>
              <a:pathLst>
                <a:path w="965" h="883" extrusionOk="0">
                  <a:moveTo>
                    <a:pt x="376" y="0"/>
                  </a:moveTo>
                  <a:cubicBezTo>
                    <a:pt x="318" y="0"/>
                    <a:pt x="240" y="50"/>
                    <a:pt x="162" y="128"/>
                  </a:cubicBezTo>
                  <a:cubicBezTo>
                    <a:pt x="54" y="235"/>
                    <a:pt x="1" y="342"/>
                    <a:pt x="54" y="396"/>
                  </a:cubicBezTo>
                  <a:lnTo>
                    <a:pt x="536" y="824"/>
                  </a:lnTo>
                  <a:cubicBezTo>
                    <a:pt x="557" y="865"/>
                    <a:pt x="585" y="882"/>
                    <a:pt x="618" y="882"/>
                  </a:cubicBezTo>
                  <a:cubicBezTo>
                    <a:pt x="672" y="882"/>
                    <a:pt x="738" y="837"/>
                    <a:pt x="804" y="770"/>
                  </a:cubicBezTo>
                  <a:cubicBezTo>
                    <a:pt x="911" y="663"/>
                    <a:pt x="965" y="556"/>
                    <a:pt x="857" y="503"/>
                  </a:cubicBezTo>
                  <a:lnTo>
                    <a:pt x="429" y="21"/>
                  </a:lnTo>
                  <a:cubicBezTo>
                    <a:pt x="415" y="7"/>
                    <a:pt x="397" y="0"/>
                    <a:pt x="37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1"/>
            <p:cNvSpPr/>
            <p:nvPr/>
          </p:nvSpPr>
          <p:spPr>
            <a:xfrm>
              <a:off x="2564026" y="2755271"/>
              <a:ext cx="23115" cy="22339"/>
            </a:xfrm>
            <a:custGeom>
              <a:avLst/>
              <a:gdLst/>
              <a:ahLst/>
              <a:cxnLst/>
              <a:rect l="l" t="t" r="r" b="b"/>
              <a:pathLst>
                <a:path w="804" h="777" extrusionOk="0">
                  <a:moveTo>
                    <a:pt x="188" y="0"/>
                  </a:moveTo>
                  <a:cubicBezTo>
                    <a:pt x="147" y="0"/>
                    <a:pt x="107" y="14"/>
                    <a:pt x="54" y="40"/>
                  </a:cubicBezTo>
                  <a:cubicBezTo>
                    <a:pt x="0" y="147"/>
                    <a:pt x="0" y="254"/>
                    <a:pt x="54" y="308"/>
                  </a:cubicBezTo>
                  <a:lnTo>
                    <a:pt x="482" y="736"/>
                  </a:lnTo>
                  <a:cubicBezTo>
                    <a:pt x="509" y="763"/>
                    <a:pt x="549" y="776"/>
                    <a:pt x="589" y="776"/>
                  </a:cubicBezTo>
                  <a:cubicBezTo>
                    <a:pt x="629" y="776"/>
                    <a:pt x="669" y="763"/>
                    <a:pt x="696" y="736"/>
                  </a:cubicBezTo>
                  <a:cubicBezTo>
                    <a:pt x="803" y="683"/>
                    <a:pt x="803" y="576"/>
                    <a:pt x="750" y="522"/>
                  </a:cubicBezTo>
                  <a:lnTo>
                    <a:pt x="321" y="40"/>
                  </a:lnTo>
                  <a:cubicBezTo>
                    <a:pt x="268" y="14"/>
                    <a:pt x="228" y="0"/>
                    <a:pt x="18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1"/>
            <p:cNvSpPr/>
            <p:nvPr/>
          </p:nvSpPr>
          <p:spPr>
            <a:xfrm>
              <a:off x="2574779" y="2741931"/>
              <a:ext cx="26191" cy="24351"/>
            </a:xfrm>
            <a:custGeom>
              <a:avLst/>
              <a:gdLst/>
              <a:ahLst/>
              <a:cxnLst/>
              <a:rect l="l" t="t" r="r" b="b"/>
              <a:pathLst>
                <a:path w="911" h="847" extrusionOk="0">
                  <a:moveTo>
                    <a:pt x="316" y="0"/>
                  </a:moveTo>
                  <a:cubicBezTo>
                    <a:pt x="259" y="0"/>
                    <a:pt x="184" y="38"/>
                    <a:pt x="108" y="76"/>
                  </a:cubicBezTo>
                  <a:cubicBezTo>
                    <a:pt x="55" y="183"/>
                    <a:pt x="1" y="290"/>
                    <a:pt x="55" y="344"/>
                  </a:cubicBezTo>
                  <a:lnTo>
                    <a:pt x="536" y="826"/>
                  </a:lnTo>
                  <a:cubicBezTo>
                    <a:pt x="551" y="840"/>
                    <a:pt x="569" y="847"/>
                    <a:pt x="590" y="847"/>
                  </a:cubicBezTo>
                  <a:cubicBezTo>
                    <a:pt x="647" y="847"/>
                    <a:pt x="726" y="797"/>
                    <a:pt x="804" y="718"/>
                  </a:cubicBezTo>
                  <a:cubicBezTo>
                    <a:pt x="911" y="665"/>
                    <a:pt x="911" y="504"/>
                    <a:pt x="857" y="451"/>
                  </a:cubicBezTo>
                  <a:lnTo>
                    <a:pt x="376" y="23"/>
                  </a:lnTo>
                  <a:cubicBezTo>
                    <a:pt x="360" y="7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1"/>
            <p:cNvSpPr/>
            <p:nvPr/>
          </p:nvSpPr>
          <p:spPr>
            <a:xfrm>
              <a:off x="2588636" y="2729626"/>
              <a:ext cx="23115" cy="21678"/>
            </a:xfrm>
            <a:custGeom>
              <a:avLst/>
              <a:gdLst/>
              <a:ahLst/>
              <a:cxnLst/>
              <a:rect l="l" t="t" r="r" b="b"/>
              <a:pathLst>
                <a:path w="804" h="754" extrusionOk="0">
                  <a:moveTo>
                    <a:pt x="210" y="0"/>
                  </a:moveTo>
                  <a:cubicBezTo>
                    <a:pt x="157" y="0"/>
                    <a:pt x="92" y="38"/>
                    <a:pt x="54" y="76"/>
                  </a:cubicBezTo>
                  <a:cubicBezTo>
                    <a:pt x="1" y="129"/>
                    <a:pt x="1" y="236"/>
                    <a:pt x="54" y="290"/>
                  </a:cubicBezTo>
                  <a:lnTo>
                    <a:pt x="536" y="718"/>
                  </a:lnTo>
                  <a:cubicBezTo>
                    <a:pt x="558" y="740"/>
                    <a:pt x="590" y="753"/>
                    <a:pt x="623" y="753"/>
                  </a:cubicBezTo>
                  <a:cubicBezTo>
                    <a:pt x="669" y="753"/>
                    <a:pt x="719" y="727"/>
                    <a:pt x="750" y="665"/>
                  </a:cubicBezTo>
                  <a:cubicBezTo>
                    <a:pt x="804" y="611"/>
                    <a:pt x="804" y="451"/>
                    <a:pt x="750" y="451"/>
                  </a:cubicBezTo>
                  <a:lnTo>
                    <a:pt x="268" y="22"/>
                  </a:lnTo>
                  <a:cubicBezTo>
                    <a:pt x="253" y="7"/>
                    <a:pt x="232" y="0"/>
                    <a:pt x="21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1"/>
            <p:cNvSpPr/>
            <p:nvPr/>
          </p:nvSpPr>
          <p:spPr>
            <a:xfrm>
              <a:off x="2407051" y="2676381"/>
              <a:ext cx="101603" cy="57759"/>
            </a:xfrm>
            <a:custGeom>
              <a:avLst/>
              <a:gdLst/>
              <a:ahLst/>
              <a:cxnLst/>
              <a:rect l="l" t="t" r="r" b="b"/>
              <a:pathLst>
                <a:path w="3534" h="2009" extrusionOk="0">
                  <a:moveTo>
                    <a:pt x="0" y="1"/>
                  </a:moveTo>
                  <a:lnTo>
                    <a:pt x="0" y="804"/>
                  </a:lnTo>
                  <a:cubicBezTo>
                    <a:pt x="428" y="804"/>
                    <a:pt x="964" y="1178"/>
                    <a:pt x="1445" y="1500"/>
                  </a:cubicBezTo>
                  <a:cubicBezTo>
                    <a:pt x="1767" y="1660"/>
                    <a:pt x="2034" y="1821"/>
                    <a:pt x="2355" y="1928"/>
                  </a:cubicBezTo>
                  <a:cubicBezTo>
                    <a:pt x="2543" y="1981"/>
                    <a:pt x="2744" y="2008"/>
                    <a:pt x="2944" y="2008"/>
                  </a:cubicBezTo>
                  <a:cubicBezTo>
                    <a:pt x="3145" y="2008"/>
                    <a:pt x="3346" y="1981"/>
                    <a:pt x="3533" y="1928"/>
                  </a:cubicBezTo>
                  <a:lnTo>
                    <a:pt x="3265" y="1178"/>
                  </a:lnTo>
                  <a:cubicBezTo>
                    <a:pt x="3178" y="1216"/>
                    <a:pt x="3084" y="1233"/>
                    <a:pt x="2986" y="1233"/>
                  </a:cubicBezTo>
                  <a:cubicBezTo>
                    <a:pt x="2663" y="1233"/>
                    <a:pt x="2284" y="1050"/>
                    <a:pt x="1874" y="804"/>
                  </a:cubicBezTo>
                  <a:cubicBezTo>
                    <a:pt x="1606" y="643"/>
                    <a:pt x="1338" y="483"/>
                    <a:pt x="1071" y="322"/>
                  </a:cubicBezTo>
                  <a:cubicBezTo>
                    <a:pt x="750" y="161"/>
                    <a:pt x="428" y="1"/>
                    <a:pt x="0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1"/>
            <p:cNvSpPr/>
            <p:nvPr/>
          </p:nvSpPr>
          <p:spPr>
            <a:xfrm>
              <a:off x="2407051" y="2676381"/>
              <a:ext cx="93897" cy="38496"/>
            </a:xfrm>
            <a:custGeom>
              <a:avLst/>
              <a:gdLst/>
              <a:ahLst/>
              <a:cxnLst/>
              <a:rect l="l" t="t" r="r" b="b"/>
              <a:pathLst>
                <a:path w="3266" h="1339" fill="none" extrusionOk="0">
                  <a:moveTo>
                    <a:pt x="3265" y="1178"/>
                  </a:moveTo>
                  <a:cubicBezTo>
                    <a:pt x="2891" y="1339"/>
                    <a:pt x="2409" y="1125"/>
                    <a:pt x="1874" y="804"/>
                  </a:cubicBezTo>
                  <a:cubicBezTo>
                    <a:pt x="1606" y="643"/>
                    <a:pt x="1338" y="483"/>
                    <a:pt x="1071" y="322"/>
                  </a:cubicBezTo>
                  <a:cubicBezTo>
                    <a:pt x="750" y="161"/>
                    <a:pt x="428" y="1"/>
                    <a:pt x="0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1"/>
            <p:cNvSpPr/>
            <p:nvPr/>
          </p:nvSpPr>
          <p:spPr>
            <a:xfrm>
              <a:off x="2407051" y="2699467"/>
              <a:ext cx="101603" cy="35420"/>
            </a:xfrm>
            <a:custGeom>
              <a:avLst/>
              <a:gdLst/>
              <a:ahLst/>
              <a:cxnLst/>
              <a:rect l="l" t="t" r="r" b="b"/>
              <a:pathLst>
                <a:path w="3534" h="1232" fill="none" extrusionOk="0">
                  <a:moveTo>
                    <a:pt x="0" y="1"/>
                  </a:moveTo>
                  <a:cubicBezTo>
                    <a:pt x="428" y="1"/>
                    <a:pt x="964" y="375"/>
                    <a:pt x="1445" y="697"/>
                  </a:cubicBezTo>
                  <a:cubicBezTo>
                    <a:pt x="1767" y="857"/>
                    <a:pt x="2034" y="1018"/>
                    <a:pt x="2355" y="1125"/>
                  </a:cubicBezTo>
                  <a:cubicBezTo>
                    <a:pt x="2730" y="1232"/>
                    <a:pt x="3158" y="1232"/>
                    <a:pt x="3533" y="1125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1"/>
            <p:cNvSpPr/>
            <p:nvPr/>
          </p:nvSpPr>
          <p:spPr>
            <a:xfrm>
              <a:off x="2410128" y="2677301"/>
              <a:ext cx="15410" cy="25904"/>
            </a:xfrm>
            <a:custGeom>
              <a:avLst/>
              <a:gdLst/>
              <a:ahLst/>
              <a:cxnLst/>
              <a:rect l="l" t="t" r="r" b="b"/>
              <a:pathLst>
                <a:path w="536" h="901" extrusionOk="0">
                  <a:moveTo>
                    <a:pt x="230" y="0"/>
                  </a:moveTo>
                  <a:cubicBezTo>
                    <a:pt x="161" y="0"/>
                    <a:pt x="107" y="38"/>
                    <a:pt x="107" y="76"/>
                  </a:cubicBezTo>
                  <a:lnTo>
                    <a:pt x="0" y="718"/>
                  </a:lnTo>
                  <a:cubicBezTo>
                    <a:pt x="0" y="825"/>
                    <a:pt x="54" y="879"/>
                    <a:pt x="107" y="879"/>
                  </a:cubicBezTo>
                  <a:cubicBezTo>
                    <a:pt x="123" y="894"/>
                    <a:pt x="143" y="901"/>
                    <a:pt x="164" y="901"/>
                  </a:cubicBezTo>
                  <a:cubicBezTo>
                    <a:pt x="214" y="901"/>
                    <a:pt x="268" y="863"/>
                    <a:pt x="268" y="825"/>
                  </a:cubicBezTo>
                  <a:lnTo>
                    <a:pt x="535" y="183"/>
                  </a:lnTo>
                  <a:cubicBezTo>
                    <a:pt x="535" y="129"/>
                    <a:pt x="482" y="22"/>
                    <a:pt x="321" y="22"/>
                  </a:cubicBezTo>
                  <a:cubicBezTo>
                    <a:pt x="290" y="7"/>
                    <a:pt x="259" y="0"/>
                    <a:pt x="23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1"/>
            <p:cNvSpPr/>
            <p:nvPr/>
          </p:nvSpPr>
          <p:spPr>
            <a:xfrm>
              <a:off x="2423956" y="2684604"/>
              <a:ext cx="20039" cy="25156"/>
            </a:xfrm>
            <a:custGeom>
              <a:avLst/>
              <a:gdLst/>
              <a:ahLst/>
              <a:cxnLst/>
              <a:rect l="l" t="t" r="r" b="b"/>
              <a:pathLst>
                <a:path w="697" h="875" extrusionOk="0">
                  <a:moveTo>
                    <a:pt x="450" y="1"/>
                  </a:moveTo>
                  <a:cubicBezTo>
                    <a:pt x="403" y="1"/>
                    <a:pt x="353" y="27"/>
                    <a:pt x="322" y="89"/>
                  </a:cubicBezTo>
                  <a:lnTo>
                    <a:pt x="54" y="625"/>
                  </a:lnTo>
                  <a:cubicBezTo>
                    <a:pt x="1" y="732"/>
                    <a:pt x="54" y="785"/>
                    <a:pt x="108" y="839"/>
                  </a:cubicBezTo>
                  <a:cubicBezTo>
                    <a:pt x="152" y="861"/>
                    <a:pt x="187" y="874"/>
                    <a:pt x="217" y="874"/>
                  </a:cubicBezTo>
                  <a:cubicBezTo>
                    <a:pt x="259" y="874"/>
                    <a:pt x="291" y="848"/>
                    <a:pt x="322" y="785"/>
                  </a:cubicBezTo>
                  <a:lnTo>
                    <a:pt x="643" y="250"/>
                  </a:lnTo>
                  <a:cubicBezTo>
                    <a:pt x="697" y="197"/>
                    <a:pt x="643" y="89"/>
                    <a:pt x="536" y="36"/>
                  </a:cubicBezTo>
                  <a:cubicBezTo>
                    <a:pt x="514" y="14"/>
                    <a:pt x="483" y="1"/>
                    <a:pt x="45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1"/>
            <p:cNvSpPr/>
            <p:nvPr/>
          </p:nvSpPr>
          <p:spPr>
            <a:xfrm>
              <a:off x="2436290" y="2693689"/>
              <a:ext cx="26191" cy="26594"/>
            </a:xfrm>
            <a:custGeom>
              <a:avLst/>
              <a:gdLst/>
              <a:ahLst/>
              <a:cxnLst/>
              <a:rect l="l" t="t" r="r" b="b"/>
              <a:pathLst>
                <a:path w="911" h="925" extrusionOk="0">
                  <a:moveTo>
                    <a:pt x="515" y="1"/>
                  </a:moveTo>
                  <a:cubicBezTo>
                    <a:pt x="455" y="1"/>
                    <a:pt x="402" y="14"/>
                    <a:pt x="375" y="41"/>
                  </a:cubicBezTo>
                  <a:lnTo>
                    <a:pt x="54" y="576"/>
                  </a:lnTo>
                  <a:cubicBezTo>
                    <a:pt x="0" y="630"/>
                    <a:pt x="107" y="791"/>
                    <a:pt x="214" y="844"/>
                  </a:cubicBezTo>
                  <a:cubicBezTo>
                    <a:pt x="268" y="898"/>
                    <a:pt x="335" y="924"/>
                    <a:pt x="395" y="924"/>
                  </a:cubicBezTo>
                  <a:cubicBezTo>
                    <a:pt x="455" y="924"/>
                    <a:pt x="509" y="898"/>
                    <a:pt x="535" y="844"/>
                  </a:cubicBezTo>
                  <a:lnTo>
                    <a:pt x="857" y="309"/>
                  </a:lnTo>
                  <a:cubicBezTo>
                    <a:pt x="910" y="255"/>
                    <a:pt x="803" y="148"/>
                    <a:pt x="696" y="41"/>
                  </a:cubicBezTo>
                  <a:cubicBezTo>
                    <a:pt x="643" y="14"/>
                    <a:pt x="576" y="1"/>
                    <a:pt x="515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1"/>
            <p:cNvSpPr/>
            <p:nvPr/>
          </p:nvSpPr>
          <p:spPr>
            <a:xfrm>
              <a:off x="2454748" y="2703464"/>
              <a:ext cx="20039" cy="24897"/>
            </a:xfrm>
            <a:custGeom>
              <a:avLst/>
              <a:gdLst/>
              <a:ahLst/>
              <a:cxnLst/>
              <a:rect l="l" t="t" r="r" b="b"/>
              <a:pathLst>
                <a:path w="697" h="866" extrusionOk="0">
                  <a:moveTo>
                    <a:pt x="531" y="0"/>
                  </a:moveTo>
                  <a:cubicBezTo>
                    <a:pt x="478" y="0"/>
                    <a:pt x="413" y="38"/>
                    <a:pt x="375" y="76"/>
                  </a:cubicBezTo>
                  <a:lnTo>
                    <a:pt x="54" y="611"/>
                  </a:lnTo>
                  <a:cubicBezTo>
                    <a:pt x="1" y="718"/>
                    <a:pt x="54" y="825"/>
                    <a:pt x="161" y="825"/>
                  </a:cubicBezTo>
                  <a:cubicBezTo>
                    <a:pt x="215" y="852"/>
                    <a:pt x="268" y="865"/>
                    <a:pt x="315" y="865"/>
                  </a:cubicBezTo>
                  <a:cubicBezTo>
                    <a:pt x="362" y="865"/>
                    <a:pt x="402" y="852"/>
                    <a:pt x="429" y="825"/>
                  </a:cubicBezTo>
                  <a:lnTo>
                    <a:pt x="643" y="236"/>
                  </a:lnTo>
                  <a:cubicBezTo>
                    <a:pt x="696" y="129"/>
                    <a:pt x="643" y="76"/>
                    <a:pt x="589" y="22"/>
                  </a:cubicBezTo>
                  <a:cubicBezTo>
                    <a:pt x="574" y="7"/>
                    <a:pt x="553" y="0"/>
                    <a:pt x="53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1"/>
            <p:cNvSpPr/>
            <p:nvPr/>
          </p:nvSpPr>
          <p:spPr>
            <a:xfrm>
              <a:off x="2471681" y="2708696"/>
              <a:ext cx="18486" cy="26853"/>
            </a:xfrm>
            <a:custGeom>
              <a:avLst/>
              <a:gdLst/>
              <a:ahLst/>
              <a:cxnLst/>
              <a:rect l="l" t="t" r="r" b="b"/>
              <a:pathLst>
                <a:path w="643" h="934" extrusionOk="0">
                  <a:moveTo>
                    <a:pt x="482" y="1"/>
                  </a:moveTo>
                  <a:cubicBezTo>
                    <a:pt x="375" y="1"/>
                    <a:pt x="268" y="54"/>
                    <a:pt x="268" y="108"/>
                  </a:cubicBezTo>
                  <a:lnTo>
                    <a:pt x="54" y="697"/>
                  </a:lnTo>
                  <a:cubicBezTo>
                    <a:pt x="0" y="804"/>
                    <a:pt x="107" y="911"/>
                    <a:pt x="268" y="911"/>
                  </a:cubicBezTo>
                  <a:cubicBezTo>
                    <a:pt x="315" y="927"/>
                    <a:pt x="362" y="933"/>
                    <a:pt x="405" y="933"/>
                  </a:cubicBezTo>
                  <a:cubicBezTo>
                    <a:pt x="509" y="933"/>
                    <a:pt x="589" y="895"/>
                    <a:pt x="589" y="857"/>
                  </a:cubicBezTo>
                  <a:lnTo>
                    <a:pt x="643" y="215"/>
                  </a:lnTo>
                  <a:cubicBezTo>
                    <a:pt x="643" y="108"/>
                    <a:pt x="589" y="54"/>
                    <a:pt x="48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1"/>
            <p:cNvSpPr/>
            <p:nvPr/>
          </p:nvSpPr>
          <p:spPr>
            <a:xfrm>
              <a:off x="2494768" y="2709645"/>
              <a:ext cx="15410" cy="26795"/>
            </a:xfrm>
            <a:custGeom>
              <a:avLst/>
              <a:gdLst/>
              <a:ahLst/>
              <a:cxnLst/>
              <a:rect l="l" t="t" r="r" b="b"/>
              <a:pathLst>
                <a:path w="536" h="932" extrusionOk="0">
                  <a:moveTo>
                    <a:pt x="159" y="0"/>
                  </a:moveTo>
                  <a:cubicBezTo>
                    <a:pt x="140" y="0"/>
                    <a:pt x="122" y="7"/>
                    <a:pt x="107" y="21"/>
                  </a:cubicBezTo>
                  <a:cubicBezTo>
                    <a:pt x="54" y="21"/>
                    <a:pt x="0" y="75"/>
                    <a:pt x="0" y="182"/>
                  </a:cubicBezTo>
                  <a:lnTo>
                    <a:pt x="54" y="824"/>
                  </a:lnTo>
                  <a:cubicBezTo>
                    <a:pt x="54" y="878"/>
                    <a:pt x="161" y="931"/>
                    <a:pt x="322" y="931"/>
                  </a:cubicBezTo>
                  <a:cubicBezTo>
                    <a:pt x="429" y="878"/>
                    <a:pt x="536" y="771"/>
                    <a:pt x="482" y="717"/>
                  </a:cubicBezTo>
                  <a:lnTo>
                    <a:pt x="268" y="128"/>
                  </a:lnTo>
                  <a:cubicBezTo>
                    <a:pt x="268" y="50"/>
                    <a:pt x="211" y="0"/>
                    <a:pt x="15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1"/>
            <p:cNvSpPr/>
            <p:nvPr/>
          </p:nvSpPr>
          <p:spPr>
            <a:xfrm>
              <a:off x="2717925" y="2493244"/>
              <a:ext cx="30820" cy="101603"/>
            </a:xfrm>
            <a:custGeom>
              <a:avLst/>
              <a:gdLst/>
              <a:ahLst/>
              <a:cxnLst/>
              <a:rect l="l" t="t" r="r" b="b"/>
              <a:pathLst>
                <a:path w="1072" h="3534" extrusionOk="0">
                  <a:moveTo>
                    <a:pt x="0" y="1"/>
                  </a:moveTo>
                  <a:cubicBezTo>
                    <a:pt x="0" y="643"/>
                    <a:pt x="107" y="1232"/>
                    <a:pt x="215" y="1767"/>
                  </a:cubicBezTo>
                  <a:cubicBezTo>
                    <a:pt x="268" y="2302"/>
                    <a:pt x="268" y="2838"/>
                    <a:pt x="107" y="3319"/>
                  </a:cubicBezTo>
                  <a:lnTo>
                    <a:pt x="910" y="3534"/>
                  </a:lnTo>
                  <a:cubicBezTo>
                    <a:pt x="1071" y="2945"/>
                    <a:pt x="1071" y="2249"/>
                    <a:pt x="964" y="1660"/>
                  </a:cubicBezTo>
                  <a:cubicBezTo>
                    <a:pt x="910" y="1071"/>
                    <a:pt x="803" y="536"/>
                    <a:pt x="803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1"/>
            <p:cNvSpPr/>
            <p:nvPr/>
          </p:nvSpPr>
          <p:spPr>
            <a:xfrm>
              <a:off x="2717925" y="2493244"/>
              <a:ext cx="7734" cy="95450"/>
            </a:xfrm>
            <a:custGeom>
              <a:avLst/>
              <a:gdLst/>
              <a:ahLst/>
              <a:cxnLst/>
              <a:rect l="l" t="t" r="r" b="b"/>
              <a:pathLst>
                <a:path w="269" h="3320" fill="none" extrusionOk="0">
                  <a:moveTo>
                    <a:pt x="0" y="1"/>
                  </a:moveTo>
                  <a:cubicBezTo>
                    <a:pt x="0" y="643"/>
                    <a:pt x="107" y="1232"/>
                    <a:pt x="215" y="1767"/>
                  </a:cubicBezTo>
                  <a:cubicBezTo>
                    <a:pt x="268" y="2302"/>
                    <a:pt x="268" y="2838"/>
                    <a:pt x="107" y="3319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1"/>
            <p:cNvSpPr/>
            <p:nvPr/>
          </p:nvSpPr>
          <p:spPr>
            <a:xfrm>
              <a:off x="2741011" y="2493244"/>
              <a:ext cx="7734" cy="101603"/>
            </a:xfrm>
            <a:custGeom>
              <a:avLst/>
              <a:gdLst/>
              <a:ahLst/>
              <a:cxnLst/>
              <a:rect l="l" t="t" r="r" b="b"/>
              <a:pathLst>
                <a:path w="269" h="3534" fill="none" extrusionOk="0">
                  <a:moveTo>
                    <a:pt x="107" y="3534"/>
                  </a:moveTo>
                  <a:cubicBezTo>
                    <a:pt x="268" y="2945"/>
                    <a:pt x="268" y="2249"/>
                    <a:pt x="161" y="1660"/>
                  </a:cubicBezTo>
                  <a:cubicBezTo>
                    <a:pt x="107" y="1071"/>
                    <a:pt x="0" y="536"/>
                    <a:pt x="0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1"/>
            <p:cNvSpPr/>
            <p:nvPr/>
          </p:nvSpPr>
          <p:spPr>
            <a:xfrm>
              <a:off x="2722525" y="2576360"/>
              <a:ext cx="26220" cy="13858"/>
            </a:xfrm>
            <a:custGeom>
              <a:avLst/>
              <a:gdLst/>
              <a:ahLst/>
              <a:cxnLst/>
              <a:rect l="l" t="t" r="r" b="b"/>
              <a:pathLst>
                <a:path w="912" h="482" extrusionOk="0">
                  <a:moveTo>
                    <a:pt x="162" y="0"/>
                  </a:moveTo>
                  <a:cubicBezTo>
                    <a:pt x="108" y="0"/>
                    <a:pt x="1" y="54"/>
                    <a:pt x="1" y="107"/>
                  </a:cubicBezTo>
                  <a:cubicBezTo>
                    <a:pt x="1" y="214"/>
                    <a:pt x="55" y="268"/>
                    <a:pt x="108" y="321"/>
                  </a:cubicBezTo>
                  <a:lnTo>
                    <a:pt x="697" y="482"/>
                  </a:lnTo>
                  <a:cubicBezTo>
                    <a:pt x="804" y="482"/>
                    <a:pt x="911" y="428"/>
                    <a:pt x="911" y="321"/>
                  </a:cubicBezTo>
                  <a:cubicBezTo>
                    <a:pt x="911" y="214"/>
                    <a:pt x="857" y="107"/>
                    <a:pt x="804" y="107"/>
                  </a:cubicBezTo>
                  <a:lnTo>
                    <a:pt x="162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2724078" y="2560950"/>
              <a:ext cx="26191" cy="9689"/>
            </a:xfrm>
            <a:custGeom>
              <a:avLst/>
              <a:gdLst/>
              <a:ahLst/>
              <a:cxnLst/>
              <a:rect l="l" t="t" r="r" b="b"/>
              <a:pathLst>
                <a:path w="911" h="337" extrusionOk="0">
                  <a:moveTo>
                    <a:pt x="161" y="1"/>
                  </a:moveTo>
                  <a:cubicBezTo>
                    <a:pt x="54" y="1"/>
                    <a:pt x="1" y="54"/>
                    <a:pt x="1" y="161"/>
                  </a:cubicBezTo>
                  <a:cubicBezTo>
                    <a:pt x="1" y="215"/>
                    <a:pt x="54" y="322"/>
                    <a:pt x="161" y="322"/>
                  </a:cubicBezTo>
                  <a:lnTo>
                    <a:pt x="750" y="322"/>
                  </a:lnTo>
                  <a:cubicBezTo>
                    <a:pt x="770" y="332"/>
                    <a:pt x="787" y="336"/>
                    <a:pt x="803" y="336"/>
                  </a:cubicBezTo>
                  <a:cubicBezTo>
                    <a:pt x="875" y="336"/>
                    <a:pt x="911" y="249"/>
                    <a:pt x="911" y="161"/>
                  </a:cubicBezTo>
                  <a:cubicBezTo>
                    <a:pt x="911" y="54"/>
                    <a:pt x="857" y="1"/>
                    <a:pt x="75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2722525" y="2539416"/>
              <a:ext cx="27744" cy="16963"/>
            </a:xfrm>
            <a:custGeom>
              <a:avLst/>
              <a:gdLst/>
              <a:ahLst/>
              <a:cxnLst/>
              <a:rect l="l" t="t" r="r" b="b"/>
              <a:pathLst>
                <a:path w="965" h="590" extrusionOk="0">
                  <a:moveTo>
                    <a:pt x="750" y="0"/>
                  </a:moveTo>
                  <a:lnTo>
                    <a:pt x="162" y="108"/>
                  </a:lnTo>
                  <a:cubicBezTo>
                    <a:pt x="55" y="108"/>
                    <a:pt x="1" y="215"/>
                    <a:pt x="1" y="375"/>
                  </a:cubicBezTo>
                  <a:cubicBezTo>
                    <a:pt x="55" y="482"/>
                    <a:pt x="108" y="589"/>
                    <a:pt x="215" y="589"/>
                  </a:cubicBezTo>
                  <a:lnTo>
                    <a:pt x="804" y="536"/>
                  </a:lnTo>
                  <a:cubicBezTo>
                    <a:pt x="911" y="536"/>
                    <a:pt x="965" y="429"/>
                    <a:pt x="965" y="268"/>
                  </a:cubicBezTo>
                  <a:cubicBezTo>
                    <a:pt x="911" y="108"/>
                    <a:pt x="857" y="0"/>
                    <a:pt x="75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1"/>
            <p:cNvSpPr/>
            <p:nvPr/>
          </p:nvSpPr>
          <p:spPr>
            <a:xfrm>
              <a:off x="2721001" y="2525559"/>
              <a:ext cx="26191" cy="12334"/>
            </a:xfrm>
            <a:custGeom>
              <a:avLst/>
              <a:gdLst/>
              <a:ahLst/>
              <a:cxnLst/>
              <a:rect l="l" t="t" r="r" b="b"/>
              <a:pathLst>
                <a:path w="911" h="429" extrusionOk="0">
                  <a:moveTo>
                    <a:pt x="750" y="1"/>
                  </a:moveTo>
                  <a:lnTo>
                    <a:pt x="108" y="108"/>
                  </a:lnTo>
                  <a:cubicBezTo>
                    <a:pt x="54" y="108"/>
                    <a:pt x="0" y="161"/>
                    <a:pt x="0" y="268"/>
                  </a:cubicBezTo>
                  <a:cubicBezTo>
                    <a:pt x="0" y="375"/>
                    <a:pt x="108" y="429"/>
                    <a:pt x="161" y="429"/>
                  </a:cubicBezTo>
                  <a:lnTo>
                    <a:pt x="803" y="322"/>
                  </a:lnTo>
                  <a:cubicBezTo>
                    <a:pt x="857" y="322"/>
                    <a:pt x="910" y="215"/>
                    <a:pt x="910" y="108"/>
                  </a:cubicBezTo>
                  <a:cubicBezTo>
                    <a:pt x="910" y="54"/>
                    <a:pt x="803" y="1"/>
                    <a:pt x="75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1"/>
            <p:cNvSpPr/>
            <p:nvPr/>
          </p:nvSpPr>
          <p:spPr>
            <a:xfrm>
              <a:off x="2717925" y="2507101"/>
              <a:ext cx="27715" cy="15410"/>
            </a:xfrm>
            <a:custGeom>
              <a:avLst/>
              <a:gdLst/>
              <a:ahLst/>
              <a:cxnLst/>
              <a:rect l="l" t="t" r="r" b="b"/>
              <a:pathLst>
                <a:path w="964" h="536" extrusionOk="0">
                  <a:moveTo>
                    <a:pt x="750" y="0"/>
                  </a:moveTo>
                  <a:lnTo>
                    <a:pt x="107" y="54"/>
                  </a:lnTo>
                  <a:cubicBezTo>
                    <a:pt x="54" y="54"/>
                    <a:pt x="0" y="161"/>
                    <a:pt x="0" y="321"/>
                  </a:cubicBezTo>
                  <a:cubicBezTo>
                    <a:pt x="0" y="429"/>
                    <a:pt x="107" y="536"/>
                    <a:pt x="215" y="536"/>
                  </a:cubicBezTo>
                  <a:lnTo>
                    <a:pt x="803" y="429"/>
                  </a:lnTo>
                  <a:cubicBezTo>
                    <a:pt x="910" y="429"/>
                    <a:pt x="964" y="321"/>
                    <a:pt x="910" y="214"/>
                  </a:cubicBezTo>
                  <a:cubicBezTo>
                    <a:pt x="910" y="54"/>
                    <a:pt x="857" y="0"/>
                    <a:pt x="75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1"/>
            <p:cNvSpPr/>
            <p:nvPr/>
          </p:nvSpPr>
          <p:spPr>
            <a:xfrm>
              <a:off x="2716373" y="2491691"/>
              <a:ext cx="27744" cy="10810"/>
            </a:xfrm>
            <a:custGeom>
              <a:avLst/>
              <a:gdLst/>
              <a:ahLst/>
              <a:cxnLst/>
              <a:rect l="l" t="t" r="r" b="b"/>
              <a:pathLst>
                <a:path w="965" h="376" extrusionOk="0">
                  <a:moveTo>
                    <a:pt x="804" y="1"/>
                  </a:moveTo>
                  <a:lnTo>
                    <a:pt x="161" y="55"/>
                  </a:lnTo>
                  <a:cubicBezTo>
                    <a:pt x="54" y="55"/>
                    <a:pt x="1" y="108"/>
                    <a:pt x="1" y="215"/>
                  </a:cubicBezTo>
                  <a:cubicBezTo>
                    <a:pt x="1" y="322"/>
                    <a:pt x="108" y="376"/>
                    <a:pt x="161" y="376"/>
                  </a:cubicBezTo>
                  <a:lnTo>
                    <a:pt x="804" y="322"/>
                  </a:lnTo>
                  <a:cubicBezTo>
                    <a:pt x="857" y="322"/>
                    <a:pt x="964" y="269"/>
                    <a:pt x="911" y="162"/>
                  </a:cubicBezTo>
                  <a:cubicBezTo>
                    <a:pt x="911" y="108"/>
                    <a:pt x="857" y="1"/>
                    <a:pt x="80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1"/>
            <p:cNvSpPr/>
            <p:nvPr/>
          </p:nvSpPr>
          <p:spPr>
            <a:xfrm>
              <a:off x="2804118" y="2591741"/>
              <a:ext cx="64659" cy="104679"/>
            </a:xfrm>
            <a:custGeom>
              <a:avLst/>
              <a:gdLst/>
              <a:ahLst/>
              <a:cxnLst/>
              <a:rect l="l" t="t" r="r" b="b"/>
              <a:pathLst>
                <a:path w="2249" h="3641" extrusionOk="0">
                  <a:moveTo>
                    <a:pt x="803" y="1"/>
                  </a:moveTo>
                  <a:lnTo>
                    <a:pt x="0" y="215"/>
                  </a:lnTo>
                  <a:cubicBezTo>
                    <a:pt x="107" y="429"/>
                    <a:pt x="214" y="643"/>
                    <a:pt x="375" y="803"/>
                  </a:cubicBezTo>
                  <a:lnTo>
                    <a:pt x="696" y="1125"/>
                  </a:lnTo>
                  <a:cubicBezTo>
                    <a:pt x="803" y="1232"/>
                    <a:pt x="964" y="1553"/>
                    <a:pt x="1071" y="1821"/>
                  </a:cubicBezTo>
                  <a:cubicBezTo>
                    <a:pt x="1231" y="2356"/>
                    <a:pt x="1285" y="2945"/>
                    <a:pt x="1499" y="3641"/>
                  </a:cubicBezTo>
                  <a:lnTo>
                    <a:pt x="2248" y="3427"/>
                  </a:lnTo>
                  <a:cubicBezTo>
                    <a:pt x="2088" y="2838"/>
                    <a:pt x="2034" y="2195"/>
                    <a:pt x="1820" y="1553"/>
                  </a:cubicBezTo>
                  <a:cubicBezTo>
                    <a:pt x="1660" y="1232"/>
                    <a:pt x="1606" y="911"/>
                    <a:pt x="1285" y="589"/>
                  </a:cubicBezTo>
                  <a:cubicBezTo>
                    <a:pt x="1017" y="322"/>
                    <a:pt x="857" y="161"/>
                    <a:pt x="803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1"/>
            <p:cNvSpPr/>
            <p:nvPr/>
          </p:nvSpPr>
          <p:spPr>
            <a:xfrm>
              <a:off x="2804118" y="2597894"/>
              <a:ext cx="43125" cy="98526"/>
            </a:xfrm>
            <a:custGeom>
              <a:avLst/>
              <a:gdLst/>
              <a:ahLst/>
              <a:cxnLst/>
              <a:rect l="l" t="t" r="r" b="b"/>
              <a:pathLst>
                <a:path w="1500" h="3427" fill="none" extrusionOk="0">
                  <a:moveTo>
                    <a:pt x="0" y="1"/>
                  </a:moveTo>
                  <a:cubicBezTo>
                    <a:pt x="107" y="215"/>
                    <a:pt x="214" y="429"/>
                    <a:pt x="375" y="589"/>
                  </a:cubicBezTo>
                  <a:lnTo>
                    <a:pt x="696" y="911"/>
                  </a:lnTo>
                  <a:cubicBezTo>
                    <a:pt x="803" y="1018"/>
                    <a:pt x="964" y="1339"/>
                    <a:pt x="1071" y="1607"/>
                  </a:cubicBezTo>
                  <a:cubicBezTo>
                    <a:pt x="1231" y="2142"/>
                    <a:pt x="1285" y="2731"/>
                    <a:pt x="1499" y="3427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1"/>
            <p:cNvSpPr/>
            <p:nvPr/>
          </p:nvSpPr>
          <p:spPr>
            <a:xfrm>
              <a:off x="2827204" y="2591741"/>
              <a:ext cx="41572" cy="98526"/>
            </a:xfrm>
            <a:custGeom>
              <a:avLst/>
              <a:gdLst/>
              <a:ahLst/>
              <a:cxnLst/>
              <a:rect l="l" t="t" r="r" b="b"/>
              <a:pathLst>
                <a:path w="1446" h="3427" fill="none" extrusionOk="0">
                  <a:moveTo>
                    <a:pt x="1445" y="3427"/>
                  </a:moveTo>
                  <a:cubicBezTo>
                    <a:pt x="1285" y="2838"/>
                    <a:pt x="1231" y="2195"/>
                    <a:pt x="1017" y="1553"/>
                  </a:cubicBezTo>
                  <a:cubicBezTo>
                    <a:pt x="857" y="1232"/>
                    <a:pt x="803" y="911"/>
                    <a:pt x="482" y="589"/>
                  </a:cubicBezTo>
                  <a:cubicBezTo>
                    <a:pt x="214" y="322"/>
                    <a:pt x="54" y="161"/>
                    <a:pt x="0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1"/>
            <p:cNvSpPr/>
            <p:nvPr/>
          </p:nvSpPr>
          <p:spPr>
            <a:xfrm>
              <a:off x="2842585" y="2674858"/>
              <a:ext cx="27715" cy="15410"/>
            </a:xfrm>
            <a:custGeom>
              <a:avLst/>
              <a:gdLst/>
              <a:ahLst/>
              <a:cxnLst/>
              <a:rect l="l" t="t" r="r" b="b"/>
              <a:pathLst>
                <a:path w="964" h="536" extrusionOk="0">
                  <a:moveTo>
                    <a:pt x="750" y="0"/>
                  </a:moveTo>
                  <a:lnTo>
                    <a:pt x="107" y="161"/>
                  </a:lnTo>
                  <a:cubicBezTo>
                    <a:pt x="54" y="161"/>
                    <a:pt x="0" y="268"/>
                    <a:pt x="0" y="375"/>
                  </a:cubicBezTo>
                  <a:cubicBezTo>
                    <a:pt x="54" y="482"/>
                    <a:pt x="107" y="536"/>
                    <a:pt x="215" y="536"/>
                  </a:cubicBezTo>
                  <a:lnTo>
                    <a:pt x="803" y="375"/>
                  </a:lnTo>
                  <a:cubicBezTo>
                    <a:pt x="910" y="321"/>
                    <a:pt x="964" y="268"/>
                    <a:pt x="910" y="161"/>
                  </a:cubicBezTo>
                  <a:cubicBezTo>
                    <a:pt x="910" y="54"/>
                    <a:pt x="803" y="0"/>
                    <a:pt x="75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1"/>
            <p:cNvSpPr/>
            <p:nvPr/>
          </p:nvSpPr>
          <p:spPr>
            <a:xfrm>
              <a:off x="2837956" y="2656371"/>
              <a:ext cx="27744" cy="14317"/>
            </a:xfrm>
            <a:custGeom>
              <a:avLst/>
              <a:gdLst/>
              <a:ahLst/>
              <a:cxnLst/>
              <a:rect l="l" t="t" r="r" b="b"/>
              <a:pathLst>
                <a:path w="965" h="498" extrusionOk="0">
                  <a:moveTo>
                    <a:pt x="750" y="1"/>
                  </a:moveTo>
                  <a:lnTo>
                    <a:pt x="161" y="161"/>
                  </a:lnTo>
                  <a:cubicBezTo>
                    <a:pt x="54" y="161"/>
                    <a:pt x="1" y="268"/>
                    <a:pt x="54" y="376"/>
                  </a:cubicBezTo>
                  <a:cubicBezTo>
                    <a:pt x="54" y="419"/>
                    <a:pt x="124" y="497"/>
                    <a:pt x="180" y="497"/>
                  </a:cubicBezTo>
                  <a:cubicBezTo>
                    <a:pt x="193" y="497"/>
                    <a:pt x="205" y="493"/>
                    <a:pt x="215" y="483"/>
                  </a:cubicBezTo>
                  <a:lnTo>
                    <a:pt x="857" y="376"/>
                  </a:lnTo>
                  <a:cubicBezTo>
                    <a:pt x="911" y="376"/>
                    <a:pt x="964" y="268"/>
                    <a:pt x="964" y="161"/>
                  </a:cubicBezTo>
                  <a:cubicBezTo>
                    <a:pt x="964" y="54"/>
                    <a:pt x="857" y="1"/>
                    <a:pt x="75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1"/>
            <p:cNvSpPr/>
            <p:nvPr/>
          </p:nvSpPr>
          <p:spPr>
            <a:xfrm>
              <a:off x="2833356" y="2634435"/>
              <a:ext cx="29267" cy="20844"/>
            </a:xfrm>
            <a:custGeom>
              <a:avLst/>
              <a:gdLst/>
              <a:ahLst/>
              <a:cxnLst/>
              <a:rect l="l" t="t" r="r" b="b"/>
              <a:pathLst>
                <a:path w="1018" h="725" extrusionOk="0">
                  <a:moveTo>
                    <a:pt x="753" y="0"/>
                  </a:moveTo>
                  <a:cubicBezTo>
                    <a:pt x="734" y="0"/>
                    <a:pt x="715" y="5"/>
                    <a:pt x="696" y="14"/>
                  </a:cubicBezTo>
                  <a:lnTo>
                    <a:pt x="107" y="229"/>
                  </a:lnTo>
                  <a:cubicBezTo>
                    <a:pt x="54" y="282"/>
                    <a:pt x="0" y="389"/>
                    <a:pt x="54" y="496"/>
                  </a:cubicBezTo>
                  <a:cubicBezTo>
                    <a:pt x="98" y="628"/>
                    <a:pt x="178" y="724"/>
                    <a:pt x="235" y="724"/>
                  </a:cubicBezTo>
                  <a:cubicBezTo>
                    <a:pt x="247" y="724"/>
                    <a:pt x="258" y="720"/>
                    <a:pt x="268" y="710"/>
                  </a:cubicBezTo>
                  <a:lnTo>
                    <a:pt x="857" y="550"/>
                  </a:lnTo>
                  <a:cubicBezTo>
                    <a:pt x="964" y="550"/>
                    <a:pt x="1017" y="389"/>
                    <a:pt x="964" y="229"/>
                  </a:cubicBezTo>
                  <a:cubicBezTo>
                    <a:pt x="920" y="96"/>
                    <a:pt x="839" y="0"/>
                    <a:pt x="75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1"/>
            <p:cNvSpPr/>
            <p:nvPr/>
          </p:nvSpPr>
          <p:spPr>
            <a:xfrm>
              <a:off x="2827204" y="2617904"/>
              <a:ext cx="27715" cy="18486"/>
            </a:xfrm>
            <a:custGeom>
              <a:avLst/>
              <a:gdLst/>
              <a:ahLst/>
              <a:cxnLst/>
              <a:rect l="l" t="t" r="r" b="b"/>
              <a:pathLst>
                <a:path w="964" h="643" extrusionOk="0">
                  <a:moveTo>
                    <a:pt x="696" y="1"/>
                  </a:moveTo>
                  <a:lnTo>
                    <a:pt x="107" y="322"/>
                  </a:lnTo>
                  <a:cubicBezTo>
                    <a:pt x="54" y="375"/>
                    <a:pt x="0" y="482"/>
                    <a:pt x="54" y="536"/>
                  </a:cubicBezTo>
                  <a:cubicBezTo>
                    <a:pt x="107" y="643"/>
                    <a:pt x="214" y="643"/>
                    <a:pt x="268" y="643"/>
                  </a:cubicBezTo>
                  <a:lnTo>
                    <a:pt x="857" y="375"/>
                  </a:lnTo>
                  <a:cubicBezTo>
                    <a:pt x="910" y="375"/>
                    <a:pt x="964" y="268"/>
                    <a:pt x="910" y="161"/>
                  </a:cubicBezTo>
                  <a:cubicBezTo>
                    <a:pt x="857" y="54"/>
                    <a:pt x="750" y="1"/>
                    <a:pt x="69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1"/>
            <p:cNvSpPr/>
            <p:nvPr/>
          </p:nvSpPr>
          <p:spPr>
            <a:xfrm>
              <a:off x="2816423" y="2599964"/>
              <a:ext cx="27715" cy="24121"/>
            </a:xfrm>
            <a:custGeom>
              <a:avLst/>
              <a:gdLst/>
              <a:ahLst/>
              <a:cxnLst/>
              <a:rect l="l" t="t" r="r" b="b"/>
              <a:pathLst>
                <a:path w="964" h="839" extrusionOk="0">
                  <a:moveTo>
                    <a:pt x="626" y="1"/>
                  </a:moveTo>
                  <a:cubicBezTo>
                    <a:pt x="589" y="1"/>
                    <a:pt x="558" y="14"/>
                    <a:pt x="536" y="36"/>
                  </a:cubicBezTo>
                  <a:lnTo>
                    <a:pt x="54" y="464"/>
                  </a:lnTo>
                  <a:cubicBezTo>
                    <a:pt x="0" y="517"/>
                    <a:pt x="54" y="678"/>
                    <a:pt x="161" y="785"/>
                  </a:cubicBezTo>
                  <a:cubicBezTo>
                    <a:pt x="268" y="839"/>
                    <a:pt x="322" y="839"/>
                    <a:pt x="429" y="839"/>
                  </a:cubicBezTo>
                  <a:lnTo>
                    <a:pt x="910" y="410"/>
                  </a:lnTo>
                  <a:cubicBezTo>
                    <a:pt x="964" y="357"/>
                    <a:pt x="910" y="196"/>
                    <a:pt x="803" y="89"/>
                  </a:cubicBezTo>
                  <a:cubicBezTo>
                    <a:pt x="741" y="27"/>
                    <a:pt x="678" y="1"/>
                    <a:pt x="62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1"/>
            <p:cNvSpPr/>
            <p:nvPr/>
          </p:nvSpPr>
          <p:spPr>
            <a:xfrm>
              <a:off x="2804118" y="2590189"/>
              <a:ext cx="26191" cy="19090"/>
            </a:xfrm>
            <a:custGeom>
              <a:avLst/>
              <a:gdLst/>
              <a:ahLst/>
              <a:cxnLst/>
              <a:rect l="l" t="t" r="r" b="b"/>
              <a:pathLst>
                <a:path w="911" h="664" extrusionOk="0">
                  <a:moveTo>
                    <a:pt x="750" y="1"/>
                  </a:moveTo>
                  <a:lnTo>
                    <a:pt x="107" y="215"/>
                  </a:lnTo>
                  <a:cubicBezTo>
                    <a:pt x="54" y="215"/>
                    <a:pt x="0" y="322"/>
                    <a:pt x="54" y="483"/>
                  </a:cubicBezTo>
                  <a:cubicBezTo>
                    <a:pt x="134" y="603"/>
                    <a:pt x="214" y="663"/>
                    <a:pt x="272" y="663"/>
                  </a:cubicBezTo>
                  <a:cubicBezTo>
                    <a:pt x="291" y="663"/>
                    <a:pt x="308" y="657"/>
                    <a:pt x="321" y="643"/>
                  </a:cubicBezTo>
                  <a:lnTo>
                    <a:pt x="857" y="269"/>
                  </a:lnTo>
                  <a:cubicBezTo>
                    <a:pt x="910" y="215"/>
                    <a:pt x="910" y="108"/>
                    <a:pt x="910" y="55"/>
                  </a:cubicBezTo>
                  <a:cubicBezTo>
                    <a:pt x="910" y="1"/>
                    <a:pt x="803" y="1"/>
                    <a:pt x="75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1"/>
            <p:cNvSpPr/>
            <p:nvPr/>
          </p:nvSpPr>
          <p:spPr>
            <a:xfrm>
              <a:off x="2394718" y="2388594"/>
              <a:ext cx="89297" cy="29267"/>
            </a:xfrm>
            <a:custGeom>
              <a:avLst/>
              <a:gdLst/>
              <a:ahLst/>
              <a:cxnLst/>
              <a:rect l="l" t="t" r="r" b="b"/>
              <a:pathLst>
                <a:path w="3106" h="1018" extrusionOk="0">
                  <a:moveTo>
                    <a:pt x="1607" y="0"/>
                  </a:moveTo>
                  <a:cubicBezTo>
                    <a:pt x="1071" y="0"/>
                    <a:pt x="483" y="107"/>
                    <a:pt x="1" y="322"/>
                  </a:cubicBezTo>
                  <a:lnTo>
                    <a:pt x="322" y="1017"/>
                  </a:lnTo>
                  <a:cubicBezTo>
                    <a:pt x="750" y="857"/>
                    <a:pt x="1125" y="803"/>
                    <a:pt x="1607" y="803"/>
                  </a:cubicBezTo>
                  <a:cubicBezTo>
                    <a:pt x="1892" y="803"/>
                    <a:pt x="2225" y="827"/>
                    <a:pt x="2574" y="827"/>
                  </a:cubicBezTo>
                  <a:cubicBezTo>
                    <a:pt x="2749" y="827"/>
                    <a:pt x="2927" y="821"/>
                    <a:pt x="3106" y="803"/>
                  </a:cubicBezTo>
                  <a:lnTo>
                    <a:pt x="3052" y="0"/>
                  </a:lnTo>
                  <a:cubicBezTo>
                    <a:pt x="2909" y="18"/>
                    <a:pt x="2761" y="24"/>
                    <a:pt x="2606" y="24"/>
                  </a:cubicBezTo>
                  <a:cubicBezTo>
                    <a:pt x="2297" y="24"/>
                    <a:pt x="1964" y="0"/>
                    <a:pt x="1607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2394718" y="2388594"/>
              <a:ext cx="87774" cy="9258"/>
            </a:xfrm>
            <a:custGeom>
              <a:avLst/>
              <a:gdLst/>
              <a:ahLst/>
              <a:cxnLst/>
              <a:rect l="l" t="t" r="r" b="b"/>
              <a:pathLst>
                <a:path w="3053" h="322" fill="none" extrusionOk="0">
                  <a:moveTo>
                    <a:pt x="3052" y="54"/>
                  </a:moveTo>
                  <a:cubicBezTo>
                    <a:pt x="2624" y="54"/>
                    <a:pt x="2142" y="0"/>
                    <a:pt x="1607" y="0"/>
                  </a:cubicBezTo>
                  <a:cubicBezTo>
                    <a:pt x="1071" y="0"/>
                    <a:pt x="483" y="107"/>
                    <a:pt x="1" y="322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2403975" y="2411680"/>
              <a:ext cx="80040" cy="6181"/>
            </a:xfrm>
            <a:custGeom>
              <a:avLst/>
              <a:gdLst/>
              <a:ahLst/>
              <a:cxnLst/>
              <a:rect l="l" t="t" r="r" b="b"/>
              <a:pathLst>
                <a:path w="2784" h="215" fill="none" extrusionOk="0">
                  <a:moveTo>
                    <a:pt x="0" y="214"/>
                  </a:moveTo>
                  <a:cubicBezTo>
                    <a:pt x="428" y="54"/>
                    <a:pt x="803" y="0"/>
                    <a:pt x="1285" y="0"/>
                  </a:cubicBezTo>
                  <a:cubicBezTo>
                    <a:pt x="1713" y="0"/>
                    <a:pt x="2248" y="54"/>
                    <a:pt x="2784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2399346" y="2393194"/>
              <a:ext cx="15410" cy="26220"/>
            </a:xfrm>
            <a:custGeom>
              <a:avLst/>
              <a:gdLst/>
              <a:ahLst/>
              <a:cxnLst/>
              <a:rect l="l" t="t" r="r" b="b"/>
              <a:pathLst>
                <a:path w="536" h="912" extrusionOk="0">
                  <a:moveTo>
                    <a:pt x="107" y="1"/>
                  </a:moveTo>
                  <a:cubicBezTo>
                    <a:pt x="54" y="1"/>
                    <a:pt x="0" y="108"/>
                    <a:pt x="54" y="215"/>
                  </a:cubicBezTo>
                  <a:lnTo>
                    <a:pt x="268" y="804"/>
                  </a:lnTo>
                  <a:cubicBezTo>
                    <a:pt x="268" y="857"/>
                    <a:pt x="375" y="911"/>
                    <a:pt x="429" y="911"/>
                  </a:cubicBezTo>
                  <a:cubicBezTo>
                    <a:pt x="482" y="857"/>
                    <a:pt x="536" y="804"/>
                    <a:pt x="482" y="697"/>
                  </a:cubicBezTo>
                  <a:lnTo>
                    <a:pt x="322" y="108"/>
                  </a:lnTo>
                  <a:cubicBezTo>
                    <a:pt x="322" y="1"/>
                    <a:pt x="215" y="1"/>
                    <a:pt x="10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1"/>
            <p:cNvSpPr/>
            <p:nvPr/>
          </p:nvSpPr>
          <p:spPr>
            <a:xfrm>
              <a:off x="2414728" y="2388594"/>
              <a:ext cx="12334" cy="27715"/>
            </a:xfrm>
            <a:custGeom>
              <a:avLst/>
              <a:gdLst/>
              <a:ahLst/>
              <a:cxnLst/>
              <a:rect l="l" t="t" r="r" b="b"/>
              <a:pathLst>
                <a:path w="429" h="964" extrusionOk="0">
                  <a:moveTo>
                    <a:pt x="161" y="0"/>
                  </a:moveTo>
                  <a:cubicBezTo>
                    <a:pt x="54" y="54"/>
                    <a:pt x="1" y="107"/>
                    <a:pt x="1" y="215"/>
                  </a:cubicBezTo>
                  <a:lnTo>
                    <a:pt x="161" y="803"/>
                  </a:lnTo>
                  <a:cubicBezTo>
                    <a:pt x="161" y="910"/>
                    <a:pt x="268" y="964"/>
                    <a:pt x="322" y="964"/>
                  </a:cubicBezTo>
                  <a:cubicBezTo>
                    <a:pt x="375" y="910"/>
                    <a:pt x="429" y="857"/>
                    <a:pt x="429" y="750"/>
                  </a:cubicBezTo>
                  <a:lnTo>
                    <a:pt x="322" y="161"/>
                  </a:lnTo>
                  <a:cubicBezTo>
                    <a:pt x="322" y="54"/>
                    <a:pt x="268" y="0"/>
                    <a:pt x="16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1"/>
            <p:cNvSpPr/>
            <p:nvPr/>
          </p:nvSpPr>
          <p:spPr>
            <a:xfrm>
              <a:off x="2428585" y="2387041"/>
              <a:ext cx="13886" cy="27744"/>
            </a:xfrm>
            <a:custGeom>
              <a:avLst/>
              <a:gdLst/>
              <a:ahLst/>
              <a:cxnLst/>
              <a:rect l="l" t="t" r="r" b="b"/>
              <a:pathLst>
                <a:path w="483" h="965" extrusionOk="0">
                  <a:moveTo>
                    <a:pt x="268" y="1"/>
                  </a:moveTo>
                  <a:cubicBezTo>
                    <a:pt x="108" y="1"/>
                    <a:pt x="1" y="108"/>
                    <a:pt x="1" y="161"/>
                  </a:cubicBezTo>
                  <a:lnTo>
                    <a:pt x="54" y="804"/>
                  </a:lnTo>
                  <a:cubicBezTo>
                    <a:pt x="108" y="911"/>
                    <a:pt x="161" y="964"/>
                    <a:pt x="268" y="964"/>
                  </a:cubicBezTo>
                  <a:cubicBezTo>
                    <a:pt x="375" y="964"/>
                    <a:pt x="482" y="911"/>
                    <a:pt x="482" y="804"/>
                  </a:cubicBezTo>
                  <a:lnTo>
                    <a:pt x="482" y="161"/>
                  </a:lnTo>
                  <a:cubicBezTo>
                    <a:pt x="482" y="108"/>
                    <a:pt x="375" y="1"/>
                    <a:pt x="26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2445519" y="2388594"/>
              <a:ext cx="10810" cy="26191"/>
            </a:xfrm>
            <a:custGeom>
              <a:avLst/>
              <a:gdLst/>
              <a:ahLst/>
              <a:cxnLst/>
              <a:rect l="l" t="t" r="r" b="b"/>
              <a:pathLst>
                <a:path w="376" h="911" extrusionOk="0">
                  <a:moveTo>
                    <a:pt x="214" y="0"/>
                  </a:moveTo>
                  <a:cubicBezTo>
                    <a:pt x="161" y="0"/>
                    <a:pt x="54" y="54"/>
                    <a:pt x="54" y="107"/>
                  </a:cubicBezTo>
                  <a:lnTo>
                    <a:pt x="54" y="750"/>
                  </a:lnTo>
                  <a:cubicBezTo>
                    <a:pt x="0" y="857"/>
                    <a:pt x="107" y="910"/>
                    <a:pt x="161" y="910"/>
                  </a:cubicBezTo>
                  <a:cubicBezTo>
                    <a:pt x="214" y="910"/>
                    <a:pt x="322" y="857"/>
                    <a:pt x="322" y="750"/>
                  </a:cubicBezTo>
                  <a:lnTo>
                    <a:pt x="375" y="161"/>
                  </a:lnTo>
                  <a:cubicBezTo>
                    <a:pt x="375" y="54"/>
                    <a:pt x="322" y="0"/>
                    <a:pt x="21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2459376" y="2388594"/>
              <a:ext cx="12334" cy="27715"/>
            </a:xfrm>
            <a:custGeom>
              <a:avLst/>
              <a:gdLst/>
              <a:ahLst/>
              <a:cxnLst/>
              <a:rect l="l" t="t" r="r" b="b"/>
              <a:pathLst>
                <a:path w="429" h="964" extrusionOk="0">
                  <a:moveTo>
                    <a:pt x="214" y="0"/>
                  </a:moveTo>
                  <a:cubicBezTo>
                    <a:pt x="161" y="0"/>
                    <a:pt x="54" y="54"/>
                    <a:pt x="54" y="161"/>
                  </a:cubicBezTo>
                  <a:lnTo>
                    <a:pt x="0" y="803"/>
                  </a:lnTo>
                  <a:cubicBezTo>
                    <a:pt x="0" y="857"/>
                    <a:pt x="107" y="964"/>
                    <a:pt x="214" y="964"/>
                  </a:cubicBezTo>
                  <a:cubicBezTo>
                    <a:pt x="321" y="964"/>
                    <a:pt x="428" y="857"/>
                    <a:pt x="428" y="803"/>
                  </a:cubicBezTo>
                  <a:lnTo>
                    <a:pt x="428" y="161"/>
                  </a:lnTo>
                  <a:cubicBezTo>
                    <a:pt x="428" y="54"/>
                    <a:pt x="321" y="0"/>
                    <a:pt x="21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2476281" y="2388594"/>
              <a:ext cx="9286" cy="26594"/>
            </a:xfrm>
            <a:custGeom>
              <a:avLst/>
              <a:gdLst/>
              <a:ahLst/>
              <a:cxnLst/>
              <a:rect l="l" t="t" r="r" b="b"/>
              <a:pathLst>
                <a:path w="323" h="925" extrusionOk="0">
                  <a:moveTo>
                    <a:pt x="108" y="0"/>
                  </a:moveTo>
                  <a:cubicBezTo>
                    <a:pt x="55" y="0"/>
                    <a:pt x="1" y="54"/>
                    <a:pt x="1" y="161"/>
                  </a:cubicBezTo>
                  <a:lnTo>
                    <a:pt x="1" y="803"/>
                  </a:lnTo>
                  <a:cubicBezTo>
                    <a:pt x="1" y="847"/>
                    <a:pt x="71" y="925"/>
                    <a:pt x="126" y="925"/>
                  </a:cubicBezTo>
                  <a:cubicBezTo>
                    <a:pt x="139" y="925"/>
                    <a:pt x="151" y="921"/>
                    <a:pt x="162" y="910"/>
                  </a:cubicBezTo>
                  <a:cubicBezTo>
                    <a:pt x="269" y="910"/>
                    <a:pt x="322" y="857"/>
                    <a:pt x="322" y="750"/>
                  </a:cubicBezTo>
                  <a:lnTo>
                    <a:pt x="269" y="161"/>
                  </a:lnTo>
                  <a:cubicBezTo>
                    <a:pt x="269" y="54"/>
                    <a:pt x="162" y="0"/>
                    <a:pt x="10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1"/>
            <p:cNvSpPr/>
            <p:nvPr/>
          </p:nvSpPr>
          <p:spPr>
            <a:xfrm>
              <a:off x="2400870" y="2215634"/>
              <a:ext cx="107784" cy="69863"/>
            </a:xfrm>
            <a:custGeom>
              <a:avLst/>
              <a:gdLst/>
              <a:ahLst/>
              <a:cxnLst/>
              <a:rect l="l" t="t" r="r" b="b"/>
              <a:pathLst>
                <a:path w="3749" h="2430" extrusionOk="0">
                  <a:moveTo>
                    <a:pt x="2882" y="1"/>
                  </a:moveTo>
                  <a:cubicBezTo>
                    <a:pt x="2781" y="1"/>
                    <a:pt x="2678" y="8"/>
                    <a:pt x="2570" y="21"/>
                  </a:cubicBezTo>
                  <a:cubicBezTo>
                    <a:pt x="2142" y="21"/>
                    <a:pt x="1767" y="181"/>
                    <a:pt x="1446" y="396"/>
                  </a:cubicBezTo>
                  <a:cubicBezTo>
                    <a:pt x="804" y="877"/>
                    <a:pt x="376" y="1413"/>
                    <a:pt x="1" y="1948"/>
                  </a:cubicBezTo>
                  <a:lnTo>
                    <a:pt x="590" y="2430"/>
                  </a:lnTo>
                  <a:cubicBezTo>
                    <a:pt x="1018" y="1948"/>
                    <a:pt x="1393" y="1413"/>
                    <a:pt x="1875" y="1092"/>
                  </a:cubicBezTo>
                  <a:cubicBezTo>
                    <a:pt x="2164" y="899"/>
                    <a:pt x="2491" y="802"/>
                    <a:pt x="2823" y="802"/>
                  </a:cubicBezTo>
                  <a:cubicBezTo>
                    <a:pt x="3044" y="802"/>
                    <a:pt x="3266" y="845"/>
                    <a:pt x="3480" y="931"/>
                  </a:cubicBezTo>
                  <a:lnTo>
                    <a:pt x="3748" y="181"/>
                  </a:lnTo>
                  <a:cubicBezTo>
                    <a:pt x="3467" y="61"/>
                    <a:pt x="3186" y="1"/>
                    <a:pt x="2882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1"/>
            <p:cNvSpPr/>
            <p:nvPr/>
          </p:nvSpPr>
          <p:spPr>
            <a:xfrm>
              <a:off x="2400870" y="2214685"/>
              <a:ext cx="107784" cy="56983"/>
            </a:xfrm>
            <a:custGeom>
              <a:avLst/>
              <a:gdLst/>
              <a:ahLst/>
              <a:cxnLst/>
              <a:rect l="l" t="t" r="r" b="b"/>
              <a:pathLst>
                <a:path w="3749" h="1982" fill="none" extrusionOk="0">
                  <a:moveTo>
                    <a:pt x="3748" y="214"/>
                  </a:moveTo>
                  <a:cubicBezTo>
                    <a:pt x="3373" y="54"/>
                    <a:pt x="2999" y="0"/>
                    <a:pt x="2570" y="54"/>
                  </a:cubicBezTo>
                  <a:cubicBezTo>
                    <a:pt x="2142" y="54"/>
                    <a:pt x="1767" y="214"/>
                    <a:pt x="1446" y="429"/>
                  </a:cubicBezTo>
                  <a:cubicBezTo>
                    <a:pt x="804" y="910"/>
                    <a:pt x="376" y="1446"/>
                    <a:pt x="1" y="198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1"/>
            <p:cNvSpPr/>
            <p:nvPr/>
          </p:nvSpPr>
          <p:spPr>
            <a:xfrm>
              <a:off x="2417804" y="2236219"/>
              <a:ext cx="83145" cy="49278"/>
            </a:xfrm>
            <a:custGeom>
              <a:avLst/>
              <a:gdLst/>
              <a:ahLst/>
              <a:cxnLst/>
              <a:rect l="l" t="t" r="r" b="b"/>
              <a:pathLst>
                <a:path w="2892" h="1714" fill="none" extrusionOk="0">
                  <a:moveTo>
                    <a:pt x="1" y="1714"/>
                  </a:moveTo>
                  <a:cubicBezTo>
                    <a:pt x="429" y="1232"/>
                    <a:pt x="857" y="697"/>
                    <a:pt x="1286" y="376"/>
                  </a:cubicBezTo>
                  <a:cubicBezTo>
                    <a:pt x="1767" y="54"/>
                    <a:pt x="2356" y="1"/>
                    <a:pt x="2891" y="215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1"/>
            <p:cNvSpPr/>
            <p:nvPr/>
          </p:nvSpPr>
          <p:spPr>
            <a:xfrm>
              <a:off x="2403975" y="2259851"/>
              <a:ext cx="26191" cy="21678"/>
            </a:xfrm>
            <a:custGeom>
              <a:avLst/>
              <a:gdLst/>
              <a:ahLst/>
              <a:cxnLst/>
              <a:rect l="l" t="t" r="r" b="b"/>
              <a:pathLst>
                <a:path w="911" h="754" extrusionOk="0">
                  <a:moveTo>
                    <a:pt x="235" y="0"/>
                  </a:moveTo>
                  <a:cubicBezTo>
                    <a:pt x="188" y="0"/>
                    <a:pt x="138" y="26"/>
                    <a:pt x="107" y="89"/>
                  </a:cubicBezTo>
                  <a:cubicBezTo>
                    <a:pt x="0" y="196"/>
                    <a:pt x="0" y="303"/>
                    <a:pt x="107" y="356"/>
                  </a:cubicBezTo>
                  <a:lnTo>
                    <a:pt x="589" y="731"/>
                  </a:lnTo>
                  <a:cubicBezTo>
                    <a:pt x="605" y="747"/>
                    <a:pt x="625" y="753"/>
                    <a:pt x="647" y="753"/>
                  </a:cubicBezTo>
                  <a:cubicBezTo>
                    <a:pt x="701" y="753"/>
                    <a:pt x="765" y="716"/>
                    <a:pt x="803" y="678"/>
                  </a:cubicBezTo>
                  <a:cubicBezTo>
                    <a:pt x="910" y="571"/>
                    <a:pt x="910" y="464"/>
                    <a:pt x="803" y="410"/>
                  </a:cubicBezTo>
                  <a:lnTo>
                    <a:pt x="321" y="35"/>
                  </a:lnTo>
                  <a:cubicBezTo>
                    <a:pt x="299" y="13"/>
                    <a:pt x="268" y="0"/>
                    <a:pt x="23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1"/>
            <p:cNvSpPr/>
            <p:nvPr/>
          </p:nvSpPr>
          <p:spPr>
            <a:xfrm>
              <a:off x="2417804" y="2244441"/>
              <a:ext cx="24667" cy="22080"/>
            </a:xfrm>
            <a:custGeom>
              <a:avLst/>
              <a:gdLst/>
              <a:ahLst/>
              <a:cxnLst/>
              <a:rect l="l" t="t" r="r" b="b"/>
              <a:pathLst>
                <a:path w="858" h="768" extrusionOk="0">
                  <a:moveTo>
                    <a:pt x="232" y="1"/>
                  </a:moveTo>
                  <a:cubicBezTo>
                    <a:pt x="180" y="1"/>
                    <a:pt x="117" y="27"/>
                    <a:pt x="54" y="90"/>
                  </a:cubicBezTo>
                  <a:cubicBezTo>
                    <a:pt x="1" y="143"/>
                    <a:pt x="1" y="250"/>
                    <a:pt x="54" y="304"/>
                  </a:cubicBezTo>
                  <a:lnTo>
                    <a:pt x="536" y="732"/>
                  </a:lnTo>
                  <a:cubicBezTo>
                    <a:pt x="558" y="754"/>
                    <a:pt x="590" y="767"/>
                    <a:pt x="623" y="767"/>
                  </a:cubicBezTo>
                  <a:cubicBezTo>
                    <a:pt x="669" y="767"/>
                    <a:pt x="719" y="741"/>
                    <a:pt x="750" y="678"/>
                  </a:cubicBezTo>
                  <a:cubicBezTo>
                    <a:pt x="857" y="625"/>
                    <a:pt x="857" y="518"/>
                    <a:pt x="804" y="464"/>
                  </a:cubicBezTo>
                  <a:lnTo>
                    <a:pt x="322" y="36"/>
                  </a:lnTo>
                  <a:cubicBezTo>
                    <a:pt x="300" y="14"/>
                    <a:pt x="268" y="1"/>
                    <a:pt x="23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1"/>
            <p:cNvSpPr/>
            <p:nvPr/>
          </p:nvSpPr>
          <p:spPr>
            <a:xfrm>
              <a:off x="2430138" y="2228399"/>
              <a:ext cx="27715" cy="26967"/>
            </a:xfrm>
            <a:custGeom>
              <a:avLst/>
              <a:gdLst/>
              <a:ahLst/>
              <a:cxnLst/>
              <a:rect l="l" t="t" r="r" b="b"/>
              <a:pathLst>
                <a:path w="964" h="938" extrusionOk="0">
                  <a:moveTo>
                    <a:pt x="474" y="0"/>
                  </a:moveTo>
                  <a:cubicBezTo>
                    <a:pt x="413" y="0"/>
                    <a:pt x="313" y="46"/>
                    <a:pt x="214" y="112"/>
                  </a:cubicBezTo>
                  <a:cubicBezTo>
                    <a:pt x="54" y="219"/>
                    <a:pt x="0" y="380"/>
                    <a:pt x="54" y="433"/>
                  </a:cubicBezTo>
                  <a:lnTo>
                    <a:pt x="482" y="915"/>
                  </a:lnTo>
                  <a:cubicBezTo>
                    <a:pt x="497" y="931"/>
                    <a:pt x="522" y="937"/>
                    <a:pt x="552" y="937"/>
                  </a:cubicBezTo>
                  <a:cubicBezTo>
                    <a:pt x="625" y="937"/>
                    <a:pt x="727" y="899"/>
                    <a:pt x="803" y="862"/>
                  </a:cubicBezTo>
                  <a:cubicBezTo>
                    <a:pt x="910" y="755"/>
                    <a:pt x="964" y="648"/>
                    <a:pt x="910" y="540"/>
                  </a:cubicBezTo>
                  <a:lnTo>
                    <a:pt x="535" y="59"/>
                  </a:lnTo>
                  <a:cubicBezTo>
                    <a:pt x="535" y="18"/>
                    <a:pt x="512" y="0"/>
                    <a:pt x="47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1"/>
            <p:cNvSpPr/>
            <p:nvPr/>
          </p:nvSpPr>
          <p:spPr>
            <a:xfrm>
              <a:off x="2451671" y="2218653"/>
              <a:ext cx="18486" cy="25933"/>
            </a:xfrm>
            <a:custGeom>
              <a:avLst/>
              <a:gdLst/>
              <a:ahLst/>
              <a:cxnLst/>
              <a:rect l="l" t="t" r="r" b="b"/>
              <a:pathLst>
                <a:path w="643" h="902" extrusionOk="0">
                  <a:moveTo>
                    <a:pt x="264" y="1"/>
                  </a:moveTo>
                  <a:cubicBezTo>
                    <a:pt x="228" y="1"/>
                    <a:pt x="192" y="7"/>
                    <a:pt x="161" y="23"/>
                  </a:cubicBezTo>
                  <a:cubicBezTo>
                    <a:pt x="54" y="76"/>
                    <a:pt x="0" y="184"/>
                    <a:pt x="0" y="237"/>
                  </a:cubicBezTo>
                  <a:lnTo>
                    <a:pt x="322" y="826"/>
                  </a:lnTo>
                  <a:cubicBezTo>
                    <a:pt x="322" y="864"/>
                    <a:pt x="375" y="902"/>
                    <a:pt x="444" y="902"/>
                  </a:cubicBezTo>
                  <a:cubicBezTo>
                    <a:pt x="473" y="902"/>
                    <a:pt x="504" y="895"/>
                    <a:pt x="536" y="879"/>
                  </a:cubicBezTo>
                  <a:cubicBezTo>
                    <a:pt x="589" y="879"/>
                    <a:pt x="643" y="772"/>
                    <a:pt x="589" y="719"/>
                  </a:cubicBezTo>
                  <a:lnTo>
                    <a:pt x="429" y="76"/>
                  </a:lnTo>
                  <a:cubicBezTo>
                    <a:pt x="429" y="39"/>
                    <a:pt x="348" y="1"/>
                    <a:pt x="26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1"/>
            <p:cNvSpPr/>
            <p:nvPr/>
          </p:nvSpPr>
          <p:spPr>
            <a:xfrm>
              <a:off x="2471681" y="2214685"/>
              <a:ext cx="18486" cy="26191"/>
            </a:xfrm>
            <a:custGeom>
              <a:avLst/>
              <a:gdLst/>
              <a:ahLst/>
              <a:cxnLst/>
              <a:rect l="l" t="t" r="r" b="b"/>
              <a:pathLst>
                <a:path w="643" h="911" extrusionOk="0">
                  <a:moveTo>
                    <a:pt x="322" y="0"/>
                  </a:moveTo>
                  <a:cubicBezTo>
                    <a:pt x="107" y="0"/>
                    <a:pt x="0" y="107"/>
                    <a:pt x="0" y="161"/>
                  </a:cubicBezTo>
                  <a:lnTo>
                    <a:pt x="107" y="803"/>
                  </a:lnTo>
                  <a:cubicBezTo>
                    <a:pt x="107" y="857"/>
                    <a:pt x="215" y="910"/>
                    <a:pt x="322" y="910"/>
                  </a:cubicBezTo>
                  <a:cubicBezTo>
                    <a:pt x="429" y="910"/>
                    <a:pt x="536" y="857"/>
                    <a:pt x="536" y="803"/>
                  </a:cubicBezTo>
                  <a:lnTo>
                    <a:pt x="643" y="161"/>
                  </a:lnTo>
                  <a:cubicBezTo>
                    <a:pt x="643" y="54"/>
                    <a:pt x="482" y="0"/>
                    <a:pt x="322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1"/>
            <p:cNvSpPr/>
            <p:nvPr/>
          </p:nvSpPr>
          <p:spPr>
            <a:xfrm>
              <a:off x="2493215" y="2217157"/>
              <a:ext cx="16963" cy="26795"/>
            </a:xfrm>
            <a:custGeom>
              <a:avLst/>
              <a:gdLst/>
              <a:ahLst/>
              <a:cxnLst/>
              <a:rect l="l" t="t" r="r" b="b"/>
              <a:pathLst>
                <a:path w="590" h="932" extrusionOk="0">
                  <a:moveTo>
                    <a:pt x="291" y="0"/>
                  </a:moveTo>
                  <a:cubicBezTo>
                    <a:pt x="215" y="0"/>
                    <a:pt x="147" y="50"/>
                    <a:pt x="108" y="128"/>
                  </a:cubicBezTo>
                  <a:lnTo>
                    <a:pt x="1" y="717"/>
                  </a:lnTo>
                  <a:cubicBezTo>
                    <a:pt x="1" y="824"/>
                    <a:pt x="54" y="878"/>
                    <a:pt x="108" y="931"/>
                  </a:cubicBezTo>
                  <a:cubicBezTo>
                    <a:pt x="215" y="931"/>
                    <a:pt x="322" y="931"/>
                    <a:pt x="322" y="824"/>
                  </a:cubicBezTo>
                  <a:lnTo>
                    <a:pt x="536" y="236"/>
                  </a:lnTo>
                  <a:cubicBezTo>
                    <a:pt x="590" y="182"/>
                    <a:pt x="483" y="75"/>
                    <a:pt x="376" y="21"/>
                  </a:cubicBezTo>
                  <a:cubicBezTo>
                    <a:pt x="347" y="7"/>
                    <a:pt x="318" y="0"/>
                    <a:pt x="29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1"/>
            <p:cNvSpPr/>
            <p:nvPr/>
          </p:nvSpPr>
          <p:spPr>
            <a:xfrm>
              <a:off x="3047285" y="1549813"/>
              <a:ext cx="127765" cy="76992"/>
            </a:xfrm>
            <a:custGeom>
              <a:avLst/>
              <a:gdLst/>
              <a:ahLst/>
              <a:cxnLst/>
              <a:rect l="l" t="t" r="r" b="b"/>
              <a:pathLst>
                <a:path w="4444" h="2678" extrusionOk="0">
                  <a:moveTo>
                    <a:pt x="3640" y="1"/>
                  </a:moveTo>
                  <a:cubicBezTo>
                    <a:pt x="3533" y="161"/>
                    <a:pt x="3212" y="376"/>
                    <a:pt x="2944" y="483"/>
                  </a:cubicBezTo>
                  <a:cubicBezTo>
                    <a:pt x="2677" y="643"/>
                    <a:pt x="2355" y="804"/>
                    <a:pt x="2034" y="911"/>
                  </a:cubicBezTo>
                  <a:cubicBezTo>
                    <a:pt x="1713" y="1072"/>
                    <a:pt x="1338" y="1179"/>
                    <a:pt x="1017" y="1393"/>
                  </a:cubicBezTo>
                  <a:cubicBezTo>
                    <a:pt x="857" y="1446"/>
                    <a:pt x="696" y="1553"/>
                    <a:pt x="482" y="1660"/>
                  </a:cubicBezTo>
                  <a:cubicBezTo>
                    <a:pt x="321" y="1821"/>
                    <a:pt x="161" y="1928"/>
                    <a:pt x="0" y="2249"/>
                  </a:cubicBezTo>
                  <a:lnTo>
                    <a:pt x="910" y="2677"/>
                  </a:lnTo>
                  <a:cubicBezTo>
                    <a:pt x="910" y="2677"/>
                    <a:pt x="964" y="2570"/>
                    <a:pt x="1071" y="2517"/>
                  </a:cubicBezTo>
                  <a:cubicBezTo>
                    <a:pt x="1178" y="2410"/>
                    <a:pt x="1338" y="2356"/>
                    <a:pt x="1499" y="2249"/>
                  </a:cubicBezTo>
                  <a:cubicBezTo>
                    <a:pt x="1767" y="2142"/>
                    <a:pt x="2088" y="1982"/>
                    <a:pt x="2409" y="1821"/>
                  </a:cubicBezTo>
                  <a:cubicBezTo>
                    <a:pt x="2730" y="1714"/>
                    <a:pt x="3051" y="1553"/>
                    <a:pt x="3426" y="1393"/>
                  </a:cubicBezTo>
                  <a:cubicBezTo>
                    <a:pt x="3747" y="1179"/>
                    <a:pt x="4122" y="1018"/>
                    <a:pt x="4443" y="590"/>
                  </a:cubicBezTo>
                  <a:lnTo>
                    <a:pt x="3640" y="1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1"/>
            <p:cNvSpPr/>
            <p:nvPr/>
          </p:nvSpPr>
          <p:spPr>
            <a:xfrm>
              <a:off x="3073448" y="1566746"/>
              <a:ext cx="101603" cy="60059"/>
            </a:xfrm>
            <a:custGeom>
              <a:avLst/>
              <a:gdLst/>
              <a:ahLst/>
              <a:cxnLst/>
              <a:rect l="l" t="t" r="r" b="b"/>
              <a:pathLst>
                <a:path w="3534" h="2089" fill="none" extrusionOk="0">
                  <a:moveTo>
                    <a:pt x="0" y="2088"/>
                  </a:moveTo>
                  <a:cubicBezTo>
                    <a:pt x="0" y="2088"/>
                    <a:pt x="54" y="1981"/>
                    <a:pt x="161" y="1928"/>
                  </a:cubicBezTo>
                  <a:cubicBezTo>
                    <a:pt x="268" y="1821"/>
                    <a:pt x="428" y="1767"/>
                    <a:pt x="589" y="1660"/>
                  </a:cubicBezTo>
                  <a:cubicBezTo>
                    <a:pt x="857" y="1553"/>
                    <a:pt x="1178" y="1393"/>
                    <a:pt x="1499" y="1232"/>
                  </a:cubicBezTo>
                  <a:cubicBezTo>
                    <a:pt x="1820" y="1125"/>
                    <a:pt x="2141" y="964"/>
                    <a:pt x="2516" y="804"/>
                  </a:cubicBezTo>
                  <a:cubicBezTo>
                    <a:pt x="2837" y="590"/>
                    <a:pt x="3212" y="429"/>
                    <a:pt x="3533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1"/>
            <p:cNvSpPr/>
            <p:nvPr/>
          </p:nvSpPr>
          <p:spPr>
            <a:xfrm>
              <a:off x="3047285" y="1549813"/>
              <a:ext cx="104679" cy="64688"/>
            </a:xfrm>
            <a:custGeom>
              <a:avLst/>
              <a:gdLst/>
              <a:ahLst/>
              <a:cxnLst/>
              <a:rect l="l" t="t" r="r" b="b"/>
              <a:pathLst>
                <a:path w="3641" h="2250" fill="none" extrusionOk="0">
                  <a:moveTo>
                    <a:pt x="3640" y="1"/>
                  </a:moveTo>
                  <a:cubicBezTo>
                    <a:pt x="3533" y="161"/>
                    <a:pt x="3212" y="376"/>
                    <a:pt x="2944" y="483"/>
                  </a:cubicBezTo>
                  <a:cubicBezTo>
                    <a:pt x="2677" y="643"/>
                    <a:pt x="2355" y="804"/>
                    <a:pt x="2034" y="911"/>
                  </a:cubicBezTo>
                  <a:cubicBezTo>
                    <a:pt x="1713" y="1072"/>
                    <a:pt x="1338" y="1179"/>
                    <a:pt x="1017" y="1393"/>
                  </a:cubicBezTo>
                  <a:cubicBezTo>
                    <a:pt x="857" y="1446"/>
                    <a:pt x="696" y="1553"/>
                    <a:pt x="482" y="1660"/>
                  </a:cubicBezTo>
                  <a:cubicBezTo>
                    <a:pt x="321" y="1821"/>
                    <a:pt x="161" y="1928"/>
                    <a:pt x="0" y="2249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1"/>
            <p:cNvSpPr/>
            <p:nvPr/>
          </p:nvSpPr>
          <p:spPr>
            <a:xfrm>
              <a:off x="3141154" y="1551883"/>
              <a:ext cx="27744" cy="29526"/>
            </a:xfrm>
            <a:custGeom>
              <a:avLst/>
              <a:gdLst/>
              <a:ahLst/>
              <a:cxnLst/>
              <a:rect l="l" t="t" r="r" b="b"/>
              <a:pathLst>
                <a:path w="965" h="1027" extrusionOk="0">
                  <a:moveTo>
                    <a:pt x="194" y="1"/>
                  </a:moveTo>
                  <a:cubicBezTo>
                    <a:pt x="161" y="1"/>
                    <a:pt x="130" y="14"/>
                    <a:pt x="108" y="36"/>
                  </a:cubicBezTo>
                  <a:cubicBezTo>
                    <a:pt x="0" y="89"/>
                    <a:pt x="0" y="197"/>
                    <a:pt x="54" y="304"/>
                  </a:cubicBezTo>
                  <a:lnTo>
                    <a:pt x="482" y="946"/>
                  </a:lnTo>
                  <a:cubicBezTo>
                    <a:pt x="509" y="1000"/>
                    <a:pt x="563" y="1026"/>
                    <a:pt x="623" y="1026"/>
                  </a:cubicBezTo>
                  <a:cubicBezTo>
                    <a:pt x="683" y="1026"/>
                    <a:pt x="750" y="1000"/>
                    <a:pt x="803" y="946"/>
                  </a:cubicBezTo>
                  <a:cubicBezTo>
                    <a:pt x="911" y="892"/>
                    <a:pt x="964" y="732"/>
                    <a:pt x="857" y="625"/>
                  </a:cubicBezTo>
                  <a:lnTo>
                    <a:pt x="322" y="89"/>
                  </a:lnTo>
                  <a:cubicBezTo>
                    <a:pt x="290" y="27"/>
                    <a:pt x="241" y="1"/>
                    <a:pt x="19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1"/>
            <p:cNvSpPr/>
            <p:nvPr/>
          </p:nvSpPr>
          <p:spPr>
            <a:xfrm>
              <a:off x="3124220" y="1561485"/>
              <a:ext cx="23115" cy="30935"/>
            </a:xfrm>
            <a:custGeom>
              <a:avLst/>
              <a:gdLst/>
              <a:ahLst/>
              <a:cxnLst/>
              <a:rect l="l" t="t" r="r" b="b"/>
              <a:pathLst>
                <a:path w="804" h="1076" extrusionOk="0">
                  <a:moveTo>
                    <a:pt x="229" y="1"/>
                  </a:moveTo>
                  <a:cubicBezTo>
                    <a:pt x="202" y="1"/>
                    <a:pt x="177" y="7"/>
                    <a:pt x="161" y="23"/>
                  </a:cubicBezTo>
                  <a:cubicBezTo>
                    <a:pt x="54" y="77"/>
                    <a:pt x="1" y="184"/>
                    <a:pt x="54" y="291"/>
                  </a:cubicBezTo>
                  <a:lnTo>
                    <a:pt x="375" y="987"/>
                  </a:lnTo>
                  <a:cubicBezTo>
                    <a:pt x="407" y="1049"/>
                    <a:pt x="456" y="1075"/>
                    <a:pt x="514" y="1075"/>
                  </a:cubicBezTo>
                  <a:cubicBezTo>
                    <a:pt x="554" y="1075"/>
                    <a:pt x="599" y="1062"/>
                    <a:pt x="643" y="1040"/>
                  </a:cubicBezTo>
                  <a:cubicBezTo>
                    <a:pt x="804" y="987"/>
                    <a:pt x="804" y="880"/>
                    <a:pt x="804" y="773"/>
                  </a:cubicBezTo>
                  <a:lnTo>
                    <a:pt x="375" y="77"/>
                  </a:lnTo>
                  <a:cubicBezTo>
                    <a:pt x="375" y="39"/>
                    <a:pt x="295" y="1"/>
                    <a:pt x="22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1"/>
            <p:cNvSpPr/>
            <p:nvPr/>
          </p:nvSpPr>
          <p:spPr>
            <a:xfrm>
              <a:off x="3102686" y="1569190"/>
              <a:ext cx="27715" cy="33120"/>
            </a:xfrm>
            <a:custGeom>
              <a:avLst/>
              <a:gdLst/>
              <a:ahLst/>
              <a:cxnLst/>
              <a:rect l="l" t="t" r="r" b="b"/>
              <a:pathLst>
                <a:path w="964" h="1152" extrusionOk="0">
                  <a:moveTo>
                    <a:pt x="405" y="1"/>
                  </a:moveTo>
                  <a:cubicBezTo>
                    <a:pt x="362" y="1"/>
                    <a:pt x="315" y="7"/>
                    <a:pt x="268" y="23"/>
                  </a:cubicBezTo>
                  <a:cubicBezTo>
                    <a:pt x="107" y="130"/>
                    <a:pt x="0" y="237"/>
                    <a:pt x="54" y="344"/>
                  </a:cubicBezTo>
                  <a:lnTo>
                    <a:pt x="375" y="1040"/>
                  </a:lnTo>
                  <a:cubicBezTo>
                    <a:pt x="408" y="1106"/>
                    <a:pt x="462" y="1152"/>
                    <a:pt x="536" y="1152"/>
                  </a:cubicBezTo>
                  <a:cubicBezTo>
                    <a:pt x="581" y="1152"/>
                    <a:pt x="635" y="1134"/>
                    <a:pt x="696" y="1093"/>
                  </a:cubicBezTo>
                  <a:cubicBezTo>
                    <a:pt x="857" y="1040"/>
                    <a:pt x="964" y="933"/>
                    <a:pt x="910" y="826"/>
                  </a:cubicBezTo>
                  <a:lnTo>
                    <a:pt x="589" y="76"/>
                  </a:lnTo>
                  <a:cubicBezTo>
                    <a:pt x="589" y="38"/>
                    <a:pt x="509" y="1"/>
                    <a:pt x="405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1"/>
            <p:cNvSpPr/>
            <p:nvPr/>
          </p:nvSpPr>
          <p:spPr>
            <a:xfrm>
              <a:off x="3085753" y="1578419"/>
              <a:ext cx="23115" cy="32056"/>
            </a:xfrm>
            <a:custGeom>
              <a:avLst/>
              <a:gdLst/>
              <a:ahLst/>
              <a:cxnLst/>
              <a:rect l="l" t="t" r="r" b="b"/>
              <a:pathLst>
                <a:path w="804" h="1115" extrusionOk="0">
                  <a:moveTo>
                    <a:pt x="254" y="1"/>
                  </a:moveTo>
                  <a:cubicBezTo>
                    <a:pt x="224" y="1"/>
                    <a:pt x="192" y="7"/>
                    <a:pt x="161" y="23"/>
                  </a:cubicBezTo>
                  <a:cubicBezTo>
                    <a:pt x="54" y="77"/>
                    <a:pt x="0" y="184"/>
                    <a:pt x="54" y="291"/>
                  </a:cubicBezTo>
                  <a:lnTo>
                    <a:pt x="375" y="987"/>
                  </a:lnTo>
                  <a:cubicBezTo>
                    <a:pt x="414" y="1065"/>
                    <a:pt x="482" y="1115"/>
                    <a:pt x="558" y="1115"/>
                  </a:cubicBezTo>
                  <a:cubicBezTo>
                    <a:pt x="585" y="1115"/>
                    <a:pt x="614" y="1108"/>
                    <a:pt x="643" y="1094"/>
                  </a:cubicBezTo>
                  <a:cubicBezTo>
                    <a:pt x="750" y="1040"/>
                    <a:pt x="803" y="933"/>
                    <a:pt x="750" y="826"/>
                  </a:cubicBezTo>
                  <a:lnTo>
                    <a:pt x="429" y="77"/>
                  </a:lnTo>
                  <a:cubicBezTo>
                    <a:pt x="391" y="39"/>
                    <a:pt x="326" y="1"/>
                    <a:pt x="25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1"/>
            <p:cNvSpPr/>
            <p:nvPr/>
          </p:nvSpPr>
          <p:spPr>
            <a:xfrm>
              <a:off x="3062666" y="1587303"/>
              <a:ext cx="29267" cy="32056"/>
            </a:xfrm>
            <a:custGeom>
              <a:avLst/>
              <a:gdLst/>
              <a:ahLst/>
              <a:cxnLst/>
              <a:rect l="l" t="t" r="r" b="b"/>
              <a:pathLst>
                <a:path w="1018" h="1115" extrusionOk="0">
                  <a:moveTo>
                    <a:pt x="460" y="0"/>
                  </a:moveTo>
                  <a:cubicBezTo>
                    <a:pt x="401" y="0"/>
                    <a:pt x="335" y="13"/>
                    <a:pt x="268" y="35"/>
                  </a:cubicBezTo>
                  <a:cubicBezTo>
                    <a:pt x="107" y="142"/>
                    <a:pt x="0" y="303"/>
                    <a:pt x="107" y="356"/>
                  </a:cubicBezTo>
                  <a:lnTo>
                    <a:pt x="536" y="1052"/>
                  </a:lnTo>
                  <a:cubicBezTo>
                    <a:pt x="567" y="1083"/>
                    <a:pt x="615" y="1114"/>
                    <a:pt x="682" y="1114"/>
                  </a:cubicBezTo>
                  <a:cubicBezTo>
                    <a:pt x="731" y="1114"/>
                    <a:pt x="789" y="1098"/>
                    <a:pt x="857" y="1052"/>
                  </a:cubicBezTo>
                  <a:cubicBezTo>
                    <a:pt x="964" y="999"/>
                    <a:pt x="1017" y="892"/>
                    <a:pt x="964" y="785"/>
                  </a:cubicBezTo>
                  <a:lnTo>
                    <a:pt x="643" y="89"/>
                  </a:lnTo>
                  <a:cubicBezTo>
                    <a:pt x="611" y="26"/>
                    <a:pt x="543" y="0"/>
                    <a:pt x="46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1"/>
            <p:cNvSpPr/>
            <p:nvPr/>
          </p:nvSpPr>
          <p:spPr>
            <a:xfrm>
              <a:off x="3045733" y="1601534"/>
              <a:ext cx="29267" cy="25271"/>
            </a:xfrm>
            <a:custGeom>
              <a:avLst/>
              <a:gdLst/>
              <a:ahLst/>
              <a:cxnLst/>
              <a:rect l="l" t="t" r="r" b="b"/>
              <a:pathLst>
                <a:path w="1018" h="879" extrusionOk="0">
                  <a:moveTo>
                    <a:pt x="306" y="1"/>
                  </a:moveTo>
                  <a:cubicBezTo>
                    <a:pt x="242" y="1"/>
                    <a:pt x="167" y="41"/>
                    <a:pt x="108" y="129"/>
                  </a:cubicBezTo>
                  <a:cubicBezTo>
                    <a:pt x="54" y="236"/>
                    <a:pt x="1" y="290"/>
                    <a:pt x="1" y="397"/>
                  </a:cubicBezTo>
                  <a:cubicBezTo>
                    <a:pt x="1" y="504"/>
                    <a:pt x="54" y="504"/>
                    <a:pt x="108" y="557"/>
                  </a:cubicBezTo>
                  <a:lnTo>
                    <a:pt x="804" y="825"/>
                  </a:lnTo>
                  <a:cubicBezTo>
                    <a:pt x="857" y="825"/>
                    <a:pt x="911" y="825"/>
                    <a:pt x="964" y="878"/>
                  </a:cubicBezTo>
                  <a:lnTo>
                    <a:pt x="1018" y="878"/>
                  </a:lnTo>
                  <a:cubicBezTo>
                    <a:pt x="1018" y="825"/>
                    <a:pt x="1018" y="718"/>
                    <a:pt x="964" y="664"/>
                  </a:cubicBezTo>
                  <a:lnTo>
                    <a:pt x="429" y="75"/>
                  </a:lnTo>
                  <a:cubicBezTo>
                    <a:pt x="405" y="27"/>
                    <a:pt x="359" y="1"/>
                    <a:pt x="30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1"/>
            <p:cNvSpPr/>
            <p:nvPr/>
          </p:nvSpPr>
          <p:spPr>
            <a:xfrm>
              <a:off x="3002636" y="1492888"/>
              <a:ext cx="83145" cy="340141"/>
            </a:xfrm>
            <a:custGeom>
              <a:avLst/>
              <a:gdLst/>
              <a:ahLst/>
              <a:cxnLst/>
              <a:rect l="l" t="t" r="r" b="b"/>
              <a:pathLst>
                <a:path w="2892" h="11831" extrusionOk="0">
                  <a:moveTo>
                    <a:pt x="2463" y="0"/>
                  </a:moveTo>
                  <a:lnTo>
                    <a:pt x="1500" y="268"/>
                  </a:lnTo>
                  <a:cubicBezTo>
                    <a:pt x="1714" y="1231"/>
                    <a:pt x="1981" y="2141"/>
                    <a:pt x="1767" y="2998"/>
                  </a:cubicBezTo>
                  <a:cubicBezTo>
                    <a:pt x="1607" y="3854"/>
                    <a:pt x="1071" y="4711"/>
                    <a:pt x="643" y="5675"/>
                  </a:cubicBezTo>
                  <a:cubicBezTo>
                    <a:pt x="429" y="6103"/>
                    <a:pt x="215" y="6585"/>
                    <a:pt x="108" y="7173"/>
                  </a:cubicBezTo>
                  <a:cubicBezTo>
                    <a:pt x="1" y="7709"/>
                    <a:pt x="1" y="8244"/>
                    <a:pt x="54" y="8779"/>
                  </a:cubicBezTo>
                  <a:cubicBezTo>
                    <a:pt x="161" y="9850"/>
                    <a:pt x="482" y="10867"/>
                    <a:pt x="911" y="11831"/>
                  </a:cubicBezTo>
                  <a:lnTo>
                    <a:pt x="1821" y="11402"/>
                  </a:lnTo>
                  <a:cubicBezTo>
                    <a:pt x="1446" y="10546"/>
                    <a:pt x="1178" y="9636"/>
                    <a:pt x="1071" y="8672"/>
                  </a:cubicBezTo>
                  <a:cubicBezTo>
                    <a:pt x="1018" y="8244"/>
                    <a:pt x="1018" y="7762"/>
                    <a:pt x="1071" y="7334"/>
                  </a:cubicBezTo>
                  <a:cubicBezTo>
                    <a:pt x="1178" y="6959"/>
                    <a:pt x="1339" y="6531"/>
                    <a:pt x="1553" y="6103"/>
                  </a:cubicBezTo>
                  <a:cubicBezTo>
                    <a:pt x="1928" y="5193"/>
                    <a:pt x="2517" y="4336"/>
                    <a:pt x="2731" y="3212"/>
                  </a:cubicBezTo>
                  <a:cubicBezTo>
                    <a:pt x="2891" y="2677"/>
                    <a:pt x="2891" y="2034"/>
                    <a:pt x="2784" y="1499"/>
                  </a:cubicBezTo>
                  <a:cubicBezTo>
                    <a:pt x="2731" y="964"/>
                    <a:pt x="2570" y="482"/>
                    <a:pt x="2463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1"/>
            <p:cNvSpPr/>
            <p:nvPr/>
          </p:nvSpPr>
          <p:spPr>
            <a:xfrm>
              <a:off x="3031875" y="1492888"/>
              <a:ext cx="53906" cy="327836"/>
            </a:xfrm>
            <a:custGeom>
              <a:avLst/>
              <a:gdLst/>
              <a:ahLst/>
              <a:cxnLst/>
              <a:rect l="l" t="t" r="r" b="b"/>
              <a:pathLst>
                <a:path w="1875" h="11403" fill="none" extrusionOk="0">
                  <a:moveTo>
                    <a:pt x="804" y="11402"/>
                  </a:moveTo>
                  <a:cubicBezTo>
                    <a:pt x="429" y="10546"/>
                    <a:pt x="161" y="9636"/>
                    <a:pt x="54" y="8672"/>
                  </a:cubicBezTo>
                  <a:cubicBezTo>
                    <a:pt x="1" y="8244"/>
                    <a:pt x="1" y="7762"/>
                    <a:pt x="54" y="7334"/>
                  </a:cubicBezTo>
                  <a:cubicBezTo>
                    <a:pt x="161" y="6959"/>
                    <a:pt x="322" y="6531"/>
                    <a:pt x="536" y="6049"/>
                  </a:cubicBezTo>
                  <a:cubicBezTo>
                    <a:pt x="911" y="5193"/>
                    <a:pt x="1500" y="4336"/>
                    <a:pt x="1714" y="3212"/>
                  </a:cubicBezTo>
                  <a:cubicBezTo>
                    <a:pt x="1874" y="2677"/>
                    <a:pt x="1874" y="2034"/>
                    <a:pt x="1767" y="1499"/>
                  </a:cubicBezTo>
                  <a:cubicBezTo>
                    <a:pt x="1714" y="964"/>
                    <a:pt x="1553" y="482"/>
                    <a:pt x="1446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1"/>
            <p:cNvSpPr/>
            <p:nvPr/>
          </p:nvSpPr>
          <p:spPr>
            <a:xfrm>
              <a:off x="3002636" y="1500564"/>
              <a:ext cx="56983" cy="332465"/>
            </a:xfrm>
            <a:custGeom>
              <a:avLst/>
              <a:gdLst/>
              <a:ahLst/>
              <a:cxnLst/>
              <a:rect l="l" t="t" r="r" b="b"/>
              <a:pathLst>
                <a:path w="1982" h="11564" fill="none" extrusionOk="0">
                  <a:moveTo>
                    <a:pt x="1500" y="1"/>
                  </a:moveTo>
                  <a:cubicBezTo>
                    <a:pt x="1714" y="964"/>
                    <a:pt x="1981" y="1874"/>
                    <a:pt x="1767" y="2731"/>
                  </a:cubicBezTo>
                  <a:cubicBezTo>
                    <a:pt x="1607" y="3587"/>
                    <a:pt x="1071" y="4444"/>
                    <a:pt x="643" y="5408"/>
                  </a:cubicBezTo>
                  <a:cubicBezTo>
                    <a:pt x="429" y="5836"/>
                    <a:pt x="215" y="6318"/>
                    <a:pt x="108" y="6906"/>
                  </a:cubicBezTo>
                  <a:cubicBezTo>
                    <a:pt x="1" y="7442"/>
                    <a:pt x="1" y="7977"/>
                    <a:pt x="54" y="8512"/>
                  </a:cubicBezTo>
                  <a:cubicBezTo>
                    <a:pt x="161" y="9583"/>
                    <a:pt x="482" y="10600"/>
                    <a:pt x="911" y="11564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1"/>
            <p:cNvSpPr/>
            <p:nvPr/>
          </p:nvSpPr>
          <p:spPr>
            <a:xfrm>
              <a:off x="3044209" y="1502116"/>
              <a:ext cx="35420" cy="23115"/>
            </a:xfrm>
            <a:custGeom>
              <a:avLst/>
              <a:gdLst/>
              <a:ahLst/>
              <a:cxnLst/>
              <a:rect l="l" t="t" r="r" b="b"/>
              <a:pathLst>
                <a:path w="1232" h="804" extrusionOk="0">
                  <a:moveTo>
                    <a:pt x="964" y="0"/>
                  </a:moveTo>
                  <a:lnTo>
                    <a:pt x="161" y="215"/>
                  </a:lnTo>
                  <a:cubicBezTo>
                    <a:pt x="54" y="215"/>
                    <a:pt x="0" y="375"/>
                    <a:pt x="54" y="536"/>
                  </a:cubicBezTo>
                  <a:cubicBezTo>
                    <a:pt x="107" y="696"/>
                    <a:pt x="214" y="803"/>
                    <a:pt x="321" y="803"/>
                  </a:cubicBezTo>
                  <a:lnTo>
                    <a:pt x="1071" y="589"/>
                  </a:lnTo>
                  <a:cubicBezTo>
                    <a:pt x="1178" y="589"/>
                    <a:pt x="1231" y="429"/>
                    <a:pt x="1178" y="268"/>
                  </a:cubicBezTo>
                  <a:cubicBezTo>
                    <a:pt x="1178" y="107"/>
                    <a:pt x="1017" y="0"/>
                    <a:pt x="96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1"/>
            <p:cNvSpPr/>
            <p:nvPr/>
          </p:nvSpPr>
          <p:spPr>
            <a:xfrm>
              <a:off x="3050361" y="1532908"/>
              <a:ext cx="35420" cy="20010"/>
            </a:xfrm>
            <a:custGeom>
              <a:avLst/>
              <a:gdLst/>
              <a:ahLst/>
              <a:cxnLst/>
              <a:rect l="l" t="t" r="r" b="b"/>
              <a:pathLst>
                <a:path w="1232" h="696" extrusionOk="0">
                  <a:moveTo>
                    <a:pt x="964" y="0"/>
                  </a:moveTo>
                  <a:lnTo>
                    <a:pt x="214" y="161"/>
                  </a:lnTo>
                  <a:cubicBezTo>
                    <a:pt x="107" y="161"/>
                    <a:pt x="0" y="321"/>
                    <a:pt x="54" y="428"/>
                  </a:cubicBezTo>
                  <a:cubicBezTo>
                    <a:pt x="54" y="589"/>
                    <a:pt x="161" y="696"/>
                    <a:pt x="268" y="696"/>
                  </a:cubicBezTo>
                  <a:lnTo>
                    <a:pt x="1017" y="642"/>
                  </a:lnTo>
                  <a:cubicBezTo>
                    <a:pt x="1124" y="642"/>
                    <a:pt x="1231" y="482"/>
                    <a:pt x="1178" y="321"/>
                  </a:cubicBezTo>
                  <a:cubicBezTo>
                    <a:pt x="1178" y="107"/>
                    <a:pt x="1071" y="0"/>
                    <a:pt x="96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1"/>
            <p:cNvSpPr/>
            <p:nvPr/>
          </p:nvSpPr>
          <p:spPr>
            <a:xfrm>
              <a:off x="3050361" y="1562146"/>
              <a:ext cx="35420" cy="27945"/>
            </a:xfrm>
            <a:custGeom>
              <a:avLst/>
              <a:gdLst/>
              <a:ahLst/>
              <a:cxnLst/>
              <a:rect l="l" t="t" r="r" b="b"/>
              <a:pathLst>
                <a:path w="1232" h="972" extrusionOk="0">
                  <a:moveTo>
                    <a:pt x="268" y="0"/>
                  </a:moveTo>
                  <a:cubicBezTo>
                    <a:pt x="161" y="0"/>
                    <a:pt x="54" y="161"/>
                    <a:pt x="54" y="321"/>
                  </a:cubicBezTo>
                  <a:cubicBezTo>
                    <a:pt x="0" y="535"/>
                    <a:pt x="54" y="750"/>
                    <a:pt x="161" y="750"/>
                  </a:cubicBezTo>
                  <a:lnTo>
                    <a:pt x="910" y="964"/>
                  </a:lnTo>
                  <a:cubicBezTo>
                    <a:pt x="921" y="969"/>
                    <a:pt x="933" y="972"/>
                    <a:pt x="944" y="972"/>
                  </a:cubicBezTo>
                  <a:cubicBezTo>
                    <a:pt x="1039" y="972"/>
                    <a:pt x="1130" y="775"/>
                    <a:pt x="1178" y="535"/>
                  </a:cubicBezTo>
                  <a:cubicBezTo>
                    <a:pt x="1231" y="214"/>
                    <a:pt x="1124" y="0"/>
                    <a:pt x="107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1"/>
            <p:cNvSpPr/>
            <p:nvPr/>
          </p:nvSpPr>
          <p:spPr>
            <a:xfrm>
              <a:off x="3042656" y="1592506"/>
              <a:ext cx="35420" cy="24092"/>
            </a:xfrm>
            <a:custGeom>
              <a:avLst/>
              <a:gdLst/>
              <a:ahLst/>
              <a:cxnLst/>
              <a:rect l="l" t="t" r="r" b="b"/>
              <a:pathLst>
                <a:path w="1232" h="838" extrusionOk="0">
                  <a:moveTo>
                    <a:pt x="263" y="1"/>
                  </a:moveTo>
                  <a:cubicBezTo>
                    <a:pt x="177" y="1"/>
                    <a:pt x="98" y="88"/>
                    <a:pt x="54" y="175"/>
                  </a:cubicBezTo>
                  <a:cubicBezTo>
                    <a:pt x="0" y="336"/>
                    <a:pt x="0" y="497"/>
                    <a:pt x="108" y="550"/>
                  </a:cubicBezTo>
                  <a:lnTo>
                    <a:pt x="857" y="818"/>
                  </a:lnTo>
                  <a:cubicBezTo>
                    <a:pt x="870" y="830"/>
                    <a:pt x="888" y="837"/>
                    <a:pt x="910" y="837"/>
                  </a:cubicBezTo>
                  <a:cubicBezTo>
                    <a:pt x="980" y="837"/>
                    <a:pt x="1084" y="767"/>
                    <a:pt x="1125" y="604"/>
                  </a:cubicBezTo>
                  <a:cubicBezTo>
                    <a:pt x="1232" y="443"/>
                    <a:pt x="1178" y="282"/>
                    <a:pt x="1071" y="229"/>
                  </a:cubicBezTo>
                  <a:lnTo>
                    <a:pt x="322" y="15"/>
                  </a:lnTo>
                  <a:cubicBezTo>
                    <a:pt x="302" y="5"/>
                    <a:pt x="282" y="1"/>
                    <a:pt x="26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1"/>
            <p:cNvSpPr/>
            <p:nvPr/>
          </p:nvSpPr>
          <p:spPr>
            <a:xfrm>
              <a:off x="3028799" y="1617145"/>
              <a:ext cx="36972" cy="31510"/>
            </a:xfrm>
            <a:custGeom>
              <a:avLst/>
              <a:gdLst/>
              <a:ahLst/>
              <a:cxnLst/>
              <a:rect l="l" t="t" r="r" b="b"/>
              <a:pathLst>
                <a:path w="1286" h="1096" extrusionOk="0">
                  <a:moveTo>
                    <a:pt x="423" y="1"/>
                  </a:moveTo>
                  <a:cubicBezTo>
                    <a:pt x="322" y="1"/>
                    <a:pt x="196" y="105"/>
                    <a:pt x="108" y="282"/>
                  </a:cubicBezTo>
                  <a:cubicBezTo>
                    <a:pt x="1" y="496"/>
                    <a:pt x="1" y="657"/>
                    <a:pt x="108" y="710"/>
                  </a:cubicBezTo>
                  <a:lnTo>
                    <a:pt x="804" y="1085"/>
                  </a:lnTo>
                  <a:cubicBezTo>
                    <a:pt x="818" y="1092"/>
                    <a:pt x="833" y="1095"/>
                    <a:pt x="848" y="1095"/>
                  </a:cubicBezTo>
                  <a:cubicBezTo>
                    <a:pt x="952" y="1095"/>
                    <a:pt x="1085" y="950"/>
                    <a:pt x="1178" y="764"/>
                  </a:cubicBezTo>
                  <a:cubicBezTo>
                    <a:pt x="1285" y="550"/>
                    <a:pt x="1285" y="389"/>
                    <a:pt x="1178" y="335"/>
                  </a:cubicBezTo>
                  <a:lnTo>
                    <a:pt x="482" y="14"/>
                  </a:lnTo>
                  <a:cubicBezTo>
                    <a:pt x="464" y="5"/>
                    <a:pt x="444" y="1"/>
                    <a:pt x="42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1"/>
            <p:cNvSpPr/>
            <p:nvPr/>
          </p:nvSpPr>
          <p:spPr>
            <a:xfrm>
              <a:off x="3016494" y="1646786"/>
              <a:ext cx="33896" cy="26191"/>
            </a:xfrm>
            <a:custGeom>
              <a:avLst/>
              <a:gdLst/>
              <a:ahLst/>
              <a:cxnLst/>
              <a:rect l="l" t="t" r="r" b="b"/>
              <a:pathLst>
                <a:path w="1179" h="911" extrusionOk="0">
                  <a:moveTo>
                    <a:pt x="375" y="0"/>
                  </a:moveTo>
                  <a:cubicBezTo>
                    <a:pt x="268" y="0"/>
                    <a:pt x="161" y="54"/>
                    <a:pt x="54" y="214"/>
                  </a:cubicBezTo>
                  <a:cubicBezTo>
                    <a:pt x="0" y="375"/>
                    <a:pt x="0" y="536"/>
                    <a:pt x="108" y="589"/>
                  </a:cubicBezTo>
                  <a:lnTo>
                    <a:pt x="857" y="910"/>
                  </a:lnTo>
                  <a:cubicBezTo>
                    <a:pt x="910" y="910"/>
                    <a:pt x="1071" y="857"/>
                    <a:pt x="1125" y="696"/>
                  </a:cubicBezTo>
                  <a:cubicBezTo>
                    <a:pt x="1178" y="536"/>
                    <a:pt x="1178" y="375"/>
                    <a:pt x="1071" y="375"/>
                  </a:cubicBezTo>
                  <a:lnTo>
                    <a:pt x="375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1"/>
            <p:cNvSpPr/>
            <p:nvPr/>
          </p:nvSpPr>
          <p:spPr>
            <a:xfrm>
              <a:off x="3001113" y="1739131"/>
              <a:ext cx="33867" cy="21563"/>
            </a:xfrm>
            <a:custGeom>
              <a:avLst/>
              <a:gdLst/>
              <a:ahLst/>
              <a:cxnLst/>
              <a:rect l="l" t="t" r="r" b="b"/>
              <a:pathLst>
                <a:path w="1178" h="750" extrusionOk="0">
                  <a:moveTo>
                    <a:pt x="964" y="0"/>
                  </a:moveTo>
                  <a:lnTo>
                    <a:pt x="161" y="107"/>
                  </a:lnTo>
                  <a:cubicBezTo>
                    <a:pt x="54" y="107"/>
                    <a:pt x="0" y="268"/>
                    <a:pt x="0" y="428"/>
                  </a:cubicBezTo>
                  <a:cubicBezTo>
                    <a:pt x="54" y="589"/>
                    <a:pt x="161" y="750"/>
                    <a:pt x="268" y="750"/>
                  </a:cubicBezTo>
                  <a:lnTo>
                    <a:pt x="1017" y="589"/>
                  </a:lnTo>
                  <a:cubicBezTo>
                    <a:pt x="1124" y="589"/>
                    <a:pt x="1178" y="428"/>
                    <a:pt x="1178" y="268"/>
                  </a:cubicBezTo>
                  <a:cubicBezTo>
                    <a:pt x="1124" y="161"/>
                    <a:pt x="1071" y="0"/>
                    <a:pt x="96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1"/>
            <p:cNvSpPr/>
            <p:nvPr/>
          </p:nvSpPr>
          <p:spPr>
            <a:xfrm>
              <a:off x="3005713" y="1768370"/>
              <a:ext cx="35420" cy="23115"/>
            </a:xfrm>
            <a:custGeom>
              <a:avLst/>
              <a:gdLst/>
              <a:ahLst/>
              <a:cxnLst/>
              <a:rect l="l" t="t" r="r" b="b"/>
              <a:pathLst>
                <a:path w="1232" h="804" extrusionOk="0">
                  <a:moveTo>
                    <a:pt x="964" y="0"/>
                  </a:moveTo>
                  <a:lnTo>
                    <a:pt x="161" y="161"/>
                  </a:lnTo>
                  <a:cubicBezTo>
                    <a:pt x="54" y="214"/>
                    <a:pt x="1" y="375"/>
                    <a:pt x="54" y="536"/>
                  </a:cubicBezTo>
                  <a:cubicBezTo>
                    <a:pt x="108" y="696"/>
                    <a:pt x="215" y="803"/>
                    <a:pt x="322" y="803"/>
                  </a:cubicBezTo>
                  <a:lnTo>
                    <a:pt x="1071" y="589"/>
                  </a:lnTo>
                  <a:cubicBezTo>
                    <a:pt x="1178" y="536"/>
                    <a:pt x="1232" y="429"/>
                    <a:pt x="1178" y="268"/>
                  </a:cubicBezTo>
                  <a:cubicBezTo>
                    <a:pt x="1178" y="107"/>
                    <a:pt x="1071" y="0"/>
                    <a:pt x="96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1"/>
            <p:cNvSpPr/>
            <p:nvPr/>
          </p:nvSpPr>
          <p:spPr>
            <a:xfrm>
              <a:off x="3004189" y="1672949"/>
              <a:ext cx="35420" cy="29267"/>
            </a:xfrm>
            <a:custGeom>
              <a:avLst/>
              <a:gdLst/>
              <a:ahLst/>
              <a:cxnLst/>
              <a:rect l="l" t="t" r="r" b="b"/>
              <a:pathLst>
                <a:path w="1232" h="1018" extrusionOk="0">
                  <a:moveTo>
                    <a:pt x="375" y="0"/>
                  </a:moveTo>
                  <a:cubicBezTo>
                    <a:pt x="321" y="0"/>
                    <a:pt x="161" y="107"/>
                    <a:pt x="54" y="322"/>
                  </a:cubicBezTo>
                  <a:cubicBezTo>
                    <a:pt x="0" y="589"/>
                    <a:pt x="0" y="803"/>
                    <a:pt x="107" y="857"/>
                  </a:cubicBezTo>
                  <a:lnTo>
                    <a:pt x="910" y="1017"/>
                  </a:lnTo>
                  <a:cubicBezTo>
                    <a:pt x="1017" y="1017"/>
                    <a:pt x="1124" y="910"/>
                    <a:pt x="1178" y="750"/>
                  </a:cubicBezTo>
                  <a:cubicBezTo>
                    <a:pt x="1231" y="536"/>
                    <a:pt x="1231" y="375"/>
                    <a:pt x="1124" y="322"/>
                  </a:cubicBezTo>
                  <a:lnTo>
                    <a:pt x="375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1"/>
            <p:cNvSpPr/>
            <p:nvPr/>
          </p:nvSpPr>
          <p:spPr>
            <a:xfrm>
              <a:off x="2999560" y="1705034"/>
              <a:ext cx="33896" cy="26421"/>
            </a:xfrm>
            <a:custGeom>
              <a:avLst/>
              <a:gdLst/>
              <a:ahLst/>
              <a:cxnLst/>
              <a:rect l="l" t="t" r="r" b="b"/>
              <a:pathLst>
                <a:path w="1179" h="919" extrusionOk="0">
                  <a:moveTo>
                    <a:pt x="233" y="0"/>
                  </a:moveTo>
                  <a:cubicBezTo>
                    <a:pt x="129" y="0"/>
                    <a:pt x="1" y="197"/>
                    <a:pt x="1" y="437"/>
                  </a:cubicBezTo>
                  <a:cubicBezTo>
                    <a:pt x="1" y="704"/>
                    <a:pt x="108" y="919"/>
                    <a:pt x="215" y="919"/>
                  </a:cubicBezTo>
                  <a:lnTo>
                    <a:pt x="964" y="919"/>
                  </a:lnTo>
                  <a:cubicBezTo>
                    <a:pt x="1071" y="865"/>
                    <a:pt x="1178" y="704"/>
                    <a:pt x="1178" y="490"/>
                  </a:cubicBezTo>
                  <a:cubicBezTo>
                    <a:pt x="1178" y="276"/>
                    <a:pt x="1125" y="116"/>
                    <a:pt x="1018" y="116"/>
                  </a:cubicBezTo>
                  <a:lnTo>
                    <a:pt x="268" y="9"/>
                  </a:lnTo>
                  <a:cubicBezTo>
                    <a:pt x="257" y="3"/>
                    <a:pt x="245" y="0"/>
                    <a:pt x="23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1"/>
            <p:cNvSpPr/>
            <p:nvPr/>
          </p:nvSpPr>
          <p:spPr>
            <a:xfrm>
              <a:off x="3014941" y="1794216"/>
              <a:ext cx="35449" cy="31424"/>
            </a:xfrm>
            <a:custGeom>
              <a:avLst/>
              <a:gdLst/>
              <a:ahLst/>
              <a:cxnLst/>
              <a:rect l="l" t="t" r="r" b="b"/>
              <a:pathLst>
                <a:path w="1233" h="1093" extrusionOk="0">
                  <a:moveTo>
                    <a:pt x="900" y="1"/>
                  </a:moveTo>
                  <a:cubicBezTo>
                    <a:pt x="886" y="1"/>
                    <a:pt x="872" y="4"/>
                    <a:pt x="857" y="11"/>
                  </a:cubicBezTo>
                  <a:lnTo>
                    <a:pt x="108" y="225"/>
                  </a:lnTo>
                  <a:cubicBezTo>
                    <a:pt x="1" y="279"/>
                    <a:pt x="1" y="493"/>
                    <a:pt x="54" y="707"/>
                  </a:cubicBezTo>
                  <a:cubicBezTo>
                    <a:pt x="148" y="940"/>
                    <a:pt x="282" y="1092"/>
                    <a:pt x="385" y="1092"/>
                  </a:cubicBezTo>
                  <a:cubicBezTo>
                    <a:pt x="401" y="1092"/>
                    <a:pt x="415" y="1089"/>
                    <a:pt x="429" y="1082"/>
                  </a:cubicBezTo>
                  <a:lnTo>
                    <a:pt x="1125" y="761"/>
                  </a:lnTo>
                  <a:cubicBezTo>
                    <a:pt x="1232" y="707"/>
                    <a:pt x="1232" y="547"/>
                    <a:pt x="1179" y="333"/>
                  </a:cubicBezTo>
                  <a:cubicBezTo>
                    <a:pt x="1086" y="147"/>
                    <a:pt x="993" y="1"/>
                    <a:pt x="90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1"/>
            <p:cNvSpPr/>
            <p:nvPr/>
          </p:nvSpPr>
          <p:spPr>
            <a:xfrm>
              <a:off x="2844109" y="1577528"/>
              <a:ext cx="83145" cy="130841"/>
            </a:xfrm>
            <a:custGeom>
              <a:avLst/>
              <a:gdLst/>
              <a:ahLst/>
              <a:cxnLst/>
              <a:rect l="l" t="t" r="r" b="b"/>
              <a:pathLst>
                <a:path w="2892" h="4551" extrusionOk="0">
                  <a:moveTo>
                    <a:pt x="965" y="0"/>
                  </a:moveTo>
                  <a:lnTo>
                    <a:pt x="1" y="322"/>
                  </a:lnTo>
                  <a:cubicBezTo>
                    <a:pt x="269" y="1071"/>
                    <a:pt x="483" y="1821"/>
                    <a:pt x="804" y="2516"/>
                  </a:cubicBezTo>
                  <a:cubicBezTo>
                    <a:pt x="1125" y="3266"/>
                    <a:pt x="1553" y="4015"/>
                    <a:pt x="2196" y="4551"/>
                  </a:cubicBezTo>
                  <a:lnTo>
                    <a:pt x="2892" y="3855"/>
                  </a:lnTo>
                  <a:cubicBezTo>
                    <a:pt x="1875" y="2945"/>
                    <a:pt x="1446" y="1499"/>
                    <a:pt x="965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1"/>
            <p:cNvSpPr/>
            <p:nvPr/>
          </p:nvSpPr>
          <p:spPr>
            <a:xfrm>
              <a:off x="2871824" y="1577527"/>
              <a:ext cx="55430" cy="110831"/>
            </a:xfrm>
            <a:custGeom>
              <a:avLst/>
              <a:gdLst/>
              <a:ahLst/>
              <a:cxnLst/>
              <a:rect l="l" t="t" r="r" b="b"/>
              <a:pathLst>
                <a:path w="1928" h="3855" fill="none" extrusionOk="0">
                  <a:moveTo>
                    <a:pt x="1928" y="3855"/>
                  </a:moveTo>
                  <a:cubicBezTo>
                    <a:pt x="911" y="2945"/>
                    <a:pt x="482" y="1499"/>
                    <a:pt x="1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1"/>
            <p:cNvSpPr/>
            <p:nvPr/>
          </p:nvSpPr>
          <p:spPr>
            <a:xfrm>
              <a:off x="2844109" y="1586756"/>
              <a:ext cx="63135" cy="121613"/>
            </a:xfrm>
            <a:custGeom>
              <a:avLst/>
              <a:gdLst/>
              <a:ahLst/>
              <a:cxnLst/>
              <a:rect l="l" t="t" r="r" b="b"/>
              <a:pathLst>
                <a:path w="2196" h="4230" fill="none" extrusionOk="0">
                  <a:moveTo>
                    <a:pt x="1" y="1"/>
                  </a:moveTo>
                  <a:cubicBezTo>
                    <a:pt x="269" y="750"/>
                    <a:pt x="483" y="1500"/>
                    <a:pt x="804" y="2195"/>
                  </a:cubicBezTo>
                  <a:cubicBezTo>
                    <a:pt x="1125" y="2945"/>
                    <a:pt x="1553" y="3694"/>
                    <a:pt x="2196" y="423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1"/>
            <p:cNvSpPr/>
            <p:nvPr/>
          </p:nvSpPr>
          <p:spPr>
            <a:xfrm>
              <a:off x="2844109" y="1585233"/>
              <a:ext cx="33896" cy="20010"/>
            </a:xfrm>
            <a:custGeom>
              <a:avLst/>
              <a:gdLst/>
              <a:ahLst/>
              <a:cxnLst/>
              <a:rect l="l" t="t" r="r" b="b"/>
              <a:pathLst>
                <a:path w="1179" h="696" extrusionOk="0">
                  <a:moveTo>
                    <a:pt x="911" y="0"/>
                  </a:moveTo>
                  <a:lnTo>
                    <a:pt x="162" y="268"/>
                  </a:lnTo>
                  <a:cubicBezTo>
                    <a:pt x="54" y="268"/>
                    <a:pt x="1" y="428"/>
                    <a:pt x="54" y="535"/>
                  </a:cubicBezTo>
                  <a:cubicBezTo>
                    <a:pt x="54" y="642"/>
                    <a:pt x="162" y="696"/>
                    <a:pt x="269" y="696"/>
                  </a:cubicBezTo>
                  <a:lnTo>
                    <a:pt x="1018" y="428"/>
                  </a:lnTo>
                  <a:cubicBezTo>
                    <a:pt x="1125" y="428"/>
                    <a:pt x="1179" y="268"/>
                    <a:pt x="1125" y="161"/>
                  </a:cubicBezTo>
                  <a:cubicBezTo>
                    <a:pt x="1125" y="54"/>
                    <a:pt x="1018" y="0"/>
                    <a:pt x="91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2851814" y="1606766"/>
              <a:ext cx="33896" cy="20441"/>
            </a:xfrm>
            <a:custGeom>
              <a:avLst/>
              <a:gdLst/>
              <a:ahLst/>
              <a:cxnLst/>
              <a:rect l="l" t="t" r="r" b="b"/>
              <a:pathLst>
                <a:path w="1179" h="711" extrusionOk="0">
                  <a:moveTo>
                    <a:pt x="857" y="1"/>
                  </a:moveTo>
                  <a:lnTo>
                    <a:pt x="108" y="268"/>
                  </a:lnTo>
                  <a:cubicBezTo>
                    <a:pt x="54" y="322"/>
                    <a:pt x="1" y="429"/>
                    <a:pt x="1" y="536"/>
                  </a:cubicBezTo>
                  <a:cubicBezTo>
                    <a:pt x="44" y="623"/>
                    <a:pt x="124" y="711"/>
                    <a:pt x="210" y="711"/>
                  </a:cubicBezTo>
                  <a:cubicBezTo>
                    <a:pt x="229" y="711"/>
                    <a:pt x="249" y="706"/>
                    <a:pt x="268" y="696"/>
                  </a:cubicBezTo>
                  <a:lnTo>
                    <a:pt x="1018" y="429"/>
                  </a:lnTo>
                  <a:cubicBezTo>
                    <a:pt x="1125" y="375"/>
                    <a:pt x="1178" y="268"/>
                    <a:pt x="1125" y="161"/>
                  </a:cubicBezTo>
                  <a:cubicBezTo>
                    <a:pt x="1071" y="54"/>
                    <a:pt x="964" y="1"/>
                    <a:pt x="85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2857966" y="1624821"/>
              <a:ext cx="35420" cy="26996"/>
            </a:xfrm>
            <a:custGeom>
              <a:avLst/>
              <a:gdLst/>
              <a:ahLst/>
              <a:cxnLst/>
              <a:rect l="l" t="t" r="r" b="b"/>
              <a:pathLst>
                <a:path w="1232" h="939" extrusionOk="0">
                  <a:moveTo>
                    <a:pt x="918" y="1"/>
                  </a:moveTo>
                  <a:cubicBezTo>
                    <a:pt x="897" y="1"/>
                    <a:pt x="876" y="5"/>
                    <a:pt x="857" y="15"/>
                  </a:cubicBezTo>
                  <a:lnTo>
                    <a:pt x="161" y="283"/>
                  </a:lnTo>
                  <a:cubicBezTo>
                    <a:pt x="54" y="336"/>
                    <a:pt x="1" y="497"/>
                    <a:pt x="108" y="711"/>
                  </a:cubicBezTo>
                  <a:cubicBezTo>
                    <a:pt x="152" y="843"/>
                    <a:pt x="268" y="939"/>
                    <a:pt x="368" y="939"/>
                  </a:cubicBezTo>
                  <a:cubicBezTo>
                    <a:pt x="389" y="939"/>
                    <a:pt x="410" y="934"/>
                    <a:pt x="429" y="925"/>
                  </a:cubicBezTo>
                  <a:lnTo>
                    <a:pt x="1125" y="604"/>
                  </a:lnTo>
                  <a:cubicBezTo>
                    <a:pt x="1232" y="550"/>
                    <a:pt x="1232" y="390"/>
                    <a:pt x="1178" y="229"/>
                  </a:cubicBezTo>
                  <a:cubicBezTo>
                    <a:pt x="1134" y="97"/>
                    <a:pt x="1018" y="1"/>
                    <a:pt x="91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2868748" y="1647706"/>
              <a:ext cx="33896" cy="22799"/>
            </a:xfrm>
            <a:custGeom>
              <a:avLst/>
              <a:gdLst/>
              <a:ahLst/>
              <a:cxnLst/>
              <a:rect l="l" t="t" r="r" b="b"/>
              <a:pathLst>
                <a:path w="1179" h="793" extrusionOk="0">
                  <a:moveTo>
                    <a:pt x="942" y="1"/>
                  </a:moveTo>
                  <a:cubicBezTo>
                    <a:pt x="914" y="1"/>
                    <a:pt x="886" y="8"/>
                    <a:pt x="857" y="22"/>
                  </a:cubicBezTo>
                  <a:lnTo>
                    <a:pt x="161" y="343"/>
                  </a:lnTo>
                  <a:cubicBezTo>
                    <a:pt x="54" y="397"/>
                    <a:pt x="0" y="557"/>
                    <a:pt x="54" y="664"/>
                  </a:cubicBezTo>
                  <a:cubicBezTo>
                    <a:pt x="132" y="743"/>
                    <a:pt x="211" y="792"/>
                    <a:pt x="289" y="792"/>
                  </a:cubicBezTo>
                  <a:cubicBezTo>
                    <a:pt x="318" y="792"/>
                    <a:pt x="346" y="786"/>
                    <a:pt x="375" y="771"/>
                  </a:cubicBezTo>
                  <a:lnTo>
                    <a:pt x="1018" y="397"/>
                  </a:lnTo>
                  <a:cubicBezTo>
                    <a:pt x="1125" y="343"/>
                    <a:pt x="1178" y="236"/>
                    <a:pt x="1125" y="129"/>
                  </a:cubicBezTo>
                  <a:cubicBezTo>
                    <a:pt x="1085" y="51"/>
                    <a:pt x="1018" y="1"/>
                    <a:pt x="94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2881053" y="1664640"/>
              <a:ext cx="33896" cy="28922"/>
            </a:xfrm>
            <a:custGeom>
              <a:avLst/>
              <a:gdLst/>
              <a:ahLst/>
              <a:cxnLst/>
              <a:rect l="l" t="t" r="r" b="b"/>
              <a:pathLst>
                <a:path w="1179" h="1006" extrusionOk="0">
                  <a:moveTo>
                    <a:pt x="836" y="1"/>
                  </a:moveTo>
                  <a:cubicBezTo>
                    <a:pt x="808" y="1"/>
                    <a:pt x="779" y="7"/>
                    <a:pt x="750" y="22"/>
                  </a:cubicBezTo>
                  <a:lnTo>
                    <a:pt x="54" y="450"/>
                  </a:lnTo>
                  <a:cubicBezTo>
                    <a:pt x="1" y="504"/>
                    <a:pt x="1" y="664"/>
                    <a:pt x="108" y="825"/>
                  </a:cubicBezTo>
                  <a:cubicBezTo>
                    <a:pt x="188" y="945"/>
                    <a:pt x="298" y="1005"/>
                    <a:pt x="394" y="1005"/>
                  </a:cubicBezTo>
                  <a:cubicBezTo>
                    <a:pt x="426" y="1005"/>
                    <a:pt x="456" y="999"/>
                    <a:pt x="482" y="985"/>
                  </a:cubicBezTo>
                  <a:lnTo>
                    <a:pt x="1071" y="504"/>
                  </a:lnTo>
                  <a:cubicBezTo>
                    <a:pt x="1178" y="396"/>
                    <a:pt x="1125" y="289"/>
                    <a:pt x="1071" y="129"/>
                  </a:cubicBezTo>
                  <a:cubicBezTo>
                    <a:pt x="993" y="50"/>
                    <a:pt x="915" y="1"/>
                    <a:pt x="83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1"/>
            <p:cNvSpPr/>
            <p:nvPr/>
          </p:nvSpPr>
          <p:spPr>
            <a:xfrm>
              <a:off x="2897986" y="1682551"/>
              <a:ext cx="29267" cy="28117"/>
            </a:xfrm>
            <a:custGeom>
              <a:avLst/>
              <a:gdLst/>
              <a:ahLst/>
              <a:cxnLst/>
              <a:rect l="l" t="t" r="r" b="b"/>
              <a:pathLst>
                <a:path w="1018" h="978" extrusionOk="0">
                  <a:moveTo>
                    <a:pt x="777" y="1"/>
                  </a:moveTo>
                  <a:cubicBezTo>
                    <a:pt x="723" y="1"/>
                    <a:pt x="670" y="14"/>
                    <a:pt x="643" y="41"/>
                  </a:cubicBezTo>
                  <a:lnTo>
                    <a:pt x="54" y="576"/>
                  </a:lnTo>
                  <a:cubicBezTo>
                    <a:pt x="1" y="630"/>
                    <a:pt x="1" y="791"/>
                    <a:pt x="108" y="898"/>
                  </a:cubicBezTo>
                  <a:cubicBezTo>
                    <a:pt x="134" y="951"/>
                    <a:pt x="188" y="978"/>
                    <a:pt x="241" y="978"/>
                  </a:cubicBezTo>
                  <a:cubicBezTo>
                    <a:pt x="295" y="978"/>
                    <a:pt x="348" y="951"/>
                    <a:pt x="375" y="898"/>
                  </a:cubicBezTo>
                  <a:lnTo>
                    <a:pt x="911" y="309"/>
                  </a:lnTo>
                  <a:cubicBezTo>
                    <a:pt x="1018" y="255"/>
                    <a:pt x="1018" y="148"/>
                    <a:pt x="911" y="41"/>
                  </a:cubicBezTo>
                  <a:cubicBezTo>
                    <a:pt x="884" y="14"/>
                    <a:pt x="830" y="1"/>
                    <a:pt x="77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1"/>
            <p:cNvSpPr/>
            <p:nvPr/>
          </p:nvSpPr>
          <p:spPr>
            <a:xfrm>
              <a:off x="2759469" y="1757589"/>
              <a:ext cx="90850" cy="181642"/>
            </a:xfrm>
            <a:custGeom>
              <a:avLst/>
              <a:gdLst/>
              <a:ahLst/>
              <a:cxnLst/>
              <a:rect l="l" t="t" r="r" b="b"/>
              <a:pathLst>
                <a:path w="3160" h="6318" extrusionOk="0">
                  <a:moveTo>
                    <a:pt x="161" y="1"/>
                  </a:moveTo>
                  <a:lnTo>
                    <a:pt x="1" y="964"/>
                  </a:lnTo>
                  <a:cubicBezTo>
                    <a:pt x="697" y="1071"/>
                    <a:pt x="1018" y="2142"/>
                    <a:pt x="1232" y="3159"/>
                  </a:cubicBezTo>
                  <a:cubicBezTo>
                    <a:pt x="1393" y="3641"/>
                    <a:pt x="1446" y="4176"/>
                    <a:pt x="1607" y="4711"/>
                  </a:cubicBezTo>
                  <a:cubicBezTo>
                    <a:pt x="1821" y="5247"/>
                    <a:pt x="1981" y="5835"/>
                    <a:pt x="2570" y="6317"/>
                  </a:cubicBezTo>
                  <a:lnTo>
                    <a:pt x="3159" y="5514"/>
                  </a:lnTo>
                  <a:cubicBezTo>
                    <a:pt x="2891" y="5300"/>
                    <a:pt x="2731" y="4872"/>
                    <a:pt x="2570" y="4390"/>
                  </a:cubicBezTo>
                  <a:cubicBezTo>
                    <a:pt x="2463" y="3962"/>
                    <a:pt x="2356" y="3427"/>
                    <a:pt x="2249" y="2891"/>
                  </a:cubicBezTo>
                  <a:cubicBezTo>
                    <a:pt x="2088" y="2409"/>
                    <a:pt x="1981" y="1821"/>
                    <a:pt x="1714" y="1285"/>
                  </a:cubicBezTo>
                  <a:cubicBezTo>
                    <a:pt x="1607" y="1018"/>
                    <a:pt x="1393" y="750"/>
                    <a:pt x="1178" y="482"/>
                  </a:cubicBezTo>
                  <a:cubicBezTo>
                    <a:pt x="911" y="215"/>
                    <a:pt x="536" y="54"/>
                    <a:pt x="161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1"/>
            <p:cNvSpPr/>
            <p:nvPr/>
          </p:nvSpPr>
          <p:spPr>
            <a:xfrm>
              <a:off x="2764098" y="1757589"/>
              <a:ext cx="86221" cy="158556"/>
            </a:xfrm>
            <a:custGeom>
              <a:avLst/>
              <a:gdLst/>
              <a:ahLst/>
              <a:cxnLst/>
              <a:rect l="l" t="t" r="r" b="b"/>
              <a:pathLst>
                <a:path w="2999" h="5515" fill="none" extrusionOk="0">
                  <a:moveTo>
                    <a:pt x="2998" y="5514"/>
                  </a:moveTo>
                  <a:cubicBezTo>
                    <a:pt x="2730" y="5300"/>
                    <a:pt x="2570" y="4872"/>
                    <a:pt x="2409" y="4390"/>
                  </a:cubicBezTo>
                  <a:cubicBezTo>
                    <a:pt x="2302" y="3962"/>
                    <a:pt x="2195" y="3427"/>
                    <a:pt x="2088" y="2891"/>
                  </a:cubicBezTo>
                  <a:cubicBezTo>
                    <a:pt x="1927" y="2409"/>
                    <a:pt x="1820" y="1821"/>
                    <a:pt x="1553" y="1285"/>
                  </a:cubicBezTo>
                  <a:cubicBezTo>
                    <a:pt x="1446" y="1018"/>
                    <a:pt x="1232" y="750"/>
                    <a:pt x="1017" y="482"/>
                  </a:cubicBezTo>
                  <a:cubicBezTo>
                    <a:pt x="750" y="215"/>
                    <a:pt x="375" y="54"/>
                    <a:pt x="0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1"/>
            <p:cNvSpPr/>
            <p:nvPr/>
          </p:nvSpPr>
          <p:spPr>
            <a:xfrm>
              <a:off x="2759469" y="1785304"/>
              <a:ext cx="73916" cy="153928"/>
            </a:xfrm>
            <a:custGeom>
              <a:avLst/>
              <a:gdLst/>
              <a:ahLst/>
              <a:cxnLst/>
              <a:rect l="l" t="t" r="r" b="b"/>
              <a:pathLst>
                <a:path w="2571" h="5354" fill="none" extrusionOk="0">
                  <a:moveTo>
                    <a:pt x="1" y="0"/>
                  </a:moveTo>
                  <a:cubicBezTo>
                    <a:pt x="697" y="107"/>
                    <a:pt x="1018" y="1178"/>
                    <a:pt x="1232" y="2195"/>
                  </a:cubicBezTo>
                  <a:cubicBezTo>
                    <a:pt x="1393" y="2677"/>
                    <a:pt x="1446" y="3212"/>
                    <a:pt x="1607" y="3747"/>
                  </a:cubicBezTo>
                  <a:cubicBezTo>
                    <a:pt x="1821" y="4283"/>
                    <a:pt x="1981" y="4871"/>
                    <a:pt x="2570" y="5353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1"/>
            <p:cNvSpPr/>
            <p:nvPr/>
          </p:nvSpPr>
          <p:spPr>
            <a:xfrm>
              <a:off x="2765621" y="1762965"/>
              <a:ext cx="29267" cy="31194"/>
            </a:xfrm>
            <a:custGeom>
              <a:avLst/>
              <a:gdLst/>
              <a:ahLst/>
              <a:cxnLst/>
              <a:rect l="l" t="t" r="r" b="b"/>
              <a:pathLst>
                <a:path w="1018" h="1085" extrusionOk="0">
                  <a:moveTo>
                    <a:pt x="476" y="1"/>
                  </a:moveTo>
                  <a:cubicBezTo>
                    <a:pt x="389" y="1"/>
                    <a:pt x="322" y="28"/>
                    <a:pt x="322" y="81"/>
                  </a:cubicBezTo>
                  <a:lnTo>
                    <a:pt x="1" y="777"/>
                  </a:lnTo>
                  <a:cubicBezTo>
                    <a:pt x="1" y="884"/>
                    <a:pt x="1" y="991"/>
                    <a:pt x="108" y="1045"/>
                  </a:cubicBezTo>
                  <a:cubicBezTo>
                    <a:pt x="135" y="1072"/>
                    <a:pt x="175" y="1085"/>
                    <a:pt x="222" y="1085"/>
                  </a:cubicBezTo>
                  <a:cubicBezTo>
                    <a:pt x="269" y="1085"/>
                    <a:pt x="322" y="1072"/>
                    <a:pt x="376" y="1045"/>
                  </a:cubicBezTo>
                  <a:lnTo>
                    <a:pt x="964" y="510"/>
                  </a:lnTo>
                  <a:cubicBezTo>
                    <a:pt x="1018" y="456"/>
                    <a:pt x="964" y="242"/>
                    <a:pt x="750" y="81"/>
                  </a:cubicBezTo>
                  <a:cubicBezTo>
                    <a:pt x="670" y="28"/>
                    <a:pt x="563" y="1"/>
                    <a:pt x="47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1"/>
            <p:cNvSpPr/>
            <p:nvPr/>
          </p:nvSpPr>
          <p:spPr>
            <a:xfrm>
              <a:off x="2779479" y="1791054"/>
              <a:ext cx="33896" cy="25472"/>
            </a:xfrm>
            <a:custGeom>
              <a:avLst/>
              <a:gdLst/>
              <a:ahLst/>
              <a:cxnLst/>
              <a:rect l="l" t="t" r="r" b="b"/>
              <a:pathLst>
                <a:path w="1179" h="886" extrusionOk="0">
                  <a:moveTo>
                    <a:pt x="860" y="0"/>
                  </a:moveTo>
                  <a:cubicBezTo>
                    <a:pt x="842" y="0"/>
                    <a:pt x="823" y="5"/>
                    <a:pt x="804" y="14"/>
                  </a:cubicBezTo>
                  <a:lnTo>
                    <a:pt x="108" y="389"/>
                  </a:lnTo>
                  <a:cubicBezTo>
                    <a:pt x="1" y="443"/>
                    <a:pt x="1" y="603"/>
                    <a:pt x="54" y="710"/>
                  </a:cubicBezTo>
                  <a:cubicBezTo>
                    <a:pt x="98" y="798"/>
                    <a:pt x="177" y="885"/>
                    <a:pt x="263" y="885"/>
                  </a:cubicBezTo>
                  <a:cubicBezTo>
                    <a:pt x="283" y="885"/>
                    <a:pt x="302" y="881"/>
                    <a:pt x="322" y="871"/>
                  </a:cubicBezTo>
                  <a:lnTo>
                    <a:pt x="1071" y="603"/>
                  </a:lnTo>
                  <a:cubicBezTo>
                    <a:pt x="1178" y="603"/>
                    <a:pt x="1178" y="443"/>
                    <a:pt x="1125" y="228"/>
                  </a:cubicBezTo>
                  <a:cubicBezTo>
                    <a:pt x="1037" y="96"/>
                    <a:pt x="949" y="0"/>
                    <a:pt x="86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1"/>
            <p:cNvSpPr/>
            <p:nvPr/>
          </p:nvSpPr>
          <p:spPr>
            <a:xfrm>
              <a:off x="2788708" y="1818913"/>
              <a:ext cx="35449" cy="31050"/>
            </a:xfrm>
            <a:custGeom>
              <a:avLst/>
              <a:gdLst/>
              <a:ahLst/>
              <a:cxnLst/>
              <a:rect l="l" t="t" r="r" b="b"/>
              <a:pathLst>
                <a:path w="1233" h="1080" extrusionOk="0">
                  <a:moveTo>
                    <a:pt x="893" y="1"/>
                  </a:moveTo>
                  <a:cubicBezTo>
                    <a:pt x="881" y="1"/>
                    <a:pt x="869" y="3"/>
                    <a:pt x="857" y="9"/>
                  </a:cubicBezTo>
                  <a:lnTo>
                    <a:pt x="108" y="223"/>
                  </a:lnTo>
                  <a:cubicBezTo>
                    <a:pt x="1" y="276"/>
                    <a:pt x="1" y="437"/>
                    <a:pt x="54" y="705"/>
                  </a:cubicBezTo>
                  <a:cubicBezTo>
                    <a:pt x="108" y="919"/>
                    <a:pt x="215" y="1079"/>
                    <a:pt x="322" y="1079"/>
                  </a:cubicBezTo>
                  <a:lnTo>
                    <a:pt x="1071" y="919"/>
                  </a:lnTo>
                  <a:cubicBezTo>
                    <a:pt x="1179" y="865"/>
                    <a:pt x="1232" y="651"/>
                    <a:pt x="1179" y="384"/>
                  </a:cubicBezTo>
                  <a:cubicBezTo>
                    <a:pt x="1131" y="192"/>
                    <a:pt x="997" y="1"/>
                    <a:pt x="89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1"/>
            <p:cNvSpPr/>
            <p:nvPr/>
          </p:nvSpPr>
          <p:spPr>
            <a:xfrm>
              <a:off x="2794860" y="1854246"/>
              <a:ext cx="35449" cy="22281"/>
            </a:xfrm>
            <a:custGeom>
              <a:avLst/>
              <a:gdLst/>
              <a:ahLst/>
              <a:cxnLst/>
              <a:rect l="l" t="t" r="r" b="b"/>
              <a:pathLst>
                <a:path w="1233" h="775" extrusionOk="0">
                  <a:moveTo>
                    <a:pt x="1007" y="1"/>
                  </a:moveTo>
                  <a:cubicBezTo>
                    <a:pt x="993" y="1"/>
                    <a:pt x="979" y="4"/>
                    <a:pt x="965" y="11"/>
                  </a:cubicBezTo>
                  <a:lnTo>
                    <a:pt x="162" y="172"/>
                  </a:lnTo>
                  <a:cubicBezTo>
                    <a:pt x="54" y="172"/>
                    <a:pt x="1" y="332"/>
                    <a:pt x="54" y="493"/>
                  </a:cubicBezTo>
                  <a:cubicBezTo>
                    <a:pt x="99" y="670"/>
                    <a:pt x="180" y="774"/>
                    <a:pt x="267" y="774"/>
                  </a:cubicBezTo>
                  <a:cubicBezTo>
                    <a:pt x="285" y="774"/>
                    <a:pt x="304" y="770"/>
                    <a:pt x="322" y="760"/>
                  </a:cubicBezTo>
                  <a:lnTo>
                    <a:pt x="1072" y="600"/>
                  </a:lnTo>
                  <a:cubicBezTo>
                    <a:pt x="1179" y="546"/>
                    <a:pt x="1232" y="439"/>
                    <a:pt x="1179" y="279"/>
                  </a:cubicBezTo>
                  <a:cubicBezTo>
                    <a:pt x="1179" y="140"/>
                    <a:pt x="1098" y="1"/>
                    <a:pt x="100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1"/>
            <p:cNvSpPr/>
            <p:nvPr/>
          </p:nvSpPr>
          <p:spPr>
            <a:xfrm>
              <a:off x="2802565" y="1880725"/>
              <a:ext cx="36972" cy="31079"/>
            </a:xfrm>
            <a:custGeom>
              <a:avLst/>
              <a:gdLst/>
              <a:ahLst/>
              <a:cxnLst/>
              <a:rect l="l" t="t" r="r" b="b"/>
              <a:pathLst>
                <a:path w="1286" h="1081" extrusionOk="0">
                  <a:moveTo>
                    <a:pt x="911" y="0"/>
                  </a:moveTo>
                  <a:lnTo>
                    <a:pt x="161" y="214"/>
                  </a:lnTo>
                  <a:cubicBezTo>
                    <a:pt x="54" y="268"/>
                    <a:pt x="1" y="482"/>
                    <a:pt x="108" y="696"/>
                  </a:cubicBezTo>
                  <a:cubicBezTo>
                    <a:pt x="154" y="929"/>
                    <a:pt x="282" y="1081"/>
                    <a:pt x="385" y="1081"/>
                  </a:cubicBezTo>
                  <a:cubicBezTo>
                    <a:pt x="400" y="1081"/>
                    <a:pt x="415" y="1078"/>
                    <a:pt x="429" y="1071"/>
                  </a:cubicBezTo>
                  <a:lnTo>
                    <a:pt x="1178" y="750"/>
                  </a:lnTo>
                  <a:cubicBezTo>
                    <a:pt x="1232" y="696"/>
                    <a:pt x="1285" y="535"/>
                    <a:pt x="1178" y="321"/>
                  </a:cubicBezTo>
                  <a:cubicBezTo>
                    <a:pt x="1125" y="161"/>
                    <a:pt x="1018" y="0"/>
                    <a:pt x="91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1"/>
            <p:cNvSpPr/>
            <p:nvPr/>
          </p:nvSpPr>
          <p:spPr>
            <a:xfrm>
              <a:off x="2817946" y="1909331"/>
              <a:ext cx="32372" cy="30475"/>
            </a:xfrm>
            <a:custGeom>
              <a:avLst/>
              <a:gdLst/>
              <a:ahLst/>
              <a:cxnLst/>
              <a:rect l="l" t="t" r="r" b="b"/>
              <a:pathLst>
                <a:path w="1126" h="1060" extrusionOk="0">
                  <a:moveTo>
                    <a:pt x="844" y="0"/>
                  </a:moveTo>
                  <a:cubicBezTo>
                    <a:pt x="813" y="0"/>
                    <a:pt x="782" y="7"/>
                    <a:pt x="750" y="22"/>
                  </a:cubicBezTo>
                  <a:lnTo>
                    <a:pt x="108" y="450"/>
                  </a:lnTo>
                  <a:cubicBezTo>
                    <a:pt x="1" y="504"/>
                    <a:pt x="1" y="718"/>
                    <a:pt x="215" y="879"/>
                  </a:cubicBezTo>
                  <a:cubicBezTo>
                    <a:pt x="335" y="999"/>
                    <a:pt x="486" y="1059"/>
                    <a:pt x="576" y="1059"/>
                  </a:cubicBezTo>
                  <a:cubicBezTo>
                    <a:pt x="606" y="1059"/>
                    <a:pt x="630" y="1053"/>
                    <a:pt x="643" y="1039"/>
                  </a:cubicBezTo>
                  <a:lnTo>
                    <a:pt x="1072" y="343"/>
                  </a:lnTo>
                  <a:cubicBezTo>
                    <a:pt x="1125" y="290"/>
                    <a:pt x="1125" y="183"/>
                    <a:pt x="1072" y="76"/>
                  </a:cubicBezTo>
                  <a:cubicBezTo>
                    <a:pt x="996" y="38"/>
                    <a:pt x="920" y="0"/>
                    <a:pt x="84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1"/>
            <p:cNvSpPr/>
            <p:nvPr/>
          </p:nvSpPr>
          <p:spPr>
            <a:xfrm>
              <a:off x="2673276" y="1965078"/>
              <a:ext cx="157033" cy="121900"/>
            </a:xfrm>
            <a:custGeom>
              <a:avLst/>
              <a:gdLst/>
              <a:ahLst/>
              <a:cxnLst/>
              <a:rect l="l" t="t" r="r" b="b"/>
              <a:pathLst>
                <a:path w="5462" h="4240" extrusionOk="0">
                  <a:moveTo>
                    <a:pt x="263" y="0"/>
                  </a:moveTo>
                  <a:cubicBezTo>
                    <a:pt x="177" y="0"/>
                    <a:pt x="89" y="4"/>
                    <a:pt x="1" y="10"/>
                  </a:cubicBezTo>
                  <a:lnTo>
                    <a:pt x="162" y="1027"/>
                  </a:lnTo>
                  <a:cubicBezTo>
                    <a:pt x="225" y="1019"/>
                    <a:pt x="289" y="1015"/>
                    <a:pt x="353" y="1015"/>
                  </a:cubicBezTo>
                  <a:cubicBezTo>
                    <a:pt x="1092" y="1015"/>
                    <a:pt x="1827" y="1565"/>
                    <a:pt x="2517" y="2205"/>
                  </a:cubicBezTo>
                  <a:cubicBezTo>
                    <a:pt x="3266" y="2847"/>
                    <a:pt x="3962" y="3704"/>
                    <a:pt x="4979" y="4239"/>
                  </a:cubicBezTo>
                  <a:lnTo>
                    <a:pt x="5461" y="3329"/>
                  </a:lnTo>
                  <a:cubicBezTo>
                    <a:pt x="4658" y="2955"/>
                    <a:pt x="3962" y="2152"/>
                    <a:pt x="3159" y="1456"/>
                  </a:cubicBezTo>
                  <a:cubicBezTo>
                    <a:pt x="2785" y="1081"/>
                    <a:pt x="2356" y="706"/>
                    <a:pt x="1821" y="439"/>
                  </a:cubicBezTo>
                  <a:cubicBezTo>
                    <a:pt x="1400" y="158"/>
                    <a:pt x="857" y="0"/>
                    <a:pt x="263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1"/>
            <p:cNvSpPr/>
            <p:nvPr/>
          </p:nvSpPr>
          <p:spPr>
            <a:xfrm>
              <a:off x="2673276" y="1963813"/>
              <a:ext cx="157033" cy="97003"/>
            </a:xfrm>
            <a:custGeom>
              <a:avLst/>
              <a:gdLst/>
              <a:ahLst/>
              <a:cxnLst/>
              <a:rect l="l" t="t" r="r" b="b"/>
              <a:pathLst>
                <a:path w="5462" h="3374" fill="none" extrusionOk="0">
                  <a:moveTo>
                    <a:pt x="5461" y="3373"/>
                  </a:moveTo>
                  <a:cubicBezTo>
                    <a:pt x="4658" y="2999"/>
                    <a:pt x="3962" y="2196"/>
                    <a:pt x="3159" y="1500"/>
                  </a:cubicBezTo>
                  <a:cubicBezTo>
                    <a:pt x="2785" y="1125"/>
                    <a:pt x="2356" y="750"/>
                    <a:pt x="1821" y="483"/>
                  </a:cubicBezTo>
                  <a:cubicBezTo>
                    <a:pt x="1339" y="161"/>
                    <a:pt x="697" y="1"/>
                    <a:pt x="1" y="54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1"/>
            <p:cNvSpPr/>
            <p:nvPr/>
          </p:nvSpPr>
          <p:spPr>
            <a:xfrm>
              <a:off x="2677905" y="1991528"/>
              <a:ext cx="138546" cy="95450"/>
            </a:xfrm>
            <a:custGeom>
              <a:avLst/>
              <a:gdLst/>
              <a:ahLst/>
              <a:cxnLst/>
              <a:rect l="l" t="t" r="r" b="b"/>
              <a:pathLst>
                <a:path w="4819" h="3320" fill="none" extrusionOk="0">
                  <a:moveTo>
                    <a:pt x="1" y="107"/>
                  </a:moveTo>
                  <a:cubicBezTo>
                    <a:pt x="804" y="0"/>
                    <a:pt x="1607" y="589"/>
                    <a:pt x="2356" y="1285"/>
                  </a:cubicBezTo>
                  <a:cubicBezTo>
                    <a:pt x="3105" y="1927"/>
                    <a:pt x="3801" y="2784"/>
                    <a:pt x="4818" y="3319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1"/>
            <p:cNvSpPr/>
            <p:nvPr/>
          </p:nvSpPr>
          <p:spPr>
            <a:xfrm>
              <a:off x="2679458" y="1963813"/>
              <a:ext cx="10781" cy="33896"/>
            </a:xfrm>
            <a:custGeom>
              <a:avLst/>
              <a:gdLst/>
              <a:ahLst/>
              <a:cxnLst/>
              <a:rect l="l" t="t" r="r" b="b"/>
              <a:pathLst>
                <a:path w="375" h="1179" extrusionOk="0">
                  <a:moveTo>
                    <a:pt x="214" y="1"/>
                  </a:moveTo>
                  <a:cubicBezTo>
                    <a:pt x="107" y="1"/>
                    <a:pt x="0" y="108"/>
                    <a:pt x="0" y="215"/>
                  </a:cubicBezTo>
                  <a:lnTo>
                    <a:pt x="54" y="1018"/>
                  </a:lnTo>
                  <a:cubicBezTo>
                    <a:pt x="54" y="1125"/>
                    <a:pt x="107" y="1178"/>
                    <a:pt x="161" y="1178"/>
                  </a:cubicBezTo>
                  <a:cubicBezTo>
                    <a:pt x="214" y="1178"/>
                    <a:pt x="268" y="1125"/>
                    <a:pt x="321" y="1018"/>
                  </a:cubicBezTo>
                  <a:lnTo>
                    <a:pt x="375" y="215"/>
                  </a:lnTo>
                  <a:cubicBezTo>
                    <a:pt x="375" y="108"/>
                    <a:pt x="321" y="1"/>
                    <a:pt x="21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1"/>
            <p:cNvSpPr/>
            <p:nvPr/>
          </p:nvSpPr>
          <p:spPr>
            <a:xfrm>
              <a:off x="2693286" y="1966889"/>
              <a:ext cx="15439" cy="32775"/>
            </a:xfrm>
            <a:custGeom>
              <a:avLst/>
              <a:gdLst/>
              <a:ahLst/>
              <a:cxnLst/>
              <a:rect l="l" t="t" r="r" b="b"/>
              <a:pathLst>
                <a:path w="537" h="1140" extrusionOk="0">
                  <a:moveTo>
                    <a:pt x="429" y="1"/>
                  </a:moveTo>
                  <a:cubicBezTo>
                    <a:pt x="322" y="1"/>
                    <a:pt x="215" y="54"/>
                    <a:pt x="161" y="161"/>
                  </a:cubicBezTo>
                  <a:lnTo>
                    <a:pt x="1" y="911"/>
                  </a:lnTo>
                  <a:cubicBezTo>
                    <a:pt x="1" y="1018"/>
                    <a:pt x="54" y="1125"/>
                    <a:pt x="108" y="1125"/>
                  </a:cubicBezTo>
                  <a:cubicBezTo>
                    <a:pt x="118" y="1135"/>
                    <a:pt x="128" y="1140"/>
                    <a:pt x="139" y="1140"/>
                  </a:cubicBezTo>
                  <a:cubicBezTo>
                    <a:pt x="182" y="1140"/>
                    <a:pt x="225" y="1061"/>
                    <a:pt x="269" y="1018"/>
                  </a:cubicBezTo>
                  <a:lnTo>
                    <a:pt x="536" y="268"/>
                  </a:lnTo>
                  <a:cubicBezTo>
                    <a:pt x="536" y="161"/>
                    <a:pt x="536" y="54"/>
                    <a:pt x="42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1"/>
            <p:cNvSpPr/>
            <p:nvPr/>
          </p:nvSpPr>
          <p:spPr>
            <a:xfrm>
              <a:off x="2704068" y="1973588"/>
              <a:ext cx="24667" cy="31280"/>
            </a:xfrm>
            <a:custGeom>
              <a:avLst/>
              <a:gdLst/>
              <a:ahLst/>
              <a:cxnLst/>
              <a:rect l="l" t="t" r="r" b="b"/>
              <a:pathLst>
                <a:path w="858" h="1088" extrusionOk="0">
                  <a:moveTo>
                    <a:pt x="494" y="0"/>
                  </a:moveTo>
                  <a:cubicBezTo>
                    <a:pt x="421" y="0"/>
                    <a:pt x="353" y="26"/>
                    <a:pt x="322" y="89"/>
                  </a:cubicBezTo>
                  <a:lnTo>
                    <a:pt x="54" y="838"/>
                  </a:lnTo>
                  <a:cubicBezTo>
                    <a:pt x="1" y="892"/>
                    <a:pt x="54" y="999"/>
                    <a:pt x="108" y="1053"/>
                  </a:cubicBezTo>
                  <a:cubicBezTo>
                    <a:pt x="152" y="1075"/>
                    <a:pt x="196" y="1088"/>
                    <a:pt x="237" y="1088"/>
                  </a:cubicBezTo>
                  <a:cubicBezTo>
                    <a:pt x="294" y="1088"/>
                    <a:pt x="344" y="1062"/>
                    <a:pt x="375" y="999"/>
                  </a:cubicBezTo>
                  <a:lnTo>
                    <a:pt x="804" y="303"/>
                  </a:lnTo>
                  <a:cubicBezTo>
                    <a:pt x="857" y="250"/>
                    <a:pt x="804" y="89"/>
                    <a:pt x="643" y="35"/>
                  </a:cubicBezTo>
                  <a:cubicBezTo>
                    <a:pt x="599" y="13"/>
                    <a:pt x="545" y="0"/>
                    <a:pt x="49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1"/>
            <p:cNvSpPr/>
            <p:nvPr/>
          </p:nvSpPr>
          <p:spPr>
            <a:xfrm>
              <a:off x="2717925" y="1982816"/>
              <a:ext cx="23115" cy="29354"/>
            </a:xfrm>
            <a:custGeom>
              <a:avLst/>
              <a:gdLst/>
              <a:ahLst/>
              <a:cxnLst/>
              <a:rect l="l" t="t" r="r" b="b"/>
              <a:pathLst>
                <a:path w="804" h="1021" extrusionOk="0">
                  <a:moveTo>
                    <a:pt x="610" y="1"/>
                  </a:moveTo>
                  <a:cubicBezTo>
                    <a:pt x="563" y="1"/>
                    <a:pt x="514" y="26"/>
                    <a:pt x="482" y="89"/>
                  </a:cubicBezTo>
                  <a:lnTo>
                    <a:pt x="54" y="732"/>
                  </a:lnTo>
                  <a:cubicBezTo>
                    <a:pt x="0" y="839"/>
                    <a:pt x="0" y="946"/>
                    <a:pt x="54" y="999"/>
                  </a:cubicBezTo>
                  <a:cubicBezTo>
                    <a:pt x="68" y="1014"/>
                    <a:pt x="86" y="1020"/>
                    <a:pt x="106" y="1020"/>
                  </a:cubicBezTo>
                  <a:cubicBezTo>
                    <a:pt x="161" y="1020"/>
                    <a:pt x="229" y="971"/>
                    <a:pt x="268" y="892"/>
                  </a:cubicBezTo>
                  <a:lnTo>
                    <a:pt x="750" y="303"/>
                  </a:lnTo>
                  <a:cubicBezTo>
                    <a:pt x="803" y="196"/>
                    <a:pt x="803" y="89"/>
                    <a:pt x="696" y="36"/>
                  </a:cubicBezTo>
                  <a:cubicBezTo>
                    <a:pt x="674" y="14"/>
                    <a:pt x="643" y="1"/>
                    <a:pt x="61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1"/>
            <p:cNvSpPr/>
            <p:nvPr/>
          </p:nvSpPr>
          <p:spPr>
            <a:xfrm>
              <a:off x="2728706" y="1992304"/>
              <a:ext cx="27715" cy="29497"/>
            </a:xfrm>
            <a:custGeom>
              <a:avLst/>
              <a:gdLst/>
              <a:ahLst/>
              <a:cxnLst/>
              <a:rect l="l" t="t" r="r" b="b"/>
              <a:pathLst>
                <a:path w="964" h="1026" extrusionOk="0">
                  <a:moveTo>
                    <a:pt x="669" y="0"/>
                  </a:moveTo>
                  <a:cubicBezTo>
                    <a:pt x="616" y="0"/>
                    <a:pt x="562" y="27"/>
                    <a:pt x="535" y="80"/>
                  </a:cubicBezTo>
                  <a:lnTo>
                    <a:pt x="54" y="669"/>
                  </a:lnTo>
                  <a:cubicBezTo>
                    <a:pt x="0" y="776"/>
                    <a:pt x="0" y="883"/>
                    <a:pt x="107" y="990"/>
                  </a:cubicBezTo>
                  <a:cubicBezTo>
                    <a:pt x="129" y="1013"/>
                    <a:pt x="161" y="1026"/>
                    <a:pt x="197" y="1026"/>
                  </a:cubicBezTo>
                  <a:cubicBezTo>
                    <a:pt x="249" y="1026"/>
                    <a:pt x="312" y="1000"/>
                    <a:pt x="375" y="937"/>
                  </a:cubicBezTo>
                  <a:lnTo>
                    <a:pt x="857" y="348"/>
                  </a:lnTo>
                  <a:cubicBezTo>
                    <a:pt x="964" y="295"/>
                    <a:pt x="910" y="134"/>
                    <a:pt x="803" y="80"/>
                  </a:cubicBezTo>
                  <a:cubicBezTo>
                    <a:pt x="776" y="27"/>
                    <a:pt x="723" y="0"/>
                    <a:pt x="66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1"/>
            <p:cNvSpPr/>
            <p:nvPr/>
          </p:nvSpPr>
          <p:spPr>
            <a:xfrm>
              <a:off x="2741011" y="2004350"/>
              <a:ext cx="26191" cy="26680"/>
            </a:xfrm>
            <a:custGeom>
              <a:avLst/>
              <a:gdLst/>
              <a:ahLst/>
              <a:cxnLst/>
              <a:rect l="l" t="t" r="r" b="b"/>
              <a:pathLst>
                <a:path w="911" h="928" extrusionOk="0">
                  <a:moveTo>
                    <a:pt x="728" y="1"/>
                  </a:moveTo>
                  <a:cubicBezTo>
                    <a:pt x="670" y="1"/>
                    <a:pt x="621" y="27"/>
                    <a:pt x="589" y="90"/>
                  </a:cubicBezTo>
                  <a:lnTo>
                    <a:pt x="54" y="678"/>
                  </a:lnTo>
                  <a:cubicBezTo>
                    <a:pt x="0" y="732"/>
                    <a:pt x="0" y="839"/>
                    <a:pt x="54" y="893"/>
                  </a:cubicBezTo>
                  <a:cubicBezTo>
                    <a:pt x="76" y="915"/>
                    <a:pt x="107" y="928"/>
                    <a:pt x="140" y="928"/>
                  </a:cubicBezTo>
                  <a:cubicBezTo>
                    <a:pt x="187" y="928"/>
                    <a:pt x="237" y="902"/>
                    <a:pt x="268" y="839"/>
                  </a:cubicBezTo>
                  <a:lnTo>
                    <a:pt x="803" y="304"/>
                  </a:lnTo>
                  <a:cubicBezTo>
                    <a:pt x="910" y="197"/>
                    <a:pt x="910" y="90"/>
                    <a:pt x="857" y="36"/>
                  </a:cubicBezTo>
                  <a:cubicBezTo>
                    <a:pt x="813" y="14"/>
                    <a:pt x="768" y="1"/>
                    <a:pt x="72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1"/>
            <p:cNvSpPr/>
            <p:nvPr/>
          </p:nvSpPr>
          <p:spPr>
            <a:xfrm>
              <a:off x="2776403" y="2036694"/>
              <a:ext cx="24667" cy="27428"/>
            </a:xfrm>
            <a:custGeom>
              <a:avLst/>
              <a:gdLst/>
              <a:ahLst/>
              <a:cxnLst/>
              <a:rect l="l" t="t" r="r" b="b"/>
              <a:pathLst>
                <a:path w="858" h="954" extrusionOk="0">
                  <a:moveTo>
                    <a:pt x="717" y="0"/>
                  </a:moveTo>
                  <a:cubicBezTo>
                    <a:pt x="671" y="0"/>
                    <a:pt x="621" y="26"/>
                    <a:pt x="589" y="89"/>
                  </a:cubicBezTo>
                  <a:lnTo>
                    <a:pt x="54" y="678"/>
                  </a:lnTo>
                  <a:cubicBezTo>
                    <a:pt x="1" y="731"/>
                    <a:pt x="1" y="838"/>
                    <a:pt x="54" y="892"/>
                  </a:cubicBezTo>
                  <a:cubicBezTo>
                    <a:pt x="77" y="937"/>
                    <a:pt x="109" y="954"/>
                    <a:pt x="147" y="954"/>
                  </a:cubicBezTo>
                  <a:cubicBezTo>
                    <a:pt x="198" y="954"/>
                    <a:pt x="260" y="923"/>
                    <a:pt x="322" y="892"/>
                  </a:cubicBezTo>
                  <a:lnTo>
                    <a:pt x="804" y="303"/>
                  </a:lnTo>
                  <a:cubicBezTo>
                    <a:pt x="857" y="196"/>
                    <a:pt x="857" y="89"/>
                    <a:pt x="804" y="35"/>
                  </a:cubicBezTo>
                  <a:cubicBezTo>
                    <a:pt x="781" y="13"/>
                    <a:pt x="750" y="0"/>
                    <a:pt x="71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1"/>
            <p:cNvSpPr/>
            <p:nvPr/>
          </p:nvSpPr>
          <p:spPr>
            <a:xfrm>
              <a:off x="2788708" y="2046296"/>
              <a:ext cx="24667" cy="29009"/>
            </a:xfrm>
            <a:custGeom>
              <a:avLst/>
              <a:gdLst/>
              <a:ahLst/>
              <a:cxnLst/>
              <a:rect l="l" t="t" r="r" b="b"/>
              <a:pathLst>
                <a:path w="858" h="1009" extrusionOk="0">
                  <a:moveTo>
                    <a:pt x="744" y="0"/>
                  </a:moveTo>
                  <a:cubicBezTo>
                    <a:pt x="688" y="0"/>
                    <a:pt x="612" y="38"/>
                    <a:pt x="536" y="76"/>
                  </a:cubicBezTo>
                  <a:lnTo>
                    <a:pt x="54" y="718"/>
                  </a:lnTo>
                  <a:cubicBezTo>
                    <a:pt x="1" y="772"/>
                    <a:pt x="1" y="879"/>
                    <a:pt x="54" y="986"/>
                  </a:cubicBezTo>
                  <a:cubicBezTo>
                    <a:pt x="86" y="1002"/>
                    <a:pt x="117" y="1008"/>
                    <a:pt x="147" y="1008"/>
                  </a:cubicBezTo>
                  <a:cubicBezTo>
                    <a:pt x="220" y="1008"/>
                    <a:pt x="284" y="970"/>
                    <a:pt x="322" y="932"/>
                  </a:cubicBezTo>
                  <a:lnTo>
                    <a:pt x="804" y="290"/>
                  </a:lnTo>
                  <a:cubicBezTo>
                    <a:pt x="857" y="183"/>
                    <a:pt x="857" y="76"/>
                    <a:pt x="804" y="22"/>
                  </a:cubicBezTo>
                  <a:cubicBezTo>
                    <a:pt x="788" y="7"/>
                    <a:pt x="768" y="0"/>
                    <a:pt x="74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1"/>
            <p:cNvSpPr/>
            <p:nvPr/>
          </p:nvSpPr>
          <p:spPr>
            <a:xfrm>
              <a:off x="2751793" y="2014988"/>
              <a:ext cx="27715" cy="26967"/>
            </a:xfrm>
            <a:custGeom>
              <a:avLst/>
              <a:gdLst/>
              <a:ahLst/>
              <a:cxnLst/>
              <a:rect l="l" t="t" r="r" b="b"/>
              <a:pathLst>
                <a:path w="964" h="938" extrusionOk="0">
                  <a:moveTo>
                    <a:pt x="743" y="1"/>
                  </a:moveTo>
                  <a:cubicBezTo>
                    <a:pt x="696" y="1"/>
                    <a:pt x="642" y="14"/>
                    <a:pt x="589" y="41"/>
                  </a:cubicBezTo>
                  <a:lnTo>
                    <a:pt x="54" y="630"/>
                  </a:lnTo>
                  <a:cubicBezTo>
                    <a:pt x="0" y="683"/>
                    <a:pt x="0" y="844"/>
                    <a:pt x="54" y="897"/>
                  </a:cubicBezTo>
                  <a:cubicBezTo>
                    <a:pt x="107" y="924"/>
                    <a:pt x="161" y="937"/>
                    <a:pt x="214" y="937"/>
                  </a:cubicBezTo>
                  <a:cubicBezTo>
                    <a:pt x="268" y="937"/>
                    <a:pt x="321" y="924"/>
                    <a:pt x="375" y="897"/>
                  </a:cubicBezTo>
                  <a:lnTo>
                    <a:pt x="910" y="308"/>
                  </a:lnTo>
                  <a:cubicBezTo>
                    <a:pt x="964" y="255"/>
                    <a:pt x="964" y="148"/>
                    <a:pt x="857" y="41"/>
                  </a:cubicBezTo>
                  <a:cubicBezTo>
                    <a:pt x="830" y="14"/>
                    <a:pt x="790" y="1"/>
                    <a:pt x="74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1"/>
            <p:cNvSpPr/>
            <p:nvPr/>
          </p:nvSpPr>
          <p:spPr>
            <a:xfrm>
              <a:off x="2762545" y="2025769"/>
              <a:ext cx="29267" cy="28117"/>
            </a:xfrm>
            <a:custGeom>
              <a:avLst/>
              <a:gdLst/>
              <a:ahLst/>
              <a:cxnLst/>
              <a:rect l="l" t="t" r="r" b="b"/>
              <a:pathLst>
                <a:path w="1018" h="978" extrusionOk="0">
                  <a:moveTo>
                    <a:pt x="757" y="0"/>
                  </a:moveTo>
                  <a:cubicBezTo>
                    <a:pt x="710" y="0"/>
                    <a:pt x="670" y="14"/>
                    <a:pt x="643" y="41"/>
                  </a:cubicBezTo>
                  <a:lnTo>
                    <a:pt x="54" y="629"/>
                  </a:lnTo>
                  <a:cubicBezTo>
                    <a:pt x="1" y="683"/>
                    <a:pt x="1" y="844"/>
                    <a:pt x="108" y="897"/>
                  </a:cubicBezTo>
                  <a:cubicBezTo>
                    <a:pt x="161" y="951"/>
                    <a:pt x="215" y="977"/>
                    <a:pt x="262" y="977"/>
                  </a:cubicBezTo>
                  <a:cubicBezTo>
                    <a:pt x="309" y="977"/>
                    <a:pt x="349" y="951"/>
                    <a:pt x="376" y="897"/>
                  </a:cubicBezTo>
                  <a:lnTo>
                    <a:pt x="964" y="362"/>
                  </a:lnTo>
                  <a:cubicBezTo>
                    <a:pt x="1018" y="255"/>
                    <a:pt x="1018" y="148"/>
                    <a:pt x="911" y="41"/>
                  </a:cubicBezTo>
                  <a:cubicBezTo>
                    <a:pt x="857" y="14"/>
                    <a:pt x="804" y="0"/>
                    <a:pt x="75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1"/>
            <p:cNvSpPr/>
            <p:nvPr/>
          </p:nvSpPr>
          <p:spPr>
            <a:xfrm>
              <a:off x="2801041" y="2055151"/>
              <a:ext cx="26191" cy="30417"/>
            </a:xfrm>
            <a:custGeom>
              <a:avLst/>
              <a:gdLst/>
              <a:ahLst/>
              <a:cxnLst/>
              <a:rect l="l" t="t" r="r" b="b"/>
              <a:pathLst>
                <a:path w="911" h="1058" extrusionOk="0">
                  <a:moveTo>
                    <a:pt x="643" y="0"/>
                  </a:moveTo>
                  <a:cubicBezTo>
                    <a:pt x="581" y="0"/>
                    <a:pt x="513" y="26"/>
                    <a:pt x="482" y="89"/>
                  </a:cubicBezTo>
                  <a:lnTo>
                    <a:pt x="54" y="732"/>
                  </a:lnTo>
                  <a:cubicBezTo>
                    <a:pt x="0" y="785"/>
                    <a:pt x="54" y="946"/>
                    <a:pt x="161" y="999"/>
                  </a:cubicBezTo>
                  <a:cubicBezTo>
                    <a:pt x="202" y="1040"/>
                    <a:pt x="250" y="1058"/>
                    <a:pt x="298" y="1058"/>
                  </a:cubicBezTo>
                  <a:cubicBezTo>
                    <a:pt x="375" y="1058"/>
                    <a:pt x="449" y="1012"/>
                    <a:pt x="482" y="946"/>
                  </a:cubicBezTo>
                  <a:lnTo>
                    <a:pt x="857" y="303"/>
                  </a:lnTo>
                  <a:cubicBezTo>
                    <a:pt x="910" y="196"/>
                    <a:pt x="857" y="89"/>
                    <a:pt x="750" y="36"/>
                  </a:cubicBezTo>
                  <a:cubicBezTo>
                    <a:pt x="727" y="13"/>
                    <a:pt x="687" y="0"/>
                    <a:pt x="64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1"/>
            <p:cNvSpPr/>
            <p:nvPr/>
          </p:nvSpPr>
          <p:spPr>
            <a:xfrm>
              <a:off x="2640961" y="1996128"/>
              <a:ext cx="104679" cy="71588"/>
            </a:xfrm>
            <a:custGeom>
              <a:avLst/>
              <a:gdLst/>
              <a:ahLst/>
              <a:cxnLst/>
              <a:rect l="l" t="t" r="r" b="b"/>
              <a:pathLst>
                <a:path w="3641" h="2490" extrusionOk="0">
                  <a:moveTo>
                    <a:pt x="3641" y="1"/>
                  </a:moveTo>
                  <a:cubicBezTo>
                    <a:pt x="3106" y="54"/>
                    <a:pt x="2784" y="269"/>
                    <a:pt x="2463" y="429"/>
                  </a:cubicBezTo>
                  <a:cubicBezTo>
                    <a:pt x="2142" y="590"/>
                    <a:pt x="1874" y="804"/>
                    <a:pt x="1660" y="964"/>
                  </a:cubicBezTo>
                  <a:cubicBezTo>
                    <a:pt x="1218" y="1274"/>
                    <a:pt x="776" y="1474"/>
                    <a:pt x="455" y="1474"/>
                  </a:cubicBezTo>
                  <a:cubicBezTo>
                    <a:pt x="387" y="1474"/>
                    <a:pt x="324" y="1465"/>
                    <a:pt x="268" y="1446"/>
                  </a:cubicBezTo>
                  <a:lnTo>
                    <a:pt x="1" y="2410"/>
                  </a:lnTo>
                  <a:cubicBezTo>
                    <a:pt x="150" y="2466"/>
                    <a:pt x="306" y="2489"/>
                    <a:pt x="459" y="2489"/>
                  </a:cubicBezTo>
                  <a:cubicBezTo>
                    <a:pt x="745" y="2489"/>
                    <a:pt x="1023" y="2407"/>
                    <a:pt x="1232" y="2303"/>
                  </a:cubicBezTo>
                  <a:cubicBezTo>
                    <a:pt x="1607" y="2196"/>
                    <a:pt x="1928" y="1982"/>
                    <a:pt x="2196" y="1821"/>
                  </a:cubicBezTo>
                  <a:cubicBezTo>
                    <a:pt x="2463" y="1607"/>
                    <a:pt x="2731" y="1446"/>
                    <a:pt x="2999" y="1286"/>
                  </a:cubicBezTo>
                  <a:cubicBezTo>
                    <a:pt x="3213" y="1125"/>
                    <a:pt x="3480" y="1018"/>
                    <a:pt x="3641" y="1018"/>
                  </a:cubicBezTo>
                  <a:lnTo>
                    <a:pt x="3641" y="1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1"/>
            <p:cNvSpPr/>
            <p:nvPr/>
          </p:nvSpPr>
          <p:spPr>
            <a:xfrm>
              <a:off x="2648666" y="1996128"/>
              <a:ext cx="96974" cy="44678"/>
            </a:xfrm>
            <a:custGeom>
              <a:avLst/>
              <a:gdLst/>
              <a:ahLst/>
              <a:cxnLst/>
              <a:rect l="l" t="t" r="r" b="b"/>
              <a:pathLst>
                <a:path w="3373" h="1554" fill="none" extrusionOk="0">
                  <a:moveTo>
                    <a:pt x="3373" y="1"/>
                  </a:moveTo>
                  <a:cubicBezTo>
                    <a:pt x="2838" y="54"/>
                    <a:pt x="2516" y="269"/>
                    <a:pt x="2195" y="429"/>
                  </a:cubicBezTo>
                  <a:cubicBezTo>
                    <a:pt x="1874" y="590"/>
                    <a:pt x="1606" y="804"/>
                    <a:pt x="1392" y="964"/>
                  </a:cubicBezTo>
                  <a:cubicBezTo>
                    <a:pt x="857" y="1339"/>
                    <a:pt x="322" y="1553"/>
                    <a:pt x="0" y="1446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1"/>
            <p:cNvSpPr/>
            <p:nvPr/>
          </p:nvSpPr>
          <p:spPr>
            <a:xfrm>
              <a:off x="2640961" y="2025395"/>
              <a:ext cx="104679" cy="44649"/>
            </a:xfrm>
            <a:custGeom>
              <a:avLst/>
              <a:gdLst/>
              <a:ahLst/>
              <a:cxnLst/>
              <a:rect l="l" t="t" r="r" b="b"/>
              <a:pathLst>
                <a:path w="3641" h="1553" fill="none" extrusionOk="0">
                  <a:moveTo>
                    <a:pt x="1" y="1392"/>
                  </a:moveTo>
                  <a:cubicBezTo>
                    <a:pt x="429" y="1552"/>
                    <a:pt x="911" y="1445"/>
                    <a:pt x="1232" y="1285"/>
                  </a:cubicBezTo>
                  <a:cubicBezTo>
                    <a:pt x="1607" y="1178"/>
                    <a:pt x="1928" y="964"/>
                    <a:pt x="2196" y="803"/>
                  </a:cubicBezTo>
                  <a:cubicBezTo>
                    <a:pt x="2463" y="589"/>
                    <a:pt x="2731" y="428"/>
                    <a:pt x="2999" y="268"/>
                  </a:cubicBezTo>
                  <a:cubicBezTo>
                    <a:pt x="3213" y="107"/>
                    <a:pt x="3480" y="0"/>
                    <a:pt x="3641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1"/>
            <p:cNvSpPr/>
            <p:nvPr/>
          </p:nvSpPr>
          <p:spPr>
            <a:xfrm>
              <a:off x="2648666" y="2037700"/>
              <a:ext cx="13886" cy="33867"/>
            </a:xfrm>
            <a:custGeom>
              <a:avLst/>
              <a:gdLst/>
              <a:ahLst/>
              <a:cxnLst/>
              <a:rect l="l" t="t" r="r" b="b"/>
              <a:pathLst>
                <a:path w="483" h="1178" extrusionOk="0">
                  <a:moveTo>
                    <a:pt x="215" y="0"/>
                  </a:moveTo>
                  <a:cubicBezTo>
                    <a:pt x="161" y="0"/>
                    <a:pt x="108" y="54"/>
                    <a:pt x="108" y="161"/>
                  </a:cubicBezTo>
                  <a:lnTo>
                    <a:pt x="0" y="964"/>
                  </a:lnTo>
                  <a:cubicBezTo>
                    <a:pt x="0" y="1071"/>
                    <a:pt x="108" y="1178"/>
                    <a:pt x="268" y="1178"/>
                  </a:cubicBezTo>
                  <a:cubicBezTo>
                    <a:pt x="429" y="1178"/>
                    <a:pt x="482" y="1071"/>
                    <a:pt x="482" y="964"/>
                  </a:cubicBezTo>
                  <a:lnTo>
                    <a:pt x="375" y="161"/>
                  </a:lnTo>
                  <a:cubicBezTo>
                    <a:pt x="322" y="54"/>
                    <a:pt x="268" y="0"/>
                    <a:pt x="21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1"/>
            <p:cNvSpPr/>
            <p:nvPr/>
          </p:nvSpPr>
          <p:spPr>
            <a:xfrm>
              <a:off x="2664048" y="2034020"/>
              <a:ext cx="21591" cy="31999"/>
            </a:xfrm>
            <a:custGeom>
              <a:avLst/>
              <a:gdLst/>
              <a:ahLst/>
              <a:cxnLst/>
              <a:rect l="l" t="t" r="r" b="b"/>
              <a:pathLst>
                <a:path w="751" h="1113" extrusionOk="0">
                  <a:moveTo>
                    <a:pt x="193" y="0"/>
                  </a:moveTo>
                  <a:cubicBezTo>
                    <a:pt x="165" y="0"/>
                    <a:pt x="137" y="7"/>
                    <a:pt x="108" y="21"/>
                  </a:cubicBezTo>
                  <a:cubicBezTo>
                    <a:pt x="54" y="21"/>
                    <a:pt x="1" y="128"/>
                    <a:pt x="54" y="235"/>
                  </a:cubicBezTo>
                  <a:lnTo>
                    <a:pt x="322" y="985"/>
                  </a:lnTo>
                  <a:cubicBezTo>
                    <a:pt x="322" y="1063"/>
                    <a:pt x="408" y="1113"/>
                    <a:pt x="496" y="1113"/>
                  </a:cubicBezTo>
                  <a:cubicBezTo>
                    <a:pt x="528" y="1113"/>
                    <a:pt x="561" y="1106"/>
                    <a:pt x="590" y="1092"/>
                  </a:cubicBezTo>
                  <a:cubicBezTo>
                    <a:pt x="697" y="1038"/>
                    <a:pt x="750" y="931"/>
                    <a:pt x="697" y="824"/>
                  </a:cubicBezTo>
                  <a:lnTo>
                    <a:pt x="376" y="128"/>
                  </a:lnTo>
                  <a:cubicBezTo>
                    <a:pt x="336" y="50"/>
                    <a:pt x="268" y="0"/>
                    <a:pt x="19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1"/>
            <p:cNvSpPr/>
            <p:nvPr/>
          </p:nvSpPr>
          <p:spPr>
            <a:xfrm>
              <a:off x="2677905" y="2024619"/>
              <a:ext cx="27744" cy="32344"/>
            </a:xfrm>
            <a:custGeom>
              <a:avLst/>
              <a:gdLst/>
              <a:ahLst/>
              <a:cxnLst/>
              <a:rect l="l" t="t" r="r" b="b"/>
              <a:pathLst>
                <a:path w="965" h="1125" extrusionOk="0">
                  <a:moveTo>
                    <a:pt x="342" y="0"/>
                  </a:moveTo>
                  <a:cubicBezTo>
                    <a:pt x="282" y="0"/>
                    <a:pt x="215" y="27"/>
                    <a:pt x="161" y="81"/>
                  </a:cubicBezTo>
                  <a:cubicBezTo>
                    <a:pt x="54" y="134"/>
                    <a:pt x="1" y="241"/>
                    <a:pt x="54" y="348"/>
                  </a:cubicBezTo>
                  <a:lnTo>
                    <a:pt x="429" y="1044"/>
                  </a:lnTo>
                  <a:cubicBezTo>
                    <a:pt x="456" y="1098"/>
                    <a:pt x="509" y="1124"/>
                    <a:pt x="569" y="1124"/>
                  </a:cubicBezTo>
                  <a:cubicBezTo>
                    <a:pt x="630" y="1124"/>
                    <a:pt x="696" y="1098"/>
                    <a:pt x="750" y="1044"/>
                  </a:cubicBezTo>
                  <a:cubicBezTo>
                    <a:pt x="911" y="991"/>
                    <a:pt x="964" y="830"/>
                    <a:pt x="911" y="723"/>
                  </a:cubicBezTo>
                  <a:lnTo>
                    <a:pt x="482" y="81"/>
                  </a:lnTo>
                  <a:cubicBezTo>
                    <a:pt x="456" y="27"/>
                    <a:pt x="402" y="0"/>
                    <a:pt x="342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1"/>
            <p:cNvSpPr/>
            <p:nvPr/>
          </p:nvSpPr>
          <p:spPr>
            <a:xfrm>
              <a:off x="2694839" y="2015131"/>
              <a:ext cx="24639" cy="29756"/>
            </a:xfrm>
            <a:custGeom>
              <a:avLst/>
              <a:gdLst/>
              <a:ahLst/>
              <a:cxnLst/>
              <a:rect l="l" t="t" r="r" b="b"/>
              <a:pathLst>
                <a:path w="857" h="1035" extrusionOk="0">
                  <a:moveTo>
                    <a:pt x="237" y="1"/>
                  </a:moveTo>
                  <a:cubicBezTo>
                    <a:pt x="196" y="1"/>
                    <a:pt x="152" y="14"/>
                    <a:pt x="107" y="36"/>
                  </a:cubicBezTo>
                  <a:cubicBezTo>
                    <a:pt x="0" y="89"/>
                    <a:pt x="0" y="196"/>
                    <a:pt x="54" y="303"/>
                  </a:cubicBezTo>
                  <a:lnTo>
                    <a:pt x="482" y="946"/>
                  </a:lnTo>
                  <a:cubicBezTo>
                    <a:pt x="514" y="1009"/>
                    <a:pt x="582" y="1035"/>
                    <a:pt x="643" y="1035"/>
                  </a:cubicBezTo>
                  <a:cubicBezTo>
                    <a:pt x="687" y="1035"/>
                    <a:pt x="728" y="1022"/>
                    <a:pt x="750" y="999"/>
                  </a:cubicBezTo>
                  <a:cubicBezTo>
                    <a:pt x="857" y="946"/>
                    <a:pt x="857" y="839"/>
                    <a:pt x="803" y="732"/>
                  </a:cubicBezTo>
                  <a:lnTo>
                    <a:pt x="375" y="89"/>
                  </a:lnTo>
                  <a:cubicBezTo>
                    <a:pt x="344" y="27"/>
                    <a:pt x="294" y="1"/>
                    <a:pt x="23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1"/>
            <p:cNvSpPr/>
            <p:nvPr/>
          </p:nvSpPr>
          <p:spPr>
            <a:xfrm>
              <a:off x="2710220" y="2003603"/>
              <a:ext cx="26191" cy="32056"/>
            </a:xfrm>
            <a:custGeom>
              <a:avLst/>
              <a:gdLst/>
              <a:ahLst/>
              <a:cxnLst/>
              <a:rect l="l" t="t" r="r" b="b"/>
              <a:pathLst>
                <a:path w="911" h="1115" extrusionOk="0">
                  <a:moveTo>
                    <a:pt x="367" y="0"/>
                  </a:moveTo>
                  <a:cubicBezTo>
                    <a:pt x="315" y="0"/>
                    <a:pt x="260" y="17"/>
                    <a:pt x="215" y="62"/>
                  </a:cubicBezTo>
                  <a:cubicBezTo>
                    <a:pt x="54" y="116"/>
                    <a:pt x="1" y="276"/>
                    <a:pt x="54" y="330"/>
                  </a:cubicBezTo>
                  <a:lnTo>
                    <a:pt x="483" y="1026"/>
                  </a:lnTo>
                  <a:cubicBezTo>
                    <a:pt x="514" y="1088"/>
                    <a:pt x="564" y="1114"/>
                    <a:pt x="621" y="1114"/>
                  </a:cubicBezTo>
                  <a:cubicBezTo>
                    <a:pt x="661" y="1114"/>
                    <a:pt x="706" y="1101"/>
                    <a:pt x="750" y="1079"/>
                  </a:cubicBezTo>
                  <a:cubicBezTo>
                    <a:pt x="857" y="1026"/>
                    <a:pt x="911" y="919"/>
                    <a:pt x="857" y="812"/>
                  </a:cubicBezTo>
                  <a:lnTo>
                    <a:pt x="536" y="62"/>
                  </a:lnTo>
                  <a:cubicBezTo>
                    <a:pt x="505" y="31"/>
                    <a:pt x="439" y="0"/>
                    <a:pt x="36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1"/>
            <p:cNvSpPr/>
            <p:nvPr/>
          </p:nvSpPr>
          <p:spPr>
            <a:xfrm>
              <a:off x="2731783" y="1995725"/>
              <a:ext cx="16963" cy="34299"/>
            </a:xfrm>
            <a:custGeom>
              <a:avLst/>
              <a:gdLst/>
              <a:ahLst/>
              <a:cxnLst/>
              <a:rect l="l" t="t" r="r" b="b"/>
              <a:pathLst>
                <a:path w="590" h="1193" extrusionOk="0">
                  <a:moveTo>
                    <a:pt x="355" y="1"/>
                  </a:moveTo>
                  <a:cubicBezTo>
                    <a:pt x="327" y="1"/>
                    <a:pt x="297" y="5"/>
                    <a:pt x="268" y="15"/>
                  </a:cubicBezTo>
                  <a:cubicBezTo>
                    <a:pt x="107" y="15"/>
                    <a:pt x="0" y="176"/>
                    <a:pt x="54" y="283"/>
                  </a:cubicBezTo>
                  <a:lnTo>
                    <a:pt x="268" y="1032"/>
                  </a:lnTo>
                  <a:cubicBezTo>
                    <a:pt x="321" y="1086"/>
                    <a:pt x="375" y="1193"/>
                    <a:pt x="428" y="1193"/>
                  </a:cubicBezTo>
                  <a:cubicBezTo>
                    <a:pt x="482" y="1139"/>
                    <a:pt x="482" y="1086"/>
                    <a:pt x="535" y="978"/>
                  </a:cubicBezTo>
                  <a:lnTo>
                    <a:pt x="589" y="176"/>
                  </a:lnTo>
                  <a:cubicBezTo>
                    <a:pt x="589" y="88"/>
                    <a:pt x="482" y="1"/>
                    <a:pt x="355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1"/>
            <p:cNvSpPr/>
            <p:nvPr/>
          </p:nvSpPr>
          <p:spPr>
            <a:xfrm>
              <a:off x="2799489" y="2042300"/>
              <a:ext cx="152404" cy="60059"/>
            </a:xfrm>
            <a:custGeom>
              <a:avLst/>
              <a:gdLst/>
              <a:ahLst/>
              <a:cxnLst/>
              <a:rect l="l" t="t" r="r" b="b"/>
              <a:pathLst>
                <a:path w="5301" h="2089" extrusionOk="0">
                  <a:moveTo>
                    <a:pt x="1446" y="1"/>
                  </a:moveTo>
                  <a:cubicBezTo>
                    <a:pt x="964" y="54"/>
                    <a:pt x="429" y="215"/>
                    <a:pt x="1" y="536"/>
                  </a:cubicBezTo>
                  <a:lnTo>
                    <a:pt x="643" y="1339"/>
                  </a:lnTo>
                  <a:cubicBezTo>
                    <a:pt x="918" y="1094"/>
                    <a:pt x="1281" y="1007"/>
                    <a:pt x="1681" y="1007"/>
                  </a:cubicBezTo>
                  <a:cubicBezTo>
                    <a:pt x="1981" y="1007"/>
                    <a:pt x="2302" y="1056"/>
                    <a:pt x="2624" y="1125"/>
                  </a:cubicBezTo>
                  <a:cubicBezTo>
                    <a:pt x="3373" y="1339"/>
                    <a:pt x="4122" y="1714"/>
                    <a:pt x="4872" y="2089"/>
                  </a:cubicBezTo>
                  <a:lnTo>
                    <a:pt x="5300" y="1179"/>
                  </a:lnTo>
                  <a:cubicBezTo>
                    <a:pt x="4551" y="804"/>
                    <a:pt x="3748" y="429"/>
                    <a:pt x="2891" y="161"/>
                  </a:cubicBezTo>
                  <a:cubicBezTo>
                    <a:pt x="2463" y="54"/>
                    <a:pt x="1981" y="1"/>
                    <a:pt x="1446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1"/>
            <p:cNvSpPr/>
            <p:nvPr/>
          </p:nvSpPr>
          <p:spPr>
            <a:xfrm>
              <a:off x="2799489" y="2042300"/>
              <a:ext cx="152404" cy="33896"/>
            </a:xfrm>
            <a:custGeom>
              <a:avLst/>
              <a:gdLst/>
              <a:ahLst/>
              <a:cxnLst/>
              <a:rect l="l" t="t" r="r" b="b"/>
              <a:pathLst>
                <a:path w="5301" h="1179" fill="none" extrusionOk="0">
                  <a:moveTo>
                    <a:pt x="5300" y="1179"/>
                  </a:moveTo>
                  <a:cubicBezTo>
                    <a:pt x="4551" y="804"/>
                    <a:pt x="3748" y="429"/>
                    <a:pt x="2891" y="161"/>
                  </a:cubicBezTo>
                  <a:cubicBezTo>
                    <a:pt x="2463" y="54"/>
                    <a:pt x="1981" y="1"/>
                    <a:pt x="1446" y="1"/>
                  </a:cubicBezTo>
                  <a:cubicBezTo>
                    <a:pt x="964" y="54"/>
                    <a:pt x="429" y="215"/>
                    <a:pt x="1" y="536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1"/>
            <p:cNvSpPr/>
            <p:nvPr/>
          </p:nvSpPr>
          <p:spPr>
            <a:xfrm>
              <a:off x="2817946" y="2068463"/>
              <a:ext cx="121613" cy="33896"/>
            </a:xfrm>
            <a:custGeom>
              <a:avLst/>
              <a:gdLst/>
              <a:ahLst/>
              <a:cxnLst/>
              <a:rect l="l" t="t" r="r" b="b"/>
              <a:pathLst>
                <a:path w="4230" h="1179" fill="none" extrusionOk="0">
                  <a:moveTo>
                    <a:pt x="1" y="429"/>
                  </a:moveTo>
                  <a:cubicBezTo>
                    <a:pt x="483" y="1"/>
                    <a:pt x="1232" y="54"/>
                    <a:pt x="1982" y="215"/>
                  </a:cubicBezTo>
                  <a:cubicBezTo>
                    <a:pt x="2731" y="429"/>
                    <a:pt x="3480" y="804"/>
                    <a:pt x="4230" y="1179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1"/>
            <p:cNvSpPr/>
            <p:nvPr/>
          </p:nvSpPr>
          <p:spPr>
            <a:xfrm>
              <a:off x="2807194" y="2046785"/>
              <a:ext cx="24639" cy="32488"/>
            </a:xfrm>
            <a:custGeom>
              <a:avLst/>
              <a:gdLst/>
              <a:ahLst/>
              <a:cxnLst/>
              <a:rect l="l" t="t" r="r" b="b"/>
              <a:pathLst>
                <a:path w="857" h="1130" extrusionOk="0">
                  <a:moveTo>
                    <a:pt x="443" y="1"/>
                  </a:moveTo>
                  <a:cubicBezTo>
                    <a:pt x="391" y="1"/>
                    <a:pt x="329" y="18"/>
                    <a:pt x="268" y="59"/>
                  </a:cubicBezTo>
                  <a:cubicBezTo>
                    <a:pt x="54" y="113"/>
                    <a:pt x="0" y="273"/>
                    <a:pt x="54" y="327"/>
                  </a:cubicBezTo>
                  <a:lnTo>
                    <a:pt x="482" y="1023"/>
                  </a:lnTo>
                  <a:cubicBezTo>
                    <a:pt x="536" y="1130"/>
                    <a:pt x="643" y="1130"/>
                    <a:pt x="696" y="1130"/>
                  </a:cubicBezTo>
                  <a:cubicBezTo>
                    <a:pt x="803" y="1076"/>
                    <a:pt x="857" y="969"/>
                    <a:pt x="803" y="862"/>
                  </a:cubicBezTo>
                  <a:lnTo>
                    <a:pt x="589" y="113"/>
                  </a:lnTo>
                  <a:cubicBezTo>
                    <a:pt x="589" y="46"/>
                    <a:pt x="528" y="1"/>
                    <a:pt x="44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1"/>
            <p:cNvSpPr/>
            <p:nvPr/>
          </p:nvSpPr>
          <p:spPr>
            <a:xfrm>
              <a:off x="2836433" y="2040776"/>
              <a:ext cx="16963" cy="33896"/>
            </a:xfrm>
            <a:custGeom>
              <a:avLst/>
              <a:gdLst/>
              <a:ahLst/>
              <a:cxnLst/>
              <a:rect l="l" t="t" r="r" b="b"/>
              <a:pathLst>
                <a:path w="590" h="1179" extrusionOk="0">
                  <a:moveTo>
                    <a:pt x="268" y="0"/>
                  </a:moveTo>
                  <a:cubicBezTo>
                    <a:pt x="107" y="0"/>
                    <a:pt x="0" y="107"/>
                    <a:pt x="0" y="214"/>
                  </a:cubicBezTo>
                  <a:lnTo>
                    <a:pt x="107" y="1017"/>
                  </a:lnTo>
                  <a:cubicBezTo>
                    <a:pt x="107" y="1124"/>
                    <a:pt x="214" y="1178"/>
                    <a:pt x="321" y="1178"/>
                  </a:cubicBezTo>
                  <a:cubicBezTo>
                    <a:pt x="429" y="1178"/>
                    <a:pt x="536" y="1124"/>
                    <a:pt x="536" y="1017"/>
                  </a:cubicBezTo>
                  <a:lnTo>
                    <a:pt x="589" y="214"/>
                  </a:lnTo>
                  <a:cubicBezTo>
                    <a:pt x="589" y="107"/>
                    <a:pt x="482" y="0"/>
                    <a:pt x="26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1"/>
            <p:cNvSpPr/>
            <p:nvPr/>
          </p:nvSpPr>
          <p:spPr>
            <a:xfrm>
              <a:off x="2857966" y="2043249"/>
              <a:ext cx="26191" cy="34500"/>
            </a:xfrm>
            <a:custGeom>
              <a:avLst/>
              <a:gdLst/>
              <a:ahLst/>
              <a:cxnLst/>
              <a:rect l="l" t="t" r="r" b="b"/>
              <a:pathLst>
                <a:path w="911" h="1200" extrusionOk="0">
                  <a:moveTo>
                    <a:pt x="368" y="0"/>
                  </a:moveTo>
                  <a:cubicBezTo>
                    <a:pt x="223" y="0"/>
                    <a:pt x="108" y="50"/>
                    <a:pt x="108" y="128"/>
                  </a:cubicBezTo>
                  <a:lnTo>
                    <a:pt x="1" y="931"/>
                  </a:lnTo>
                  <a:cubicBezTo>
                    <a:pt x="1" y="1038"/>
                    <a:pt x="108" y="1146"/>
                    <a:pt x="322" y="1199"/>
                  </a:cubicBezTo>
                  <a:cubicBezTo>
                    <a:pt x="483" y="1199"/>
                    <a:pt x="643" y="1146"/>
                    <a:pt x="643" y="1092"/>
                  </a:cubicBezTo>
                  <a:lnTo>
                    <a:pt x="911" y="289"/>
                  </a:lnTo>
                  <a:cubicBezTo>
                    <a:pt x="911" y="236"/>
                    <a:pt x="750" y="75"/>
                    <a:pt x="536" y="21"/>
                  </a:cubicBezTo>
                  <a:cubicBezTo>
                    <a:pt x="479" y="7"/>
                    <a:pt x="421" y="0"/>
                    <a:pt x="36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1"/>
            <p:cNvSpPr/>
            <p:nvPr/>
          </p:nvSpPr>
          <p:spPr>
            <a:xfrm>
              <a:off x="2882605" y="2050954"/>
              <a:ext cx="23115" cy="33551"/>
            </a:xfrm>
            <a:custGeom>
              <a:avLst/>
              <a:gdLst/>
              <a:ahLst/>
              <a:cxnLst/>
              <a:rect l="l" t="t" r="r" b="b"/>
              <a:pathLst>
                <a:path w="804" h="1167" extrusionOk="0">
                  <a:moveTo>
                    <a:pt x="496" y="0"/>
                  </a:moveTo>
                  <a:cubicBezTo>
                    <a:pt x="407" y="0"/>
                    <a:pt x="321" y="50"/>
                    <a:pt x="321" y="128"/>
                  </a:cubicBezTo>
                  <a:lnTo>
                    <a:pt x="54" y="878"/>
                  </a:lnTo>
                  <a:cubicBezTo>
                    <a:pt x="0" y="985"/>
                    <a:pt x="107" y="1092"/>
                    <a:pt x="214" y="1145"/>
                  </a:cubicBezTo>
                  <a:cubicBezTo>
                    <a:pt x="243" y="1160"/>
                    <a:pt x="272" y="1166"/>
                    <a:pt x="299" y="1166"/>
                  </a:cubicBezTo>
                  <a:cubicBezTo>
                    <a:pt x="375" y="1166"/>
                    <a:pt x="443" y="1117"/>
                    <a:pt x="482" y="1038"/>
                  </a:cubicBezTo>
                  <a:lnTo>
                    <a:pt x="803" y="289"/>
                  </a:lnTo>
                  <a:cubicBezTo>
                    <a:pt x="803" y="182"/>
                    <a:pt x="750" y="75"/>
                    <a:pt x="589" y="21"/>
                  </a:cubicBezTo>
                  <a:cubicBezTo>
                    <a:pt x="560" y="7"/>
                    <a:pt x="528" y="0"/>
                    <a:pt x="49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1"/>
            <p:cNvSpPr/>
            <p:nvPr/>
          </p:nvSpPr>
          <p:spPr>
            <a:xfrm>
              <a:off x="2902615" y="2060528"/>
              <a:ext cx="29267" cy="33609"/>
            </a:xfrm>
            <a:custGeom>
              <a:avLst/>
              <a:gdLst/>
              <a:ahLst/>
              <a:cxnLst/>
              <a:rect l="l" t="t" r="r" b="b"/>
              <a:pathLst>
                <a:path w="1018" h="1169" extrusionOk="0">
                  <a:moveTo>
                    <a:pt x="554" y="1"/>
                  </a:moveTo>
                  <a:cubicBezTo>
                    <a:pt x="472" y="1"/>
                    <a:pt x="406" y="32"/>
                    <a:pt x="375" y="63"/>
                  </a:cubicBezTo>
                  <a:lnTo>
                    <a:pt x="54" y="812"/>
                  </a:lnTo>
                  <a:cubicBezTo>
                    <a:pt x="0" y="919"/>
                    <a:pt x="107" y="1026"/>
                    <a:pt x="268" y="1133"/>
                  </a:cubicBezTo>
                  <a:cubicBezTo>
                    <a:pt x="334" y="1156"/>
                    <a:pt x="401" y="1169"/>
                    <a:pt x="460" y="1169"/>
                  </a:cubicBezTo>
                  <a:cubicBezTo>
                    <a:pt x="543" y="1169"/>
                    <a:pt x="611" y="1143"/>
                    <a:pt x="643" y="1080"/>
                  </a:cubicBezTo>
                  <a:lnTo>
                    <a:pt x="964" y="384"/>
                  </a:lnTo>
                  <a:cubicBezTo>
                    <a:pt x="1017" y="277"/>
                    <a:pt x="910" y="116"/>
                    <a:pt x="750" y="63"/>
                  </a:cubicBezTo>
                  <a:cubicBezTo>
                    <a:pt x="682" y="18"/>
                    <a:pt x="614" y="1"/>
                    <a:pt x="55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1"/>
            <p:cNvSpPr/>
            <p:nvPr/>
          </p:nvSpPr>
          <p:spPr>
            <a:xfrm>
              <a:off x="2927225" y="2072085"/>
              <a:ext cx="26191" cy="32430"/>
            </a:xfrm>
            <a:custGeom>
              <a:avLst/>
              <a:gdLst/>
              <a:ahLst/>
              <a:cxnLst/>
              <a:rect l="l" t="t" r="r" b="b"/>
              <a:pathLst>
                <a:path w="911" h="1128" extrusionOk="0">
                  <a:moveTo>
                    <a:pt x="547" y="0"/>
                  </a:moveTo>
                  <a:cubicBezTo>
                    <a:pt x="475" y="0"/>
                    <a:pt x="407" y="26"/>
                    <a:pt x="375" y="89"/>
                  </a:cubicBezTo>
                  <a:lnTo>
                    <a:pt x="54" y="785"/>
                  </a:lnTo>
                  <a:cubicBezTo>
                    <a:pt x="1" y="892"/>
                    <a:pt x="54" y="999"/>
                    <a:pt x="161" y="1106"/>
                  </a:cubicBezTo>
                  <a:cubicBezTo>
                    <a:pt x="204" y="1120"/>
                    <a:pt x="243" y="1127"/>
                    <a:pt x="279" y="1127"/>
                  </a:cubicBezTo>
                  <a:cubicBezTo>
                    <a:pt x="375" y="1127"/>
                    <a:pt x="443" y="1077"/>
                    <a:pt x="482" y="999"/>
                  </a:cubicBezTo>
                  <a:lnTo>
                    <a:pt x="857" y="303"/>
                  </a:lnTo>
                  <a:cubicBezTo>
                    <a:pt x="911" y="196"/>
                    <a:pt x="804" y="89"/>
                    <a:pt x="697" y="35"/>
                  </a:cubicBezTo>
                  <a:cubicBezTo>
                    <a:pt x="652" y="13"/>
                    <a:pt x="599" y="0"/>
                    <a:pt x="54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1"/>
            <p:cNvSpPr/>
            <p:nvPr/>
          </p:nvSpPr>
          <p:spPr>
            <a:xfrm>
              <a:off x="2640961" y="2093101"/>
              <a:ext cx="92374" cy="135470"/>
            </a:xfrm>
            <a:custGeom>
              <a:avLst/>
              <a:gdLst/>
              <a:ahLst/>
              <a:cxnLst/>
              <a:rect l="l" t="t" r="r" b="b"/>
              <a:pathLst>
                <a:path w="3213" h="4712" extrusionOk="0">
                  <a:moveTo>
                    <a:pt x="2463" y="0"/>
                  </a:moveTo>
                  <a:cubicBezTo>
                    <a:pt x="1821" y="696"/>
                    <a:pt x="1553" y="1499"/>
                    <a:pt x="1179" y="2195"/>
                  </a:cubicBezTo>
                  <a:cubicBezTo>
                    <a:pt x="857" y="2891"/>
                    <a:pt x="483" y="3533"/>
                    <a:pt x="1" y="3962"/>
                  </a:cubicBezTo>
                  <a:lnTo>
                    <a:pt x="643" y="4711"/>
                  </a:lnTo>
                  <a:cubicBezTo>
                    <a:pt x="1339" y="4122"/>
                    <a:pt x="1714" y="3319"/>
                    <a:pt x="2089" y="2623"/>
                  </a:cubicBezTo>
                  <a:cubicBezTo>
                    <a:pt x="2410" y="1874"/>
                    <a:pt x="2731" y="1125"/>
                    <a:pt x="3213" y="696"/>
                  </a:cubicBezTo>
                  <a:lnTo>
                    <a:pt x="2463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1"/>
            <p:cNvSpPr/>
            <p:nvPr/>
          </p:nvSpPr>
          <p:spPr>
            <a:xfrm>
              <a:off x="2640961" y="2093101"/>
              <a:ext cx="70840" cy="113908"/>
            </a:xfrm>
            <a:custGeom>
              <a:avLst/>
              <a:gdLst/>
              <a:ahLst/>
              <a:cxnLst/>
              <a:rect l="l" t="t" r="r" b="b"/>
              <a:pathLst>
                <a:path w="2464" h="3962" fill="none" extrusionOk="0">
                  <a:moveTo>
                    <a:pt x="2463" y="0"/>
                  </a:moveTo>
                  <a:cubicBezTo>
                    <a:pt x="1821" y="696"/>
                    <a:pt x="1553" y="1499"/>
                    <a:pt x="1179" y="2195"/>
                  </a:cubicBezTo>
                  <a:cubicBezTo>
                    <a:pt x="857" y="2891"/>
                    <a:pt x="483" y="3533"/>
                    <a:pt x="1" y="3962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1"/>
            <p:cNvSpPr/>
            <p:nvPr/>
          </p:nvSpPr>
          <p:spPr>
            <a:xfrm>
              <a:off x="2659448" y="2113111"/>
              <a:ext cx="73888" cy="115460"/>
            </a:xfrm>
            <a:custGeom>
              <a:avLst/>
              <a:gdLst/>
              <a:ahLst/>
              <a:cxnLst/>
              <a:rect l="l" t="t" r="r" b="b"/>
              <a:pathLst>
                <a:path w="2570" h="4016" fill="none" extrusionOk="0">
                  <a:moveTo>
                    <a:pt x="0" y="4015"/>
                  </a:moveTo>
                  <a:cubicBezTo>
                    <a:pt x="696" y="3426"/>
                    <a:pt x="1071" y="2623"/>
                    <a:pt x="1446" y="1927"/>
                  </a:cubicBezTo>
                  <a:cubicBezTo>
                    <a:pt x="1767" y="1178"/>
                    <a:pt x="2088" y="429"/>
                    <a:pt x="2570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1"/>
            <p:cNvSpPr/>
            <p:nvPr/>
          </p:nvSpPr>
          <p:spPr>
            <a:xfrm>
              <a:off x="2645590" y="2196601"/>
              <a:ext cx="30820" cy="27485"/>
            </a:xfrm>
            <a:custGeom>
              <a:avLst/>
              <a:gdLst/>
              <a:ahLst/>
              <a:cxnLst/>
              <a:rect l="l" t="t" r="r" b="b"/>
              <a:pathLst>
                <a:path w="1072" h="956" extrusionOk="0">
                  <a:moveTo>
                    <a:pt x="215" y="0"/>
                  </a:moveTo>
                  <a:cubicBezTo>
                    <a:pt x="161" y="0"/>
                    <a:pt x="107" y="14"/>
                    <a:pt x="54" y="41"/>
                  </a:cubicBezTo>
                  <a:cubicBezTo>
                    <a:pt x="0" y="148"/>
                    <a:pt x="0" y="255"/>
                    <a:pt x="54" y="308"/>
                  </a:cubicBezTo>
                  <a:lnTo>
                    <a:pt x="643" y="897"/>
                  </a:lnTo>
                  <a:cubicBezTo>
                    <a:pt x="663" y="938"/>
                    <a:pt x="699" y="955"/>
                    <a:pt x="742" y="955"/>
                  </a:cubicBezTo>
                  <a:cubicBezTo>
                    <a:pt x="811" y="955"/>
                    <a:pt x="898" y="910"/>
                    <a:pt x="964" y="843"/>
                  </a:cubicBezTo>
                  <a:cubicBezTo>
                    <a:pt x="1018" y="736"/>
                    <a:pt x="1071" y="576"/>
                    <a:pt x="964" y="522"/>
                  </a:cubicBezTo>
                  <a:lnTo>
                    <a:pt x="375" y="41"/>
                  </a:lnTo>
                  <a:cubicBezTo>
                    <a:pt x="322" y="14"/>
                    <a:pt x="268" y="0"/>
                    <a:pt x="21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1"/>
            <p:cNvSpPr/>
            <p:nvPr/>
          </p:nvSpPr>
          <p:spPr>
            <a:xfrm>
              <a:off x="2657895" y="2178690"/>
              <a:ext cx="32344" cy="24322"/>
            </a:xfrm>
            <a:custGeom>
              <a:avLst/>
              <a:gdLst/>
              <a:ahLst/>
              <a:cxnLst/>
              <a:rect l="l" t="t" r="r" b="b"/>
              <a:pathLst>
                <a:path w="1125" h="846" extrusionOk="0">
                  <a:moveTo>
                    <a:pt x="260" y="0"/>
                  </a:moveTo>
                  <a:cubicBezTo>
                    <a:pt x="190" y="0"/>
                    <a:pt x="93" y="50"/>
                    <a:pt x="54" y="128"/>
                  </a:cubicBezTo>
                  <a:cubicBezTo>
                    <a:pt x="1" y="182"/>
                    <a:pt x="54" y="342"/>
                    <a:pt x="108" y="396"/>
                  </a:cubicBezTo>
                  <a:lnTo>
                    <a:pt x="750" y="824"/>
                  </a:lnTo>
                  <a:cubicBezTo>
                    <a:pt x="779" y="838"/>
                    <a:pt x="811" y="845"/>
                    <a:pt x="845" y="845"/>
                  </a:cubicBezTo>
                  <a:cubicBezTo>
                    <a:pt x="936" y="845"/>
                    <a:pt x="1032" y="795"/>
                    <a:pt x="1071" y="717"/>
                  </a:cubicBezTo>
                  <a:cubicBezTo>
                    <a:pt x="1125" y="610"/>
                    <a:pt x="1125" y="449"/>
                    <a:pt x="1018" y="396"/>
                  </a:cubicBezTo>
                  <a:lnTo>
                    <a:pt x="322" y="21"/>
                  </a:lnTo>
                  <a:cubicBezTo>
                    <a:pt x="308" y="7"/>
                    <a:pt x="285" y="0"/>
                    <a:pt x="26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1"/>
            <p:cNvSpPr/>
            <p:nvPr/>
          </p:nvSpPr>
          <p:spPr>
            <a:xfrm>
              <a:off x="2668676" y="2155805"/>
              <a:ext cx="33896" cy="28520"/>
            </a:xfrm>
            <a:custGeom>
              <a:avLst/>
              <a:gdLst/>
              <a:ahLst/>
              <a:cxnLst/>
              <a:rect l="l" t="t" r="r" b="b"/>
              <a:pathLst>
                <a:path w="1179" h="992" extrusionOk="0">
                  <a:moveTo>
                    <a:pt x="318" y="0"/>
                  </a:moveTo>
                  <a:cubicBezTo>
                    <a:pt x="230" y="0"/>
                    <a:pt x="142" y="96"/>
                    <a:pt x="54" y="228"/>
                  </a:cubicBezTo>
                  <a:cubicBezTo>
                    <a:pt x="0" y="389"/>
                    <a:pt x="0" y="549"/>
                    <a:pt x="107" y="603"/>
                  </a:cubicBezTo>
                  <a:lnTo>
                    <a:pt x="803" y="978"/>
                  </a:lnTo>
                  <a:cubicBezTo>
                    <a:pt x="813" y="987"/>
                    <a:pt x="825" y="991"/>
                    <a:pt x="840" y="991"/>
                  </a:cubicBezTo>
                  <a:cubicBezTo>
                    <a:pt x="910" y="991"/>
                    <a:pt x="1036" y="887"/>
                    <a:pt x="1125" y="710"/>
                  </a:cubicBezTo>
                  <a:cubicBezTo>
                    <a:pt x="1178" y="549"/>
                    <a:pt x="1178" y="389"/>
                    <a:pt x="1071" y="335"/>
                  </a:cubicBezTo>
                  <a:lnTo>
                    <a:pt x="375" y="14"/>
                  </a:lnTo>
                  <a:cubicBezTo>
                    <a:pt x="356" y="5"/>
                    <a:pt x="337" y="0"/>
                    <a:pt x="31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1"/>
            <p:cNvSpPr/>
            <p:nvPr/>
          </p:nvSpPr>
          <p:spPr>
            <a:xfrm>
              <a:off x="2679458" y="2137117"/>
              <a:ext cx="33867" cy="22770"/>
            </a:xfrm>
            <a:custGeom>
              <a:avLst/>
              <a:gdLst/>
              <a:ahLst/>
              <a:cxnLst/>
              <a:rect l="l" t="t" r="r" b="b"/>
              <a:pathLst>
                <a:path w="1178" h="792" extrusionOk="0">
                  <a:moveTo>
                    <a:pt x="236" y="1"/>
                  </a:moveTo>
                  <a:cubicBezTo>
                    <a:pt x="161" y="1"/>
                    <a:pt x="93" y="50"/>
                    <a:pt x="54" y="129"/>
                  </a:cubicBezTo>
                  <a:cubicBezTo>
                    <a:pt x="0" y="236"/>
                    <a:pt x="0" y="397"/>
                    <a:pt x="107" y="450"/>
                  </a:cubicBezTo>
                  <a:lnTo>
                    <a:pt x="803" y="771"/>
                  </a:lnTo>
                  <a:cubicBezTo>
                    <a:pt x="830" y="785"/>
                    <a:pt x="857" y="791"/>
                    <a:pt x="883" y="791"/>
                  </a:cubicBezTo>
                  <a:cubicBezTo>
                    <a:pt x="964" y="791"/>
                    <a:pt x="1044" y="731"/>
                    <a:pt x="1124" y="611"/>
                  </a:cubicBezTo>
                  <a:cubicBezTo>
                    <a:pt x="1178" y="504"/>
                    <a:pt x="1124" y="397"/>
                    <a:pt x="1017" y="343"/>
                  </a:cubicBezTo>
                  <a:lnTo>
                    <a:pt x="321" y="22"/>
                  </a:lnTo>
                  <a:cubicBezTo>
                    <a:pt x="293" y="7"/>
                    <a:pt x="264" y="1"/>
                    <a:pt x="23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1"/>
            <p:cNvSpPr/>
            <p:nvPr/>
          </p:nvSpPr>
          <p:spPr>
            <a:xfrm>
              <a:off x="2688686" y="2112709"/>
              <a:ext cx="35420" cy="28117"/>
            </a:xfrm>
            <a:custGeom>
              <a:avLst/>
              <a:gdLst/>
              <a:ahLst/>
              <a:cxnLst/>
              <a:rect l="l" t="t" r="r" b="b"/>
              <a:pathLst>
                <a:path w="1232" h="978" extrusionOk="0">
                  <a:moveTo>
                    <a:pt x="391" y="0"/>
                  </a:moveTo>
                  <a:cubicBezTo>
                    <a:pt x="320" y="0"/>
                    <a:pt x="195" y="96"/>
                    <a:pt x="107" y="228"/>
                  </a:cubicBezTo>
                  <a:cubicBezTo>
                    <a:pt x="0" y="389"/>
                    <a:pt x="0" y="550"/>
                    <a:pt x="107" y="603"/>
                  </a:cubicBezTo>
                  <a:lnTo>
                    <a:pt x="803" y="978"/>
                  </a:lnTo>
                  <a:cubicBezTo>
                    <a:pt x="910" y="978"/>
                    <a:pt x="1071" y="924"/>
                    <a:pt x="1124" y="764"/>
                  </a:cubicBezTo>
                  <a:cubicBezTo>
                    <a:pt x="1232" y="657"/>
                    <a:pt x="1178" y="496"/>
                    <a:pt x="1124" y="443"/>
                  </a:cubicBezTo>
                  <a:lnTo>
                    <a:pt x="429" y="14"/>
                  </a:lnTo>
                  <a:cubicBezTo>
                    <a:pt x="419" y="5"/>
                    <a:pt x="406" y="0"/>
                    <a:pt x="39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1"/>
            <p:cNvSpPr/>
            <p:nvPr/>
          </p:nvSpPr>
          <p:spPr>
            <a:xfrm>
              <a:off x="2704067" y="2092958"/>
              <a:ext cx="30820" cy="27341"/>
            </a:xfrm>
            <a:custGeom>
              <a:avLst/>
              <a:gdLst/>
              <a:ahLst/>
              <a:cxnLst/>
              <a:rect l="l" t="t" r="r" b="b"/>
              <a:pathLst>
                <a:path w="1072" h="951" extrusionOk="0">
                  <a:moveTo>
                    <a:pt x="330" y="1"/>
                  </a:moveTo>
                  <a:cubicBezTo>
                    <a:pt x="260" y="1"/>
                    <a:pt x="174" y="46"/>
                    <a:pt x="108" y="112"/>
                  </a:cubicBezTo>
                  <a:cubicBezTo>
                    <a:pt x="1" y="220"/>
                    <a:pt x="1" y="380"/>
                    <a:pt x="108" y="434"/>
                  </a:cubicBezTo>
                  <a:lnTo>
                    <a:pt x="697" y="915"/>
                  </a:lnTo>
                  <a:cubicBezTo>
                    <a:pt x="741" y="938"/>
                    <a:pt x="785" y="951"/>
                    <a:pt x="826" y="951"/>
                  </a:cubicBezTo>
                  <a:cubicBezTo>
                    <a:pt x="883" y="951"/>
                    <a:pt x="933" y="925"/>
                    <a:pt x="964" y="862"/>
                  </a:cubicBezTo>
                  <a:cubicBezTo>
                    <a:pt x="1071" y="808"/>
                    <a:pt x="1071" y="701"/>
                    <a:pt x="964" y="648"/>
                  </a:cubicBezTo>
                  <a:lnTo>
                    <a:pt x="429" y="59"/>
                  </a:lnTo>
                  <a:cubicBezTo>
                    <a:pt x="408" y="18"/>
                    <a:pt x="372" y="1"/>
                    <a:pt x="33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1"/>
            <p:cNvSpPr/>
            <p:nvPr/>
          </p:nvSpPr>
          <p:spPr>
            <a:xfrm>
              <a:off x="2593265" y="2057308"/>
              <a:ext cx="217034" cy="105311"/>
            </a:xfrm>
            <a:custGeom>
              <a:avLst/>
              <a:gdLst/>
              <a:ahLst/>
              <a:cxnLst/>
              <a:rect l="l" t="t" r="r" b="b"/>
              <a:pathLst>
                <a:path w="7549" h="3663" extrusionOk="0">
                  <a:moveTo>
                    <a:pt x="7170" y="1"/>
                  </a:moveTo>
                  <a:cubicBezTo>
                    <a:pt x="6536" y="1"/>
                    <a:pt x="5889" y="112"/>
                    <a:pt x="5353" y="335"/>
                  </a:cubicBezTo>
                  <a:cubicBezTo>
                    <a:pt x="4658" y="657"/>
                    <a:pt x="4015" y="1031"/>
                    <a:pt x="3480" y="1352"/>
                  </a:cubicBezTo>
                  <a:cubicBezTo>
                    <a:pt x="2403" y="2070"/>
                    <a:pt x="1327" y="2641"/>
                    <a:pt x="203" y="2641"/>
                  </a:cubicBezTo>
                  <a:cubicBezTo>
                    <a:pt x="154" y="2641"/>
                    <a:pt x="104" y="2639"/>
                    <a:pt x="54" y="2637"/>
                  </a:cubicBezTo>
                  <a:lnTo>
                    <a:pt x="0" y="3654"/>
                  </a:lnTo>
                  <a:cubicBezTo>
                    <a:pt x="79" y="3660"/>
                    <a:pt x="157" y="3663"/>
                    <a:pt x="235" y="3663"/>
                  </a:cubicBezTo>
                  <a:cubicBezTo>
                    <a:pt x="905" y="3663"/>
                    <a:pt x="1566" y="3466"/>
                    <a:pt x="2142" y="3226"/>
                  </a:cubicBezTo>
                  <a:cubicBezTo>
                    <a:pt x="2838" y="2958"/>
                    <a:pt x="3426" y="2584"/>
                    <a:pt x="4015" y="2209"/>
                  </a:cubicBezTo>
                  <a:cubicBezTo>
                    <a:pt x="5021" y="1586"/>
                    <a:pt x="6027" y="1006"/>
                    <a:pt x="7071" y="1006"/>
                  </a:cubicBezTo>
                  <a:cubicBezTo>
                    <a:pt x="7194" y="1006"/>
                    <a:pt x="7317" y="1014"/>
                    <a:pt x="7441" y="1031"/>
                  </a:cubicBezTo>
                  <a:lnTo>
                    <a:pt x="7548" y="14"/>
                  </a:lnTo>
                  <a:cubicBezTo>
                    <a:pt x="7423" y="5"/>
                    <a:pt x="7297" y="1"/>
                    <a:pt x="7170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1"/>
            <p:cNvSpPr/>
            <p:nvPr/>
          </p:nvSpPr>
          <p:spPr>
            <a:xfrm>
              <a:off x="2594789" y="2056158"/>
              <a:ext cx="215510" cy="78516"/>
            </a:xfrm>
            <a:custGeom>
              <a:avLst/>
              <a:gdLst/>
              <a:ahLst/>
              <a:cxnLst/>
              <a:rect l="l" t="t" r="r" b="b"/>
              <a:pathLst>
                <a:path w="7496" h="2731" fill="none" extrusionOk="0">
                  <a:moveTo>
                    <a:pt x="7495" y="54"/>
                  </a:moveTo>
                  <a:cubicBezTo>
                    <a:pt x="6746" y="1"/>
                    <a:pt x="5943" y="108"/>
                    <a:pt x="5300" y="375"/>
                  </a:cubicBezTo>
                  <a:cubicBezTo>
                    <a:pt x="4605" y="697"/>
                    <a:pt x="3962" y="1071"/>
                    <a:pt x="3427" y="1392"/>
                  </a:cubicBezTo>
                  <a:cubicBezTo>
                    <a:pt x="2303" y="2142"/>
                    <a:pt x="1179" y="2731"/>
                    <a:pt x="1" y="2677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1"/>
            <p:cNvSpPr/>
            <p:nvPr/>
          </p:nvSpPr>
          <p:spPr>
            <a:xfrm>
              <a:off x="2593265" y="2082320"/>
              <a:ext cx="213958" cy="81592"/>
            </a:xfrm>
            <a:custGeom>
              <a:avLst/>
              <a:gdLst/>
              <a:ahLst/>
              <a:cxnLst/>
              <a:rect l="l" t="t" r="r" b="b"/>
              <a:pathLst>
                <a:path w="7442" h="2838" fill="none" extrusionOk="0">
                  <a:moveTo>
                    <a:pt x="0" y="2784"/>
                  </a:moveTo>
                  <a:cubicBezTo>
                    <a:pt x="750" y="2838"/>
                    <a:pt x="1499" y="2624"/>
                    <a:pt x="2142" y="2356"/>
                  </a:cubicBezTo>
                  <a:cubicBezTo>
                    <a:pt x="2838" y="2088"/>
                    <a:pt x="3426" y="1714"/>
                    <a:pt x="4015" y="1339"/>
                  </a:cubicBezTo>
                  <a:cubicBezTo>
                    <a:pt x="5139" y="643"/>
                    <a:pt x="6264" y="1"/>
                    <a:pt x="7441" y="16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1"/>
            <p:cNvSpPr/>
            <p:nvPr/>
          </p:nvSpPr>
          <p:spPr>
            <a:xfrm>
              <a:off x="2599418" y="2131569"/>
              <a:ext cx="13886" cy="33896"/>
            </a:xfrm>
            <a:custGeom>
              <a:avLst/>
              <a:gdLst/>
              <a:ahLst/>
              <a:cxnLst/>
              <a:rect l="l" t="t" r="r" b="b"/>
              <a:pathLst>
                <a:path w="483" h="1179" extrusionOk="0">
                  <a:moveTo>
                    <a:pt x="161" y="1"/>
                  </a:moveTo>
                  <a:cubicBezTo>
                    <a:pt x="54" y="1"/>
                    <a:pt x="0" y="108"/>
                    <a:pt x="0" y="215"/>
                  </a:cubicBezTo>
                  <a:lnTo>
                    <a:pt x="0" y="1018"/>
                  </a:lnTo>
                  <a:cubicBezTo>
                    <a:pt x="0" y="1125"/>
                    <a:pt x="108" y="1178"/>
                    <a:pt x="215" y="1178"/>
                  </a:cubicBezTo>
                  <a:cubicBezTo>
                    <a:pt x="375" y="1178"/>
                    <a:pt x="482" y="1071"/>
                    <a:pt x="429" y="964"/>
                  </a:cubicBezTo>
                  <a:lnTo>
                    <a:pt x="375" y="215"/>
                  </a:lnTo>
                  <a:cubicBezTo>
                    <a:pt x="375" y="108"/>
                    <a:pt x="268" y="1"/>
                    <a:pt x="161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1"/>
            <p:cNvSpPr/>
            <p:nvPr/>
          </p:nvSpPr>
          <p:spPr>
            <a:xfrm>
              <a:off x="2617875" y="2129441"/>
              <a:ext cx="16963" cy="33350"/>
            </a:xfrm>
            <a:custGeom>
              <a:avLst/>
              <a:gdLst/>
              <a:ahLst/>
              <a:cxnLst/>
              <a:rect l="l" t="t" r="r" b="b"/>
              <a:pathLst>
                <a:path w="590" h="1160" extrusionOk="0">
                  <a:moveTo>
                    <a:pt x="214" y="0"/>
                  </a:moveTo>
                  <a:cubicBezTo>
                    <a:pt x="194" y="0"/>
                    <a:pt x="176" y="7"/>
                    <a:pt x="161" y="21"/>
                  </a:cubicBezTo>
                  <a:cubicBezTo>
                    <a:pt x="54" y="21"/>
                    <a:pt x="1" y="128"/>
                    <a:pt x="1" y="235"/>
                  </a:cubicBezTo>
                  <a:lnTo>
                    <a:pt x="161" y="985"/>
                  </a:lnTo>
                  <a:cubicBezTo>
                    <a:pt x="161" y="1072"/>
                    <a:pt x="233" y="1160"/>
                    <a:pt x="346" y="1160"/>
                  </a:cubicBezTo>
                  <a:cubicBezTo>
                    <a:pt x="372" y="1160"/>
                    <a:pt x="400" y="1155"/>
                    <a:pt x="429" y="1145"/>
                  </a:cubicBezTo>
                  <a:cubicBezTo>
                    <a:pt x="536" y="1092"/>
                    <a:pt x="590" y="985"/>
                    <a:pt x="590" y="931"/>
                  </a:cubicBezTo>
                  <a:lnTo>
                    <a:pt x="376" y="128"/>
                  </a:lnTo>
                  <a:cubicBezTo>
                    <a:pt x="336" y="50"/>
                    <a:pt x="269" y="0"/>
                    <a:pt x="21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1"/>
            <p:cNvSpPr/>
            <p:nvPr/>
          </p:nvSpPr>
          <p:spPr>
            <a:xfrm>
              <a:off x="2633285" y="2123231"/>
              <a:ext cx="26191" cy="33609"/>
            </a:xfrm>
            <a:custGeom>
              <a:avLst/>
              <a:gdLst/>
              <a:ahLst/>
              <a:cxnLst/>
              <a:rect l="l" t="t" r="r" b="b"/>
              <a:pathLst>
                <a:path w="911" h="1169" extrusionOk="0">
                  <a:moveTo>
                    <a:pt x="342" y="1"/>
                  </a:moveTo>
                  <a:cubicBezTo>
                    <a:pt x="304" y="1"/>
                    <a:pt x="261" y="7"/>
                    <a:pt x="214" y="23"/>
                  </a:cubicBezTo>
                  <a:cubicBezTo>
                    <a:pt x="54" y="77"/>
                    <a:pt x="0" y="184"/>
                    <a:pt x="0" y="291"/>
                  </a:cubicBezTo>
                  <a:lnTo>
                    <a:pt x="268" y="1040"/>
                  </a:lnTo>
                  <a:cubicBezTo>
                    <a:pt x="307" y="1118"/>
                    <a:pt x="404" y="1168"/>
                    <a:pt x="516" y="1168"/>
                  </a:cubicBezTo>
                  <a:cubicBezTo>
                    <a:pt x="556" y="1168"/>
                    <a:pt x="600" y="1162"/>
                    <a:pt x="643" y="1147"/>
                  </a:cubicBezTo>
                  <a:cubicBezTo>
                    <a:pt x="803" y="1040"/>
                    <a:pt x="910" y="933"/>
                    <a:pt x="857" y="826"/>
                  </a:cubicBezTo>
                  <a:lnTo>
                    <a:pt x="535" y="77"/>
                  </a:lnTo>
                  <a:cubicBezTo>
                    <a:pt x="498" y="39"/>
                    <a:pt x="433" y="1"/>
                    <a:pt x="34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1"/>
            <p:cNvSpPr/>
            <p:nvPr/>
          </p:nvSpPr>
          <p:spPr>
            <a:xfrm>
              <a:off x="2653295" y="2115584"/>
              <a:ext cx="23115" cy="31999"/>
            </a:xfrm>
            <a:custGeom>
              <a:avLst/>
              <a:gdLst/>
              <a:ahLst/>
              <a:cxnLst/>
              <a:rect l="l" t="t" r="r" b="b"/>
              <a:pathLst>
                <a:path w="804" h="1113" extrusionOk="0">
                  <a:moveTo>
                    <a:pt x="192" y="0"/>
                  </a:moveTo>
                  <a:cubicBezTo>
                    <a:pt x="165" y="0"/>
                    <a:pt x="136" y="7"/>
                    <a:pt x="107" y="21"/>
                  </a:cubicBezTo>
                  <a:cubicBezTo>
                    <a:pt x="54" y="75"/>
                    <a:pt x="0" y="182"/>
                    <a:pt x="54" y="289"/>
                  </a:cubicBezTo>
                  <a:lnTo>
                    <a:pt x="375" y="985"/>
                  </a:lnTo>
                  <a:cubicBezTo>
                    <a:pt x="414" y="1063"/>
                    <a:pt x="482" y="1113"/>
                    <a:pt x="557" y="1113"/>
                  </a:cubicBezTo>
                  <a:cubicBezTo>
                    <a:pt x="585" y="1113"/>
                    <a:pt x="614" y="1106"/>
                    <a:pt x="642" y="1092"/>
                  </a:cubicBezTo>
                  <a:cubicBezTo>
                    <a:pt x="750" y="985"/>
                    <a:pt x="803" y="878"/>
                    <a:pt x="750" y="824"/>
                  </a:cubicBezTo>
                  <a:lnTo>
                    <a:pt x="375" y="128"/>
                  </a:lnTo>
                  <a:cubicBezTo>
                    <a:pt x="336" y="50"/>
                    <a:pt x="268" y="0"/>
                    <a:pt x="192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1"/>
            <p:cNvSpPr/>
            <p:nvPr/>
          </p:nvSpPr>
          <p:spPr>
            <a:xfrm>
              <a:off x="2668676" y="2105176"/>
              <a:ext cx="27715" cy="32056"/>
            </a:xfrm>
            <a:custGeom>
              <a:avLst/>
              <a:gdLst/>
              <a:ahLst/>
              <a:cxnLst/>
              <a:rect l="l" t="t" r="r" b="b"/>
              <a:pathLst>
                <a:path w="964" h="1115" extrusionOk="0">
                  <a:moveTo>
                    <a:pt x="367" y="0"/>
                  </a:moveTo>
                  <a:cubicBezTo>
                    <a:pt x="315" y="0"/>
                    <a:pt x="260" y="17"/>
                    <a:pt x="215" y="62"/>
                  </a:cubicBezTo>
                  <a:cubicBezTo>
                    <a:pt x="54" y="116"/>
                    <a:pt x="0" y="276"/>
                    <a:pt x="54" y="330"/>
                  </a:cubicBezTo>
                  <a:lnTo>
                    <a:pt x="429" y="1026"/>
                  </a:lnTo>
                  <a:cubicBezTo>
                    <a:pt x="460" y="1088"/>
                    <a:pt x="528" y="1114"/>
                    <a:pt x="611" y="1114"/>
                  </a:cubicBezTo>
                  <a:cubicBezTo>
                    <a:pt x="670" y="1114"/>
                    <a:pt x="737" y="1101"/>
                    <a:pt x="803" y="1079"/>
                  </a:cubicBezTo>
                  <a:cubicBezTo>
                    <a:pt x="910" y="972"/>
                    <a:pt x="964" y="812"/>
                    <a:pt x="910" y="758"/>
                  </a:cubicBezTo>
                  <a:lnTo>
                    <a:pt x="536" y="62"/>
                  </a:lnTo>
                  <a:cubicBezTo>
                    <a:pt x="505" y="31"/>
                    <a:pt x="438" y="0"/>
                    <a:pt x="36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1"/>
            <p:cNvSpPr/>
            <p:nvPr/>
          </p:nvSpPr>
          <p:spPr>
            <a:xfrm>
              <a:off x="2688686" y="2095171"/>
              <a:ext cx="24639" cy="30417"/>
            </a:xfrm>
            <a:custGeom>
              <a:avLst/>
              <a:gdLst/>
              <a:ahLst/>
              <a:cxnLst/>
              <a:rect l="l" t="t" r="r" b="b"/>
              <a:pathLst>
                <a:path w="857" h="1058" extrusionOk="0">
                  <a:moveTo>
                    <a:pt x="237" y="0"/>
                  </a:moveTo>
                  <a:cubicBezTo>
                    <a:pt x="196" y="0"/>
                    <a:pt x="152" y="13"/>
                    <a:pt x="107" y="35"/>
                  </a:cubicBezTo>
                  <a:cubicBezTo>
                    <a:pt x="0" y="89"/>
                    <a:pt x="0" y="196"/>
                    <a:pt x="54" y="303"/>
                  </a:cubicBezTo>
                  <a:lnTo>
                    <a:pt x="429" y="945"/>
                  </a:lnTo>
                  <a:cubicBezTo>
                    <a:pt x="462" y="1012"/>
                    <a:pt x="536" y="1057"/>
                    <a:pt x="600" y="1057"/>
                  </a:cubicBezTo>
                  <a:cubicBezTo>
                    <a:pt x="640" y="1057"/>
                    <a:pt x="676" y="1040"/>
                    <a:pt x="696" y="999"/>
                  </a:cubicBezTo>
                  <a:cubicBezTo>
                    <a:pt x="803" y="945"/>
                    <a:pt x="857" y="838"/>
                    <a:pt x="803" y="731"/>
                  </a:cubicBezTo>
                  <a:lnTo>
                    <a:pt x="375" y="89"/>
                  </a:lnTo>
                  <a:cubicBezTo>
                    <a:pt x="344" y="26"/>
                    <a:pt x="294" y="0"/>
                    <a:pt x="23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1"/>
            <p:cNvSpPr/>
            <p:nvPr/>
          </p:nvSpPr>
          <p:spPr>
            <a:xfrm>
              <a:off x="2744088" y="2064783"/>
              <a:ext cx="21563" cy="32028"/>
            </a:xfrm>
            <a:custGeom>
              <a:avLst/>
              <a:gdLst/>
              <a:ahLst/>
              <a:cxnLst/>
              <a:rect l="l" t="t" r="r" b="b"/>
              <a:pathLst>
                <a:path w="750" h="1114" extrusionOk="0">
                  <a:moveTo>
                    <a:pt x="300" y="1"/>
                  </a:moveTo>
                  <a:cubicBezTo>
                    <a:pt x="272" y="1"/>
                    <a:pt x="243" y="7"/>
                    <a:pt x="215" y="22"/>
                  </a:cubicBezTo>
                  <a:cubicBezTo>
                    <a:pt x="54" y="75"/>
                    <a:pt x="0" y="182"/>
                    <a:pt x="54" y="289"/>
                  </a:cubicBezTo>
                  <a:lnTo>
                    <a:pt x="375" y="985"/>
                  </a:lnTo>
                  <a:cubicBezTo>
                    <a:pt x="375" y="1064"/>
                    <a:pt x="433" y="1113"/>
                    <a:pt x="505" y="1113"/>
                  </a:cubicBezTo>
                  <a:cubicBezTo>
                    <a:pt x="532" y="1113"/>
                    <a:pt x="561" y="1107"/>
                    <a:pt x="589" y="1092"/>
                  </a:cubicBezTo>
                  <a:cubicBezTo>
                    <a:pt x="696" y="1092"/>
                    <a:pt x="750" y="985"/>
                    <a:pt x="696" y="878"/>
                  </a:cubicBezTo>
                  <a:lnTo>
                    <a:pt x="482" y="129"/>
                  </a:lnTo>
                  <a:cubicBezTo>
                    <a:pt x="443" y="51"/>
                    <a:pt x="375" y="1"/>
                    <a:pt x="30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1"/>
            <p:cNvSpPr/>
            <p:nvPr/>
          </p:nvSpPr>
          <p:spPr>
            <a:xfrm>
              <a:off x="2765621" y="2058630"/>
              <a:ext cx="18515" cy="32947"/>
            </a:xfrm>
            <a:custGeom>
              <a:avLst/>
              <a:gdLst/>
              <a:ahLst/>
              <a:cxnLst/>
              <a:rect l="l" t="t" r="r" b="b"/>
              <a:pathLst>
                <a:path w="644" h="1146" extrusionOk="0">
                  <a:moveTo>
                    <a:pt x="332" y="1"/>
                  </a:moveTo>
                  <a:cubicBezTo>
                    <a:pt x="297" y="1"/>
                    <a:pt x="258" y="7"/>
                    <a:pt x="215" y="22"/>
                  </a:cubicBezTo>
                  <a:cubicBezTo>
                    <a:pt x="108" y="22"/>
                    <a:pt x="1" y="129"/>
                    <a:pt x="54" y="236"/>
                  </a:cubicBezTo>
                  <a:lnTo>
                    <a:pt x="215" y="985"/>
                  </a:lnTo>
                  <a:cubicBezTo>
                    <a:pt x="269" y="1092"/>
                    <a:pt x="376" y="1146"/>
                    <a:pt x="483" y="1146"/>
                  </a:cubicBezTo>
                  <a:cubicBezTo>
                    <a:pt x="536" y="1146"/>
                    <a:pt x="643" y="1039"/>
                    <a:pt x="590" y="932"/>
                  </a:cubicBezTo>
                  <a:lnTo>
                    <a:pt x="483" y="129"/>
                  </a:lnTo>
                  <a:cubicBezTo>
                    <a:pt x="483" y="50"/>
                    <a:pt x="425" y="1"/>
                    <a:pt x="33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1"/>
            <p:cNvSpPr/>
            <p:nvPr/>
          </p:nvSpPr>
          <p:spPr>
            <a:xfrm>
              <a:off x="2704068" y="2083614"/>
              <a:ext cx="27744" cy="31826"/>
            </a:xfrm>
            <a:custGeom>
              <a:avLst/>
              <a:gdLst/>
              <a:ahLst/>
              <a:cxnLst/>
              <a:rect l="l" t="t" r="r" b="b"/>
              <a:pathLst>
                <a:path w="965" h="1107" extrusionOk="0">
                  <a:moveTo>
                    <a:pt x="367" y="1"/>
                  </a:moveTo>
                  <a:cubicBezTo>
                    <a:pt x="315" y="1"/>
                    <a:pt x="260" y="17"/>
                    <a:pt x="215" y="63"/>
                  </a:cubicBezTo>
                  <a:cubicBezTo>
                    <a:pt x="54" y="116"/>
                    <a:pt x="1" y="277"/>
                    <a:pt x="54" y="330"/>
                  </a:cubicBezTo>
                  <a:lnTo>
                    <a:pt x="482" y="1026"/>
                  </a:lnTo>
                  <a:cubicBezTo>
                    <a:pt x="509" y="1080"/>
                    <a:pt x="563" y="1107"/>
                    <a:pt x="623" y="1107"/>
                  </a:cubicBezTo>
                  <a:cubicBezTo>
                    <a:pt x="683" y="1107"/>
                    <a:pt x="750" y="1080"/>
                    <a:pt x="804" y="1026"/>
                  </a:cubicBezTo>
                  <a:cubicBezTo>
                    <a:pt x="911" y="973"/>
                    <a:pt x="964" y="866"/>
                    <a:pt x="911" y="759"/>
                  </a:cubicBezTo>
                  <a:lnTo>
                    <a:pt x="536" y="63"/>
                  </a:lnTo>
                  <a:cubicBezTo>
                    <a:pt x="505" y="32"/>
                    <a:pt x="438" y="1"/>
                    <a:pt x="36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1"/>
            <p:cNvSpPr/>
            <p:nvPr/>
          </p:nvSpPr>
          <p:spPr>
            <a:xfrm>
              <a:off x="2722525" y="2072861"/>
              <a:ext cx="27744" cy="32804"/>
            </a:xfrm>
            <a:custGeom>
              <a:avLst/>
              <a:gdLst/>
              <a:ahLst/>
              <a:cxnLst/>
              <a:rect l="l" t="t" r="r" b="b"/>
              <a:pathLst>
                <a:path w="965" h="1141" extrusionOk="0">
                  <a:moveTo>
                    <a:pt x="411" y="0"/>
                  </a:moveTo>
                  <a:cubicBezTo>
                    <a:pt x="351" y="0"/>
                    <a:pt x="283" y="17"/>
                    <a:pt x="215" y="62"/>
                  </a:cubicBezTo>
                  <a:cubicBezTo>
                    <a:pt x="55" y="116"/>
                    <a:pt x="1" y="276"/>
                    <a:pt x="55" y="383"/>
                  </a:cubicBezTo>
                  <a:lnTo>
                    <a:pt x="429" y="1079"/>
                  </a:lnTo>
                  <a:cubicBezTo>
                    <a:pt x="460" y="1110"/>
                    <a:pt x="527" y="1141"/>
                    <a:pt x="598" y="1141"/>
                  </a:cubicBezTo>
                  <a:cubicBezTo>
                    <a:pt x="650" y="1141"/>
                    <a:pt x="705" y="1124"/>
                    <a:pt x="750" y="1079"/>
                  </a:cubicBezTo>
                  <a:cubicBezTo>
                    <a:pt x="857" y="1026"/>
                    <a:pt x="965" y="919"/>
                    <a:pt x="911" y="811"/>
                  </a:cubicBezTo>
                  <a:lnTo>
                    <a:pt x="590" y="62"/>
                  </a:lnTo>
                  <a:cubicBezTo>
                    <a:pt x="559" y="31"/>
                    <a:pt x="492" y="0"/>
                    <a:pt x="41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1"/>
            <p:cNvSpPr/>
            <p:nvPr/>
          </p:nvSpPr>
          <p:spPr>
            <a:xfrm>
              <a:off x="2785631" y="2056158"/>
              <a:ext cx="20039" cy="33896"/>
            </a:xfrm>
            <a:custGeom>
              <a:avLst/>
              <a:gdLst/>
              <a:ahLst/>
              <a:cxnLst/>
              <a:rect l="l" t="t" r="r" b="b"/>
              <a:pathLst>
                <a:path w="697" h="1179" extrusionOk="0">
                  <a:moveTo>
                    <a:pt x="375" y="1"/>
                  </a:moveTo>
                  <a:cubicBezTo>
                    <a:pt x="161" y="1"/>
                    <a:pt x="1" y="108"/>
                    <a:pt x="54" y="215"/>
                  </a:cubicBezTo>
                  <a:lnTo>
                    <a:pt x="108" y="964"/>
                  </a:lnTo>
                  <a:cubicBezTo>
                    <a:pt x="108" y="1071"/>
                    <a:pt x="268" y="1178"/>
                    <a:pt x="375" y="1178"/>
                  </a:cubicBezTo>
                  <a:cubicBezTo>
                    <a:pt x="536" y="1178"/>
                    <a:pt x="643" y="1071"/>
                    <a:pt x="643" y="964"/>
                  </a:cubicBezTo>
                  <a:lnTo>
                    <a:pt x="697" y="215"/>
                  </a:lnTo>
                  <a:cubicBezTo>
                    <a:pt x="697" y="108"/>
                    <a:pt x="536" y="1"/>
                    <a:pt x="375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1"/>
            <p:cNvSpPr/>
            <p:nvPr/>
          </p:nvSpPr>
          <p:spPr>
            <a:xfrm>
              <a:off x="2433214" y="2177741"/>
              <a:ext cx="474030" cy="167785"/>
            </a:xfrm>
            <a:custGeom>
              <a:avLst/>
              <a:gdLst/>
              <a:ahLst/>
              <a:cxnLst/>
              <a:rect l="l" t="t" r="r" b="b"/>
              <a:pathLst>
                <a:path w="16488" h="5836" extrusionOk="0">
                  <a:moveTo>
                    <a:pt x="107" y="1"/>
                  </a:moveTo>
                  <a:lnTo>
                    <a:pt x="0" y="1446"/>
                  </a:lnTo>
                  <a:cubicBezTo>
                    <a:pt x="1231" y="1553"/>
                    <a:pt x="2355" y="2570"/>
                    <a:pt x="3480" y="3587"/>
                  </a:cubicBezTo>
                  <a:cubicBezTo>
                    <a:pt x="4068" y="4069"/>
                    <a:pt x="4657" y="4604"/>
                    <a:pt x="5353" y="5033"/>
                  </a:cubicBezTo>
                  <a:cubicBezTo>
                    <a:pt x="6049" y="5461"/>
                    <a:pt x="6906" y="5836"/>
                    <a:pt x="7869" y="5836"/>
                  </a:cubicBezTo>
                  <a:cubicBezTo>
                    <a:pt x="8297" y="5836"/>
                    <a:pt x="8779" y="5728"/>
                    <a:pt x="9207" y="5568"/>
                  </a:cubicBezTo>
                  <a:cubicBezTo>
                    <a:pt x="9582" y="5407"/>
                    <a:pt x="9957" y="5193"/>
                    <a:pt x="10332" y="4979"/>
                  </a:cubicBezTo>
                  <a:cubicBezTo>
                    <a:pt x="11028" y="4551"/>
                    <a:pt x="11616" y="4123"/>
                    <a:pt x="12205" y="3801"/>
                  </a:cubicBezTo>
                  <a:cubicBezTo>
                    <a:pt x="12473" y="3641"/>
                    <a:pt x="12794" y="3534"/>
                    <a:pt x="13062" y="3427"/>
                  </a:cubicBezTo>
                  <a:cubicBezTo>
                    <a:pt x="13436" y="3373"/>
                    <a:pt x="13704" y="3373"/>
                    <a:pt x="14025" y="3373"/>
                  </a:cubicBezTo>
                  <a:cubicBezTo>
                    <a:pt x="14668" y="3373"/>
                    <a:pt x="15364" y="3641"/>
                    <a:pt x="16167" y="3801"/>
                  </a:cubicBezTo>
                  <a:lnTo>
                    <a:pt x="16488" y="2410"/>
                  </a:lnTo>
                  <a:cubicBezTo>
                    <a:pt x="15792" y="2249"/>
                    <a:pt x="15042" y="1981"/>
                    <a:pt x="14132" y="1928"/>
                  </a:cubicBezTo>
                  <a:cubicBezTo>
                    <a:pt x="13651" y="1928"/>
                    <a:pt x="13222" y="1981"/>
                    <a:pt x="12794" y="2035"/>
                  </a:cubicBezTo>
                  <a:cubicBezTo>
                    <a:pt x="12366" y="2142"/>
                    <a:pt x="11884" y="2302"/>
                    <a:pt x="11509" y="2517"/>
                  </a:cubicBezTo>
                  <a:cubicBezTo>
                    <a:pt x="10760" y="2945"/>
                    <a:pt x="10171" y="3427"/>
                    <a:pt x="9582" y="3801"/>
                  </a:cubicBezTo>
                  <a:cubicBezTo>
                    <a:pt x="8940" y="4176"/>
                    <a:pt x="8405" y="4390"/>
                    <a:pt x="7816" y="4390"/>
                  </a:cubicBezTo>
                  <a:cubicBezTo>
                    <a:pt x="7786" y="4392"/>
                    <a:pt x="7756" y="4392"/>
                    <a:pt x="7726" y="4392"/>
                  </a:cubicBezTo>
                  <a:cubicBezTo>
                    <a:pt x="6632" y="4392"/>
                    <a:pt x="5537" y="3454"/>
                    <a:pt x="4443" y="2517"/>
                  </a:cubicBezTo>
                  <a:cubicBezTo>
                    <a:pt x="3854" y="1981"/>
                    <a:pt x="3266" y="1446"/>
                    <a:pt x="2623" y="1018"/>
                  </a:cubicBezTo>
                  <a:cubicBezTo>
                    <a:pt x="1927" y="536"/>
                    <a:pt x="1071" y="108"/>
                    <a:pt x="107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1"/>
            <p:cNvSpPr/>
            <p:nvPr/>
          </p:nvSpPr>
          <p:spPr>
            <a:xfrm>
              <a:off x="2436290" y="2177741"/>
              <a:ext cx="470954" cy="127765"/>
            </a:xfrm>
            <a:custGeom>
              <a:avLst/>
              <a:gdLst/>
              <a:ahLst/>
              <a:cxnLst/>
              <a:rect l="l" t="t" r="r" b="b"/>
              <a:pathLst>
                <a:path w="16381" h="4444" fill="none" extrusionOk="0">
                  <a:moveTo>
                    <a:pt x="16381" y="2410"/>
                  </a:moveTo>
                  <a:cubicBezTo>
                    <a:pt x="15685" y="2249"/>
                    <a:pt x="14935" y="1981"/>
                    <a:pt x="14025" y="1928"/>
                  </a:cubicBezTo>
                  <a:cubicBezTo>
                    <a:pt x="13544" y="1928"/>
                    <a:pt x="13115" y="1981"/>
                    <a:pt x="12687" y="2035"/>
                  </a:cubicBezTo>
                  <a:cubicBezTo>
                    <a:pt x="12259" y="2142"/>
                    <a:pt x="11777" y="2302"/>
                    <a:pt x="11402" y="2517"/>
                  </a:cubicBezTo>
                  <a:cubicBezTo>
                    <a:pt x="10653" y="2945"/>
                    <a:pt x="10064" y="3427"/>
                    <a:pt x="9475" y="3801"/>
                  </a:cubicBezTo>
                  <a:cubicBezTo>
                    <a:pt x="8833" y="4123"/>
                    <a:pt x="8298" y="4390"/>
                    <a:pt x="7709" y="4390"/>
                  </a:cubicBezTo>
                  <a:cubicBezTo>
                    <a:pt x="6585" y="4444"/>
                    <a:pt x="5460" y="3480"/>
                    <a:pt x="4336" y="2517"/>
                  </a:cubicBezTo>
                  <a:cubicBezTo>
                    <a:pt x="3747" y="1981"/>
                    <a:pt x="3159" y="1446"/>
                    <a:pt x="2516" y="1018"/>
                  </a:cubicBezTo>
                  <a:cubicBezTo>
                    <a:pt x="1820" y="536"/>
                    <a:pt x="964" y="108"/>
                    <a:pt x="0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1"/>
            <p:cNvSpPr/>
            <p:nvPr/>
          </p:nvSpPr>
          <p:spPr>
            <a:xfrm>
              <a:off x="2433214" y="2219285"/>
              <a:ext cx="464801" cy="126241"/>
            </a:xfrm>
            <a:custGeom>
              <a:avLst/>
              <a:gdLst/>
              <a:ahLst/>
              <a:cxnLst/>
              <a:rect l="l" t="t" r="r" b="b"/>
              <a:pathLst>
                <a:path w="16167" h="4391" fill="none" extrusionOk="0">
                  <a:moveTo>
                    <a:pt x="0" y="1"/>
                  </a:moveTo>
                  <a:cubicBezTo>
                    <a:pt x="1231" y="108"/>
                    <a:pt x="2355" y="1125"/>
                    <a:pt x="3480" y="2142"/>
                  </a:cubicBezTo>
                  <a:cubicBezTo>
                    <a:pt x="4068" y="2624"/>
                    <a:pt x="4657" y="3159"/>
                    <a:pt x="5353" y="3588"/>
                  </a:cubicBezTo>
                  <a:cubicBezTo>
                    <a:pt x="6049" y="4016"/>
                    <a:pt x="6906" y="4391"/>
                    <a:pt x="7869" y="4391"/>
                  </a:cubicBezTo>
                  <a:cubicBezTo>
                    <a:pt x="8297" y="4391"/>
                    <a:pt x="8779" y="4283"/>
                    <a:pt x="9207" y="4123"/>
                  </a:cubicBezTo>
                  <a:cubicBezTo>
                    <a:pt x="9582" y="3962"/>
                    <a:pt x="9957" y="3748"/>
                    <a:pt x="10332" y="3534"/>
                  </a:cubicBezTo>
                  <a:cubicBezTo>
                    <a:pt x="11028" y="3106"/>
                    <a:pt x="11616" y="2678"/>
                    <a:pt x="12205" y="2356"/>
                  </a:cubicBezTo>
                  <a:cubicBezTo>
                    <a:pt x="12473" y="2196"/>
                    <a:pt x="12794" y="2089"/>
                    <a:pt x="13062" y="1982"/>
                  </a:cubicBezTo>
                  <a:cubicBezTo>
                    <a:pt x="13436" y="1928"/>
                    <a:pt x="13704" y="1928"/>
                    <a:pt x="14025" y="1928"/>
                  </a:cubicBezTo>
                  <a:cubicBezTo>
                    <a:pt x="14668" y="1928"/>
                    <a:pt x="15364" y="2196"/>
                    <a:pt x="16167" y="2356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1"/>
            <p:cNvSpPr/>
            <p:nvPr/>
          </p:nvSpPr>
          <p:spPr>
            <a:xfrm>
              <a:off x="2443966" y="2182313"/>
              <a:ext cx="36972" cy="47179"/>
            </a:xfrm>
            <a:custGeom>
              <a:avLst/>
              <a:gdLst/>
              <a:ahLst/>
              <a:cxnLst/>
              <a:rect l="l" t="t" r="r" b="b"/>
              <a:pathLst>
                <a:path w="1286" h="1641" extrusionOk="0">
                  <a:moveTo>
                    <a:pt x="569" y="0"/>
                  </a:moveTo>
                  <a:cubicBezTo>
                    <a:pt x="402" y="0"/>
                    <a:pt x="268" y="59"/>
                    <a:pt x="268" y="163"/>
                  </a:cubicBezTo>
                  <a:lnTo>
                    <a:pt x="1" y="1233"/>
                  </a:lnTo>
                  <a:cubicBezTo>
                    <a:pt x="1" y="1394"/>
                    <a:pt x="108" y="1555"/>
                    <a:pt x="322" y="1608"/>
                  </a:cubicBezTo>
                  <a:cubicBezTo>
                    <a:pt x="381" y="1628"/>
                    <a:pt x="447" y="1640"/>
                    <a:pt x="509" y="1640"/>
                  </a:cubicBezTo>
                  <a:cubicBezTo>
                    <a:pt x="618" y="1640"/>
                    <a:pt x="716" y="1603"/>
                    <a:pt x="750" y="1501"/>
                  </a:cubicBezTo>
                  <a:lnTo>
                    <a:pt x="1232" y="484"/>
                  </a:lnTo>
                  <a:cubicBezTo>
                    <a:pt x="1286" y="377"/>
                    <a:pt x="1179" y="163"/>
                    <a:pt x="857" y="56"/>
                  </a:cubicBezTo>
                  <a:cubicBezTo>
                    <a:pt x="763" y="18"/>
                    <a:pt x="661" y="0"/>
                    <a:pt x="569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1"/>
            <p:cNvSpPr/>
            <p:nvPr/>
          </p:nvSpPr>
          <p:spPr>
            <a:xfrm>
              <a:off x="2479386" y="2205744"/>
              <a:ext cx="44649" cy="46029"/>
            </a:xfrm>
            <a:custGeom>
              <a:avLst/>
              <a:gdLst/>
              <a:ahLst/>
              <a:cxnLst/>
              <a:rect l="l" t="t" r="r" b="b"/>
              <a:pathLst>
                <a:path w="1553" h="1601" extrusionOk="0">
                  <a:moveTo>
                    <a:pt x="856" y="0"/>
                  </a:moveTo>
                  <a:cubicBezTo>
                    <a:pt x="778" y="0"/>
                    <a:pt x="718" y="30"/>
                    <a:pt x="696" y="97"/>
                  </a:cubicBezTo>
                  <a:lnTo>
                    <a:pt x="107" y="1007"/>
                  </a:lnTo>
                  <a:cubicBezTo>
                    <a:pt x="0" y="1168"/>
                    <a:pt x="107" y="1328"/>
                    <a:pt x="268" y="1489"/>
                  </a:cubicBezTo>
                  <a:cubicBezTo>
                    <a:pt x="400" y="1555"/>
                    <a:pt x="532" y="1601"/>
                    <a:pt x="639" y="1601"/>
                  </a:cubicBezTo>
                  <a:cubicBezTo>
                    <a:pt x="706" y="1601"/>
                    <a:pt x="762" y="1583"/>
                    <a:pt x="803" y="1543"/>
                  </a:cubicBezTo>
                  <a:lnTo>
                    <a:pt x="1499" y="633"/>
                  </a:lnTo>
                  <a:cubicBezTo>
                    <a:pt x="1552" y="525"/>
                    <a:pt x="1499" y="311"/>
                    <a:pt x="1231" y="151"/>
                  </a:cubicBezTo>
                  <a:cubicBezTo>
                    <a:pt x="1107" y="57"/>
                    <a:pt x="964" y="0"/>
                    <a:pt x="856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1"/>
            <p:cNvSpPr/>
            <p:nvPr/>
          </p:nvSpPr>
          <p:spPr>
            <a:xfrm>
              <a:off x="2510149" y="2231964"/>
              <a:ext cx="55430" cy="53188"/>
            </a:xfrm>
            <a:custGeom>
              <a:avLst/>
              <a:gdLst/>
              <a:ahLst/>
              <a:cxnLst/>
              <a:rect l="l" t="t" r="r" b="b"/>
              <a:pathLst>
                <a:path w="1928" h="1850" extrusionOk="0">
                  <a:moveTo>
                    <a:pt x="925" y="1"/>
                  </a:moveTo>
                  <a:cubicBezTo>
                    <a:pt x="873" y="1"/>
                    <a:pt x="831" y="14"/>
                    <a:pt x="804" y="42"/>
                  </a:cubicBezTo>
                  <a:lnTo>
                    <a:pt x="54" y="898"/>
                  </a:lnTo>
                  <a:cubicBezTo>
                    <a:pt x="1" y="1005"/>
                    <a:pt x="108" y="1326"/>
                    <a:pt x="429" y="1541"/>
                  </a:cubicBezTo>
                  <a:cubicBezTo>
                    <a:pt x="627" y="1739"/>
                    <a:pt x="855" y="1849"/>
                    <a:pt x="982" y="1849"/>
                  </a:cubicBezTo>
                  <a:cubicBezTo>
                    <a:pt x="1026" y="1849"/>
                    <a:pt x="1057" y="1836"/>
                    <a:pt x="1071" y="1808"/>
                  </a:cubicBezTo>
                  <a:lnTo>
                    <a:pt x="1821" y="952"/>
                  </a:lnTo>
                  <a:cubicBezTo>
                    <a:pt x="1928" y="845"/>
                    <a:pt x="1767" y="577"/>
                    <a:pt x="1500" y="309"/>
                  </a:cubicBezTo>
                  <a:cubicBezTo>
                    <a:pt x="1301" y="111"/>
                    <a:pt x="1073" y="1"/>
                    <a:pt x="925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1"/>
            <p:cNvSpPr/>
            <p:nvPr/>
          </p:nvSpPr>
          <p:spPr>
            <a:xfrm>
              <a:off x="2550169" y="2266406"/>
              <a:ext cx="46201" cy="45741"/>
            </a:xfrm>
            <a:custGeom>
              <a:avLst/>
              <a:gdLst/>
              <a:ahLst/>
              <a:cxnLst/>
              <a:rect l="l" t="t" r="r" b="b"/>
              <a:pathLst>
                <a:path w="1607" h="1591" extrusionOk="0">
                  <a:moveTo>
                    <a:pt x="1003" y="0"/>
                  </a:moveTo>
                  <a:cubicBezTo>
                    <a:pt x="921" y="0"/>
                    <a:pt x="852" y="27"/>
                    <a:pt x="803" y="75"/>
                  </a:cubicBezTo>
                  <a:lnTo>
                    <a:pt x="108" y="931"/>
                  </a:lnTo>
                  <a:cubicBezTo>
                    <a:pt x="0" y="1039"/>
                    <a:pt x="54" y="1253"/>
                    <a:pt x="268" y="1413"/>
                  </a:cubicBezTo>
                  <a:cubicBezTo>
                    <a:pt x="394" y="1539"/>
                    <a:pt x="537" y="1591"/>
                    <a:pt x="646" y="1591"/>
                  </a:cubicBezTo>
                  <a:cubicBezTo>
                    <a:pt x="722" y="1591"/>
                    <a:pt x="781" y="1565"/>
                    <a:pt x="803" y="1520"/>
                  </a:cubicBezTo>
                  <a:lnTo>
                    <a:pt x="1499" y="610"/>
                  </a:lnTo>
                  <a:cubicBezTo>
                    <a:pt x="1606" y="503"/>
                    <a:pt x="1499" y="289"/>
                    <a:pt x="1339" y="128"/>
                  </a:cubicBezTo>
                  <a:cubicBezTo>
                    <a:pt x="1221" y="40"/>
                    <a:pt x="1103" y="0"/>
                    <a:pt x="1003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1"/>
            <p:cNvSpPr/>
            <p:nvPr/>
          </p:nvSpPr>
          <p:spPr>
            <a:xfrm>
              <a:off x="2585560" y="2290269"/>
              <a:ext cx="49278" cy="50255"/>
            </a:xfrm>
            <a:custGeom>
              <a:avLst/>
              <a:gdLst/>
              <a:ahLst/>
              <a:cxnLst/>
              <a:rect l="l" t="t" r="r" b="b"/>
              <a:pathLst>
                <a:path w="1714" h="1748" extrusionOk="0">
                  <a:moveTo>
                    <a:pt x="880" y="0"/>
                  </a:moveTo>
                  <a:cubicBezTo>
                    <a:pt x="789" y="0"/>
                    <a:pt x="721" y="29"/>
                    <a:pt x="697" y="101"/>
                  </a:cubicBezTo>
                  <a:lnTo>
                    <a:pt x="54" y="1011"/>
                  </a:lnTo>
                  <a:cubicBezTo>
                    <a:pt x="1" y="1119"/>
                    <a:pt x="161" y="1440"/>
                    <a:pt x="536" y="1600"/>
                  </a:cubicBezTo>
                  <a:cubicBezTo>
                    <a:pt x="723" y="1707"/>
                    <a:pt x="911" y="1748"/>
                    <a:pt x="1058" y="1748"/>
                  </a:cubicBezTo>
                  <a:cubicBezTo>
                    <a:pt x="1205" y="1748"/>
                    <a:pt x="1312" y="1707"/>
                    <a:pt x="1339" y="1654"/>
                  </a:cubicBezTo>
                  <a:lnTo>
                    <a:pt x="1660" y="583"/>
                  </a:lnTo>
                  <a:cubicBezTo>
                    <a:pt x="1714" y="423"/>
                    <a:pt x="1553" y="262"/>
                    <a:pt x="1285" y="101"/>
                  </a:cubicBezTo>
                  <a:cubicBezTo>
                    <a:pt x="1139" y="43"/>
                    <a:pt x="992" y="0"/>
                    <a:pt x="88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1"/>
            <p:cNvSpPr/>
            <p:nvPr/>
          </p:nvSpPr>
          <p:spPr>
            <a:xfrm>
              <a:off x="2640961" y="2302401"/>
              <a:ext cx="32344" cy="47754"/>
            </a:xfrm>
            <a:custGeom>
              <a:avLst/>
              <a:gdLst/>
              <a:ahLst/>
              <a:cxnLst/>
              <a:rect l="l" t="t" r="r" b="b"/>
              <a:pathLst>
                <a:path w="1125" h="1661" extrusionOk="0">
                  <a:moveTo>
                    <a:pt x="536" y="1"/>
                  </a:moveTo>
                  <a:cubicBezTo>
                    <a:pt x="376" y="1"/>
                    <a:pt x="215" y="108"/>
                    <a:pt x="161" y="268"/>
                  </a:cubicBezTo>
                  <a:lnTo>
                    <a:pt x="1" y="1339"/>
                  </a:lnTo>
                  <a:cubicBezTo>
                    <a:pt x="1" y="1500"/>
                    <a:pt x="215" y="1660"/>
                    <a:pt x="536" y="1660"/>
                  </a:cubicBezTo>
                  <a:cubicBezTo>
                    <a:pt x="857" y="1660"/>
                    <a:pt x="1125" y="1500"/>
                    <a:pt x="1071" y="1339"/>
                  </a:cubicBezTo>
                  <a:lnTo>
                    <a:pt x="911" y="268"/>
                  </a:lnTo>
                  <a:cubicBezTo>
                    <a:pt x="911" y="108"/>
                    <a:pt x="750" y="1"/>
                    <a:pt x="536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1"/>
            <p:cNvSpPr/>
            <p:nvPr/>
          </p:nvSpPr>
          <p:spPr>
            <a:xfrm>
              <a:off x="2759469" y="2242688"/>
              <a:ext cx="41601" cy="46920"/>
            </a:xfrm>
            <a:custGeom>
              <a:avLst/>
              <a:gdLst/>
              <a:ahLst/>
              <a:cxnLst/>
              <a:rect l="l" t="t" r="r" b="b"/>
              <a:pathLst>
                <a:path w="1447" h="1632" extrusionOk="0">
                  <a:moveTo>
                    <a:pt x="750" y="0"/>
                  </a:moveTo>
                  <a:cubicBezTo>
                    <a:pt x="653" y="0"/>
                    <a:pt x="541" y="30"/>
                    <a:pt x="429" y="97"/>
                  </a:cubicBezTo>
                  <a:cubicBezTo>
                    <a:pt x="161" y="204"/>
                    <a:pt x="1" y="418"/>
                    <a:pt x="108" y="525"/>
                  </a:cubicBezTo>
                  <a:lnTo>
                    <a:pt x="643" y="1542"/>
                  </a:lnTo>
                  <a:cubicBezTo>
                    <a:pt x="706" y="1605"/>
                    <a:pt x="805" y="1631"/>
                    <a:pt x="909" y="1631"/>
                  </a:cubicBezTo>
                  <a:cubicBezTo>
                    <a:pt x="983" y="1631"/>
                    <a:pt x="1058" y="1618"/>
                    <a:pt x="1125" y="1596"/>
                  </a:cubicBezTo>
                  <a:cubicBezTo>
                    <a:pt x="1339" y="1489"/>
                    <a:pt x="1446" y="1328"/>
                    <a:pt x="1393" y="1168"/>
                  </a:cubicBezTo>
                  <a:lnTo>
                    <a:pt x="1018" y="151"/>
                  </a:lnTo>
                  <a:cubicBezTo>
                    <a:pt x="987" y="57"/>
                    <a:pt x="883" y="0"/>
                    <a:pt x="75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1"/>
            <p:cNvSpPr/>
            <p:nvPr/>
          </p:nvSpPr>
          <p:spPr>
            <a:xfrm>
              <a:off x="2810270" y="2231619"/>
              <a:ext cx="30791" cy="47725"/>
            </a:xfrm>
            <a:custGeom>
              <a:avLst/>
              <a:gdLst/>
              <a:ahLst/>
              <a:cxnLst/>
              <a:rect l="l" t="t" r="r" b="b"/>
              <a:pathLst>
                <a:path w="1071" h="1660" extrusionOk="0">
                  <a:moveTo>
                    <a:pt x="536" y="0"/>
                  </a:moveTo>
                  <a:cubicBezTo>
                    <a:pt x="268" y="0"/>
                    <a:pt x="0" y="161"/>
                    <a:pt x="54" y="321"/>
                  </a:cubicBezTo>
                  <a:lnTo>
                    <a:pt x="214" y="1446"/>
                  </a:lnTo>
                  <a:cubicBezTo>
                    <a:pt x="268" y="1606"/>
                    <a:pt x="429" y="1660"/>
                    <a:pt x="643" y="1660"/>
                  </a:cubicBezTo>
                  <a:cubicBezTo>
                    <a:pt x="803" y="1660"/>
                    <a:pt x="1017" y="1553"/>
                    <a:pt x="1017" y="1392"/>
                  </a:cubicBezTo>
                  <a:lnTo>
                    <a:pt x="1071" y="268"/>
                  </a:lnTo>
                  <a:cubicBezTo>
                    <a:pt x="1071" y="161"/>
                    <a:pt x="857" y="0"/>
                    <a:pt x="536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1"/>
            <p:cNvSpPr/>
            <p:nvPr/>
          </p:nvSpPr>
          <p:spPr>
            <a:xfrm>
              <a:off x="2679458" y="2290873"/>
              <a:ext cx="47725" cy="49105"/>
            </a:xfrm>
            <a:custGeom>
              <a:avLst/>
              <a:gdLst/>
              <a:ahLst/>
              <a:cxnLst/>
              <a:rect l="l" t="t" r="r" b="b"/>
              <a:pathLst>
                <a:path w="1660" h="1708" extrusionOk="0">
                  <a:moveTo>
                    <a:pt x="803" y="0"/>
                  </a:moveTo>
                  <a:cubicBezTo>
                    <a:pt x="696" y="0"/>
                    <a:pt x="562" y="27"/>
                    <a:pt x="428" y="80"/>
                  </a:cubicBezTo>
                  <a:cubicBezTo>
                    <a:pt x="161" y="241"/>
                    <a:pt x="0" y="402"/>
                    <a:pt x="54" y="562"/>
                  </a:cubicBezTo>
                  <a:lnTo>
                    <a:pt x="428" y="1633"/>
                  </a:lnTo>
                  <a:cubicBezTo>
                    <a:pt x="428" y="1681"/>
                    <a:pt x="504" y="1707"/>
                    <a:pt x="617" y="1707"/>
                  </a:cubicBezTo>
                  <a:cubicBezTo>
                    <a:pt x="754" y="1707"/>
                    <a:pt x="947" y="1668"/>
                    <a:pt x="1124" y="1579"/>
                  </a:cubicBezTo>
                  <a:cubicBezTo>
                    <a:pt x="1499" y="1419"/>
                    <a:pt x="1660" y="1151"/>
                    <a:pt x="1606" y="1044"/>
                  </a:cubicBezTo>
                  <a:lnTo>
                    <a:pt x="1017" y="80"/>
                  </a:lnTo>
                  <a:cubicBezTo>
                    <a:pt x="990" y="27"/>
                    <a:pt x="910" y="0"/>
                    <a:pt x="803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1"/>
            <p:cNvSpPr/>
            <p:nvPr/>
          </p:nvSpPr>
          <p:spPr>
            <a:xfrm>
              <a:off x="2714849" y="2265458"/>
              <a:ext cx="53878" cy="50830"/>
            </a:xfrm>
            <a:custGeom>
              <a:avLst/>
              <a:gdLst/>
              <a:ahLst/>
              <a:cxnLst/>
              <a:rect l="l" t="t" r="r" b="b"/>
              <a:pathLst>
                <a:path w="1874" h="1768" extrusionOk="0">
                  <a:moveTo>
                    <a:pt x="1009" y="1"/>
                  </a:moveTo>
                  <a:cubicBezTo>
                    <a:pt x="863" y="1"/>
                    <a:pt x="661" y="72"/>
                    <a:pt x="482" y="215"/>
                  </a:cubicBezTo>
                  <a:cubicBezTo>
                    <a:pt x="161" y="429"/>
                    <a:pt x="0" y="643"/>
                    <a:pt x="107" y="750"/>
                  </a:cubicBezTo>
                  <a:lnTo>
                    <a:pt x="696" y="1714"/>
                  </a:lnTo>
                  <a:cubicBezTo>
                    <a:pt x="732" y="1750"/>
                    <a:pt x="791" y="1767"/>
                    <a:pt x="865" y="1767"/>
                  </a:cubicBezTo>
                  <a:cubicBezTo>
                    <a:pt x="1011" y="1767"/>
                    <a:pt x="1214" y="1696"/>
                    <a:pt x="1392" y="1553"/>
                  </a:cubicBezTo>
                  <a:cubicBezTo>
                    <a:pt x="1713" y="1339"/>
                    <a:pt x="1874" y="1125"/>
                    <a:pt x="1767" y="964"/>
                  </a:cubicBezTo>
                  <a:lnTo>
                    <a:pt x="1178" y="54"/>
                  </a:lnTo>
                  <a:cubicBezTo>
                    <a:pt x="1142" y="19"/>
                    <a:pt x="1083" y="1"/>
                    <a:pt x="1009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1"/>
            <p:cNvSpPr/>
            <p:nvPr/>
          </p:nvSpPr>
          <p:spPr>
            <a:xfrm>
              <a:off x="2851814" y="2237196"/>
              <a:ext cx="44678" cy="48904"/>
            </a:xfrm>
            <a:custGeom>
              <a:avLst/>
              <a:gdLst/>
              <a:ahLst/>
              <a:cxnLst/>
              <a:rect l="l" t="t" r="r" b="b"/>
              <a:pathLst>
                <a:path w="1554" h="1701" extrusionOk="0">
                  <a:moveTo>
                    <a:pt x="689" y="0"/>
                  </a:moveTo>
                  <a:cubicBezTo>
                    <a:pt x="426" y="0"/>
                    <a:pt x="215" y="60"/>
                    <a:pt x="215" y="181"/>
                  </a:cubicBezTo>
                  <a:lnTo>
                    <a:pt x="1" y="1252"/>
                  </a:lnTo>
                  <a:cubicBezTo>
                    <a:pt x="1" y="1412"/>
                    <a:pt x="215" y="1573"/>
                    <a:pt x="536" y="1680"/>
                  </a:cubicBezTo>
                  <a:cubicBezTo>
                    <a:pt x="636" y="1694"/>
                    <a:pt x="733" y="1701"/>
                    <a:pt x="820" y="1701"/>
                  </a:cubicBezTo>
                  <a:cubicBezTo>
                    <a:pt x="1060" y="1701"/>
                    <a:pt x="1232" y="1651"/>
                    <a:pt x="1232" y="1573"/>
                  </a:cubicBezTo>
                  <a:lnTo>
                    <a:pt x="1499" y="449"/>
                  </a:lnTo>
                  <a:cubicBezTo>
                    <a:pt x="1553" y="342"/>
                    <a:pt x="1339" y="127"/>
                    <a:pt x="964" y="20"/>
                  </a:cubicBezTo>
                  <a:cubicBezTo>
                    <a:pt x="870" y="7"/>
                    <a:pt x="777" y="0"/>
                    <a:pt x="689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1"/>
            <p:cNvSpPr/>
            <p:nvPr/>
          </p:nvSpPr>
          <p:spPr>
            <a:xfrm>
              <a:off x="2393194" y="2287020"/>
              <a:ext cx="343217" cy="493379"/>
            </a:xfrm>
            <a:custGeom>
              <a:avLst/>
              <a:gdLst/>
              <a:ahLst/>
              <a:cxnLst/>
              <a:rect l="l" t="t" r="r" b="b"/>
              <a:pathLst>
                <a:path w="11938" h="17161" extrusionOk="0">
                  <a:moveTo>
                    <a:pt x="11028" y="0"/>
                  </a:moveTo>
                  <a:cubicBezTo>
                    <a:pt x="10546" y="375"/>
                    <a:pt x="10225" y="910"/>
                    <a:pt x="10064" y="1339"/>
                  </a:cubicBezTo>
                  <a:cubicBezTo>
                    <a:pt x="9850" y="1820"/>
                    <a:pt x="9743" y="2302"/>
                    <a:pt x="9636" y="2677"/>
                  </a:cubicBezTo>
                  <a:cubicBezTo>
                    <a:pt x="9529" y="3159"/>
                    <a:pt x="9422" y="3426"/>
                    <a:pt x="9261" y="3801"/>
                  </a:cubicBezTo>
                  <a:cubicBezTo>
                    <a:pt x="9101" y="4122"/>
                    <a:pt x="8886" y="4443"/>
                    <a:pt x="8672" y="4765"/>
                  </a:cubicBezTo>
                  <a:cubicBezTo>
                    <a:pt x="8137" y="5407"/>
                    <a:pt x="7548" y="6103"/>
                    <a:pt x="7066" y="6959"/>
                  </a:cubicBezTo>
                  <a:cubicBezTo>
                    <a:pt x="6638" y="7816"/>
                    <a:pt x="6317" y="8726"/>
                    <a:pt x="6103" y="9582"/>
                  </a:cubicBezTo>
                  <a:cubicBezTo>
                    <a:pt x="5889" y="10439"/>
                    <a:pt x="5675" y="11242"/>
                    <a:pt x="5407" y="11991"/>
                  </a:cubicBezTo>
                  <a:cubicBezTo>
                    <a:pt x="5086" y="12687"/>
                    <a:pt x="4658" y="13383"/>
                    <a:pt x="4176" y="13972"/>
                  </a:cubicBezTo>
                  <a:cubicBezTo>
                    <a:pt x="3333" y="14947"/>
                    <a:pt x="2161" y="15739"/>
                    <a:pt x="1113" y="15739"/>
                  </a:cubicBezTo>
                  <a:cubicBezTo>
                    <a:pt x="896" y="15739"/>
                    <a:pt x="684" y="15705"/>
                    <a:pt x="482" y="15631"/>
                  </a:cubicBezTo>
                  <a:lnTo>
                    <a:pt x="0" y="16970"/>
                  </a:lnTo>
                  <a:cubicBezTo>
                    <a:pt x="358" y="17102"/>
                    <a:pt x="730" y="17161"/>
                    <a:pt x="1100" y="17161"/>
                  </a:cubicBezTo>
                  <a:cubicBezTo>
                    <a:pt x="1782" y="17161"/>
                    <a:pt x="2462" y="16961"/>
                    <a:pt x="3052" y="16649"/>
                  </a:cubicBezTo>
                  <a:cubicBezTo>
                    <a:pt x="3908" y="16220"/>
                    <a:pt x="4604" y="15578"/>
                    <a:pt x="5246" y="14882"/>
                  </a:cubicBezTo>
                  <a:cubicBezTo>
                    <a:pt x="5835" y="14186"/>
                    <a:pt x="6371" y="13383"/>
                    <a:pt x="6692" y="12527"/>
                  </a:cubicBezTo>
                  <a:cubicBezTo>
                    <a:pt x="7066" y="11617"/>
                    <a:pt x="7281" y="10760"/>
                    <a:pt x="7495" y="9957"/>
                  </a:cubicBezTo>
                  <a:cubicBezTo>
                    <a:pt x="7709" y="9101"/>
                    <a:pt x="7923" y="8351"/>
                    <a:pt x="8351" y="7655"/>
                  </a:cubicBezTo>
                  <a:cubicBezTo>
                    <a:pt x="8672" y="6959"/>
                    <a:pt x="9261" y="6317"/>
                    <a:pt x="9797" y="5621"/>
                  </a:cubicBezTo>
                  <a:cubicBezTo>
                    <a:pt x="10064" y="5246"/>
                    <a:pt x="10332" y="4872"/>
                    <a:pt x="10546" y="4390"/>
                  </a:cubicBezTo>
                  <a:cubicBezTo>
                    <a:pt x="10760" y="3962"/>
                    <a:pt x="10921" y="3480"/>
                    <a:pt x="11028" y="3052"/>
                  </a:cubicBezTo>
                  <a:cubicBezTo>
                    <a:pt x="11242" y="2195"/>
                    <a:pt x="11456" y="1446"/>
                    <a:pt x="11938" y="1124"/>
                  </a:cubicBezTo>
                  <a:lnTo>
                    <a:pt x="11028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1"/>
            <p:cNvSpPr/>
            <p:nvPr/>
          </p:nvSpPr>
          <p:spPr>
            <a:xfrm>
              <a:off x="2407051" y="2287020"/>
              <a:ext cx="303197" cy="461725"/>
            </a:xfrm>
            <a:custGeom>
              <a:avLst/>
              <a:gdLst/>
              <a:ahLst/>
              <a:cxnLst/>
              <a:rect l="l" t="t" r="r" b="b"/>
              <a:pathLst>
                <a:path w="10546" h="16060" fill="none" extrusionOk="0">
                  <a:moveTo>
                    <a:pt x="10546" y="0"/>
                  </a:moveTo>
                  <a:cubicBezTo>
                    <a:pt x="10064" y="375"/>
                    <a:pt x="9743" y="910"/>
                    <a:pt x="9582" y="1339"/>
                  </a:cubicBezTo>
                  <a:cubicBezTo>
                    <a:pt x="9368" y="1820"/>
                    <a:pt x="9261" y="2302"/>
                    <a:pt x="9154" y="2677"/>
                  </a:cubicBezTo>
                  <a:cubicBezTo>
                    <a:pt x="9047" y="3159"/>
                    <a:pt x="8940" y="3426"/>
                    <a:pt x="8779" y="3801"/>
                  </a:cubicBezTo>
                  <a:cubicBezTo>
                    <a:pt x="8619" y="4122"/>
                    <a:pt x="8404" y="4443"/>
                    <a:pt x="8190" y="4765"/>
                  </a:cubicBezTo>
                  <a:cubicBezTo>
                    <a:pt x="7655" y="5407"/>
                    <a:pt x="7066" y="6103"/>
                    <a:pt x="6584" y="6959"/>
                  </a:cubicBezTo>
                  <a:cubicBezTo>
                    <a:pt x="6156" y="7816"/>
                    <a:pt x="5835" y="8726"/>
                    <a:pt x="5621" y="9582"/>
                  </a:cubicBezTo>
                  <a:cubicBezTo>
                    <a:pt x="5407" y="10439"/>
                    <a:pt x="5193" y="11242"/>
                    <a:pt x="4925" y="11991"/>
                  </a:cubicBezTo>
                  <a:cubicBezTo>
                    <a:pt x="4604" y="12687"/>
                    <a:pt x="4176" y="13383"/>
                    <a:pt x="3694" y="13972"/>
                  </a:cubicBezTo>
                  <a:cubicBezTo>
                    <a:pt x="2677" y="15150"/>
                    <a:pt x="1178" y="16060"/>
                    <a:pt x="0" y="1563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1"/>
            <p:cNvSpPr/>
            <p:nvPr/>
          </p:nvSpPr>
          <p:spPr>
            <a:xfrm>
              <a:off x="2393194" y="2319335"/>
              <a:ext cx="343217" cy="466354"/>
            </a:xfrm>
            <a:custGeom>
              <a:avLst/>
              <a:gdLst/>
              <a:ahLst/>
              <a:cxnLst/>
              <a:rect l="l" t="t" r="r" b="b"/>
              <a:pathLst>
                <a:path w="11938" h="16221" fill="none" extrusionOk="0">
                  <a:moveTo>
                    <a:pt x="0" y="15846"/>
                  </a:moveTo>
                  <a:cubicBezTo>
                    <a:pt x="1017" y="16220"/>
                    <a:pt x="2142" y="16006"/>
                    <a:pt x="3052" y="15525"/>
                  </a:cubicBezTo>
                  <a:cubicBezTo>
                    <a:pt x="3908" y="15096"/>
                    <a:pt x="4604" y="14454"/>
                    <a:pt x="5246" y="13758"/>
                  </a:cubicBezTo>
                  <a:cubicBezTo>
                    <a:pt x="5835" y="13062"/>
                    <a:pt x="6371" y="12259"/>
                    <a:pt x="6692" y="11403"/>
                  </a:cubicBezTo>
                  <a:cubicBezTo>
                    <a:pt x="7066" y="10493"/>
                    <a:pt x="7281" y="9636"/>
                    <a:pt x="7495" y="8833"/>
                  </a:cubicBezTo>
                  <a:cubicBezTo>
                    <a:pt x="7709" y="7977"/>
                    <a:pt x="7923" y="7227"/>
                    <a:pt x="8351" y="6531"/>
                  </a:cubicBezTo>
                  <a:cubicBezTo>
                    <a:pt x="8672" y="5835"/>
                    <a:pt x="9261" y="5193"/>
                    <a:pt x="9797" y="4497"/>
                  </a:cubicBezTo>
                  <a:cubicBezTo>
                    <a:pt x="10064" y="4122"/>
                    <a:pt x="10332" y="3748"/>
                    <a:pt x="10546" y="3266"/>
                  </a:cubicBezTo>
                  <a:cubicBezTo>
                    <a:pt x="10760" y="2838"/>
                    <a:pt x="10921" y="2356"/>
                    <a:pt x="11028" y="1928"/>
                  </a:cubicBezTo>
                  <a:cubicBezTo>
                    <a:pt x="11242" y="1071"/>
                    <a:pt x="11456" y="322"/>
                    <a:pt x="11938" y="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1"/>
            <p:cNvSpPr/>
            <p:nvPr/>
          </p:nvSpPr>
          <p:spPr>
            <a:xfrm>
              <a:off x="2410128" y="2737935"/>
              <a:ext cx="36944" cy="47754"/>
            </a:xfrm>
            <a:custGeom>
              <a:avLst/>
              <a:gdLst/>
              <a:ahLst/>
              <a:cxnLst/>
              <a:rect l="l" t="t" r="r" b="b"/>
              <a:pathLst>
                <a:path w="1285" h="1661" extrusionOk="0">
                  <a:moveTo>
                    <a:pt x="643" y="1"/>
                  </a:moveTo>
                  <a:cubicBezTo>
                    <a:pt x="428" y="1"/>
                    <a:pt x="214" y="108"/>
                    <a:pt x="214" y="215"/>
                  </a:cubicBezTo>
                  <a:lnTo>
                    <a:pt x="54" y="1339"/>
                  </a:lnTo>
                  <a:cubicBezTo>
                    <a:pt x="0" y="1500"/>
                    <a:pt x="268" y="1660"/>
                    <a:pt x="696" y="1660"/>
                  </a:cubicBezTo>
                  <a:cubicBezTo>
                    <a:pt x="1071" y="1660"/>
                    <a:pt x="1285" y="1446"/>
                    <a:pt x="1285" y="1286"/>
                  </a:cubicBezTo>
                  <a:lnTo>
                    <a:pt x="1071" y="215"/>
                  </a:lnTo>
                  <a:cubicBezTo>
                    <a:pt x="1017" y="54"/>
                    <a:pt x="803" y="1"/>
                    <a:pt x="643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1"/>
            <p:cNvSpPr/>
            <p:nvPr/>
          </p:nvSpPr>
          <p:spPr>
            <a:xfrm>
              <a:off x="2457824" y="2721950"/>
              <a:ext cx="46201" cy="48559"/>
            </a:xfrm>
            <a:custGeom>
              <a:avLst/>
              <a:gdLst/>
              <a:ahLst/>
              <a:cxnLst/>
              <a:rect l="l" t="t" r="r" b="b"/>
              <a:pathLst>
                <a:path w="1607" h="1689" extrusionOk="0">
                  <a:moveTo>
                    <a:pt x="658" y="1"/>
                  </a:moveTo>
                  <a:cubicBezTo>
                    <a:pt x="558" y="1"/>
                    <a:pt x="440" y="40"/>
                    <a:pt x="322" y="129"/>
                  </a:cubicBezTo>
                  <a:cubicBezTo>
                    <a:pt x="108" y="236"/>
                    <a:pt x="1" y="396"/>
                    <a:pt x="54" y="557"/>
                  </a:cubicBezTo>
                  <a:lnTo>
                    <a:pt x="482" y="1574"/>
                  </a:lnTo>
                  <a:cubicBezTo>
                    <a:pt x="507" y="1649"/>
                    <a:pt x="590" y="1689"/>
                    <a:pt x="703" y="1689"/>
                  </a:cubicBezTo>
                  <a:cubicBezTo>
                    <a:pt x="834" y="1689"/>
                    <a:pt x="1006" y="1635"/>
                    <a:pt x="1178" y="1521"/>
                  </a:cubicBezTo>
                  <a:cubicBezTo>
                    <a:pt x="1446" y="1360"/>
                    <a:pt x="1607" y="1092"/>
                    <a:pt x="1499" y="985"/>
                  </a:cubicBezTo>
                  <a:lnTo>
                    <a:pt x="857" y="75"/>
                  </a:lnTo>
                  <a:cubicBezTo>
                    <a:pt x="809" y="27"/>
                    <a:pt x="739" y="1"/>
                    <a:pt x="658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1"/>
            <p:cNvSpPr/>
            <p:nvPr/>
          </p:nvSpPr>
          <p:spPr>
            <a:xfrm>
              <a:off x="2491691" y="2684661"/>
              <a:ext cx="60030" cy="55976"/>
            </a:xfrm>
            <a:custGeom>
              <a:avLst/>
              <a:gdLst/>
              <a:ahLst/>
              <a:cxnLst/>
              <a:rect l="l" t="t" r="r" b="b"/>
              <a:pathLst>
                <a:path w="2088" h="1947" extrusionOk="0">
                  <a:moveTo>
                    <a:pt x="984" y="1"/>
                  </a:moveTo>
                  <a:cubicBezTo>
                    <a:pt x="852" y="1"/>
                    <a:pt x="640" y="154"/>
                    <a:pt x="429" y="409"/>
                  </a:cubicBezTo>
                  <a:cubicBezTo>
                    <a:pt x="161" y="676"/>
                    <a:pt x="0" y="944"/>
                    <a:pt x="107" y="1051"/>
                  </a:cubicBezTo>
                  <a:lnTo>
                    <a:pt x="803" y="1907"/>
                  </a:lnTo>
                  <a:cubicBezTo>
                    <a:pt x="829" y="1933"/>
                    <a:pt x="871" y="1947"/>
                    <a:pt x="924" y="1947"/>
                  </a:cubicBezTo>
                  <a:cubicBezTo>
                    <a:pt x="1089" y="1947"/>
                    <a:pt x="1363" y="1817"/>
                    <a:pt x="1606" y="1533"/>
                  </a:cubicBezTo>
                  <a:cubicBezTo>
                    <a:pt x="1927" y="1212"/>
                    <a:pt x="2088" y="837"/>
                    <a:pt x="1981" y="730"/>
                  </a:cubicBezTo>
                  <a:lnTo>
                    <a:pt x="1071" y="34"/>
                  </a:lnTo>
                  <a:cubicBezTo>
                    <a:pt x="1049" y="12"/>
                    <a:pt x="1019" y="1"/>
                    <a:pt x="984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1"/>
            <p:cNvSpPr/>
            <p:nvPr/>
          </p:nvSpPr>
          <p:spPr>
            <a:xfrm>
              <a:off x="2528635" y="2648379"/>
              <a:ext cx="50801" cy="44390"/>
            </a:xfrm>
            <a:custGeom>
              <a:avLst/>
              <a:gdLst/>
              <a:ahLst/>
              <a:cxnLst/>
              <a:rect l="l" t="t" r="r" b="b"/>
              <a:pathLst>
                <a:path w="1767" h="1544" extrusionOk="0">
                  <a:moveTo>
                    <a:pt x="577" y="1"/>
                  </a:moveTo>
                  <a:cubicBezTo>
                    <a:pt x="427" y="1"/>
                    <a:pt x="254" y="146"/>
                    <a:pt x="161" y="332"/>
                  </a:cubicBezTo>
                  <a:cubicBezTo>
                    <a:pt x="0" y="546"/>
                    <a:pt x="0" y="761"/>
                    <a:pt x="107" y="868"/>
                  </a:cubicBezTo>
                  <a:lnTo>
                    <a:pt x="1017" y="1510"/>
                  </a:lnTo>
                  <a:cubicBezTo>
                    <a:pt x="1051" y="1533"/>
                    <a:pt x="1088" y="1544"/>
                    <a:pt x="1126" y="1544"/>
                  </a:cubicBezTo>
                  <a:cubicBezTo>
                    <a:pt x="1267" y="1544"/>
                    <a:pt x="1426" y="1399"/>
                    <a:pt x="1552" y="1189"/>
                  </a:cubicBezTo>
                  <a:cubicBezTo>
                    <a:pt x="1767" y="921"/>
                    <a:pt x="1767" y="600"/>
                    <a:pt x="1606" y="546"/>
                  </a:cubicBezTo>
                  <a:lnTo>
                    <a:pt x="642" y="11"/>
                  </a:lnTo>
                  <a:cubicBezTo>
                    <a:pt x="621" y="4"/>
                    <a:pt x="599" y="1"/>
                    <a:pt x="577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1"/>
            <p:cNvSpPr/>
            <p:nvPr/>
          </p:nvSpPr>
          <p:spPr>
            <a:xfrm>
              <a:off x="2548616" y="2597692"/>
              <a:ext cx="52354" cy="49651"/>
            </a:xfrm>
            <a:custGeom>
              <a:avLst/>
              <a:gdLst/>
              <a:ahLst/>
              <a:cxnLst/>
              <a:rect l="l" t="t" r="r" b="b"/>
              <a:pathLst>
                <a:path w="1821" h="1727" extrusionOk="0">
                  <a:moveTo>
                    <a:pt x="548" y="1"/>
                  </a:moveTo>
                  <a:cubicBezTo>
                    <a:pt x="401" y="1"/>
                    <a:pt x="255" y="250"/>
                    <a:pt x="108" y="543"/>
                  </a:cubicBezTo>
                  <a:cubicBezTo>
                    <a:pt x="1" y="918"/>
                    <a:pt x="54" y="1239"/>
                    <a:pt x="162" y="1292"/>
                  </a:cubicBezTo>
                  <a:lnTo>
                    <a:pt x="1179" y="1721"/>
                  </a:lnTo>
                  <a:cubicBezTo>
                    <a:pt x="1190" y="1725"/>
                    <a:pt x="1203" y="1726"/>
                    <a:pt x="1216" y="1726"/>
                  </a:cubicBezTo>
                  <a:cubicBezTo>
                    <a:pt x="1378" y="1726"/>
                    <a:pt x="1615" y="1425"/>
                    <a:pt x="1714" y="1078"/>
                  </a:cubicBezTo>
                  <a:cubicBezTo>
                    <a:pt x="1821" y="704"/>
                    <a:pt x="1821" y="329"/>
                    <a:pt x="1660" y="275"/>
                  </a:cubicBezTo>
                  <a:lnTo>
                    <a:pt x="590" y="8"/>
                  </a:lnTo>
                  <a:cubicBezTo>
                    <a:pt x="576" y="3"/>
                    <a:pt x="562" y="1"/>
                    <a:pt x="548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1"/>
            <p:cNvSpPr/>
            <p:nvPr/>
          </p:nvSpPr>
          <p:spPr>
            <a:xfrm>
              <a:off x="2564026" y="2550198"/>
              <a:ext cx="50801" cy="38726"/>
            </a:xfrm>
            <a:custGeom>
              <a:avLst/>
              <a:gdLst/>
              <a:ahLst/>
              <a:cxnLst/>
              <a:rect l="l" t="t" r="r" b="b"/>
              <a:pathLst>
                <a:path w="1767" h="1347" extrusionOk="0">
                  <a:moveTo>
                    <a:pt x="482" y="0"/>
                  </a:moveTo>
                  <a:cubicBezTo>
                    <a:pt x="375" y="0"/>
                    <a:pt x="161" y="161"/>
                    <a:pt x="107" y="482"/>
                  </a:cubicBezTo>
                  <a:cubicBezTo>
                    <a:pt x="0" y="750"/>
                    <a:pt x="54" y="1017"/>
                    <a:pt x="214" y="1071"/>
                  </a:cubicBezTo>
                  <a:lnTo>
                    <a:pt x="1285" y="1338"/>
                  </a:lnTo>
                  <a:cubicBezTo>
                    <a:pt x="1302" y="1344"/>
                    <a:pt x="1319" y="1347"/>
                    <a:pt x="1335" y="1347"/>
                  </a:cubicBezTo>
                  <a:cubicBezTo>
                    <a:pt x="1479" y="1347"/>
                    <a:pt x="1617" y="1150"/>
                    <a:pt x="1713" y="910"/>
                  </a:cubicBezTo>
                  <a:cubicBezTo>
                    <a:pt x="1767" y="643"/>
                    <a:pt x="1713" y="375"/>
                    <a:pt x="1553" y="321"/>
                  </a:cubicBezTo>
                  <a:lnTo>
                    <a:pt x="482" y="0"/>
                  </a:ln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1"/>
            <p:cNvSpPr/>
            <p:nvPr/>
          </p:nvSpPr>
          <p:spPr>
            <a:xfrm>
              <a:off x="2639438" y="2408201"/>
              <a:ext cx="50801" cy="44706"/>
            </a:xfrm>
            <a:custGeom>
              <a:avLst/>
              <a:gdLst/>
              <a:ahLst/>
              <a:cxnLst/>
              <a:rect l="l" t="t" r="r" b="b"/>
              <a:pathLst>
                <a:path w="1767" h="1555" extrusionOk="0">
                  <a:moveTo>
                    <a:pt x="632" y="1"/>
                  </a:moveTo>
                  <a:cubicBezTo>
                    <a:pt x="517" y="1"/>
                    <a:pt x="347" y="105"/>
                    <a:pt x="214" y="282"/>
                  </a:cubicBezTo>
                  <a:cubicBezTo>
                    <a:pt x="54" y="496"/>
                    <a:pt x="0" y="764"/>
                    <a:pt x="107" y="817"/>
                  </a:cubicBezTo>
                  <a:lnTo>
                    <a:pt x="1017" y="1513"/>
                  </a:lnTo>
                  <a:cubicBezTo>
                    <a:pt x="1045" y="1541"/>
                    <a:pt x="1083" y="1554"/>
                    <a:pt x="1128" y="1554"/>
                  </a:cubicBezTo>
                  <a:cubicBezTo>
                    <a:pt x="1256" y="1554"/>
                    <a:pt x="1434" y="1444"/>
                    <a:pt x="1553" y="1246"/>
                  </a:cubicBezTo>
                  <a:cubicBezTo>
                    <a:pt x="1767" y="978"/>
                    <a:pt x="1767" y="710"/>
                    <a:pt x="1660" y="603"/>
                  </a:cubicBezTo>
                  <a:lnTo>
                    <a:pt x="696" y="14"/>
                  </a:lnTo>
                  <a:cubicBezTo>
                    <a:pt x="678" y="5"/>
                    <a:pt x="656" y="1"/>
                    <a:pt x="63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1"/>
            <p:cNvSpPr/>
            <p:nvPr/>
          </p:nvSpPr>
          <p:spPr>
            <a:xfrm>
              <a:off x="2664048" y="2363351"/>
              <a:ext cx="49278" cy="39359"/>
            </a:xfrm>
            <a:custGeom>
              <a:avLst/>
              <a:gdLst/>
              <a:ahLst/>
              <a:cxnLst/>
              <a:rect l="l" t="t" r="r" b="b"/>
              <a:pathLst>
                <a:path w="1714" h="1369" extrusionOk="0">
                  <a:moveTo>
                    <a:pt x="385" y="1"/>
                  </a:moveTo>
                  <a:cubicBezTo>
                    <a:pt x="343" y="1"/>
                    <a:pt x="293" y="51"/>
                    <a:pt x="215" y="129"/>
                  </a:cubicBezTo>
                  <a:cubicBezTo>
                    <a:pt x="161" y="182"/>
                    <a:pt x="108" y="290"/>
                    <a:pt x="54" y="450"/>
                  </a:cubicBezTo>
                  <a:cubicBezTo>
                    <a:pt x="1" y="664"/>
                    <a:pt x="54" y="878"/>
                    <a:pt x="161" y="932"/>
                  </a:cubicBezTo>
                  <a:lnTo>
                    <a:pt x="1232" y="1360"/>
                  </a:lnTo>
                  <a:cubicBezTo>
                    <a:pt x="1243" y="1366"/>
                    <a:pt x="1255" y="1368"/>
                    <a:pt x="1268" y="1368"/>
                  </a:cubicBezTo>
                  <a:cubicBezTo>
                    <a:pt x="1382" y="1368"/>
                    <a:pt x="1564" y="1166"/>
                    <a:pt x="1660" y="878"/>
                  </a:cubicBezTo>
                  <a:cubicBezTo>
                    <a:pt x="1714" y="718"/>
                    <a:pt x="1714" y="611"/>
                    <a:pt x="1660" y="504"/>
                  </a:cubicBezTo>
                  <a:cubicBezTo>
                    <a:pt x="1660" y="397"/>
                    <a:pt x="1607" y="290"/>
                    <a:pt x="1553" y="290"/>
                  </a:cubicBezTo>
                  <a:lnTo>
                    <a:pt x="429" y="22"/>
                  </a:lnTo>
                  <a:cubicBezTo>
                    <a:pt x="415" y="8"/>
                    <a:pt x="400" y="1"/>
                    <a:pt x="385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1"/>
            <p:cNvSpPr/>
            <p:nvPr/>
          </p:nvSpPr>
          <p:spPr>
            <a:xfrm>
              <a:off x="2579408" y="2493043"/>
              <a:ext cx="52354" cy="49680"/>
            </a:xfrm>
            <a:custGeom>
              <a:avLst/>
              <a:gdLst/>
              <a:ahLst/>
              <a:cxnLst/>
              <a:rect l="l" t="t" r="r" b="b"/>
              <a:pathLst>
                <a:path w="1821" h="1728" extrusionOk="0">
                  <a:moveTo>
                    <a:pt x="666" y="1"/>
                  </a:moveTo>
                  <a:cubicBezTo>
                    <a:pt x="544" y="1"/>
                    <a:pt x="308" y="254"/>
                    <a:pt x="161" y="596"/>
                  </a:cubicBezTo>
                  <a:cubicBezTo>
                    <a:pt x="1" y="971"/>
                    <a:pt x="1" y="1292"/>
                    <a:pt x="161" y="1346"/>
                  </a:cubicBezTo>
                  <a:lnTo>
                    <a:pt x="1232" y="1721"/>
                  </a:lnTo>
                  <a:cubicBezTo>
                    <a:pt x="1241" y="1725"/>
                    <a:pt x="1251" y="1727"/>
                    <a:pt x="1262" y="1727"/>
                  </a:cubicBezTo>
                  <a:cubicBezTo>
                    <a:pt x="1376" y="1727"/>
                    <a:pt x="1567" y="1483"/>
                    <a:pt x="1714" y="1239"/>
                  </a:cubicBezTo>
                  <a:cubicBezTo>
                    <a:pt x="1821" y="918"/>
                    <a:pt x="1821" y="596"/>
                    <a:pt x="1714" y="543"/>
                  </a:cubicBezTo>
                  <a:lnTo>
                    <a:pt x="696" y="8"/>
                  </a:lnTo>
                  <a:cubicBezTo>
                    <a:pt x="687" y="3"/>
                    <a:pt x="677" y="1"/>
                    <a:pt x="666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1"/>
            <p:cNvSpPr/>
            <p:nvPr/>
          </p:nvSpPr>
          <p:spPr>
            <a:xfrm>
              <a:off x="2602494" y="2444742"/>
              <a:ext cx="58506" cy="54108"/>
            </a:xfrm>
            <a:custGeom>
              <a:avLst/>
              <a:gdLst/>
              <a:ahLst/>
              <a:cxnLst/>
              <a:rect l="l" t="t" r="r" b="b"/>
              <a:pathLst>
                <a:path w="2035" h="1882" extrusionOk="0">
                  <a:moveTo>
                    <a:pt x="976" y="0"/>
                  </a:moveTo>
                  <a:cubicBezTo>
                    <a:pt x="816" y="0"/>
                    <a:pt x="596" y="192"/>
                    <a:pt x="375" y="456"/>
                  </a:cubicBezTo>
                  <a:cubicBezTo>
                    <a:pt x="108" y="831"/>
                    <a:pt x="1" y="1206"/>
                    <a:pt x="161" y="1313"/>
                  </a:cubicBezTo>
                  <a:lnTo>
                    <a:pt x="1125" y="1848"/>
                  </a:lnTo>
                  <a:cubicBezTo>
                    <a:pt x="1147" y="1870"/>
                    <a:pt x="1176" y="1881"/>
                    <a:pt x="1211" y="1881"/>
                  </a:cubicBezTo>
                  <a:cubicBezTo>
                    <a:pt x="1341" y="1881"/>
                    <a:pt x="1544" y="1728"/>
                    <a:pt x="1714" y="1473"/>
                  </a:cubicBezTo>
                  <a:cubicBezTo>
                    <a:pt x="1928" y="1152"/>
                    <a:pt x="2035" y="831"/>
                    <a:pt x="1928" y="724"/>
                  </a:cubicBezTo>
                  <a:lnTo>
                    <a:pt x="1071" y="28"/>
                  </a:lnTo>
                  <a:cubicBezTo>
                    <a:pt x="1043" y="9"/>
                    <a:pt x="1011" y="0"/>
                    <a:pt x="976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1"/>
            <p:cNvSpPr/>
            <p:nvPr/>
          </p:nvSpPr>
          <p:spPr>
            <a:xfrm>
              <a:off x="2676381" y="2301740"/>
              <a:ext cx="53878" cy="54567"/>
            </a:xfrm>
            <a:custGeom>
              <a:avLst/>
              <a:gdLst/>
              <a:ahLst/>
              <a:cxnLst/>
              <a:rect l="l" t="t" r="r" b="b"/>
              <a:pathLst>
                <a:path w="1874" h="1898" extrusionOk="0">
                  <a:moveTo>
                    <a:pt x="847" y="0"/>
                  </a:moveTo>
                  <a:cubicBezTo>
                    <a:pt x="696" y="0"/>
                    <a:pt x="397" y="255"/>
                    <a:pt x="214" y="666"/>
                  </a:cubicBezTo>
                  <a:cubicBezTo>
                    <a:pt x="0" y="1148"/>
                    <a:pt x="54" y="1523"/>
                    <a:pt x="161" y="1576"/>
                  </a:cubicBezTo>
                  <a:lnTo>
                    <a:pt x="1231" y="1897"/>
                  </a:lnTo>
                  <a:cubicBezTo>
                    <a:pt x="1392" y="1897"/>
                    <a:pt x="1606" y="1630"/>
                    <a:pt x="1713" y="1362"/>
                  </a:cubicBezTo>
                  <a:cubicBezTo>
                    <a:pt x="1874" y="1094"/>
                    <a:pt x="1874" y="880"/>
                    <a:pt x="1767" y="773"/>
                  </a:cubicBezTo>
                  <a:lnTo>
                    <a:pt x="910" y="24"/>
                  </a:lnTo>
                  <a:cubicBezTo>
                    <a:pt x="894" y="8"/>
                    <a:pt x="873" y="0"/>
                    <a:pt x="847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1"/>
            <p:cNvSpPr/>
            <p:nvPr/>
          </p:nvSpPr>
          <p:spPr>
            <a:xfrm>
              <a:off x="2753316" y="2277791"/>
              <a:ext cx="158556" cy="417105"/>
            </a:xfrm>
            <a:custGeom>
              <a:avLst/>
              <a:gdLst/>
              <a:ahLst/>
              <a:cxnLst/>
              <a:rect l="l" t="t" r="r" b="b"/>
              <a:pathLst>
                <a:path w="5515" h="14508" extrusionOk="0">
                  <a:moveTo>
                    <a:pt x="4658" y="0"/>
                  </a:moveTo>
                  <a:cubicBezTo>
                    <a:pt x="3534" y="910"/>
                    <a:pt x="2838" y="2034"/>
                    <a:pt x="2195" y="3212"/>
                  </a:cubicBezTo>
                  <a:cubicBezTo>
                    <a:pt x="1874" y="3801"/>
                    <a:pt x="1607" y="4390"/>
                    <a:pt x="1392" y="5032"/>
                  </a:cubicBezTo>
                  <a:cubicBezTo>
                    <a:pt x="1232" y="5782"/>
                    <a:pt x="1178" y="6477"/>
                    <a:pt x="1178" y="7120"/>
                  </a:cubicBezTo>
                  <a:cubicBezTo>
                    <a:pt x="1178" y="8405"/>
                    <a:pt x="1339" y="9636"/>
                    <a:pt x="1232" y="10760"/>
                  </a:cubicBezTo>
                  <a:cubicBezTo>
                    <a:pt x="1178" y="11349"/>
                    <a:pt x="1071" y="11884"/>
                    <a:pt x="911" y="12312"/>
                  </a:cubicBezTo>
                  <a:cubicBezTo>
                    <a:pt x="697" y="12741"/>
                    <a:pt x="375" y="13062"/>
                    <a:pt x="1" y="13222"/>
                  </a:cubicBezTo>
                  <a:lnTo>
                    <a:pt x="536" y="14507"/>
                  </a:lnTo>
                  <a:cubicBezTo>
                    <a:pt x="1285" y="14239"/>
                    <a:pt x="1874" y="13597"/>
                    <a:pt x="2195" y="12901"/>
                  </a:cubicBezTo>
                  <a:cubicBezTo>
                    <a:pt x="2463" y="12205"/>
                    <a:pt x="2570" y="11563"/>
                    <a:pt x="2624" y="10867"/>
                  </a:cubicBezTo>
                  <a:cubicBezTo>
                    <a:pt x="2731" y="9582"/>
                    <a:pt x="2624" y="8297"/>
                    <a:pt x="2624" y="7120"/>
                  </a:cubicBezTo>
                  <a:cubicBezTo>
                    <a:pt x="2624" y="6531"/>
                    <a:pt x="2624" y="5942"/>
                    <a:pt x="2784" y="5460"/>
                  </a:cubicBezTo>
                  <a:cubicBezTo>
                    <a:pt x="2945" y="4925"/>
                    <a:pt x="3159" y="4390"/>
                    <a:pt x="3427" y="3854"/>
                  </a:cubicBezTo>
                  <a:cubicBezTo>
                    <a:pt x="4015" y="2837"/>
                    <a:pt x="4711" y="1820"/>
                    <a:pt x="5514" y="1178"/>
                  </a:cubicBezTo>
                  <a:lnTo>
                    <a:pt x="4658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1"/>
            <p:cNvSpPr/>
            <p:nvPr/>
          </p:nvSpPr>
          <p:spPr>
            <a:xfrm>
              <a:off x="2753316" y="2277791"/>
              <a:ext cx="133917" cy="380161"/>
            </a:xfrm>
            <a:custGeom>
              <a:avLst/>
              <a:gdLst/>
              <a:ahLst/>
              <a:cxnLst/>
              <a:rect l="l" t="t" r="r" b="b"/>
              <a:pathLst>
                <a:path w="4658" h="13223" fill="none" extrusionOk="0">
                  <a:moveTo>
                    <a:pt x="4658" y="0"/>
                  </a:moveTo>
                  <a:cubicBezTo>
                    <a:pt x="3534" y="910"/>
                    <a:pt x="2838" y="2034"/>
                    <a:pt x="2195" y="3212"/>
                  </a:cubicBezTo>
                  <a:cubicBezTo>
                    <a:pt x="1874" y="3801"/>
                    <a:pt x="1607" y="4390"/>
                    <a:pt x="1392" y="5032"/>
                  </a:cubicBezTo>
                  <a:cubicBezTo>
                    <a:pt x="1232" y="5782"/>
                    <a:pt x="1178" y="6477"/>
                    <a:pt x="1178" y="7120"/>
                  </a:cubicBezTo>
                  <a:cubicBezTo>
                    <a:pt x="1178" y="8405"/>
                    <a:pt x="1339" y="9636"/>
                    <a:pt x="1232" y="10760"/>
                  </a:cubicBezTo>
                  <a:cubicBezTo>
                    <a:pt x="1178" y="11349"/>
                    <a:pt x="1071" y="11884"/>
                    <a:pt x="911" y="12312"/>
                  </a:cubicBezTo>
                  <a:cubicBezTo>
                    <a:pt x="697" y="12741"/>
                    <a:pt x="375" y="13062"/>
                    <a:pt x="1" y="13222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1"/>
            <p:cNvSpPr/>
            <p:nvPr/>
          </p:nvSpPr>
          <p:spPr>
            <a:xfrm>
              <a:off x="2768698" y="2311630"/>
              <a:ext cx="143175" cy="383266"/>
            </a:xfrm>
            <a:custGeom>
              <a:avLst/>
              <a:gdLst/>
              <a:ahLst/>
              <a:cxnLst/>
              <a:rect l="l" t="t" r="r" b="b"/>
              <a:pathLst>
                <a:path w="4980" h="13331" fill="none" extrusionOk="0">
                  <a:moveTo>
                    <a:pt x="1" y="13330"/>
                  </a:moveTo>
                  <a:cubicBezTo>
                    <a:pt x="750" y="13062"/>
                    <a:pt x="1339" y="12420"/>
                    <a:pt x="1660" y="11724"/>
                  </a:cubicBezTo>
                  <a:cubicBezTo>
                    <a:pt x="1928" y="11028"/>
                    <a:pt x="2035" y="10386"/>
                    <a:pt x="2089" y="9690"/>
                  </a:cubicBezTo>
                  <a:cubicBezTo>
                    <a:pt x="2196" y="8405"/>
                    <a:pt x="2089" y="7120"/>
                    <a:pt x="2089" y="5943"/>
                  </a:cubicBezTo>
                  <a:cubicBezTo>
                    <a:pt x="2089" y="5354"/>
                    <a:pt x="2089" y="4765"/>
                    <a:pt x="2249" y="4283"/>
                  </a:cubicBezTo>
                  <a:cubicBezTo>
                    <a:pt x="2410" y="3748"/>
                    <a:pt x="2624" y="3213"/>
                    <a:pt x="2892" y="2677"/>
                  </a:cubicBezTo>
                  <a:cubicBezTo>
                    <a:pt x="3480" y="1660"/>
                    <a:pt x="4176" y="643"/>
                    <a:pt x="4979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1"/>
            <p:cNvSpPr/>
            <p:nvPr/>
          </p:nvSpPr>
          <p:spPr>
            <a:xfrm>
              <a:off x="2765621" y="2626903"/>
              <a:ext cx="55430" cy="53504"/>
            </a:xfrm>
            <a:custGeom>
              <a:avLst/>
              <a:gdLst/>
              <a:ahLst/>
              <a:cxnLst/>
              <a:rect l="l" t="t" r="r" b="b"/>
              <a:pathLst>
                <a:path w="1928" h="1861" extrusionOk="0">
                  <a:moveTo>
                    <a:pt x="700" y="0"/>
                  </a:moveTo>
                  <a:cubicBezTo>
                    <a:pt x="556" y="0"/>
                    <a:pt x="412" y="197"/>
                    <a:pt x="269" y="437"/>
                  </a:cubicBezTo>
                  <a:cubicBezTo>
                    <a:pt x="108" y="651"/>
                    <a:pt x="1" y="865"/>
                    <a:pt x="108" y="972"/>
                  </a:cubicBezTo>
                  <a:lnTo>
                    <a:pt x="857" y="1829"/>
                  </a:lnTo>
                  <a:cubicBezTo>
                    <a:pt x="868" y="1850"/>
                    <a:pt x="894" y="1861"/>
                    <a:pt x="931" y="1861"/>
                  </a:cubicBezTo>
                  <a:cubicBezTo>
                    <a:pt x="1078" y="1861"/>
                    <a:pt x="1403" y="1690"/>
                    <a:pt x="1660" y="1347"/>
                  </a:cubicBezTo>
                  <a:cubicBezTo>
                    <a:pt x="1928" y="865"/>
                    <a:pt x="1928" y="437"/>
                    <a:pt x="1821" y="383"/>
                  </a:cubicBezTo>
                  <a:lnTo>
                    <a:pt x="750" y="9"/>
                  </a:lnTo>
                  <a:cubicBezTo>
                    <a:pt x="734" y="3"/>
                    <a:pt x="717" y="0"/>
                    <a:pt x="70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1"/>
            <p:cNvSpPr/>
            <p:nvPr/>
          </p:nvSpPr>
          <p:spPr>
            <a:xfrm>
              <a:off x="2787184" y="2559426"/>
              <a:ext cx="49278" cy="44649"/>
            </a:xfrm>
            <a:custGeom>
              <a:avLst/>
              <a:gdLst/>
              <a:ahLst/>
              <a:cxnLst/>
              <a:rect l="l" t="t" r="r" b="b"/>
              <a:pathLst>
                <a:path w="1714" h="1553" extrusionOk="0">
                  <a:moveTo>
                    <a:pt x="321" y="0"/>
                  </a:moveTo>
                  <a:cubicBezTo>
                    <a:pt x="161" y="0"/>
                    <a:pt x="54" y="322"/>
                    <a:pt x="0" y="696"/>
                  </a:cubicBezTo>
                  <a:cubicBezTo>
                    <a:pt x="0" y="1071"/>
                    <a:pt x="54" y="1392"/>
                    <a:pt x="214" y="1392"/>
                  </a:cubicBezTo>
                  <a:lnTo>
                    <a:pt x="1339" y="1553"/>
                  </a:lnTo>
                  <a:cubicBezTo>
                    <a:pt x="1499" y="1553"/>
                    <a:pt x="1660" y="1232"/>
                    <a:pt x="1660" y="803"/>
                  </a:cubicBezTo>
                  <a:cubicBezTo>
                    <a:pt x="1713" y="375"/>
                    <a:pt x="1553" y="0"/>
                    <a:pt x="1392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1"/>
            <p:cNvSpPr/>
            <p:nvPr/>
          </p:nvSpPr>
          <p:spPr>
            <a:xfrm>
              <a:off x="2785718" y="2476195"/>
              <a:ext cx="49191" cy="61697"/>
            </a:xfrm>
            <a:custGeom>
              <a:avLst/>
              <a:gdLst/>
              <a:ahLst/>
              <a:cxnLst/>
              <a:rect l="l" t="t" r="r" b="b"/>
              <a:pathLst>
                <a:path w="1711" h="2146" extrusionOk="0">
                  <a:moveTo>
                    <a:pt x="243" y="1"/>
                  </a:moveTo>
                  <a:cubicBezTo>
                    <a:pt x="95" y="1"/>
                    <a:pt x="0" y="514"/>
                    <a:pt x="51" y="1075"/>
                  </a:cubicBezTo>
                  <a:cubicBezTo>
                    <a:pt x="51" y="1718"/>
                    <a:pt x="212" y="2146"/>
                    <a:pt x="319" y="2146"/>
                  </a:cubicBezTo>
                  <a:lnTo>
                    <a:pt x="1443" y="2146"/>
                  </a:lnTo>
                  <a:cubicBezTo>
                    <a:pt x="1604" y="2092"/>
                    <a:pt x="1711" y="1611"/>
                    <a:pt x="1711" y="1022"/>
                  </a:cubicBezTo>
                  <a:cubicBezTo>
                    <a:pt x="1657" y="433"/>
                    <a:pt x="1550" y="5"/>
                    <a:pt x="1390" y="5"/>
                  </a:cubicBezTo>
                  <a:lnTo>
                    <a:pt x="265" y="5"/>
                  </a:lnTo>
                  <a:cubicBezTo>
                    <a:pt x="258" y="2"/>
                    <a:pt x="251" y="1"/>
                    <a:pt x="243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1"/>
            <p:cNvSpPr/>
            <p:nvPr/>
          </p:nvSpPr>
          <p:spPr>
            <a:xfrm>
              <a:off x="2787184" y="2406879"/>
              <a:ext cx="52354" cy="47926"/>
            </a:xfrm>
            <a:custGeom>
              <a:avLst/>
              <a:gdLst/>
              <a:ahLst/>
              <a:cxnLst/>
              <a:rect l="l" t="t" r="r" b="b"/>
              <a:pathLst>
                <a:path w="1821" h="1667" extrusionOk="0">
                  <a:moveTo>
                    <a:pt x="601" y="0"/>
                  </a:moveTo>
                  <a:cubicBezTo>
                    <a:pt x="446" y="0"/>
                    <a:pt x="254" y="262"/>
                    <a:pt x="107" y="703"/>
                  </a:cubicBezTo>
                  <a:cubicBezTo>
                    <a:pt x="0" y="1184"/>
                    <a:pt x="107" y="1559"/>
                    <a:pt x="268" y="1559"/>
                  </a:cubicBezTo>
                  <a:lnTo>
                    <a:pt x="1392" y="1666"/>
                  </a:lnTo>
                  <a:cubicBezTo>
                    <a:pt x="1553" y="1666"/>
                    <a:pt x="1660" y="1399"/>
                    <a:pt x="1767" y="1077"/>
                  </a:cubicBezTo>
                  <a:cubicBezTo>
                    <a:pt x="1820" y="810"/>
                    <a:pt x="1820" y="435"/>
                    <a:pt x="1713" y="435"/>
                  </a:cubicBezTo>
                  <a:lnTo>
                    <a:pt x="643" y="7"/>
                  </a:lnTo>
                  <a:cubicBezTo>
                    <a:pt x="629" y="2"/>
                    <a:pt x="615" y="0"/>
                    <a:pt x="601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1"/>
            <p:cNvSpPr/>
            <p:nvPr/>
          </p:nvSpPr>
          <p:spPr>
            <a:xfrm>
              <a:off x="2811794" y="2331468"/>
              <a:ext cx="64688" cy="66556"/>
            </a:xfrm>
            <a:custGeom>
              <a:avLst/>
              <a:gdLst/>
              <a:ahLst/>
              <a:cxnLst/>
              <a:rect l="l" t="t" r="r" b="b"/>
              <a:pathLst>
                <a:path w="2250" h="2315" extrusionOk="0">
                  <a:moveTo>
                    <a:pt x="1146" y="0"/>
                  </a:moveTo>
                  <a:cubicBezTo>
                    <a:pt x="1009" y="0"/>
                    <a:pt x="674" y="266"/>
                    <a:pt x="429" y="756"/>
                  </a:cubicBezTo>
                  <a:cubicBezTo>
                    <a:pt x="108" y="1238"/>
                    <a:pt x="1" y="1720"/>
                    <a:pt x="161" y="1773"/>
                  </a:cubicBezTo>
                  <a:lnTo>
                    <a:pt x="1178" y="2309"/>
                  </a:lnTo>
                  <a:cubicBezTo>
                    <a:pt x="1186" y="2312"/>
                    <a:pt x="1195" y="2314"/>
                    <a:pt x="1205" y="2314"/>
                  </a:cubicBezTo>
                  <a:cubicBezTo>
                    <a:pt x="1325" y="2314"/>
                    <a:pt x="1573" y="2010"/>
                    <a:pt x="1821" y="1613"/>
                  </a:cubicBezTo>
                  <a:cubicBezTo>
                    <a:pt x="2089" y="1131"/>
                    <a:pt x="2249" y="756"/>
                    <a:pt x="2089" y="649"/>
                  </a:cubicBezTo>
                  <a:lnTo>
                    <a:pt x="1178" y="7"/>
                  </a:lnTo>
                  <a:cubicBezTo>
                    <a:pt x="1169" y="2"/>
                    <a:pt x="1159" y="0"/>
                    <a:pt x="1146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1"/>
            <p:cNvSpPr/>
            <p:nvPr/>
          </p:nvSpPr>
          <p:spPr>
            <a:xfrm>
              <a:off x="2859519" y="2278165"/>
              <a:ext cx="56954" cy="54481"/>
            </a:xfrm>
            <a:custGeom>
              <a:avLst/>
              <a:gdLst/>
              <a:ahLst/>
              <a:cxnLst/>
              <a:rect l="l" t="t" r="r" b="b"/>
              <a:pathLst>
                <a:path w="1981" h="1895" extrusionOk="0">
                  <a:moveTo>
                    <a:pt x="1159" y="1"/>
                  </a:moveTo>
                  <a:cubicBezTo>
                    <a:pt x="991" y="1"/>
                    <a:pt x="710" y="121"/>
                    <a:pt x="429" y="362"/>
                  </a:cubicBezTo>
                  <a:cubicBezTo>
                    <a:pt x="107" y="683"/>
                    <a:pt x="0" y="1058"/>
                    <a:pt x="107" y="1165"/>
                  </a:cubicBezTo>
                  <a:lnTo>
                    <a:pt x="964" y="1861"/>
                  </a:lnTo>
                  <a:cubicBezTo>
                    <a:pt x="987" y="1884"/>
                    <a:pt x="1018" y="1895"/>
                    <a:pt x="1056" y="1895"/>
                  </a:cubicBezTo>
                  <a:cubicBezTo>
                    <a:pt x="1188" y="1895"/>
                    <a:pt x="1397" y="1760"/>
                    <a:pt x="1606" y="1593"/>
                  </a:cubicBezTo>
                  <a:cubicBezTo>
                    <a:pt x="1874" y="1325"/>
                    <a:pt x="1981" y="1111"/>
                    <a:pt x="1927" y="1004"/>
                  </a:cubicBezTo>
                  <a:lnTo>
                    <a:pt x="1285" y="41"/>
                  </a:lnTo>
                  <a:cubicBezTo>
                    <a:pt x="1258" y="14"/>
                    <a:pt x="1215" y="1"/>
                    <a:pt x="1159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1"/>
            <p:cNvSpPr/>
            <p:nvPr/>
          </p:nvSpPr>
          <p:spPr>
            <a:xfrm>
              <a:off x="2644038" y="2370136"/>
              <a:ext cx="193947" cy="218558"/>
            </a:xfrm>
            <a:custGeom>
              <a:avLst/>
              <a:gdLst/>
              <a:ahLst/>
              <a:cxnLst/>
              <a:rect l="l" t="t" r="r" b="b"/>
              <a:pathLst>
                <a:path w="6746" h="7602" extrusionOk="0">
                  <a:moveTo>
                    <a:pt x="5836" y="0"/>
                  </a:moveTo>
                  <a:cubicBezTo>
                    <a:pt x="5300" y="482"/>
                    <a:pt x="4658" y="910"/>
                    <a:pt x="4069" y="1445"/>
                  </a:cubicBezTo>
                  <a:cubicBezTo>
                    <a:pt x="3748" y="1713"/>
                    <a:pt x="3427" y="1981"/>
                    <a:pt x="3159" y="2355"/>
                  </a:cubicBezTo>
                  <a:cubicBezTo>
                    <a:pt x="2892" y="2730"/>
                    <a:pt x="2731" y="3051"/>
                    <a:pt x="2517" y="3426"/>
                  </a:cubicBezTo>
                  <a:cubicBezTo>
                    <a:pt x="2142" y="4068"/>
                    <a:pt x="1821" y="4711"/>
                    <a:pt x="1446" y="5246"/>
                  </a:cubicBezTo>
                  <a:cubicBezTo>
                    <a:pt x="1072" y="5728"/>
                    <a:pt x="590" y="6049"/>
                    <a:pt x="1" y="6210"/>
                  </a:cubicBezTo>
                  <a:lnTo>
                    <a:pt x="429" y="7601"/>
                  </a:lnTo>
                  <a:cubicBezTo>
                    <a:pt x="1286" y="7334"/>
                    <a:pt x="2035" y="6798"/>
                    <a:pt x="2570" y="6103"/>
                  </a:cubicBezTo>
                  <a:cubicBezTo>
                    <a:pt x="3106" y="5460"/>
                    <a:pt x="3427" y="4711"/>
                    <a:pt x="3748" y="4068"/>
                  </a:cubicBezTo>
                  <a:cubicBezTo>
                    <a:pt x="3962" y="3747"/>
                    <a:pt x="4123" y="3480"/>
                    <a:pt x="4337" y="3212"/>
                  </a:cubicBezTo>
                  <a:cubicBezTo>
                    <a:pt x="4498" y="2998"/>
                    <a:pt x="4712" y="2730"/>
                    <a:pt x="4979" y="2516"/>
                  </a:cubicBezTo>
                  <a:cubicBezTo>
                    <a:pt x="5515" y="2034"/>
                    <a:pt x="6103" y="1606"/>
                    <a:pt x="6746" y="1124"/>
                  </a:cubicBezTo>
                  <a:lnTo>
                    <a:pt x="5836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1"/>
            <p:cNvSpPr/>
            <p:nvPr/>
          </p:nvSpPr>
          <p:spPr>
            <a:xfrm>
              <a:off x="2644038" y="2370136"/>
              <a:ext cx="167785" cy="178538"/>
            </a:xfrm>
            <a:custGeom>
              <a:avLst/>
              <a:gdLst/>
              <a:ahLst/>
              <a:cxnLst/>
              <a:rect l="l" t="t" r="r" b="b"/>
              <a:pathLst>
                <a:path w="5836" h="6210" fill="none" extrusionOk="0">
                  <a:moveTo>
                    <a:pt x="5836" y="0"/>
                  </a:moveTo>
                  <a:cubicBezTo>
                    <a:pt x="5300" y="482"/>
                    <a:pt x="4658" y="910"/>
                    <a:pt x="4069" y="1445"/>
                  </a:cubicBezTo>
                  <a:cubicBezTo>
                    <a:pt x="3748" y="1713"/>
                    <a:pt x="3427" y="1981"/>
                    <a:pt x="3159" y="2355"/>
                  </a:cubicBezTo>
                  <a:cubicBezTo>
                    <a:pt x="2892" y="2730"/>
                    <a:pt x="2731" y="3051"/>
                    <a:pt x="2517" y="3426"/>
                  </a:cubicBezTo>
                  <a:cubicBezTo>
                    <a:pt x="2142" y="4068"/>
                    <a:pt x="1821" y="4711"/>
                    <a:pt x="1446" y="5246"/>
                  </a:cubicBezTo>
                  <a:cubicBezTo>
                    <a:pt x="1072" y="5728"/>
                    <a:pt x="590" y="6049"/>
                    <a:pt x="1" y="621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1"/>
            <p:cNvSpPr/>
            <p:nvPr/>
          </p:nvSpPr>
          <p:spPr>
            <a:xfrm>
              <a:off x="2656371" y="2402451"/>
              <a:ext cx="181614" cy="186242"/>
            </a:xfrm>
            <a:custGeom>
              <a:avLst/>
              <a:gdLst/>
              <a:ahLst/>
              <a:cxnLst/>
              <a:rect l="l" t="t" r="r" b="b"/>
              <a:pathLst>
                <a:path w="6317" h="6478" fill="none" extrusionOk="0">
                  <a:moveTo>
                    <a:pt x="0" y="6477"/>
                  </a:moveTo>
                  <a:cubicBezTo>
                    <a:pt x="857" y="6210"/>
                    <a:pt x="1606" y="5674"/>
                    <a:pt x="2141" y="4979"/>
                  </a:cubicBezTo>
                  <a:cubicBezTo>
                    <a:pt x="2677" y="4336"/>
                    <a:pt x="2998" y="3587"/>
                    <a:pt x="3319" y="2944"/>
                  </a:cubicBezTo>
                  <a:cubicBezTo>
                    <a:pt x="3533" y="2623"/>
                    <a:pt x="3694" y="2356"/>
                    <a:pt x="3854" y="2088"/>
                  </a:cubicBezTo>
                  <a:cubicBezTo>
                    <a:pt x="4069" y="1874"/>
                    <a:pt x="4283" y="1606"/>
                    <a:pt x="4550" y="1392"/>
                  </a:cubicBezTo>
                  <a:cubicBezTo>
                    <a:pt x="5086" y="910"/>
                    <a:pt x="5674" y="482"/>
                    <a:pt x="6317" y="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1"/>
            <p:cNvSpPr/>
            <p:nvPr/>
          </p:nvSpPr>
          <p:spPr>
            <a:xfrm>
              <a:off x="2654819" y="2538410"/>
              <a:ext cx="41572" cy="46058"/>
            </a:xfrm>
            <a:custGeom>
              <a:avLst/>
              <a:gdLst/>
              <a:ahLst/>
              <a:cxnLst/>
              <a:rect l="l" t="t" r="r" b="b"/>
              <a:pathLst>
                <a:path w="1446" h="1602" extrusionOk="0">
                  <a:moveTo>
                    <a:pt x="427" y="0"/>
                  </a:moveTo>
                  <a:cubicBezTo>
                    <a:pt x="357" y="0"/>
                    <a:pt x="281" y="13"/>
                    <a:pt x="215" y="35"/>
                  </a:cubicBezTo>
                  <a:cubicBezTo>
                    <a:pt x="54" y="143"/>
                    <a:pt x="1" y="303"/>
                    <a:pt x="54" y="464"/>
                  </a:cubicBezTo>
                  <a:lnTo>
                    <a:pt x="482" y="1481"/>
                  </a:lnTo>
                  <a:cubicBezTo>
                    <a:pt x="509" y="1561"/>
                    <a:pt x="589" y="1601"/>
                    <a:pt x="697" y="1601"/>
                  </a:cubicBezTo>
                  <a:cubicBezTo>
                    <a:pt x="804" y="1601"/>
                    <a:pt x="937" y="1561"/>
                    <a:pt x="1071" y="1481"/>
                  </a:cubicBezTo>
                  <a:cubicBezTo>
                    <a:pt x="1339" y="1320"/>
                    <a:pt x="1446" y="1053"/>
                    <a:pt x="1339" y="945"/>
                  </a:cubicBezTo>
                  <a:lnTo>
                    <a:pt x="643" y="89"/>
                  </a:lnTo>
                  <a:cubicBezTo>
                    <a:pt x="612" y="26"/>
                    <a:pt x="525" y="0"/>
                    <a:pt x="427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1"/>
            <p:cNvSpPr/>
            <p:nvPr/>
          </p:nvSpPr>
          <p:spPr>
            <a:xfrm>
              <a:off x="2682534" y="2510465"/>
              <a:ext cx="47725" cy="40969"/>
            </a:xfrm>
            <a:custGeom>
              <a:avLst/>
              <a:gdLst/>
              <a:ahLst/>
              <a:cxnLst/>
              <a:rect l="l" t="t" r="r" b="b"/>
              <a:pathLst>
                <a:path w="1660" h="1425" extrusionOk="0">
                  <a:moveTo>
                    <a:pt x="479" y="1"/>
                  </a:moveTo>
                  <a:cubicBezTo>
                    <a:pt x="371" y="1"/>
                    <a:pt x="238" y="89"/>
                    <a:pt x="161" y="204"/>
                  </a:cubicBezTo>
                  <a:cubicBezTo>
                    <a:pt x="0" y="365"/>
                    <a:pt x="0" y="526"/>
                    <a:pt x="107" y="633"/>
                  </a:cubicBezTo>
                  <a:lnTo>
                    <a:pt x="964" y="1382"/>
                  </a:lnTo>
                  <a:cubicBezTo>
                    <a:pt x="992" y="1411"/>
                    <a:pt x="1033" y="1424"/>
                    <a:pt x="1079" y="1424"/>
                  </a:cubicBezTo>
                  <a:cubicBezTo>
                    <a:pt x="1207" y="1424"/>
                    <a:pt x="1381" y="1325"/>
                    <a:pt x="1499" y="1168"/>
                  </a:cubicBezTo>
                  <a:cubicBezTo>
                    <a:pt x="1660" y="954"/>
                    <a:pt x="1660" y="686"/>
                    <a:pt x="1553" y="633"/>
                  </a:cubicBezTo>
                  <a:lnTo>
                    <a:pt x="589" y="44"/>
                  </a:lnTo>
                  <a:cubicBezTo>
                    <a:pt x="559" y="14"/>
                    <a:pt x="521" y="1"/>
                    <a:pt x="479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1"/>
            <p:cNvSpPr/>
            <p:nvPr/>
          </p:nvSpPr>
          <p:spPr>
            <a:xfrm>
              <a:off x="2702544" y="2466851"/>
              <a:ext cx="52354" cy="49738"/>
            </a:xfrm>
            <a:custGeom>
              <a:avLst/>
              <a:gdLst/>
              <a:ahLst/>
              <a:cxnLst/>
              <a:rect l="l" t="t" r="r" b="b"/>
              <a:pathLst>
                <a:path w="1821" h="1730" extrusionOk="0">
                  <a:moveTo>
                    <a:pt x="698" y="0"/>
                  </a:moveTo>
                  <a:cubicBezTo>
                    <a:pt x="545" y="0"/>
                    <a:pt x="353" y="202"/>
                    <a:pt x="161" y="490"/>
                  </a:cubicBezTo>
                  <a:cubicBezTo>
                    <a:pt x="0" y="811"/>
                    <a:pt x="0" y="1079"/>
                    <a:pt x="107" y="1133"/>
                  </a:cubicBezTo>
                  <a:lnTo>
                    <a:pt x="1071" y="1721"/>
                  </a:lnTo>
                  <a:cubicBezTo>
                    <a:pt x="1087" y="1727"/>
                    <a:pt x="1105" y="1730"/>
                    <a:pt x="1124" y="1730"/>
                  </a:cubicBezTo>
                  <a:cubicBezTo>
                    <a:pt x="1285" y="1730"/>
                    <a:pt x="1516" y="1528"/>
                    <a:pt x="1660" y="1240"/>
                  </a:cubicBezTo>
                  <a:cubicBezTo>
                    <a:pt x="1820" y="919"/>
                    <a:pt x="1820" y="651"/>
                    <a:pt x="1713" y="544"/>
                  </a:cubicBezTo>
                  <a:lnTo>
                    <a:pt x="750" y="8"/>
                  </a:lnTo>
                  <a:cubicBezTo>
                    <a:pt x="733" y="3"/>
                    <a:pt x="716" y="0"/>
                    <a:pt x="698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1"/>
            <p:cNvSpPr/>
            <p:nvPr/>
          </p:nvSpPr>
          <p:spPr>
            <a:xfrm>
              <a:off x="2727154" y="2431748"/>
              <a:ext cx="47754" cy="41228"/>
            </a:xfrm>
            <a:custGeom>
              <a:avLst/>
              <a:gdLst/>
              <a:ahLst/>
              <a:cxnLst/>
              <a:rect l="l" t="t" r="r" b="b"/>
              <a:pathLst>
                <a:path w="1661" h="1434" extrusionOk="0">
                  <a:moveTo>
                    <a:pt x="555" y="0"/>
                  </a:moveTo>
                  <a:cubicBezTo>
                    <a:pt x="431" y="0"/>
                    <a:pt x="271" y="83"/>
                    <a:pt x="161" y="266"/>
                  </a:cubicBezTo>
                  <a:cubicBezTo>
                    <a:pt x="1" y="480"/>
                    <a:pt x="1" y="748"/>
                    <a:pt x="108" y="801"/>
                  </a:cubicBezTo>
                  <a:lnTo>
                    <a:pt x="1071" y="1390"/>
                  </a:lnTo>
                  <a:cubicBezTo>
                    <a:pt x="1116" y="1420"/>
                    <a:pt x="1161" y="1433"/>
                    <a:pt x="1206" y="1433"/>
                  </a:cubicBezTo>
                  <a:cubicBezTo>
                    <a:pt x="1321" y="1433"/>
                    <a:pt x="1437" y="1345"/>
                    <a:pt x="1553" y="1229"/>
                  </a:cubicBezTo>
                  <a:cubicBezTo>
                    <a:pt x="1607" y="1069"/>
                    <a:pt x="1660" y="855"/>
                    <a:pt x="1553" y="801"/>
                  </a:cubicBezTo>
                  <a:lnTo>
                    <a:pt x="696" y="52"/>
                  </a:lnTo>
                  <a:cubicBezTo>
                    <a:pt x="663" y="18"/>
                    <a:pt x="613" y="0"/>
                    <a:pt x="55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1"/>
            <p:cNvSpPr/>
            <p:nvPr/>
          </p:nvSpPr>
          <p:spPr>
            <a:xfrm>
              <a:off x="2756393" y="2396299"/>
              <a:ext cx="52354" cy="49278"/>
            </a:xfrm>
            <a:custGeom>
              <a:avLst/>
              <a:gdLst/>
              <a:ahLst/>
              <a:cxnLst/>
              <a:rect l="l" t="t" r="r" b="b"/>
              <a:pathLst>
                <a:path w="1821" h="1714" extrusionOk="0">
                  <a:moveTo>
                    <a:pt x="887" y="0"/>
                  </a:moveTo>
                  <a:cubicBezTo>
                    <a:pt x="756" y="0"/>
                    <a:pt x="554" y="71"/>
                    <a:pt x="375" y="214"/>
                  </a:cubicBezTo>
                  <a:cubicBezTo>
                    <a:pt x="108" y="482"/>
                    <a:pt x="1" y="749"/>
                    <a:pt x="108" y="857"/>
                  </a:cubicBezTo>
                  <a:lnTo>
                    <a:pt x="857" y="1660"/>
                  </a:lnTo>
                  <a:cubicBezTo>
                    <a:pt x="893" y="1695"/>
                    <a:pt x="946" y="1713"/>
                    <a:pt x="1010" y="1713"/>
                  </a:cubicBezTo>
                  <a:cubicBezTo>
                    <a:pt x="1137" y="1713"/>
                    <a:pt x="1303" y="1642"/>
                    <a:pt x="1446" y="1499"/>
                  </a:cubicBezTo>
                  <a:cubicBezTo>
                    <a:pt x="1714" y="1338"/>
                    <a:pt x="1821" y="1071"/>
                    <a:pt x="1714" y="964"/>
                  </a:cubicBezTo>
                  <a:lnTo>
                    <a:pt x="1018" y="54"/>
                  </a:lnTo>
                  <a:cubicBezTo>
                    <a:pt x="1000" y="18"/>
                    <a:pt x="952" y="0"/>
                    <a:pt x="887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1"/>
            <p:cNvSpPr/>
            <p:nvPr/>
          </p:nvSpPr>
          <p:spPr>
            <a:xfrm>
              <a:off x="2796413" y="2371056"/>
              <a:ext cx="44649" cy="45339"/>
            </a:xfrm>
            <a:custGeom>
              <a:avLst/>
              <a:gdLst/>
              <a:ahLst/>
              <a:cxnLst/>
              <a:rect l="l" t="t" r="r" b="b"/>
              <a:pathLst>
                <a:path w="1553" h="1577" extrusionOk="0">
                  <a:moveTo>
                    <a:pt x="550" y="0"/>
                  </a:moveTo>
                  <a:cubicBezTo>
                    <a:pt x="450" y="0"/>
                    <a:pt x="332" y="40"/>
                    <a:pt x="215" y="129"/>
                  </a:cubicBezTo>
                  <a:cubicBezTo>
                    <a:pt x="54" y="289"/>
                    <a:pt x="0" y="503"/>
                    <a:pt x="54" y="610"/>
                  </a:cubicBezTo>
                  <a:lnTo>
                    <a:pt x="750" y="1520"/>
                  </a:lnTo>
                  <a:cubicBezTo>
                    <a:pt x="788" y="1558"/>
                    <a:pt x="839" y="1576"/>
                    <a:pt x="899" y="1576"/>
                  </a:cubicBezTo>
                  <a:cubicBezTo>
                    <a:pt x="1009" y="1576"/>
                    <a:pt x="1147" y="1517"/>
                    <a:pt x="1285" y="1413"/>
                  </a:cubicBezTo>
                  <a:cubicBezTo>
                    <a:pt x="1446" y="1253"/>
                    <a:pt x="1553" y="1039"/>
                    <a:pt x="1446" y="932"/>
                  </a:cubicBezTo>
                  <a:lnTo>
                    <a:pt x="750" y="75"/>
                  </a:lnTo>
                  <a:cubicBezTo>
                    <a:pt x="702" y="27"/>
                    <a:pt x="632" y="0"/>
                    <a:pt x="55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1"/>
            <p:cNvSpPr/>
            <p:nvPr/>
          </p:nvSpPr>
          <p:spPr>
            <a:xfrm>
              <a:off x="2422433" y="2282391"/>
              <a:ext cx="167785" cy="204729"/>
            </a:xfrm>
            <a:custGeom>
              <a:avLst/>
              <a:gdLst/>
              <a:ahLst/>
              <a:cxnLst/>
              <a:rect l="l" t="t" r="r" b="b"/>
              <a:pathLst>
                <a:path w="5836" h="7121" extrusionOk="0">
                  <a:moveTo>
                    <a:pt x="5675" y="1"/>
                  </a:moveTo>
                  <a:cubicBezTo>
                    <a:pt x="4765" y="108"/>
                    <a:pt x="3962" y="643"/>
                    <a:pt x="3426" y="1178"/>
                  </a:cubicBezTo>
                  <a:cubicBezTo>
                    <a:pt x="2891" y="1767"/>
                    <a:pt x="2516" y="2410"/>
                    <a:pt x="2142" y="2998"/>
                  </a:cubicBezTo>
                  <a:cubicBezTo>
                    <a:pt x="1820" y="3587"/>
                    <a:pt x="1499" y="4176"/>
                    <a:pt x="1125" y="4658"/>
                  </a:cubicBezTo>
                  <a:cubicBezTo>
                    <a:pt x="803" y="5193"/>
                    <a:pt x="375" y="5622"/>
                    <a:pt x="0" y="5836"/>
                  </a:cubicBezTo>
                  <a:lnTo>
                    <a:pt x="589" y="7120"/>
                  </a:lnTo>
                  <a:cubicBezTo>
                    <a:pt x="1392" y="6692"/>
                    <a:pt x="1874" y="6103"/>
                    <a:pt x="2302" y="5514"/>
                  </a:cubicBezTo>
                  <a:cubicBezTo>
                    <a:pt x="2730" y="4872"/>
                    <a:pt x="3052" y="4283"/>
                    <a:pt x="3373" y="3694"/>
                  </a:cubicBezTo>
                  <a:cubicBezTo>
                    <a:pt x="4069" y="2570"/>
                    <a:pt x="4818" y="1500"/>
                    <a:pt x="5835" y="1446"/>
                  </a:cubicBezTo>
                  <a:lnTo>
                    <a:pt x="5675" y="1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1"/>
            <p:cNvSpPr/>
            <p:nvPr/>
          </p:nvSpPr>
          <p:spPr>
            <a:xfrm>
              <a:off x="2422433" y="2282391"/>
              <a:ext cx="163156" cy="167785"/>
            </a:xfrm>
            <a:custGeom>
              <a:avLst/>
              <a:gdLst/>
              <a:ahLst/>
              <a:cxnLst/>
              <a:rect l="l" t="t" r="r" b="b"/>
              <a:pathLst>
                <a:path w="5675" h="5836" fill="none" extrusionOk="0">
                  <a:moveTo>
                    <a:pt x="5675" y="1"/>
                  </a:moveTo>
                  <a:cubicBezTo>
                    <a:pt x="4765" y="108"/>
                    <a:pt x="3962" y="643"/>
                    <a:pt x="3426" y="1178"/>
                  </a:cubicBezTo>
                  <a:cubicBezTo>
                    <a:pt x="2891" y="1767"/>
                    <a:pt x="2516" y="2410"/>
                    <a:pt x="2142" y="2998"/>
                  </a:cubicBezTo>
                  <a:cubicBezTo>
                    <a:pt x="1820" y="3587"/>
                    <a:pt x="1499" y="4176"/>
                    <a:pt x="1125" y="4658"/>
                  </a:cubicBezTo>
                  <a:cubicBezTo>
                    <a:pt x="803" y="5193"/>
                    <a:pt x="375" y="5622"/>
                    <a:pt x="0" y="5836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1"/>
            <p:cNvSpPr/>
            <p:nvPr/>
          </p:nvSpPr>
          <p:spPr>
            <a:xfrm>
              <a:off x="2439366" y="2323964"/>
              <a:ext cx="150851" cy="163156"/>
            </a:xfrm>
            <a:custGeom>
              <a:avLst/>
              <a:gdLst/>
              <a:ahLst/>
              <a:cxnLst/>
              <a:rect l="l" t="t" r="r" b="b"/>
              <a:pathLst>
                <a:path w="5247" h="5675" fill="none" extrusionOk="0">
                  <a:moveTo>
                    <a:pt x="0" y="5674"/>
                  </a:moveTo>
                  <a:cubicBezTo>
                    <a:pt x="803" y="5246"/>
                    <a:pt x="1285" y="4657"/>
                    <a:pt x="1713" y="4068"/>
                  </a:cubicBezTo>
                  <a:cubicBezTo>
                    <a:pt x="2141" y="3426"/>
                    <a:pt x="2463" y="2837"/>
                    <a:pt x="2784" y="2248"/>
                  </a:cubicBezTo>
                  <a:cubicBezTo>
                    <a:pt x="3480" y="1124"/>
                    <a:pt x="4229" y="54"/>
                    <a:pt x="5246" y="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1"/>
            <p:cNvSpPr/>
            <p:nvPr/>
          </p:nvSpPr>
          <p:spPr>
            <a:xfrm>
              <a:off x="2430138" y="2436175"/>
              <a:ext cx="43096" cy="43297"/>
            </a:xfrm>
            <a:custGeom>
              <a:avLst/>
              <a:gdLst/>
              <a:ahLst/>
              <a:cxnLst/>
              <a:rect l="l" t="t" r="r" b="b"/>
              <a:pathLst>
                <a:path w="1499" h="1506" extrusionOk="0">
                  <a:moveTo>
                    <a:pt x="408" y="0"/>
                  </a:moveTo>
                  <a:cubicBezTo>
                    <a:pt x="313" y="0"/>
                    <a:pt x="227" y="46"/>
                    <a:pt x="161" y="112"/>
                  </a:cubicBezTo>
                  <a:cubicBezTo>
                    <a:pt x="0" y="219"/>
                    <a:pt x="0" y="380"/>
                    <a:pt x="54" y="487"/>
                  </a:cubicBezTo>
                  <a:lnTo>
                    <a:pt x="696" y="1450"/>
                  </a:lnTo>
                  <a:cubicBezTo>
                    <a:pt x="734" y="1488"/>
                    <a:pt x="792" y="1506"/>
                    <a:pt x="858" y="1506"/>
                  </a:cubicBezTo>
                  <a:cubicBezTo>
                    <a:pt x="979" y="1506"/>
                    <a:pt x="1128" y="1447"/>
                    <a:pt x="1231" y="1343"/>
                  </a:cubicBezTo>
                  <a:cubicBezTo>
                    <a:pt x="1445" y="1183"/>
                    <a:pt x="1499" y="915"/>
                    <a:pt x="1392" y="808"/>
                  </a:cubicBezTo>
                  <a:lnTo>
                    <a:pt x="589" y="58"/>
                  </a:lnTo>
                  <a:cubicBezTo>
                    <a:pt x="528" y="17"/>
                    <a:pt x="466" y="0"/>
                    <a:pt x="408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1"/>
            <p:cNvSpPr/>
            <p:nvPr/>
          </p:nvSpPr>
          <p:spPr>
            <a:xfrm>
              <a:off x="2453224" y="2406649"/>
              <a:ext cx="46172" cy="39474"/>
            </a:xfrm>
            <a:custGeom>
              <a:avLst/>
              <a:gdLst/>
              <a:ahLst/>
              <a:cxnLst/>
              <a:rect l="l" t="t" r="r" b="b"/>
              <a:pathLst>
                <a:path w="1606" h="1373" extrusionOk="0">
                  <a:moveTo>
                    <a:pt x="470" y="1"/>
                  </a:moveTo>
                  <a:cubicBezTo>
                    <a:pt x="356" y="1"/>
                    <a:pt x="195" y="97"/>
                    <a:pt x="107" y="229"/>
                  </a:cubicBezTo>
                  <a:cubicBezTo>
                    <a:pt x="0" y="389"/>
                    <a:pt x="0" y="550"/>
                    <a:pt x="107" y="657"/>
                  </a:cubicBezTo>
                  <a:lnTo>
                    <a:pt x="1017" y="1353"/>
                  </a:lnTo>
                  <a:cubicBezTo>
                    <a:pt x="1042" y="1366"/>
                    <a:pt x="1074" y="1372"/>
                    <a:pt x="1109" y="1372"/>
                  </a:cubicBezTo>
                  <a:cubicBezTo>
                    <a:pt x="1222" y="1372"/>
                    <a:pt x="1376" y="1302"/>
                    <a:pt x="1499" y="1139"/>
                  </a:cubicBezTo>
                  <a:cubicBezTo>
                    <a:pt x="1606" y="925"/>
                    <a:pt x="1606" y="711"/>
                    <a:pt x="1499" y="657"/>
                  </a:cubicBezTo>
                  <a:lnTo>
                    <a:pt x="535" y="15"/>
                  </a:lnTo>
                  <a:cubicBezTo>
                    <a:pt x="516" y="5"/>
                    <a:pt x="494" y="1"/>
                    <a:pt x="470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1"/>
            <p:cNvSpPr/>
            <p:nvPr/>
          </p:nvSpPr>
          <p:spPr>
            <a:xfrm>
              <a:off x="2471681" y="2367779"/>
              <a:ext cx="50801" cy="47294"/>
            </a:xfrm>
            <a:custGeom>
              <a:avLst/>
              <a:gdLst/>
              <a:ahLst/>
              <a:cxnLst/>
              <a:rect l="l" t="t" r="r" b="b"/>
              <a:pathLst>
                <a:path w="1767" h="1645" extrusionOk="0">
                  <a:moveTo>
                    <a:pt x="624" y="0"/>
                  </a:moveTo>
                  <a:cubicBezTo>
                    <a:pt x="496" y="0"/>
                    <a:pt x="293" y="184"/>
                    <a:pt x="161" y="403"/>
                  </a:cubicBezTo>
                  <a:cubicBezTo>
                    <a:pt x="0" y="671"/>
                    <a:pt x="0" y="939"/>
                    <a:pt x="107" y="1046"/>
                  </a:cubicBezTo>
                  <a:lnTo>
                    <a:pt x="1071" y="1634"/>
                  </a:lnTo>
                  <a:cubicBezTo>
                    <a:pt x="1085" y="1641"/>
                    <a:pt x="1101" y="1645"/>
                    <a:pt x="1120" y="1645"/>
                  </a:cubicBezTo>
                  <a:cubicBezTo>
                    <a:pt x="1245" y="1645"/>
                    <a:pt x="1466" y="1493"/>
                    <a:pt x="1606" y="1260"/>
                  </a:cubicBezTo>
                  <a:cubicBezTo>
                    <a:pt x="1767" y="939"/>
                    <a:pt x="1767" y="671"/>
                    <a:pt x="1660" y="617"/>
                  </a:cubicBezTo>
                  <a:lnTo>
                    <a:pt x="696" y="28"/>
                  </a:lnTo>
                  <a:cubicBezTo>
                    <a:pt x="677" y="9"/>
                    <a:pt x="652" y="0"/>
                    <a:pt x="624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1"/>
            <p:cNvSpPr/>
            <p:nvPr/>
          </p:nvSpPr>
          <p:spPr>
            <a:xfrm>
              <a:off x="2494767" y="2336585"/>
              <a:ext cx="46201" cy="39416"/>
            </a:xfrm>
            <a:custGeom>
              <a:avLst/>
              <a:gdLst/>
              <a:ahLst/>
              <a:cxnLst/>
              <a:rect l="l" t="t" r="r" b="b"/>
              <a:pathLst>
                <a:path w="1607" h="1371" extrusionOk="0">
                  <a:moveTo>
                    <a:pt x="483" y="1"/>
                  </a:moveTo>
                  <a:cubicBezTo>
                    <a:pt x="371" y="1"/>
                    <a:pt x="225" y="100"/>
                    <a:pt x="107" y="257"/>
                  </a:cubicBezTo>
                  <a:cubicBezTo>
                    <a:pt x="0" y="418"/>
                    <a:pt x="0" y="632"/>
                    <a:pt x="107" y="739"/>
                  </a:cubicBezTo>
                  <a:lnTo>
                    <a:pt x="1071" y="1328"/>
                  </a:lnTo>
                  <a:cubicBezTo>
                    <a:pt x="1101" y="1358"/>
                    <a:pt x="1139" y="1371"/>
                    <a:pt x="1181" y="1371"/>
                  </a:cubicBezTo>
                  <a:cubicBezTo>
                    <a:pt x="1289" y="1371"/>
                    <a:pt x="1422" y="1283"/>
                    <a:pt x="1499" y="1167"/>
                  </a:cubicBezTo>
                  <a:cubicBezTo>
                    <a:pt x="1606" y="1006"/>
                    <a:pt x="1606" y="792"/>
                    <a:pt x="1499" y="739"/>
                  </a:cubicBezTo>
                  <a:lnTo>
                    <a:pt x="589" y="43"/>
                  </a:lnTo>
                  <a:cubicBezTo>
                    <a:pt x="561" y="14"/>
                    <a:pt x="524" y="1"/>
                    <a:pt x="483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1"/>
            <p:cNvSpPr/>
            <p:nvPr/>
          </p:nvSpPr>
          <p:spPr>
            <a:xfrm>
              <a:off x="2517854" y="2300906"/>
              <a:ext cx="49278" cy="47754"/>
            </a:xfrm>
            <a:custGeom>
              <a:avLst/>
              <a:gdLst/>
              <a:ahLst/>
              <a:cxnLst/>
              <a:rect l="l" t="t" r="r" b="b"/>
              <a:pathLst>
                <a:path w="1714" h="1661" extrusionOk="0">
                  <a:moveTo>
                    <a:pt x="896" y="1"/>
                  </a:moveTo>
                  <a:cubicBezTo>
                    <a:pt x="766" y="1"/>
                    <a:pt x="558" y="84"/>
                    <a:pt x="375" y="267"/>
                  </a:cubicBezTo>
                  <a:cubicBezTo>
                    <a:pt x="107" y="481"/>
                    <a:pt x="0" y="802"/>
                    <a:pt x="107" y="909"/>
                  </a:cubicBezTo>
                  <a:lnTo>
                    <a:pt x="964" y="1605"/>
                  </a:lnTo>
                  <a:cubicBezTo>
                    <a:pt x="1002" y="1643"/>
                    <a:pt x="1053" y="1661"/>
                    <a:pt x="1111" y="1661"/>
                  </a:cubicBezTo>
                  <a:cubicBezTo>
                    <a:pt x="1216" y="1661"/>
                    <a:pt x="1342" y="1602"/>
                    <a:pt x="1446" y="1498"/>
                  </a:cubicBezTo>
                  <a:cubicBezTo>
                    <a:pt x="1660" y="1337"/>
                    <a:pt x="1713" y="1123"/>
                    <a:pt x="1660" y="1016"/>
                  </a:cubicBezTo>
                  <a:lnTo>
                    <a:pt x="1017" y="53"/>
                  </a:lnTo>
                  <a:cubicBezTo>
                    <a:pt x="1000" y="19"/>
                    <a:pt x="957" y="1"/>
                    <a:pt x="896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1"/>
            <p:cNvSpPr/>
            <p:nvPr/>
          </p:nvSpPr>
          <p:spPr>
            <a:xfrm>
              <a:off x="2560950" y="2282708"/>
              <a:ext cx="30791" cy="47438"/>
            </a:xfrm>
            <a:custGeom>
              <a:avLst/>
              <a:gdLst/>
              <a:ahLst/>
              <a:cxnLst/>
              <a:rect l="l" t="t" r="r" b="b"/>
              <a:pathLst>
                <a:path w="1071" h="1650" extrusionOk="0">
                  <a:moveTo>
                    <a:pt x="670" y="0"/>
                  </a:moveTo>
                  <a:cubicBezTo>
                    <a:pt x="599" y="0"/>
                    <a:pt x="518" y="13"/>
                    <a:pt x="428" y="43"/>
                  </a:cubicBezTo>
                  <a:cubicBezTo>
                    <a:pt x="161" y="97"/>
                    <a:pt x="0" y="311"/>
                    <a:pt x="54" y="418"/>
                  </a:cubicBezTo>
                  <a:lnTo>
                    <a:pt x="482" y="1489"/>
                  </a:lnTo>
                  <a:cubicBezTo>
                    <a:pt x="536" y="1596"/>
                    <a:pt x="696" y="1649"/>
                    <a:pt x="857" y="1649"/>
                  </a:cubicBezTo>
                  <a:cubicBezTo>
                    <a:pt x="964" y="1596"/>
                    <a:pt x="1071" y="1489"/>
                    <a:pt x="1071" y="1328"/>
                  </a:cubicBezTo>
                  <a:lnTo>
                    <a:pt x="964" y="204"/>
                  </a:lnTo>
                  <a:cubicBezTo>
                    <a:pt x="964" y="88"/>
                    <a:pt x="853" y="0"/>
                    <a:pt x="67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1"/>
            <p:cNvSpPr/>
            <p:nvPr/>
          </p:nvSpPr>
          <p:spPr>
            <a:xfrm>
              <a:off x="2554798" y="2614828"/>
              <a:ext cx="75440" cy="235491"/>
            </a:xfrm>
            <a:custGeom>
              <a:avLst/>
              <a:gdLst/>
              <a:ahLst/>
              <a:cxnLst/>
              <a:rect l="l" t="t" r="r" b="b"/>
              <a:pathLst>
                <a:path w="2624" h="8191" extrusionOk="0">
                  <a:moveTo>
                    <a:pt x="1392" y="0"/>
                  </a:moveTo>
                  <a:lnTo>
                    <a:pt x="0" y="322"/>
                  </a:lnTo>
                  <a:cubicBezTo>
                    <a:pt x="161" y="803"/>
                    <a:pt x="107" y="1446"/>
                    <a:pt x="268" y="2302"/>
                  </a:cubicBezTo>
                  <a:cubicBezTo>
                    <a:pt x="321" y="2409"/>
                    <a:pt x="321" y="2516"/>
                    <a:pt x="375" y="2624"/>
                  </a:cubicBezTo>
                  <a:lnTo>
                    <a:pt x="482" y="2838"/>
                  </a:lnTo>
                  <a:lnTo>
                    <a:pt x="642" y="3319"/>
                  </a:lnTo>
                  <a:cubicBezTo>
                    <a:pt x="750" y="3587"/>
                    <a:pt x="857" y="3908"/>
                    <a:pt x="910" y="4229"/>
                  </a:cubicBezTo>
                  <a:cubicBezTo>
                    <a:pt x="1285" y="5407"/>
                    <a:pt x="1338" y="6585"/>
                    <a:pt x="750" y="7334"/>
                  </a:cubicBezTo>
                  <a:lnTo>
                    <a:pt x="1874" y="8191"/>
                  </a:lnTo>
                  <a:cubicBezTo>
                    <a:pt x="2355" y="7548"/>
                    <a:pt x="2623" y="6745"/>
                    <a:pt x="2623" y="5996"/>
                  </a:cubicBezTo>
                  <a:cubicBezTo>
                    <a:pt x="2623" y="5193"/>
                    <a:pt x="2516" y="4497"/>
                    <a:pt x="2302" y="3801"/>
                  </a:cubicBezTo>
                  <a:cubicBezTo>
                    <a:pt x="2195" y="3480"/>
                    <a:pt x="2088" y="3159"/>
                    <a:pt x="1981" y="2838"/>
                  </a:cubicBezTo>
                  <a:cubicBezTo>
                    <a:pt x="1874" y="2516"/>
                    <a:pt x="1713" y="2142"/>
                    <a:pt x="1660" y="1928"/>
                  </a:cubicBezTo>
                  <a:cubicBezTo>
                    <a:pt x="1552" y="1446"/>
                    <a:pt x="1552" y="750"/>
                    <a:pt x="1392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1"/>
            <p:cNvSpPr/>
            <p:nvPr/>
          </p:nvSpPr>
          <p:spPr>
            <a:xfrm>
              <a:off x="2554798" y="2624056"/>
              <a:ext cx="38496" cy="201653"/>
            </a:xfrm>
            <a:custGeom>
              <a:avLst/>
              <a:gdLst/>
              <a:ahLst/>
              <a:cxnLst/>
              <a:rect l="l" t="t" r="r" b="b"/>
              <a:pathLst>
                <a:path w="1339" h="7014" fill="none" extrusionOk="0">
                  <a:moveTo>
                    <a:pt x="0" y="1"/>
                  </a:moveTo>
                  <a:cubicBezTo>
                    <a:pt x="161" y="482"/>
                    <a:pt x="107" y="1125"/>
                    <a:pt x="268" y="1981"/>
                  </a:cubicBezTo>
                  <a:cubicBezTo>
                    <a:pt x="321" y="2088"/>
                    <a:pt x="321" y="2195"/>
                    <a:pt x="375" y="2303"/>
                  </a:cubicBezTo>
                  <a:lnTo>
                    <a:pt x="482" y="2517"/>
                  </a:lnTo>
                  <a:lnTo>
                    <a:pt x="642" y="2998"/>
                  </a:lnTo>
                  <a:cubicBezTo>
                    <a:pt x="750" y="3266"/>
                    <a:pt x="857" y="3587"/>
                    <a:pt x="910" y="3908"/>
                  </a:cubicBezTo>
                  <a:cubicBezTo>
                    <a:pt x="1285" y="5086"/>
                    <a:pt x="1338" y="6264"/>
                    <a:pt x="750" y="7013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1"/>
            <p:cNvSpPr/>
            <p:nvPr/>
          </p:nvSpPr>
          <p:spPr>
            <a:xfrm>
              <a:off x="2594789" y="2614828"/>
              <a:ext cx="35449" cy="235491"/>
            </a:xfrm>
            <a:custGeom>
              <a:avLst/>
              <a:gdLst/>
              <a:ahLst/>
              <a:cxnLst/>
              <a:rect l="l" t="t" r="r" b="b"/>
              <a:pathLst>
                <a:path w="1233" h="8191" fill="none" extrusionOk="0">
                  <a:moveTo>
                    <a:pt x="483" y="8191"/>
                  </a:moveTo>
                  <a:cubicBezTo>
                    <a:pt x="964" y="7548"/>
                    <a:pt x="1232" y="6745"/>
                    <a:pt x="1232" y="5996"/>
                  </a:cubicBezTo>
                  <a:cubicBezTo>
                    <a:pt x="1232" y="5193"/>
                    <a:pt x="1125" y="4497"/>
                    <a:pt x="911" y="3801"/>
                  </a:cubicBezTo>
                  <a:cubicBezTo>
                    <a:pt x="804" y="3480"/>
                    <a:pt x="697" y="3159"/>
                    <a:pt x="590" y="2838"/>
                  </a:cubicBezTo>
                  <a:cubicBezTo>
                    <a:pt x="483" y="2516"/>
                    <a:pt x="322" y="2142"/>
                    <a:pt x="269" y="1928"/>
                  </a:cubicBezTo>
                  <a:cubicBezTo>
                    <a:pt x="161" y="1446"/>
                    <a:pt x="161" y="750"/>
                    <a:pt x="1" y="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1"/>
            <p:cNvSpPr/>
            <p:nvPr/>
          </p:nvSpPr>
          <p:spPr>
            <a:xfrm>
              <a:off x="2580960" y="2805268"/>
              <a:ext cx="49278" cy="33724"/>
            </a:xfrm>
            <a:custGeom>
              <a:avLst/>
              <a:gdLst/>
              <a:ahLst/>
              <a:cxnLst/>
              <a:rect l="l" t="t" r="r" b="b"/>
              <a:pathLst>
                <a:path w="1714" h="1173" extrusionOk="0">
                  <a:moveTo>
                    <a:pt x="314" y="0"/>
                  </a:moveTo>
                  <a:cubicBezTo>
                    <a:pt x="214" y="0"/>
                    <a:pt x="98" y="96"/>
                    <a:pt x="54" y="228"/>
                  </a:cubicBezTo>
                  <a:cubicBezTo>
                    <a:pt x="0" y="336"/>
                    <a:pt x="0" y="496"/>
                    <a:pt x="161" y="603"/>
                  </a:cubicBezTo>
                  <a:lnTo>
                    <a:pt x="1124" y="1138"/>
                  </a:lnTo>
                  <a:cubicBezTo>
                    <a:pt x="1148" y="1162"/>
                    <a:pt x="1176" y="1173"/>
                    <a:pt x="1208" y="1173"/>
                  </a:cubicBezTo>
                  <a:cubicBezTo>
                    <a:pt x="1323" y="1173"/>
                    <a:pt x="1481" y="1038"/>
                    <a:pt x="1606" y="871"/>
                  </a:cubicBezTo>
                  <a:cubicBezTo>
                    <a:pt x="1713" y="603"/>
                    <a:pt x="1606" y="336"/>
                    <a:pt x="1499" y="336"/>
                  </a:cubicBezTo>
                  <a:lnTo>
                    <a:pt x="375" y="14"/>
                  </a:lnTo>
                  <a:cubicBezTo>
                    <a:pt x="356" y="5"/>
                    <a:pt x="335" y="0"/>
                    <a:pt x="314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1"/>
            <p:cNvSpPr/>
            <p:nvPr/>
          </p:nvSpPr>
          <p:spPr>
            <a:xfrm>
              <a:off x="2587113" y="2768726"/>
              <a:ext cx="47725" cy="26191"/>
            </a:xfrm>
            <a:custGeom>
              <a:avLst/>
              <a:gdLst/>
              <a:ahLst/>
              <a:cxnLst/>
              <a:rect l="l" t="t" r="r" b="b"/>
              <a:pathLst>
                <a:path w="1660" h="911" extrusionOk="0">
                  <a:moveTo>
                    <a:pt x="1392" y="1"/>
                  </a:moveTo>
                  <a:lnTo>
                    <a:pt x="268" y="108"/>
                  </a:lnTo>
                  <a:cubicBezTo>
                    <a:pt x="107" y="108"/>
                    <a:pt x="0" y="268"/>
                    <a:pt x="0" y="429"/>
                  </a:cubicBezTo>
                  <a:cubicBezTo>
                    <a:pt x="0" y="643"/>
                    <a:pt x="107" y="750"/>
                    <a:pt x="268" y="804"/>
                  </a:cubicBezTo>
                  <a:lnTo>
                    <a:pt x="1392" y="911"/>
                  </a:lnTo>
                  <a:cubicBezTo>
                    <a:pt x="1553" y="911"/>
                    <a:pt x="1660" y="696"/>
                    <a:pt x="1660" y="429"/>
                  </a:cubicBezTo>
                  <a:cubicBezTo>
                    <a:pt x="1660" y="215"/>
                    <a:pt x="1553" y="1"/>
                    <a:pt x="139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1"/>
            <p:cNvSpPr/>
            <p:nvPr/>
          </p:nvSpPr>
          <p:spPr>
            <a:xfrm>
              <a:off x="2580960" y="2721030"/>
              <a:ext cx="50801" cy="40020"/>
            </a:xfrm>
            <a:custGeom>
              <a:avLst/>
              <a:gdLst/>
              <a:ahLst/>
              <a:cxnLst/>
              <a:rect l="l" t="t" r="r" b="b"/>
              <a:pathLst>
                <a:path w="1767" h="1392" extrusionOk="0">
                  <a:moveTo>
                    <a:pt x="1285" y="0"/>
                  </a:moveTo>
                  <a:lnTo>
                    <a:pt x="214" y="321"/>
                  </a:lnTo>
                  <a:cubicBezTo>
                    <a:pt x="54" y="375"/>
                    <a:pt x="0" y="642"/>
                    <a:pt x="54" y="910"/>
                  </a:cubicBezTo>
                  <a:cubicBezTo>
                    <a:pt x="161" y="1231"/>
                    <a:pt x="268" y="1392"/>
                    <a:pt x="428" y="1392"/>
                  </a:cubicBezTo>
                  <a:lnTo>
                    <a:pt x="1553" y="1231"/>
                  </a:lnTo>
                  <a:cubicBezTo>
                    <a:pt x="1713" y="1178"/>
                    <a:pt x="1767" y="910"/>
                    <a:pt x="1713" y="535"/>
                  </a:cubicBezTo>
                  <a:cubicBezTo>
                    <a:pt x="1606" y="214"/>
                    <a:pt x="1392" y="0"/>
                    <a:pt x="128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1"/>
            <p:cNvSpPr/>
            <p:nvPr/>
          </p:nvSpPr>
          <p:spPr>
            <a:xfrm>
              <a:off x="2570179" y="2688313"/>
              <a:ext cx="49278" cy="31596"/>
            </a:xfrm>
            <a:custGeom>
              <a:avLst/>
              <a:gdLst/>
              <a:ahLst/>
              <a:cxnLst/>
              <a:rect l="l" t="t" r="r" b="b"/>
              <a:pathLst>
                <a:path w="1714" h="1099" extrusionOk="0">
                  <a:moveTo>
                    <a:pt x="1314" y="0"/>
                  </a:moveTo>
                  <a:cubicBezTo>
                    <a:pt x="1287" y="0"/>
                    <a:pt x="1259" y="5"/>
                    <a:pt x="1232" y="14"/>
                  </a:cubicBezTo>
                  <a:lnTo>
                    <a:pt x="215" y="389"/>
                  </a:lnTo>
                  <a:cubicBezTo>
                    <a:pt x="54" y="442"/>
                    <a:pt x="0" y="656"/>
                    <a:pt x="54" y="817"/>
                  </a:cubicBezTo>
                  <a:cubicBezTo>
                    <a:pt x="143" y="994"/>
                    <a:pt x="268" y="1098"/>
                    <a:pt x="369" y="1098"/>
                  </a:cubicBezTo>
                  <a:cubicBezTo>
                    <a:pt x="390" y="1098"/>
                    <a:pt x="410" y="1094"/>
                    <a:pt x="429" y="1085"/>
                  </a:cubicBezTo>
                  <a:lnTo>
                    <a:pt x="1499" y="763"/>
                  </a:lnTo>
                  <a:cubicBezTo>
                    <a:pt x="1660" y="710"/>
                    <a:pt x="1713" y="496"/>
                    <a:pt x="1660" y="282"/>
                  </a:cubicBezTo>
                  <a:cubicBezTo>
                    <a:pt x="1571" y="104"/>
                    <a:pt x="1446" y="0"/>
                    <a:pt x="1314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1"/>
            <p:cNvSpPr/>
            <p:nvPr/>
          </p:nvSpPr>
          <p:spPr>
            <a:xfrm>
              <a:off x="2557874" y="2650219"/>
              <a:ext cx="49278" cy="37145"/>
            </a:xfrm>
            <a:custGeom>
              <a:avLst/>
              <a:gdLst/>
              <a:ahLst/>
              <a:cxnLst/>
              <a:rect l="l" t="t" r="r" b="b"/>
              <a:pathLst>
                <a:path w="1714" h="1292" extrusionOk="0">
                  <a:moveTo>
                    <a:pt x="1338" y="1"/>
                  </a:moveTo>
                  <a:lnTo>
                    <a:pt x="268" y="108"/>
                  </a:lnTo>
                  <a:cubicBezTo>
                    <a:pt x="107" y="108"/>
                    <a:pt x="0" y="322"/>
                    <a:pt x="54" y="697"/>
                  </a:cubicBezTo>
                  <a:cubicBezTo>
                    <a:pt x="103" y="994"/>
                    <a:pt x="290" y="1291"/>
                    <a:pt x="403" y="1291"/>
                  </a:cubicBezTo>
                  <a:cubicBezTo>
                    <a:pt x="412" y="1291"/>
                    <a:pt x="420" y="1289"/>
                    <a:pt x="428" y="1285"/>
                  </a:cubicBezTo>
                  <a:lnTo>
                    <a:pt x="1499" y="911"/>
                  </a:lnTo>
                  <a:cubicBezTo>
                    <a:pt x="1660" y="857"/>
                    <a:pt x="1713" y="697"/>
                    <a:pt x="1660" y="429"/>
                  </a:cubicBezTo>
                  <a:cubicBezTo>
                    <a:pt x="1660" y="215"/>
                    <a:pt x="1499" y="1"/>
                    <a:pt x="1338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1"/>
            <p:cNvSpPr/>
            <p:nvPr/>
          </p:nvSpPr>
          <p:spPr>
            <a:xfrm>
              <a:off x="2553245" y="2611521"/>
              <a:ext cx="49278" cy="27945"/>
            </a:xfrm>
            <a:custGeom>
              <a:avLst/>
              <a:gdLst/>
              <a:ahLst/>
              <a:cxnLst/>
              <a:rect l="l" t="t" r="r" b="b"/>
              <a:pathLst>
                <a:path w="1714" h="972" extrusionOk="0">
                  <a:moveTo>
                    <a:pt x="1390" y="0"/>
                  </a:moveTo>
                  <a:cubicBezTo>
                    <a:pt x="1373" y="0"/>
                    <a:pt x="1356" y="3"/>
                    <a:pt x="1339" y="8"/>
                  </a:cubicBezTo>
                  <a:lnTo>
                    <a:pt x="268" y="276"/>
                  </a:lnTo>
                  <a:cubicBezTo>
                    <a:pt x="108" y="330"/>
                    <a:pt x="1" y="490"/>
                    <a:pt x="54" y="651"/>
                  </a:cubicBezTo>
                  <a:cubicBezTo>
                    <a:pt x="108" y="865"/>
                    <a:pt x="215" y="972"/>
                    <a:pt x="375" y="972"/>
                  </a:cubicBezTo>
                  <a:lnTo>
                    <a:pt x="1499" y="865"/>
                  </a:lnTo>
                  <a:cubicBezTo>
                    <a:pt x="1606" y="865"/>
                    <a:pt x="1714" y="651"/>
                    <a:pt x="1714" y="383"/>
                  </a:cubicBezTo>
                  <a:cubicBezTo>
                    <a:pt x="1666" y="192"/>
                    <a:pt x="1532" y="0"/>
                    <a:pt x="139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1"/>
            <p:cNvSpPr/>
            <p:nvPr/>
          </p:nvSpPr>
          <p:spPr>
            <a:xfrm>
              <a:off x="2630209" y="1785304"/>
              <a:ext cx="83116" cy="120060"/>
            </a:xfrm>
            <a:custGeom>
              <a:avLst/>
              <a:gdLst/>
              <a:ahLst/>
              <a:cxnLst/>
              <a:rect l="l" t="t" r="r" b="b"/>
              <a:pathLst>
                <a:path w="2891" h="4176" extrusionOk="0">
                  <a:moveTo>
                    <a:pt x="482" y="0"/>
                  </a:moveTo>
                  <a:lnTo>
                    <a:pt x="0" y="857"/>
                  </a:lnTo>
                  <a:cubicBezTo>
                    <a:pt x="214" y="964"/>
                    <a:pt x="375" y="1178"/>
                    <a:pt x="589" y="1445"/>
                  </a:cubicBezTo>
                  <a:cubicBezTo>
                    <a:pt x="750" y="1713"/>
                    <a:pt x="910" y="1981"/>
                    <a:pt x="1071" y="2302"/>
                  </a:cubicBezTo>
                  <a:cubicBezTo>
                    <a:pt x="1231" y="2623"/>
                    <a:pt x="1392" y="2944"/>
                    <a:pt x="1553" y="3212"/>
                  </a:cubicBezTo>
                  <a:cubicBezTo>
                    <a:pt x="1767" y="3533"/>
                    <a:pt x="1927" y="3908"/>
                    <a:pt x="2409" y="4176"/>
                  </a:cubicBezTo>
                  <a:lnTo>
                    <a:pt x="2891" y="3319"/>
                  </a:lnTo>
                  <a:cubicBezTo>
                    <a:pt x="2784" y="3266"/>
                    <a:pt x="2570" y="2998"/>
                    <a:pt x="2409" y="2730"/>
                  </a:cubicBezTo>
                  <a:cubicBezTo>
                    <a:pt x="2248" y="2463"/>
                    <a:pt x="2088" y="2141"/>
                    <a:pt x="1927" y="1820"/>
                  </a:cubicBezTo>
                  <a:cubicBezTo>
                    <a:pt x="1767" y="1553"/>
                    <a:pt x="1606" y="1231"/>
                    <a:pt x="1392" y="910"/>
                  </a:cubicBezTo>
                  <a:cubicBezTo>
                    <a:pt x="1178" y="589"/>
                    <a:pt x="964" y="214"/>
                    <a:pt x="482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1"/>
            <p:cNvSpPr/>
            <p:nvPr/>
          </p:nvSpPr>
          <p:spPr>
            <a:xfrm>
              <a:off x="2644038" y="1785304"/>
              <a:ext cx="69288" cy="95450"/>
            </a:xfrm>
            <a:custGeom>
              <a:avLst/>
              <a:gdLst/>
              <a:ahLst/>
              <a:cxnLst/>
              <a:rect l="l" t="t" r="r" b="b"/>
              <a:pathLst>
                <a:path w="2410" h="3320" fill="none" extrusionOk="0">
                  <a:moveTo>
                    <a:pt x="2410" y="3319"/>
                  </a:moveTo>
                  <a:cubicBezTo>
                    <a:pt x="2303" y="3266"/>
                    <a:pt x="2089" y="2998"/>
                    <a:pt x="1928" y="2730"/>
                  </a:cubicBezTo>
                  <a:cubicBezTo>
                    <a:pt x="1767" y="2463"/>
                    <a:pt x="1607" y="2141"/>
                    <a:pt x="1446" y="1820"/>
                  </a:cubicBezTo>
                  <a:cubicBezTo>
                    <a:pt x="1286" y="1553"/>
                    <a:pt x="1125" y="1231"/>
                    <a:pt x="911" y="910"/>
                  </a:cubicBezTo>
                  <a:cubicBezTo>
                    <a:pt x="697" y="589"/>
                    <a:pt x="483" y="214"/>
                    <a:pt x="1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1"/>
            <p:cNvSpPr/>
            <p:nvPr/>
          </p:nvSpPr>
          <p:spPr>
            <a:xfrm>
              <a:off x="2630209" y="1809914"/>
              <a:ext cx="69288" cy="95450"/>
            </a:xfrm>
            <a:custGeom>
              <a:avLst/>
              <a:gdLst/>
              <a:ahLst/>
              <a:cxnLst/>
              <a:rect l="l" t="t" r="r" b="b"/>
              <a:pathLst>
                <a:path w="2410" h="3320" fill="none" extrusionOk="0">
                  <a:moveTo>
                    <a:pt x="0" y="1"/>
                  </a:moveTo>
                  <a:cubicBezTo>
                    <a:pt x="214" y="108"/>
                    <a:pt x="375" y="322"/>
                    <a:pt x="589" y="589"/>
                  </a:cubicBezTo>
                  <a:cubicBezTo>
                    <a:pt x="750" y="857"/>
                    <a:pt x="910" y="1125"/>
                    <a:pt x="1071" y="1446"/>
                  </a:cubicBezTo>
                  <a:cubicBezTo>
                    <a:pt x="1231" y="1767"/>
                    <a:pt x="1392" y="2088"/>
                    <a:pt x="1553" y="2356"/>
                  </a:cubicBezTo>
                  <a:cubicBezTo>
                    <a:pt x="1767" y="2677"/>
                    <a:pt x="1927" y="3052"/>
                    <a:pt x="2409" y="332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1"/>
            <p:cNvSpPr/>
            <p:nvPr/>
          </p:nvSpPr>
          <p:spPr>
            <a:xfrm>
              <a:off x="2633285" y="1790680"/>
              <a:ext cx="27715" cy="28117"/>
            </a:xfrm>
            <a:custGeom>
              <a:avLst/>
              <a:gdLst/>
              <a:ahLst/>
              <a:cxnLst/>
              <a:rect l="l" t="t" r="r" b="b"/>
              <a:pathLst>
                <a:path w="964" h="978" extrusionOk="0">
                  <a:moveTo>
                    <a:pt x="676" y="1"/>
                  </a:moveTo>
                  <a:cubicBezTo>
                    <a:pt x="616" y="1"/>
                    <a:pt x="562" y="27"/>
                    <a:pt x="535" y="81"/>
                  </a:cubicBezTo>
                  <a:lnTo>
                    <a:pt x="54" y="670"/>
                  </a:lnTo>
                  <a:cubicBezTo>
                    <a:pt x="0" y="777"/>
                    <a:pt x="0" y="884"/>
                    <a:pt x="54" y="937"/>
                  </a:cubicBezTo>
                  <a:cubicBezTo>
                    <a:pt x="80" y="964"/>
                    <a:pt x="121" y="977"/>
                    <a:pt x="161" y="977"/>
                  </a:cubicBezTo>
                  <a:cubicBezTo>
                    <a:pt x="201" y="977"/>
                    <a:pt x="241" y="964"/>
                    <a:pt x="268" y="937"/>
                  </a:cubicBezTo>
                  <a:lnTo>
                    <a:pt x="857" y="402"/>
                  </a:lnTo>
                  <a:cubicBezTo>
                    <a:pt x="964" y="348"/>
                    <a:pt x="964" y="188"/>
                    <a:pt x="857" y="81"/>
                  </a:cubicBezTo>
                  <a:cubicBezTo>
                    <a:pt x="803" y="27"/>
                    <a:pt x="736" y="1"/>
                    <a:pt x="67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1"/>
            <p:cNvSpPr/>
            <p:nvPr/>
          </p:nvSpPr>
          <p:spPr>
            <a:xfrm>
              <a:off x="2642514" y="1809310"/>
              <a:ext cx="32344" cy="24322"/>
            </a:xfrm>
            <a:custGeom>
              <a:avLst/>
              <a:gdLst/>
              <a:ahLst/>
              <a:cxnLst/>
              <a:rect l="l" t="t" r="r" b="b"/>
              <a:pathLst>
                <a:path w="1125" h="846" extrusionOk="0">
                  <a:moveTo>
                    <a:pt x="836" y="1"/>
                  </a:moveTo>
                  <a:cubicBezTo>
                    <a:pt x="807" y="1"/>
                    <a:pt x="778" y="7"/>
                    <a:pt x="750" y="22"/>
                  </a:cubicBezTo>
                  <a:lnTo>
                    <a:pt x="107" y="503"/>
                  </a:lnTo>
                  <a:cubicBezTo>
                    <a:pt x="54" y="557"/>
                    <a:pt x="0" y="664"/>
                    <a:pt x="54" y="718"/>
                  </a:cubicBezTo>
                  <a:cubicBezTo>
                    <a:pt x="93" y="796"/>
                    <a:pt x="190" y="846"/>
                    <a:pt x="260" y="846"/>
                  </a:cubicBezTo>
                  <a:cubicBezTo>
                    <a:pt x="285" y="846"/>
                    <a:pt x="307" y="839"/>
                    <a:pt x="322" y="825"/>
                  </a:cubicBezTo>
                  <a:lnTo>
                    <a:pt x="1017" y="396"/>
                  </a:lnTo>
                  <a:cubicBezTo>
                    <a:pt x="1125" y="343"/>
                    <a:pt x="1125" y="236"/>
                    <a:pt x="1071" y="129"/>
                  </a:cubicBezTo>
                  <a:cubicBezTo>
                    <a:pt x="993" y="50"/>
                    <a:pt x="914" y="1"/>
                    <a:pt x="83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1"/>
            <p:cNvSpPr/>
            <p:nvPr/>
          </p:nvSpPr>
          <p:spPr>
            <a:xfrm>
              <a:off x="2651743" y="1826272"/>
              <a:ext cx="33896" cy="26766"/>
            </a:xfrm>
            <a:custGeom>
              <a:avLst/>
              <a:gdLst/>
              <a:ahLst/>
              <a:cxnLst/>
              <a:rect l="l" t="t" r="r" b="b"/>
              <a:pathLst>
                <a:path w="1179" h="931" extrusionOk="0">
                  <a:moveTo>
                    <a:pt x="884" y="0"/>
                  </a:moveTo>
                  <a:cubicBezTo>
                    <a:pt x="857" y="0"/>
                    <a:pt x="830" y="7"/>
                    <a:pt x="804" y="20"/>
                  </a:cubicBezTo>
                  <a:lnTo>
                    <a:pt x="108" y="395"/>
                  </a:lnTo>
                  <a:cubicBezTo>
                    <a:pt x="1" y="449"/>
                    <a:pt x="1" y="609"/>
                    <a:pt x="108" y="716"/>
                  </a:cubicBezTo>
                  <a:cubicBezTo>
                    <a:pt x="161" y="877"/>
                    <a:pt x="322" y="931"/>
                    <a:pt x="375" y="931"/>
                  </a:cubicBezTo>
                  <a:lnTo>
                    <a:pt x="1071" y="556"/>
                  </a:lnTo>
                  <a:cubicBezTo>
                    <a:pt x="1178" y="502"/>
                    <a:pt x="1178" y="342"/>
                    <a:pt x="1125" y="181"/>
                  </a:cubicBezTo>
                  <a:cubicBezTo>
                    <a:pt x="1044" y="61"/>
                    <a:pt x="964" y="0"/>
                    <a:pt x="88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1"/>
            <p:cNvSpPr/>
            <p:nvPr/>
          </p:nvSpPr>
          <p:spPr>
            <a:xfrm>
              <a:off x="2662524" y="1846254"/>
              <a:ext cx="32344" cy="22770"/>
            </a:xfrm>
            <a:custGeom>
              <a:avLst/>
              <a:gdLst/>
              <a:ahLst/>
              <a:cxnLst/>
              <a:rect l="l" t="t" r="r" b="b"/>
              <a:pathLst>
                <a:path w="1125" h="792" extrusionOk="0">
                  <a:moveTo>
                    <a:pt x="888" y="0"/>
                  </a:moveTo>
                  <a:cubicBezTo>
                    <a:pt x="861" y="0"/>
                    <a:pt x="832" y="7"/>
                    <a:pt x="803" y="21"/>
                  </a:cubicBezTo>
                  <a:lnTo>
                    <a:pt x="107" y="396"/>
                  </a:lnTo>
                  <a:cubicBezTo>
                    <a:pt x="54" y="450"/>
                    <a:pt x="0" y="557"/>
                    <a:pt x="54" y="664"/>
                  </a:cubicBezTo>
                  <a:cubicBezTo>
                    <a:pt x="93" y="742"/>
                    <a:pt x="161" y="792"/>
                    <a:pt x="236" y="792"/>
                  </a:cubicBezTo>
                  <a:cubicBezTo>
                    <a:pt x="264" y="792"/>
                    <a:pt x="293" y="785"/>
                    <a:pt x="321" y="771"/>
                  </a:cubicBezTo>
                  <a:lnTo>
                    <a:pt x="1017" y="396"/>
                  </a:lnTo>
                  <a:cubicBezTo>
                    <a:pt x="1124" y="343"/>
                    <a:pt x="1124" y="236"/>
                    <a:pt x="1071" y="128"/>
                  </a:cubicBezTo>
                  <a:cubicBezTo>
                    <a:pt x="1032" y="50"/>
                    <a:pt x="964" y="0"/>
                    <a:pt x="88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1"/>
            <p:cNvSpPr/>
            <p:nvPr/>
          </p:nvSpPr>
          <p:spPr>
            <a:xfrm>
              <a:off x="2671753" y="1863188"/>
              <a:ext cx="33896" cy="26536"/>
            </a:xfrm>
            <a:custGeom>
              <a:avLst/>
              <a:gdLst/>
              <a:ahLst/>
              <a:cxnLst/>
              <a:rect l="l" t="t" r="r" b="b"/>
              <a:pathLst>
                <a:path w="1179" h="923" extrusionOk="0">
                  <a:moveTo>
                    <a:pt x="888" y="0"/>
                  </a:moveTo>
                  <a:cubicBezTo>
                    <a:pt x="861" y="0"/>
                    <a:pt x="832" y="7"/>
                    <a:pt x="803" y="21"/>
                  </a:cubicBezTo>
                  <a:lnTo>
                    <a:pt x="108" y="396"/>
                  </a:lnTo>
                  <a:cubicBezTo>
                    <a:pt x="54" y="449"/>
                    <a:pt x="0" y="610"/>
                    <a:pt x="108" y="771"/>
                  </a:cubicBezTo>
                  <a:cubicBezTo>
                    <a:pt x="183" y="846"/>
                    <a:pt x="286" y="922"/>
                    <a:pt x="358" y="922"/>
                  </a:cubicBezTo>
                  <a:cubicBezTo>
                    <a:pt x="388" y="922"/>
                    <a:pt x="413" y="909"/>
                    <a:pt x="429" y="878"/>
                  </a:cubicBezTo>
                  <a:lnTo>
                    <a:pt x="1071" y="449"/>
                  </a:lnTo>
                  <a:cubicBezTo>
                    <a:pt x="1178" y="342"/>
                    <a:pt x="1178" y="235"/>
                    <a:pt x="1071" y="128"/>
                  </a:cubicBezTo>
                  <a:cubicBezTo>
                    <a:pt x="1032" y="50"/>
                    <a:pt x="964" y="0"/>
                    <a:pt x="88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1"/>
            <p:cNvSpPr/>
            <p:nvPr/>
          </p:nvSpPr>
          <p:spPr>
            <a:xfrm>
              <a:off x="2687134" y="1878022"/>
              <a:ext cx="27744" cy="29497"/>
            </a:xfrm>
            <a:custGeom>
              <a:avLst/>
              <a:gdLst/>
              <a:ahLst/>
              <a:cxnLst/>
              <a:rect l="l" t="t" r="r" b="b"/>
              <a:pathLst>
                <a:path w="965" h="1026" extrusionOk="0">
                  <a:moveTo>
                    <a:pt x="797" y="0"/>
                  </a:moveTo>
                  <a:cubicBezTo>
                    <a:pt x="750" y="0"/>
                    <a:pt x="697" y="14"/>
                    <a:pt x="643" y="41"/>
                  </a:cubicBezTo>
                  <a:lnTo>
                    <a:pt x="108" y="576"/>
                  </a:lnTo>
                  <a:cubicBezTo>
                    <a:pt x="1" y="683"/>
                    <a:pt x="1" y="790"/>
                    <a:pt x="161" y="897"/>
                  </a:cubicBezTo>
                  <a:cubicBezTo>
                    <a:pt x="220" y="985"/>
                    <a:pt x="312" y="1025"/>
                    <a:pt x="391" y="1025"/>
                  </a:cubicBezTo>
                  <a:cubicBezTo>
                    <a:pt x="456" y="1025"/>
                    <a:pt x="512" y="999"/>
                    <a:pt x="536" y="951"/>
                  </a:cubicBezTo>
                  <a:lnTo>
                    <a:pt x="857" y="255"/>
                  </a:lnTo>
                  <a:cubicBezTo>
                    <a:pt x="911" y="148"/>
                    <a:pt x="964" y="41"/>
                    <a:pt x="911" y="41"/>
                  </a:cubicBezTo>
                  <a:cubicBezTo>
                    <a:pt x="884" y="14"/>
                    <a:pt x="844" y="0"/>
                    <a:pt x="79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1"/>
            <p:cNvSpPr/>
            <p:nvPr/>
          </p:nvSpPr>
          <p:spPr>
            <a:xfrm>
              <a:off x="3138078" y="1870835"/>
              <a:ext cx="203176" cy="64400"/>
            </a:xfrm>
            <a:custGeom>
              <a:avLst/>
              <a:gdLst/>
              <a:ahLst/>
              <a:cxnLst/>
              <a:rect l="l" t="t" r="r" b="b"/>
              <a:pathLst>
                <a:path w="7067" h="2240" extrusionOk="0">
                  <a:moveTo>
                    <a:pt x="1353" y="1"/>
                  </a:moveTo>
                  <a:cubicBezTo>
                    <a:pt x="1259" y="1"/>
                    <a:pt x="1165" y="7"/>
                    <a:pt x="1071" y="23"/>
                  </a:cubicBezTo>
                  <a:cubicBezTo>
                    <a:pt x="696" y="23"/>
                    <a:pt x="268" y="183"/>
                    <a:pt x="0" y="505"/>
                  </a:cubicBezTo>
                  <a:lnTo>
                    <a:pt x="750" y="1147"/>
                  </a:lnTo>
                  <a:cubicBezTo>
                    <a:pt x="857" y="1094"/>
                    <a:pt x="964" y="1040"/>
                    <a:pt x="1178" y="986"/>
                  </a:cubicBezTo>
                  <a:cubicBezTo>
                    <a:pt x="1339" y="986"/>
                    <a:pt x="1606" y="986"/>
                    <a:pt x="1874" y="1040"/>
                  </a:cubicBezTo>
                  <a:cubicBezTo>
                    <a:pt x="2356" y="1147"/>
                    <a:pt x="2891" y="1308"/>
                    <a:pt x="3426" y="1522"/>
                  </a:cubicBezTo>
                  <a:cubicBezTo>
                    <a:pt x="3962" y="1682"/>
                    <a:pt x="4497" y="1896"/>
                    <a:pt x="5086" y="2057"/>
                  </a:cubicBezTo>
                  <a:cubicBezTo>
                    <a:pt x="5466" y="2126"/>
                    <a:pt x="5868" y="2240"/>
                    <a:pt x="6307" y="2240"/>
                  </a:cubicBezTo>
                  <a:cubicBezTo>
                    <a:pt x="6548" y="2240"/>
                    <a:pt x="6801" y="2206"/>
                    <a:pt x="7067" y="2111"/>
                  </a:cubicBezTo>
                  <a:lnTo>
                    <a:pt x="6745" y="1147"/>
                  </a:lnTo>
                  <a:cubicBezTo>
                    <a:pt x="6608" y="1206"/>
                    <a:pt x="6448" y="1229"/>
                    <a:pt x="6278" y="1229"/>
                  </a:cubicBezTo>
                  <a:cubicBezTo>
                    <a:pt x="5984" y="1229"/>
                    <a:pt x="5658" y="1161"/>
                    <a:pt x="5354" y="1094"/>
                  </a:cubicBezTo>
                  <a:cubicBezTo>
                    <a:pt x="4818" y="933"/>
                    <a:pt x="4283" y="719"/>
                    <a:pt x="3748" y="558"/>
                  </a:cubicBezTo>
                  <a:cubicBezTo>
                    <a:pt x="3212" y="398"/>
                    <a:pt x="2623" y="183"/>
                    <a:pt x="2035" y="76"/>
                  </a:cubicBezTo>
                  <a:cubicBezTo>
                    <a:pt x="1808" y="39"/>
                    <a:pt x="1580" y="1"/>
                    <a:pt x="1353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1"/>
            <p:cNvSpPr/>
            <p:nvPr/>
          </p:nvSpPr>
          <p:spPr>
            <a:xfrm>
              <a:off x="3159611" y="1899183"/>
              <a:ext cx="181642" cy="40049"/>
            </a:xfrm>
            <a:custGeom>
              <a:avLst/>
              <a:gdLst/>
              <a:ahLst/>
              <a:cxnLst/>
              <a:rect l="l" t="t" r="r" b="b"/>
              <a:pathLst>
                <a:path w="6318" h="1393" fill="none" extrusionOk="0">
                  <a:moveTo>
                    <a:pt x="1" y="161"/>
                  </a:moveTo>
                  <a:cubicBezTo>
                    <a:pt x="108" y="108"/>
                    <a:pt x="215" y="54"/>
                    <a:pt x="429" y="0"/>
                  </a:cubicBezTo>
                  <a:cubicBezTo>
                    <a:pt x="590" y="0"/>
                    <a:pt x="857" y="0"/>
                    <a:pt x="1125" y="54"/>
                  </a:cubicBezTo>
                  <a:cubicBezTo>
                    <a:pt x="1607" y="161"/>
                    <a:pt x="2142" y="322"/>
                    <a:pt x="2677" y="536"/>
                  </a:cubicBezTo>
                  <a:cubicBezTo>
                    <a:pt x="3213" y="696"/>
                    <a:pt x="3748" y="910"/>
                    <a:pt x="4337" y="1071"/>
                  </a:cubicBezTo>
                  <a:cubicBezTo>
                    <a:pt x="4926" y="1178"/>
                    <a:pt x="5568" y="1392"/>
                    <a:pt x="6318" y="1125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1"/>
            <p:cNvSpPr/>
            <p:nvPr/>
          </p:nvSpPr>
          <p:spPr>
            <a:xfrm>
              <a:off x="3138078" y="1869944"/>
              <a:ext cx="193947" cy="38496"/>
            </a:xfrm>
            <a:custGeom>
              <a:avLst/>
              <a:gdLst/>
              <a:ahLst/>
              <a:cxnLst/>
              <a:rect l="l" t="t" r="r" b="b"/>
              <a:pathLst>
                <a:path w="6746" h="1339" fill="none" extrusionOk="0">
                  <a:moveTo>
                    <a:pt x="6745" y="1178"/>
                  </a:moveTo>
                  <a:cubicBezTo>
                    <a:pt x="6371" y="1339"/>
                    <a:pt x="5835" y="1232"/>
                    <a:pt x="5354" y="1125"/>
                  </a:cubicBezTo>
                  <a:cubicBezTo>
                    <a:pt x="4818" y="964"/>
                    <a:pt x="4283" y="750"/>
                    <a:pt x="3748" y="589"/>
                  </a:cubicBezTo>
                  <a:cubicBezTo>
                    <a:pt x="3212" y="429"/>
                    <a:pt x="2623" y="214"/>
                    <a:pt x="2035" y="107"/>
                  </a:cubicBezTo>
                  <a:cubicBezTo>
                    <a:pt x="1713" y="54"/>
                    <a:pt x="1392" y="0"/>
                    <a:pt x="1071" y="54"/>
                  </a:cubicBezTo>
                  <a:cubicBezTo>
                    <a:pt x="696" y="54"/>
                    <a:pt x="268" y="214"/>
                    <a:pt x="0" y="536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1"/>
            <p:cNvSpPr/>
            <p:nvPr/>
          </p:nvSpPr>
          <p:spPr>
            <a:xfrm>
              <a:off x="3305834" y="1902259"/>
              <a:ext cx="23115" cy="33896"/>
            </a:xfrm>
            <a:custGeom>
              <a:avLst/>
              <a:gdLst/>
              <a:ahLst/>
              <a:cxnLst/>
              <a:rect l="l" t="t" r="r" b="b"/>
              <a:pathLst>
                <a:path w="804" h="1179" extrusionOk="0">
                  <a:moveTo>
                    <a:pt x="429" y="1"/>
                  </a:moveTo>
                  <a:cubicBezTo>
                    <a:pt x="268" y="1"/>
                    <a:pt x="161" y="54"/>
                    <a:pt x="161" y="161"/>
                  </a:cubicBezTo>
                  <a:lnTo>
                    <a:pt x="54" y="964"/>
                  </a:lnTo>
                  <a:cubicBezTo>
                    <a:pt x="0" y="1071"/>
                    <a:pt x="161" y="1178"/>
                    <a:pt x="375" y="1178"/>
                  </a:cubicBezTo>
                  <a:cubicBezTo>
                    <a:pt x="643" y="1178"/>
                    <a:pt x="803" y="1071"/>
                    <a:pt x="803" y="964"/>
                  </a:cubicBezTo>
                  <a:lnTo>
                    <a:pt x="696" y="215"/>
                  </a:lnTo>
                  <a:cubicBezTo>
                    <a:pt x="696" y="108"/>
                    <a:pt x="589" y="1"/>
                    <a:pt x="42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1"/>
            <p:cNvSpPr/>
            <p:nvPr/>
          </p:nvSpPr>
          <p:spPr>
            <a:xfrm>
              <a:off x="3270442" y="1896998"/>
              <a:ext cx="26191" cy="33609"/>
            </a:xfrm>
            <a:custGeom>
              <a:avLst/>
              <a:gdLst/>
              <a:ahLst/>
              <a:cxnLst/>
              <a:rect l="l" t="t" r="r" b="b"/>
              <a:pathLst>
                <a:path w="911" h="1169" extrusionOk="0">
                  <a:moveTo>
                    <a:pt x="504" y="1"/>
                  </a:moveTo>
                  <a:cubicBezTo>
                    <a:pt x="397" y="1"/>
                    <a:pt x="306" y="39"/>
                    <a:pt x="268" y="76"/>
                  </a:cubicBezTo>
                  <a:lnTo>
                    <a:pt x="54" y="879"/>
                  </a:lnTo>
                  <a:cubicBezTo>
                    <a:pt x="0" y="933"/>
                    <a:pt x="161" y="1094"/>
                    <a:pt x="321" y="1147"/>
                  </a:cubicBezTo>
                  <a:cubicBezTo>
                    <a:pt x="379" y="1161"/>
                    <a:pt x="432" y="1168"/>
                    <a:pt x="480" y="1168"/>
                  </a:cubicBezTo>
                  <a:cubicBezTo>
                    <a:pt x="610" y="1168"/>
                    <a:pt x="696" y="1118"/>
                    <a:pt x="696" y="1040"/>
                  </a:cubicBezTo>
                  <a:lnTo>
                    <a:pt x="910" y="291"/>
                  </a:lnTo>
                  <a:cubicBezTo>
                    <a:pt x="910" y="184"/>
                    <a:pt x="803" y="76"/>
                    <a:pt x="642" y="23"/>
                  </a:cubicBezTo>
                  <a:cubicBezTo>
                    <a:pt x="595" y="7"/>
                    <a:pt x="548" y="1"/>
                    <a:pt x="50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1"/>
            <p:cNvSpPr/>
            <p:nvPr/>
          </p:nvSpPr>
          <p:spPr>
            <a:xfrm>
              <a:off x="3233499" y="1885871"/>
              <a:ext cx="36972" cy="35017"/>
            </a:xfrm>
            <a:custGeom>
              <a:avLst/>
              <a:gdLst/>
              <a:ahLst/>
              <a:cxnLst/>
              <a:rect l="l" t="t" r="r" b="b"/>
              <a:pathLst>
                <a:path w="1286" h="1218" extrusionOk="0">
                  <a:moveTo>
                    <a:pt x="543" y="0"/>
                  </a:moveTo>
                  <a:cubicBezTo>
                    <a:pt x="413" y="0"/>
                    <a:pt x="322" y="26"/>
                    <a:pt x="322" y="89"/>
                  </a:cubicBezTo>
                  <a:lnTo>
                    <a:pt x="54" y="838"/>
                  </a:lnTo>
                  <a:cubicBezTo>
                    <a:pt x="0" y="892"/>
                    <a:pt x="214" y="1052"/>
                    <a:pt x="429" y="1159"/>
                  </a:cubicBezTo>
                  <a:cubicBezTo>
                    <a:pt x="531" y="1200"/>
                    <a:pt x="633" y="1218"/>
                    <a:pt x="720" y="1218"/>
                  </a:cubicBezTo>
                  <a:cubicBezTo>
                    <a:pt x="862" y="1218"/>
                    <a:pt x="964" y="1172"/>
                    <a:pt x="964" y="1106"/>
                  </a:cubicBezTo>
                  <a:lnTo>
                    <a:pt x="1232" y="356"/>
                  </a:lnTo>
                  <a:cubicBezTo>
                    <a:pt x="1285" y="303"/>
                    <a:pt x="1071" y="142"/>
                    <a:pt x="857" y="35"/>
                  </a:cubicBezTo>
                  <a:cubicBezTo>
                    <a:pt x="746" y="13"/>
                    <a:pt x="635" y="0"/>
                    <a:pt x="54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1"/>
            <p:cNvSpPr/>
            <p:nvPr/>
          </p:nvSpPr>
          <p:spPr>
            <a:xfrm>
              <a:off x="3207336" y="1875492"/>
              <a:ext cx="26191" cy="33551"/>
            </a:xfrm>
            <a:custGeom>
              <a:avLst/>
              <a:gdLst/>
              <a:ahLst/>
              <a:cxnLst/>
              <a:rect l="l" t="t" r="r" b="b"/>
              <a:pathLst>
                <a:path w="911" h="1167" extrusionOk="0">
                  <a:moveTo>
                    <a:pt x="462" y="0"/>
                  </a:moveTo>
                  <a:cubicBezTo>
                    <a:pt x="350" y="0"/>
                    <a:pt x="254" y="50"/>
                    <a:pt x="214" y="129"/>
                  </a:cubicBezTo>
                  <a:lnTo>
                    <a:pt x="0" y="878"/>
                  </a:lnTo>
                  <a:cubicBezTo>
                    <a:pt x="0" y="985"/>
                    <a:pt x="107" y="1092"/>
                    <a:pt x="268" y="1146"/>
                  </a:cubicBezTo>
                  <a:cubicBezTo>
                    <a:pt x="311" y="1160"/>
                    <a:pt x="354" y="1167"/>
                    <a:pt x="395" y="1167"/>
                  </a:cubicBezTo>
                  <a:cubicBezTo>
                    <a:pt x="507" y="1167"/>
                    <a:pt x="604" y="1117"/>
                    <a:pt x="643" y="1039"/>
                  </a:cubicBezTo>
                  <a:lnTo>
                    <a:pt x="857" y="289"/>
                  </a:lnTo>
                  <a:cubicBezTo>
                    <a:pt x="910" y="236"/>
                    <a:pt x="803" y="75"/>
                    <a:pt x="589" y="21"/>
                  </a:cubicBezTo>
                  <a:cubicBezTo>
                    <a:pt x="546" y="7"/>
                    <a:pt x="503" y="0"/>
                    <a:pt x="462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1"/>
            <p:cNvSpPr/>
            <p:nvPr/>
          </p:nvSpPr>
          <p:spPr>
            <a:xfrm>
              <a:off x="3173469" y="1867989"/>
              <a:ext cx="29267" cy="33350"/>
            </a:xfrm>
            <a:custGeom>
              <a:avLst/>
              <a:gdLst/>
              <a:ahLst/>
              <a:cxnLst/>
              <a:rect l="l" t="t" r="r" b="b"/>
              <a:pathLst>
                <a:path w="1018" h="1160" extrusionOk="0">
                  <a:moveTo>
                    <a:pt x="390" y="1"/>
                  </a:moveTo>
                  <a:cubicBezTo>
                    <a:pt x="179" y="1"/>
                    <a:pt x="1" y="88"/>
                    <a:pt x="1" y="175"/>
                  </a:cubicBezTo>
                  <a:lnTo>
                    <a:pt x="1" y="925"/>
                  </a:lnTo>
                  <a:cubicBezTo>
                    <a:pt x="54" y="1032"/>
                    <a:pt x="161" y="1139"/>
                    <a:pt x="375" y="1139"/>
                  </a:cubicBezTo>
                  <a:cubicBezTo>
                    <a:pt x="433" y="1153"/>
                    <a:pt x="490" y="1160"/>
                    <a:pt x="543" y="1160"/>
                  </a:cubicBezTo>
                  <a:cubicBezTo>
                    <a:pt x="689" y="1160"/>
                    <a:pt x="804" y="1110"/>
                    <a:pt x="804" y="1032"/>
                  </a:cubicBezTo>
                  <a:lnTo>
                    <a:pt x="1018" y="282"/>
                  </a:lnTo>
                  <a:cubicBezTo>
                    <a:pt x="1018" y="175"/>
                    <a:pt x="804" y="15"/>
                    <a:pt x="536" y="15"/>
                  </a:cubicBezTo>
                  <a:cubicBezTo>
                    <a:pt x="487" y="5"/>
                    <a:pt x="438" y="1"/>
                    <a:pt x="39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1"/>
            <p:cNvSpPr/>
            <p:nvPr/>
          </p:nvSpPr>
          <p:spPr>
            <a:xfrm>
              <a:off x="3135001" y="1872416"/>
              <a:ext cx="30791" cy="31424"/>
            </a:xfrm>
            <a:custGeom>
              <a:avLst/>
              <a:gdLst/>
              <a:ahLst/>
              <a:cxnLst/>
              <a:rect l="l" t="t" r="r" b="b"/>
              <a:pathLst>
                <a:path w="1071" h="1093" extrusionOk="0">
                  <a:moveTo>
                    <a:pt x="697" y="0"/>
                  </a:moveTo>
                  <a:cubicBezTo>
                    <a:pt x="600" y="0"/>
                    <a:pt x="469" y="40"/>
                    <a:pt x="322" y="128"/>
                  </a:cubicBezTo>
                  <a:cubicBezTo>
                    <a:pt x="54" y="289"/>
                    <a:pt x="0" y="557"/>
                    <a:pt x="107" y="610"/>
                  </a:cubicBezTo>
                  <a:lnTo>
                    <a:pt x="750" y="1039"/>
                  </a:lnTo>
                  <a:cubicBezTo>
                    <a:pt x="803" y="1092"/>
                    <a:pt x="910" y="1092"/>
                    <a:pt x="964" y="1092"/>
                  </a:cubicBezTo>
                  <a:cubicBezTo>
                    <a:pt x="1017" y="1039"/>
                    <a:pt x="1071" y="931"/>
                    <a:pt x="1071" y="824"/>
                  </a:cubicBezTo>
                  <a:lnTo>
                    <a:pt x="857" y="75"/>
                  </a:lnTo>
                  <a:cubicBezTo>
                    <a:pt x="833" y="27"/>
                    <a:pt x="776" y="0"/>
                    <a:pt x="69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1"/>
            <p:cNvSpPr/>
            <p:nvPr/>
          </p:nvSpPr>
          <p:spPr>
            <a:xfrm>
              <a:off x="3122696" y="1708340"/>
              <a:ext cx="150851" cy="297074"/>
            </a:xfrm>
            <a:custGeom>
              <a:avLst/>
              <a:gdLst/>
              <a:ahLst/>
              <a:cxnLst/>
              <a:rect l="l" t="t" r="r" b="b"/>
              <a:pathLst>
                <a:path w="5247" h="10333" extrusionOk="0">
                  <a:moveTo>
                    <a:pt x="5193" y="1"/>
                  </a:moveTo>
                  <a:lnTo>
                    <a:pt x="4176" y="108"/>
                  </a:lnTo>
                  <a:cubicBezTo>
                    <a:pt x="4283" y="857"/>
                    <a:pt x="3801" y="1607"/>
                    <a:pt x="3158" y="2302"/>
                  </a:cubicBezTo>
                  <a:cubicBezTo>
                    <a:pt x="2516" y="2998"/>
                    <a:pt x="1820" y="3587"/>
                    <a:pt x="1178" y="4444"/>
                  </a:cubicBezTo>
                  <a:cubicBezTo>
                    <a:pt x="1017" y="4658"/>
                    <a:pt x="857" y="4872"/>
                    <a:pt x="750" y="5140"/>
                  </a:cubicBezTo>
                  <a:cubicBezTo>
                    <a:pt x="642" y="5354"/>
                    <a:pt x="535" y="5568"/>
                    <a:pt x="428" y="5835"/>
                  </a:cubicBezTo>
                  <a:cubicBezTo>
                    <a:pt x="268" y="6317"/>
                    <a:pt x="161" y="6799"/>
                    <a:pt x="107" y="7334"/>
                  </a:cubicBezTo>
                  <a:cubicBezTo>
                    <a:pt x="0" y="8351"/>
                    <a:pt x="54" y="9369"/>
                    <a:pt x="214" y="10332"/>
                  </a:cubicBezTo>
                  <a:lnTo>
                    <a:pt x="1178" y="10172"/>
                  </a:lnTo>
                  <a:cubicBezTo>
                    <a:pt x="1071" y="9261"/>
                    <a:pt x="1017" y="8298"/>
                    <a:pt x="1071" y="7441"/>
                  </a:cubicBezTo>
                  <a:cubicBezTo>
                    <a:pt x="1124" y="7013"/>
                    <a:pt x="1231" y="6585"/>
                    <a:pt x="1392" y="6157"/>
                  </a:cubicBezTo>
                  <a:cubicBezTo>
                    <a:pt x="1445" y="5943"/>
                    <a:pt x="1553" y="5728"/>
                    <a:pt x="1660" y="5568"/>
                  </a:cubicBezTo>
                  <a:cubicBezTo>
                    <a:pt x="1713" y="5354"/>
                    <a:pt x="1820" y="5193"/>
                    <a:pt x="1981" y="5033"/>
                  </a:cubicBezTo>
                  <a:cubicBezTo>
                    <a:pt x="2463" y="4337"/>
                    <a:pt x="3212" y="3694"/>
                    <a:pt x="3908" y="2945"/>
                  </a:cubicBezTo>
                  <a:cubicBezTo>
                    <a:pt x="4229" y="2570"/>
                    <a:pt x="4550" y="2195"/>
                    <a:pt x="4818" y="1660"/>
                  </a:cubicBezTo>
                  <a:cubicBezTo>
                    <a:pt x="5086" y="1178"/>
                    <a:pt x="5246" y="589"/>
                    <a:pt x="5193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1"/>
            <p:cNvSpPr/>
            <p:nvPr/>
          </p:nvSpPr>
          <p:spPr>
            <a:xfrm>
              <a:off x="3151935" y="1708340"/>
              <a:ext cx="121613" cy="292445"/>
            </a:xfrm>
            <a:custGeom>
              <a:avLst/>
              <a:gdLst/>
              <a:ahLst/>
              <a:cxnLst/>
              <a:rect l="l" t="t" r="r" b="b"/>
              <a:pathLst>
                <a:path w="4230" h="10172" fill="none" extrusionOk="0">
                  <a:moveTo>
                    <a:pt x="161" y="10172"/>
                  </a:moveTo>
                  <a:cubicBezTo>
                    <a:pt x="54" y="9261"/>
                    <a:pt x="0" y="8298"/>
                    <a:pt x="54" y="7441"/>
                  </a:cubicBezTo>
                  <a:cubicBezTo>
                    <a:pt x="107" y="7013"/>
                    <a:pt x="214" y="6585"/>
                    <a:pt x="375" y="6157"/>
                  </a:cubicBezTo>
                  <a:cubicBezTo>
                    <a:pt x="428" y="5943"/>
                    <a:pt x="536" y="5728"/>
                    <a:pt x="643" y="5568"/>
                  </a:cubicBezTo>
                  <a:cubicBezTo>
                    <a:pt x="696" y="5354"/>
                    <a:pt x="803" y="5193"/>
                    <a:pt x="964" y="5033"/>
                  </a:cubicBezTo>
                  <a:cubicBezTo>
                    <a:pt x="1446" y="4337"/>
                    <a:pt x="2195" y="3694"/>
                    <a:pt x="2891" y="2945"/>
                  </a:cubicBezTo>
                  <a:cubicBezTo>
                    <a:pt x="3212" y="2570"/>
                    <a:pt x="3533" y="2195"/>
                    <a:pt x="3801" y="1660"/>
                  </a:cubicBezTo>
                  <a:cubicBezTo>
                    <a:pt x="4069" y="1178"/>
                    <a:pt x="4229" y="589"/>
                    <a:pt x="4176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3122696" y="1711416"/>
              <a:ext cx="123136" cy="293997"/>
            </a:xfrm>
            <a:custGeom>
              <a:avLst/>
              <a:gdLst/>
              <a:ahLst/>
              <a:cxnLst/>
              <a:rect l="l" t="t" r="r" b="b"/>
              <a:pathLst>
                <a:path w="4283" h="10226" fill="none" extrusionOk="0">
                  <a:moveTo>
                    <a:pt x="4176" y="1"/>
                  </a:moveTo>
                  <a:cubicBezTo>
                    <a:pt x="4283" y="750"/>
                    <a:pt x="3801" y="1500"/>
                    <a:pt x="3158" y="2195"/>
                  </a:cubicBezTo>
                  <a:cubicBezTo>
                    <a:pt x="2516" y="2891"/>
                    <a:pt x="1820" y="3480"/>
                    <a:pt x="1178" y="4337"/>
                  </a:cubicBezTo>
                  <a:cubicBezTo>
                    <a:pt x="1017" y="4551"/>
                    <a:pt x="857" y="4765"/>
                    <a:pt x="750" y="5033"/>
                  </a:cubicBezTo>
                  <a:cubicBezTo>
                    <a:pt x="642" y="5247"/>
                    <a:pt x="535" y="5461"/>
                    <a:pt x="428" y="5728"/>
                  </a:cubicBezTo>
                  <a:cubicBezTo>
                    <a:pt x="268" y="6210"/>
                    <a:pt x="161" y="6692"/>
                    <a:pt x="107" y="7227"/>
                  </a:cubicBezTo>
                  <a:cubicBezTo>
                    <a:pt x="0" y="8244"/>
                    <a:pt x="54" y="9262"/>
                    <a:pt x="214" y="10225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3238099" y="1717569"/>
              <a:ext cx="35449" cy="20039"/>
            </a:xfrm>
            <a:custGeom>
              <a:avLst/>
              <a:gdLst/>
              <a:ahLst/>
              <a:cxnLst/>
              <a:rect l="l" t="t" r="r" b="b"/>
              <a:pathLst>
                <a:path w="1233" h="697" extrusionOk="0">
                  <a:moveTo>
                    <a:pt x="269" y="1"/>
                  </a:moveTo>
                  <a:cubicBezTo>
                    <a:pt x="162" y="1"/>
                    <a:pt x="54" y="108"/>
                    <a:pt x="54" y="215"/>
                  </a:cubicBezTo>
                  <a:cubicBezTo>
                    <a:pt x="1" y="322"/>
                    <a:pt x="54" y="429"/>
                    <a:pt x="162" y="483"/>
                  </a:cubicBezTo>
                  <a:lnTo>
                    <a:pt x="911" y="697"/>
                  </a:lnTo>
                  <a:cubicBezTo>
                    <a:pt x="1018" y="697"/>
                    <a:pt x="1179" y="590"/>
                    <a:pt x="1179" y="376"/>
                  </a:cubicBezTo>
                  <a:cubicBezTo>
                    <a:pt x="1232" y="161"/>
                    <a:pt x="1125" y="1"/>
                    <a:pt x="101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3228870" y="1741604"/>
              <a:ext cx="33896" cy="25817"/>
            </a:xfrm>
            <a:custGeom>
              <a:avLst/>
              <a:gdLst/>
              <a:ahLst/>
              <a:cxnLst/>
              <a:rect l="l" t="t" r="r" b="b"/>
              <a:pathLst>
                <a:path w="1179" h="898" extrusionOk="0">
                  <a:moveTo>
                    <a:pt x="289" y="0"/>
                  </a:moveTo>
                  <a:cubicBezTo>
                    <a:pt x="211" y="0"/>
                    <a:pt x="133" y="50"/>
                    <a:pt x="54" y="128"/>
                  </a:cubicBezTo>
                  <a:cubicBezTo>
                    <a:pt x="1" y="235"/>
                    <a:pt x="1" y="396"/>
                    <a:pt x="108" y="450"/>
                  </a:cubicBezTo>
                  <a:lnTo>
                    <a:pt x="750" y="878"/>
                  </a:lnTo>
                  <a:cubicBezTo>
                    <a:pt x="777" y="891"/>
                    <a:pt x="807" y="898"/>
                    <a:pt x="838" y="898"/>
                  </a:cubicBezTo>
                  <a:cubicBezTo>
                    <a:pt x="931" y="898"/>
                    <a:pt x="1031" y="838"/>
                    <a:pt x="1071" y="717"/>
                  </a:cubicBezTo>
                  <a:cubicBezTo>
                    <a:pt x="1178" y="557"/>
                    <a:pt x="1178" y="396"/>
                    <a:pt x="1071" y="342"/>
                  </a:cubicBezTo>
                  <a:lnTo>
                    <a:pt x="375" y="21"/>
                  </a:lnTo>
                  <a:cubicBezTo>
                    <a:pt x="347" y="7"/>
                    <a:pt x="318" y="0"/>
                    <a:pt x="28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3208860" y="1760263"/>
              <a:ext cx="38525" cy="34845"/>
            </a:xfrm>
            <a:custGeom>
              <a:avLst/>
              <a:gdLst/>
              <a:ahLst/>
              <a:cxnLst/>
              <a:rect l="l" t="t" r="r" b="b"/>
              <a:pathLst>
                <a:path w="1340" h="1212" extrusionOk="0">
                  <a:moveTo>
                    <a:pt x="582" y="1"/>
                  </a:moveTo>
                  <a:cubicBezTo>
                    <a:pt x="479" y="1"/>
                    <a:pt x="347" y="97"/>
                    <a:pt x="215" y="229"/>
                  </a:cubicBezTo>
                  <a:cubicBezTo>
                    <a:pt x="108" y="389"/>
                    <a:pt x="1" y="604"/>
                    <a:pt x="108" y="657"/>
                  </a:cubicBezTo>
                  <a:lnTo>
                    <a:pt x="643" y="1192"/>
                  </a:lnTo>
                  <a:cubicBezTo>
                    <a:pt x="669" y="1205"/>
                    <a:pt x="700" y="1212"/>
                    <a:pt x="735" y="1212"/>
                  </a:cubicBezTo>
                  <a:cubicBezTo>
                    <a:pt x="848" y="1212"/>
                    <a:pt x="1002" y="1142"/>
                    <a:pt x="1125" y="978"/>
                  </a:cubicBezTo>
                  <a:cubicBezTo>
                    <a:pt x="1286" y="764"/>
                    <a:pt x="1339" y="550"/>
                    <a:pt x="1232" y="496"/>
                  </a:cubicBezTo>
                  <a:lnTo>
                    <a:pt x="643" y="15"/>
                  </a:lnTo>
                  <a:cubicBezTo>
                    <a:pt x="624" y="5"/>
                    <a:pt x="604" y="1"/>
                    <a:pt x="58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3191955" y="1784269"/>
              <a:ext cx="32344" cy="29756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349" y="1"/>
                  </a:moveTo>
                  <a:cubicBezTo>
                    <a:pt x="286" y="1"/>
                    <a:pt x="223" y="27"/>
                    <a:pt x="161" y="90"/>
                  </a:cubicBezTo>
                  <a:cubicBezTo>
                    <a:pt x="0" y="197"/>
                    <a:pt x="0" y="357"/>
                    <a:pt x="54" y="464"/>
                  </a:cubicBezTo>
                  <a:lnTo>
                    <a:pt x="642" y="1000"/>
                  </a:lnTo>
                  <a:cubicBezTo>
                    <a:pt x="665" y="1022"/>
                    <a:pt x="705" y="1035"/>
                    <a:pt x="753" y="1035"/>
                  </a:cubicBezTo>
                  <a:cubicBezTo>
                    <a:pt x="820" y="1035"/>
                    <a:pt x="901" y="1009"/>
                    <a:pt x="964" y="946"/>
                  </a:cubicBezTo>
                  <a:cubicBezTo>
                    <a:pt x="1071" y="839"/>
                    <a:pt x="1124" y="679"/>
                    <a:pt x="1017" y="571"/>
                  </a:cubicBezTo>
                  <a:lnTo>
                    <a:pt x="482" y="36"/>
                  </a:lnTo>
                  <a:cubicBezTo>
                    <a:pt x="437" y="14"/>
                    <a:pt x="393" y="1"/>
                    <a:pt x="34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3168869" y="1803186"/>
              <a:ext cx="35420" cy="33494"/>
            </a:xfrm>
            <a:custGeom>
              <a:avLst/>
              <a:gdLst/>
              <a:ahLst/>
              <a:cxnLst/>
              <a:rect l="l" t="t" r="r" b="b"/>
              <a:pathLst>
                <a:path w="1232" h="1165" extrusionOk="0">
                  <a:moveTo>
                    <a:pt x="553" y="0"/>
                  </a:moveTo>
                  <a:cubicBezTo>
                    <a:pt x="455" y="0"/>
                    <a:pt x="335" y="61"/>
                    <a:pt x="214" y="181"/>
                  </a:cubicBezTo>
                  <a:cubicBezTo>
                    <a:pt x="54" y="342"/>
                    <a:pt x="0" y="556"/>
                    <a:pt x="54" y="609"/>
                  </a:cubicBezTo>
                  <a:lnTo>
                    <a:pt x="642" y="1145"/>
                  </a:lnTo>
                  <a:cubicBezTo>
                    <a:pt x="669" y="1158"/>
                    <a:pt x="699" y="1165"/>
                    <a:pt x="732" y="1165"/>
                  </a:cubicBezTo>
                  <a:cubicBezTo>
                    <a:pt x="830" y="1165"/>
                    <a:pt x="950" y="1105"/>
                    <a:pt x="1071" y="984"/>
                  </a:cubicBezTo>
                  <a:cubicBezTo>
                    <a:pt x="1178" y="823"/>
                    <a:pt x="1231" y="663"/>
                    <a:pt x="1178" y="609"/>
                  </a:cubicBezTo>
                  <a:lnTo>
                    <a:pt x="642" y="21"/>
                  </a:lnTo>
                  <a:cubicBezTo>
                    <a:pt x="616" y="7"/>
                    <a:pt x="586" y="0"/>
                    <a:pt x="55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3150383" y="1827796"/>
              <a:ext cx="33896" cy="28922"/>
            </a:xfrm>
            <a:custGeom>
              <a:avLst/>
              <a:gdLst/>
              <a:ahLst/>
              <a:cxnLst/>
              <a:rect l="l" t="t" r="r" b="b"/>
              <a:pathLst>
                <a:path w="1179" h="1006" extrusionOk="0">
                  <a:moveTo>
                    <a:pt x="394" y="1"/>
                  </a:moveTo>
                  <a:cubicBezTo>
                    <a:pt x="298" y="1"/>
                    <a:pt x="188" y="61"/>
                    <a:pt x="108" y="182"/>
                  </a:cubicBezTo>
                  <a:cubicBezTo>
                    <a:pt x="1" y="289"/>
                    <a:pt x="1" y="503"/>
                    <a:pt x="108" y="556"/>
                  </a:cubicBezTo>
                  <a:lnTo>
                    <a:pt x="750" y="985"/>
                  </a:lnTo>
                  <a:cubicBezTo>
                    <a:pt x="779" y="999"/>
                    <a:pt x="807" y="1006"/>
                    <a:pt x="836" y="1006"/>
                  </a:cubicBezTo>
                  <a:cubicBezTo>
                    <a:pt x="915" y="1006"/>
                    <a:pt x="993" y="956"/>
                    <a:pt x="1071" y="878"/>
                  </a:cubicBezTo>
                  <a:cubicBezTo>
                    <a:pt x="1125" y="770"/>
                    <a:pt x="1178" y="610"/>
                    <a:pt x="1071" y="556"/>
                  </a:cubicBezTo>
                  <a:lnTo>
                    <a:pt x="482" y="21"/>
                  </a:lnTo>
                  <a:cubicBezTo>
                    <a:pt x="456" y="8"/>
                    <a:pt x="426" y="1"/>
                    <a:pt x="39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3121144" y="1915800"/>
              <a:ext cx="33896" cy="18803"/>
            </a:xfrm>
            <a:custGeom>
              <a:avLst/>
              <a:gdLst/>
              <a:ahLst/>
              <a:cxnLst/>
              <a:rect l="l" t="t" r="r" b="b"/>
              <a:pathLst>
                <a:path w="1179" h="654" extrusionOk="0">
                  <a:moveTo>
                    <a:pt x="172" y="1"/>
                  </a:moveTo>
                  <a:cubicBezTo>
                    <a:pt x="81" y="1"/>
                    <a:pt x="1" y="140"/>
                    <a:pt x="1" y="279"/>
                  </a:cubicBezTo>
                  <a:cubicBezTo>
                    <a:pt x="1" y="440"/>
                    <a:pt x="54" y="600"/>
                    <a:pt x="161" y="600"/>
                  </a:cubicBezTo>
                  <a:lnTo>
                    <a:pt x="964" y="654"/>
                  </a:lnTo>
                  <a:cubicBezTo>
                    <a:pt x="1071" y="654"/>
                    <a:pt x="1178" y="547"/>
                    <a:pt x="1178" y="386"/>
                  </a:cubicBezTo>
                  <a:cubicBezTo>
                    <a:pt x="1178" y="225"/>
                    <a:pt x="1125" y="118"/>
                    <a:pt x="1018" y="118"/>
                  </a:cubicBezTo>
                  <a:lnTo>
                    <a:pt x="215" y="11"/>
                  </a:lnTo>
                  <a:cubicBezTo>
                    <a:pt x="200" y="4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3121144" y="1946879"/>
              <a:ext cx="33896" cy="16963"/>
            </a:xfrm>
            <a:custGeom>
              <a:avLst/>
              <a:gdLst/>
              <a:ahLst/>
              <a:cxnLst/>
              <a:rect l="l" t="t" r="r" b="b"/>
              <a:pathLst>
                <a:path w="1179" h="590" extrusionOk="0">
                  <a:moveTo>
                    <a:pt x="161" y="1"/>
                  </a:moveTo>
                  <a:cubicBezTo>
                    <a:pt x="54" y="1"/>
                    <a:pt x="1" y="108"/>
                    <a:pt x="1" y="322"/>
                  </a:cubicBezTo>
                  <a:cubicBezTo>
                    <a:pt x="1" y="483"/>
                    <a:pt x="108" y="590"/>
                    <a:pt x="161" y="590"/>
                  </a:cubicBezTo>
                  <a:lnTo>
                    <a:pt x="964" y="536"/>
                  </a:lnTo>
                  <a:cubicBezTo>
                    <a:pt x="1071" y="536"/>
                    <a:pt x="1178" y="429"/>
                    <a:pt x="1125" y="269"/>
                  </a:cubicBezTo>
                  <a:cubicBezTo>
                    <a:pt x="1125" y="108"/>
                    <a:pt x="1071" y="1"/>
                    <a:pt x="96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3135001" y="1852722"/>
              <a:ext cx="35420" cy="29958"/>
            </a:xfrm>
            <a:custGeom>
              <a:avLst/>
              <a:gdLst/>
              <a:ahLst/>
              <a:cxnLst/>
              <a:rect l="l" t="t" r="r" b="b"/>
              <a:pathLst>
                <a:path w="1232" h="1042" extrusionOk="0">
                  <a:moveTo>
                    <a:pt x="383" y="0"/>
                  </a:moveTo>
                  <a:cubicBezTo>
                    <a:pt x="280" y="0"/>
                    <a:pt x="154" y="139"/>
                    <a:pt x="107" y="278"/>
                  </a:cubicBezTo>
                  <a:cubicBezTo>
                    <a:pt x="0" y="492"/>
                    <a:pt x="0" y="706"/>
                    <a:pt x="107" y="760"/>
                  </a:cubicBezTo>
                  <a:lnTo>
                    <a:pt x="857" y="1028"/>
                  </a:lnTo>
                  <a:cubicBezTo>
                    <a:pt x="875" y="1037"/>
                    <a:pt x="894" y="1041"/>
                    <a:pt x="912" y="1041"/>
                  </a:cubicBezTo>
                  <a:cubicBezTo>
                    <a:pt x="999" y="1041"/>
                    <a:pt x="1080" y="937"/>
                    <a:pt x="1125" y="760"/>
                  </a:cubicBezTo>
                  <a:cubicBezTo>
                    <a:pt x="1232" y="599"/>
                    <a:pt x="1232" y="439"/>
                    <a:pt x="1125" y="385"/>
                  </a:cubicBezTo>
                  <a:lnTo>
                    <a:pt x="429" y="11"/>
                  </a:lnTo>
                  <a:cubicBezTo>
                    <a:pt x="414" y="3"/>
                    <a:pt x="399" y="0"/>
                    <a:pt x="38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3124220" y="1880725"/>
              <a:ext cx="36972" cy="29267"/>
            </a:xfrm>
            <a:custGeom>
              <a:avLst/>
              <a:gdLst/>
              <a:ahLst/>
              <a:cxnLst/>
              <a:rect l="l" t="t" r="r" b="b"/>
              <a:pathLst>
                <a:path w="1286" h="1018" extrusionOk="0">
                  <a:moveTo>
                    <a:pt x="375" y="0"/>
                  </a:moveTo>
                  <a:cubicBezTo>
                    <a:pt x="268" y="0"/>
                    <a:pt x="161" y="161"/>
                    <a:pt x="108" y="375"/>
                  </a:cubicBezTo>
                  <a:cubicBezTo>
                    <a:pt x="1" y="642"/>
                    <a:pt x="54" y="857"/>
                    <a:pt x="161" y="857"/>
                  </a:cubicBezTo>
                  <a:lnTo>
                    <a:pt x="964" y="1017"/>
                  </a:lnTo>
                  <a:cubicBezTo>
                    <a:pt x="1071" y="1017"/>
                    <a:pt x="1178" y="857"/>
                    <a:pt x="1232" y="696"/>
                  </a:cubicBezTo>
                  <a:cubicBezTo>
                    <a:pt x="1285" y="482"/>
                    <a:pt x="1232" y="321"/>
                    <a:pt x="1125" y="268"/>
                  </a:cubicBezTo>
                  <a:lnTo>
                    <a:pt x="375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3122696" y="1971518"/>
              <a:ext cx="33867" cy="26191"/>
            </a:xfrm>
            <a:custGeom>
              <a:avLst/>
              <a:gdLst/>
              <a:ahLst/>
              <a:cxnLst/>
              <a:rect l="l" t="t" r="r" b="b"/>
              <a:pathLst>
                <a:path w="1178" h="911" extrusionOk="0">
                  <a:moveTo>
                    <a:pt x="964" y="0"/>
                  </a:moveTo>
                  <a:lnTo>
                    <a:pt x="161" y="54"/>
                  </a:lnTo>
                  <a:cubicBezTo>
                    <a:pt x="54" y="107"/>
                    <a:pt x="0" y="268"/>
                    <a:pt x="0" y="536"/>
                  </a:cubicBezTo>
                  <a:cubicBezTo>
                    <a:pt x="0" y="750"/>
                    <a:pt x="107" y="910"/>
                    <a:pt x="214" y="910"/>
                  </a:cubicBezTo>
                  <a:lnTo>
                    <a:pt x="1017" y="803"/>
                  </a:lnTo>
                  <a:cubicBezTo>
                    <a:pt x="1124" y="803"/>
                    <a:pt x="1178" y="589"/>
                    <a:pt x="1178" y="375"/>
                  </a:cubicBezTo>
                  <a:cubicBezTo>
                    <a:pt x="1124" y="161"/>
                    <a:pt x="1017" y="0"/>
                    <a:pt x="96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3031875" y="1823771"/>
              <a:ext cx="100079" cy="197024"/>
            </a:xfrm>
            <a:custGeom>
              <a:avLst/>
              <a:gdLst/>
              <a:ahLst/>
              <a:cxnLst/>
              <a:rect l="l" t="t" r="r" b="b"/>
              <a:pathLst>
                <a:path w="3481" h="6853" extrusionOk="0">
                  <a:moveTo>
                    <a:pt x="1339" y="0"/>
                  </a:moveTo>
                  <a:lnTo>
                    <a:pt x="1" y="482"/>
                  </a:lnTo>
                  <a:cubicBezTo>
                    <a:pt x="697" y="2570"/>
                    <a:pt x="1393" y="4711"/>
                    <a:pt x="2088" y="6852"/>
                  </a:cubicBezTo>
                  <a:lnTo>
                    <a:pt x="3480" y="6424"/>
                  </a:lnTo>
                  <a:cubicBezTo>
                    <a:pt x="2731" y="4283"/>
                    <a:pt x="2088" y="2142"/>
                    <a:pt x="1339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3031875" y="1837629"/>
              <a:ext cx="60059" cy="183166"/>
            </a:xfrm>
            <a:custGeom>
              <a:avLst/>
              <a:gdLst/>
              <a:ahLst/>
              <a:cxnLst/>
              <a:rect l="l" t="t" r="r" b="b"/>
              <a:pathLst>
                <a:path w="2089" h="6371" fill="none" extrusionOk="0">
                  <a:moveTo>
                    <a:pt x="1" y="0"/>
                  </a:moveTo>
                  <a:cubicBezTo>
                    <a:pt x="697" y="2088"/>
                    <a:pt x="1393" y="4229"/>
                    <a:pt x="2088" y="637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3070371" y="1823771"/>
              <a:ext cx="61583" cy="184719"/>
            </a:xfrm>
            <a:custGeom>
              <a:avLst/>
              <a:gdLst/>
              <a:ahLst/>
              <a:cxnLst/>
              <a:rect l="l" t="t" r="r" b="b"/>
              <a:pathLst>
                <a:path w="2142" h="6425" fill="none" extrusionOk="0">
                  <a:moveTo>
                    <a:pt x="2141" y="6424"/>
                  </a:moveTo>
                  <a:cubicBezTo>
                    <a:pt x="1392" y="4283"/>
                    <a:pt x="749" y="2142"/>
                    <a:pt x="0" y="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3082676" y="1981896"/>
              <a:ext cx="49278" cy="28520"/>
            </a:xfrm>
            <a:custGeom>
              <a:avLst/>
              <a:gdLst/>
              <a:ahLst/>
              <a:cxnLst/>
              <a:rect l="l" t="t" r="r" b="b"/>
              <a:pathLst>
                <a:path w="1714" h="992" extrusionOk="0">
                  <a:moveTo>
                    <a:pt x="1370" y="0"/>
                  </a:moveTo>
                  <a:cubicBezTo>
                    <a:pt x="1342" y="0"/>
                    <a:pt x="1313" y="5"/>
                    <a:pt x="1285" y="14"/>
                  </a:cubicBezTo>
                  <a:lnTo>
                    <a:pt x="214" y="335"/>
                  </a:lnTo>
                  <a:cubicBezTo>
                    <a:pt x="107" y="389"/>
                    <a:pt x="0" y="603"/>
                    <a:pt x="54" y="764"/>
                  </a:cubicBezTo>
                  <a:cubicBezTo>
                    <a:pt x="98" y="896"/>
                    <a:pt x="214" y="992"/>
                    <a:pt x="344" y="992"/>
                  </a:cubicBezTo>
                  <a:cubicBezTo>
                    <a:pt x="372" y="992"/>
                    <a:pt x="400" y="987"/>
                    <a:pt x="429" y="978"/>
                  </a:cubicBezTo>
                  <a:lnTo>
                    <a:pt x="1499" y="657"/>
                  </a:lnTo>
                  <a:cubicBezTo>
                    <a:pt x="1660" y="603"/>
                    <a:pt x="1713" y="389"/>
                    <a:pt x="1660" y="228"/>
                  </a:cubicBezTo>
                  <a:cubicBezTo>
                    <a:pt x="1616" y="96"/>
                    <a:pt x="1499" y="0"/>
                    <a:pt x="137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3073448" y="1949581"/>
              <a:ext cx="47725" cy="28520"/>
            </a:xfrm>
            <a:custGeom>
              <a:avLst/>
              <a:gdLst/>
              <a:ahLst/>
              <a:cxnLst/>
              <a:rect l="l" t="t" r="r" b="b"/>
              <a:pathLst>
                <a:path w="1660" h="992" extrusionOk="0">
                  <a:moveTo>
                    <a:pt x="1316" y="0"/>
                  </a:moveTo>
                  <a:cubicBezTo>
                    <a:pt x="1288" y="0"/>
                    <a:pt x="1260" y="5"/>
                    <a:pt x="1231" y="14"/>
                  </a:cubicBezTo>
                  <a:lnTo>
                    <a:pt x="214" y="389"/>
                  </a:lnTo>
                  <a:cubicBezTo>
                    <a:pt x="54" y="389"/>
                    <a:pt x="0" y="603"/>
                    <a:pt x="54" y="763"/>
                  </a:cubicBezTo>
                  <a:cubicBezTo>
                    <a:pt x="98" y="896"/>
                    <a:pt x="214" y="991"/>
                    <a:pt x="314" y="991"/>
                  </a:cubicBezTo>
                  <a:cubicBezTo>
                    <a:pt x="335" y="991"/>
                    <a:pt x="356" y="987"/>
                    <a:pt x="375" y="978"/>
                  </a:cubicBezTo>
                  <a:lnTo>
                    <a:pt x="1445" y="656"/>
                  </a:lnTo>
                  <a:cubicBezTo>
                    <a:pt x="1606" y="603"/>
                    <a:pt x="1660" y="442"/>
                    <a:pt x="1606" y="228"/>
                  </a:cubicBezTo>
                  <a:cubicBezTo>
                    <a:pt x="1562" y="96"/>
                    <a:pt x="1445" y="0"/>
                    <a:pt x="1316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1"/>
            <p:cNvSpPr/>
            <p:nvPr/>
          </p:nvSpPr>
          <p:spPr>
            <a:xfrm>
              <a:off x="3061114" y="1914276"/>
              <a:ext cx="50830" cy="36024"/>
            </a:xfrm>
            <a:custGeom>
              <a:avLst/>
              <a:gdLst/>
              <a:ahLst/>
              <a:cxnLst/>
              <a:rect l="l" t="t" r="r" b="b"/>
              <a:pathLst>
                <a:path w="1768" h="1253" extrusionOk="0">
                  <a:moveTo>
                    <a:pt x="1332" y="1"/>
                  </a:moveTo>
                  <a:cubicBezTo>
                    <a:pt x="1315" y="1"/>
                    <a:pt x="1299" y="4"/>
                    <a:pt x="1286" y="11"/>
                  </a:cubicBezTo>
                  <a:lnTo>
                    <a:pt x="215" y="332"/>
                  </a:lnTo>
                  <a:cubicBezTo>
                    <a:pt x="54" y="385"/>
                    <a:pt x="1" y="600"/>
                    <a:pt x="108" y="867"/>
                  </a:cubicBezTo>
                  <a:cubicBezTo>
                    <a:pt x="155" y="1100"/>
                    <a:pt x="323" y="1252"/>
                    <a:pt x="436" y="1252"/>
                  </a:cubicBezTo>
                  <a:cubicBezTo>
                    <a:pt x="453" y="1252"/>
                    <a:pt x="469" y="1249"/>
                    <a:pt x="483" y="1242"/>
                  </a:cubicBezTo>
                  <a:lnTo>
                    <a:pt x="1553" y="921"/>
                  </a:lnTo>
                  <a:cubicBezTo>
                    <a:pt x="1714" y="867"/>
                    <a:pt x="1767" y="600"/>
                    <a:pt x="1660" y="385"/>
                  </a:cubicBezTo>
                  <a:cubicBezTo>
                    <a:pt x="1614" y="152"/>
                    <a:pt x="1445" y="1"/>
                    <a:pt x="133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1"/>
            <p:cNvSpPr/>
            <p:nvPr/>
          </p:nvSpPr>
          <p:spPr>
            <a:xfrm>
              <a:off x="3051885" y="1886475"/>
              <a:ext cx="49278" cy="28520"/>
            </a:xfrm>
            <a:custGeom>
              <a:avLst/>
              <a:gdLst/>
              <a:ahLst/>
              <a:cxnLst/>
              <a:rect l="l" t="t" r="r" b="b"/>
              <a:pathLst>
                <a:path w="1714" h="992" extrusionOk="0">
                  <a:moveTo>
                    <a:pt x="1370" y="0"/>
                  </a:moveTo>
                  <a:cubicBezTo>
                    <a:pt x="1342" y="0"/>
                    <a:pt x="1314" y="5"/>
                    <a:pt x="1285" y="14"/>
                  </a:cubicBezTo>
                  <a:lnTo>
                    <a:pt x="215" y="335"/>
                  </a:lnTo>
                  <a:cubicBezTo>
                    <a:pt x="54" y="389"/>
                    <a:pt x="1" y="550"/>
                    <a:pt x="54" y="710"/>
                  </a:cubicBezTo>
                  <a:cubicBezTo>
                    <a:pt x="99" y="888"/>
                    <a:pt x="216" y="991"/>
                    <a:pt x="347" y="991"/>
                  </a:cubicBezTo>
                  <a:cubicBezTo>
                    <a:pt x="374" y="991"/>
                    <a:pt x="401" y="987"/>
                    <a:pt x="429" y="978"/>
                  </a:cubicBezTo>
                  <a:lnTo>
                    <a:pt x="1500" y="603"/>
                  </a:lnTo>
                  <a:cubicBezTo>
                    <a:pt x="1607" y="550"/>
                    <a:pt x="1714" y="389"/>
                    <a:pt x="1660" y="228"/>
                  </a:cubicBezTo>
                  <a:cubicBezTo>
                    <a:pt x="1616" y="96"/>
                    <a:pt x="1500" y="0"/>
                    <a:pt x="137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1"/>
            <p:cNvSpPr/>
            <p:nvPr/>
          </p:nvSpPr>
          <p:spPr>
            <a:xfrm>
              <a:off x="3041104" y="1851170"/>
              <a:ext cx="49278" cy="34500"/>
            </a:xfrm>
            <a:custGeom>
              <a:avLst/>
              <a:gdLst/>
              <a:ahLst/>
              <a:cxnLst/>
              <a:rect l="l" t="t" r="r" b="b"/>
              <a:pathLst>
                <a:path w="1714" h="1200" extrusionOk="0">
                  <a:moveTo>
                    <a:pt x="1295" y="1"/>
                  </a:moveTo>
                  <a:cubicBezTo>
                    <a:pt x="1274" y="1"/>
                    <a:pt x="1253" y="4"/>
                    <a:pt x="1232" y="11"/>
                  </a:cubicBezTo>
                  <a:lnTo>
                    <a:pt x="162" y="332"/>
                  </a:lnTo>
                  <a:cubicBezTo>
                    <a:pt x="54" y="386"/>
                    <a:pt x="1" y="600"/>
                    <a:pt x="54" y="867"/>
                  </a:cubicBezTo>
                  <a:cubicBezTo>
                    <a:pt x="147" y="1053"/>
                    <a:pt x="281" y="1199"/>
                    <a:pt x="420" y="1199"/>
                  </a:cubicBezTo>
                  <a:cubicBezTo>
                    <a:pt x="441" y="1199"/>
                    <a:pt x="462" y="1196"/>
                    <a:pt x="483" y="1189"/>
                  </a:cubicBezTo>
                  <a:lnTo>
                    <a:pt x="1553" y="867"/>
                  </a:lnTo>
                  <a:cubicBezTo>
                    <a:pt x="1660" y="814"/>
                    <a:pt x="1714" y="546"/>
                    <a:pt x="1660" y="332"/>
                  </a:cubicBezTo>
                  <a:cubicBezTo>
                    <a:pt x="1567" y="146"/>
                    <a:pt x="1434" y="1"/>
                    <a:pt x="1295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1"/>
            <p:cNvSpPr/>
            <p:nvPr/>
          </p:nvSpPr>
          <p:spPr>
            <a:xfrm>
              <a:off x="3030351" y="1821816"/>
              <a:ext cx="49278" cy="28549"/>
            </a:xfrm>
            <a:custGeom>
              <a:avLst/>
              <a:gdLst/>
              <a:ahLst/>
              <a:cxnLst/>
              <a:rect l="l" t="t" r="r" b="b"/>
              <a:pathLst>
                <a:path w="1714" h="993" extrusionOk="0">
                  <a:moveTo>
                    <a:pt x="1346" y="1"/>
                  </a:moveTo>
                  <a:cubicBezTo>
                    <a:pt x="1325" y="1"/>
                    <a:pt x="1304" y="5"/>
                    <a:pt x="1285" y="15"/>
                  </a:cubicBezTo>
                  <a:lnTo>
                    <a:pt x="214" y="390"/>
                  </a:lnTo>
                  <a:cubicBezTo>
                    <a:pt x="54" y="443"/>
                    <a:pt x="0" y="604"/>
                    <a:pt x="54" y="764"/>
                  </a:cubicBezTo>
                  <a:cubicBezTo>
                    <a:pt x="98" y="896"/>
                    <a:pt x="214" y="992"/>
                    <a:pt x="344" y="992"/>
                  </a:cubicBezTo>
                  <a:cubicBezTo>
                    <a:pt x="372" y="992"/>
                    <a:pt x="400" y="988"/>
                    <a:pt x="428" y="978"/>
                  </a:cubicBezTo>
                  <a:lnTo>
                    <a:pt x="1499" y="657"/>
                  </a:lnTo>
                  <a:cubicBezTo>
                    <a:pt x="1660" y="604"/>
                    <a:pt x="1713" y="390"/>
                    <a:pt x="1660" y="229"/>
                  </a:cubicBezTo>
                  <a:cubicBezTo>
                    <a:pt x="1572" y="97"/>
                    <a:pt x="1447" y="1"/>
                    <a:pt x="1346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1"/>
            <p:cNvSpPr/>
            <p:nvPr/>
          </p:nvSpPr>
          <p:spPr>
            <a:xfrm>
              <a:off x="3088829" y="2006909"/>
              <a:ext cx="100050" cy="92374"/>
            </a:xfrm>
            <a:custGeom>
              <a:avLst/>
              <a:gdLst/>
              <a:ahLst/>
              <a:cxnLst/>
              <a:rect l="l" t="t" r="r" b="b"/>
              <a:pathLst>
                <a:path w="3480" h="3213" extrusionOk="0">
                  <a:moveTo>
                    <a:pt x="1713" y="2784"/>
                  </a:moveTo>
                  <a:cubicBezTo>
                    <a:pt x="2516" y="2463"/>
                    <a:pt x="2623" y="2410"/>
                    <a:pt x="2945" y="2195"/>
                  </a:cubicBezTo>
                  <a:cubicBezTo>
                    <a:pt x="3480" y="1928"/>
                    <a:pt x="3319" y="1339"/>
                    <a:pt x="3159" y="964"/>
                  </a:cubicBezTo>
                  <a:cubicBezTo>
                    <a:pt x="2891" y="482"/>
                    <a:pt x="2945" y="161"/>
                    <a:pt x="2356" y="54"/>
                  </a:cubicBezTo>
                  <a:cubicBezTo>
                    <a:pt x="1767" y="1"/>
                    <a:pt x="1071" y="108"/>
                    <a:pt x="536" y="589"/>
                  </a:cubicBezTo>
                  <a:cubicBezTo>
                    <a:pt x="0" y="1071"/>
                    <a:pt x="161" y="1178"/>
                    <a:pt x="375" y="1767"/>
                  </a:cubicBezTo>
                  <a:cubicBezTo>
                    <a:pt x="643" y="2410"/>
                    <a:pt x="536" y="2302"/>
                    <a:pt x="643" y="2517"/>
                  </a:cubicBezTo>
                  <a:cubicBezTo>
                    <a:pt x="1018" y="3213"/>
                    <a:pt x="1499" y="2838"/>
                    <a:pt x="1713" y="2784"/>
                  </a:cubicBezTo>
                  <a:close/>
                </a:path>
              </a:pathLst>
            </a:custGeom>
            <a:solidFill>
              <a:srgbClr val="C7D4EE"/>
            </a:solidFill>
            <a:ln w="93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1"/>
            <p:cNvSpPr/>
            <p:nvPr/>
          </p:nvSpPr>
          <p:spPr>
            <a:xfrm>
              <a:off x="2793336" y="1611395"/>
              <a:ext cx="270883" cy="223186"/>
            </a:xfrm>
            <a:custGeom>
              <a:avLst/>
              <a:gdLst/>
              <a:ahLst/>
              <a:cxnLst/>
              <a:rect l="l" t="t" r="r" b="b"/>
              <a:pathLst>
                <a:path w="9422" h="7763" extrusionOk="0">
                  <a:moveTo>
                    <a:pt x="215" y="0"/>
                  </a:moveTo>
                  <a:cubicBezTo>
                    <a:pt x="107" y="161"/>
                    <a:pt x="0" y="375"/>
                    <a:pt x="0" y="589"/>
                  </a:cubicBezTo>
                  <a:cubicBezTo>
                    <a:pt x="0" y="803"/>
                    <a:pt x="54" y="1017"/>
                    <a:pt x="107" y="1178"/>
                  </a:cubicBezTo>
                  <a:cubicBezTo>
                    <a:pt x="268" y="1499"/>
                    <a:pt x="482" y="1713"/>
                    <a:pt x="696" y="1874"/>
                  </a:cubicBezTo>
                  <a:cubicBezTo>
                    <a:pt x="1125" y="2248"/>
                    <a:pt x="1606" y="2463"/>
                    <a:pt x="2035" y="2730"/>
                  </a:cubicBezTo>
                  <a:cubicBezTo>
                    <a:pt x="2516" y="2944"/>
                    <a:pt x="2945" y="3158"/>
                    <a:pt x="3426" y="3319"/>
                  </a:cubicBezTo>
                  <a:cubicBezTo>
                    <a:pt x="3694" y="3426"/>
                    <a:pt x="3908" y="3480"/>
                    <a:pt x="4176" y="3587"/>
                  </a:cubicBezTo>
                  <a:cubicBezTo>
                    <a:pt x="4390" y="3640"/>
                    <a:pt x="4604" y="3694"/>
                    <a:pt x="4818" y="3801"/>
                  </a:cubicBezTo>
                  <a:cubicBezTo>
                    <a:pt x="6478" y="4497"/>
                    <a:pt x="7709" y="6103"/>
                    <a:pt x="8458" y="7762"/>
                  </a:cubicBezTo>
                  <a:lnTo>
                    <a:pt x="9422" y="7387"/>
                  </a:lnTo>
                  <a:cubicBezTo>
                    <a:pt x="8994" y="6424"/>
                    <a:pt x="8405" y="5567"/>
                    <a:pt x="7762" y="4764"/>
                  </a:cubicBezTo>
                  <a:cubicBezTo>
                    <a:pt x="7067" y="3961"/>
                    <a:pt x="6210" y="3266"/>
                    <a:pt x="5193" y="2891"/>
                  </a:cubicBezTo>
                  <a:cubicBezTo>
                    <a:pt x="4979" y="2784"/>
                    <a:pt x="4711" y="2677"/>
                    <a:pt x="4444" y="2623"/>
                  </a:cubicBezTo>
                  <a:cubicBezTo>
                    <a:pt x="4229" y="2516"/>
                    <a:pt x="4015" y="2463"/>
                    <a:pt x="3801" y="2356"/>
                  </a:cubicBezTo>
                  <a:cubicBezTo>
                    <a:pt x="3373" y="2195"/>
                    <a:pt x="2891" y="2034"/>
                    <a:pt x="2516" y="1820"/>
                  </a:cubicBezTo>
                  <a:cubicBezTo>
                    <a:pt x="2088" y="1606"/>
                    <a:pt x="1660" y="1392"/>
                    <a:pt x="1339" y="1124"/>
                  </a:cubicBezTo>
                  <a:cubicBezTo>
                    <a:pt x="1178" y="964"/>
                    <a:pt x="1071" y="857"/>
                    <a:pt x="1018" y="750"/>
                  </a:cubicBezTo>
                  <a:cubicBezTo>
                    <a:pt x="1018" y="643"/>
                    <a:pt x="1018" y="643"/>
                    <a:pt x="1018" y="589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1"/>
            <p:cNvSpPr/>
            <p:nvPr/>
          </p:nvSpPr>
          <p:spPr>
            <a:xfrm>
              <a:off x="2822575" y="1628300"/>
              <a:ext cx="241644" cy="195500"/>
            </a:xfrm>
            <a:custGeom>
              <a:avLst/>
              <a:gdLst/>
              <a:ahLst/>
              <a:cxnLst/>
              <a:rect l="l" t="t" r="r" b="b"/>
              <a:pathLst>
                <a:path w="8405" h="6800" fill="none" extrusionOk="0">
                  <a:moveTo>
                    <a:pt x="8405" y="6799"/>
                  </a:moveTo>
                  <a:cubicBezTo>
                    <a:pt x="7977" y="5836"/>
                    <a:pt x="7388" y="4979"/>
                    <a:pt x="6745" y="4176"/>
                  </a:cubicBezTo>
                  <a:cubicBezTo>
                    <a:pt x="6050" y="3373"/>
                    <a:pt x="5193" y="2678"/>
                    <a:pt x="4176" y="2303"/>
                  </a:cubicBezTo>
                  <a:cubicBezTo>
                    <a:pt x="3962" y="2196"/>
                    <a:pt x="3694" y="2089"/>
                    <a:pt x="3427" y="2035"/>
                  </a:cubicBezTo>
                  <a:cubicBezTo>
                    <a:pt x="3212" y="1928"/>
                    <a:pt x="2998" y="1875"/>
                    <a:pt x="2784" y="1768"/>
                  </a:cubicBezTo>
                  <a:cubicBezTo>
                    <a:pt x="2356" y="1607"/>
                    <a:pt x="1874" y="1446"/>
                    <a:pt x="1499" y="1232"/>
                  </a:cubicBezTo>
                  <a:cubicBezTo>
                    <a:pt x="1071" y="1018"/>
                    <a:pt x="643" y="804"/>
                    <a:pt x="322" y="536"/>
                  </a:cubicBezTo>
                  <a:cubicBezTo>
                    <a:pt x="161" y="376"/>
                    <a:pt x="54" y="269"/>
                    <a:pt x="1" y="162"/>
                  </a:cubicBezTo>
                  <a:cubicBezTo>
                    <a:pt x="1" y="55"/>
                    <a:pt x="1" y="55"/>
                    <a:pt x="1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1"/>
            <p:cNvSpPr/>
            <p:nvPr/>
          </p:nvSpPr>
          <p:spPr>
            <a:xfrm>
              <a:off x="2793336" y="1611395"/>
              <a:ext cx="243196" cy="223186"/>
            </a:xfrm>
            <a:custGeom>
              <a:avLst/>
              <a:gdLst/>
              <a:ahLst/>
              <a:cxnLst/>
              <a:rect l="l" t="t" r="r" b="b"/>
              <a:pathLst>
                <a:path w="8459" h="7763" fill="none" extrusionOk="0">
                  <a:moveTo>
                    <a:pt x="215" y="0"/>
                  </a:moveTo>
                  <a:cubicBezTo>
                    <a:pt x="107" y="161"/>
                    <a:pt x="0" y="375"/>
                    <a:pt x="0" y="589"/>
                  </a:cubicBezTo>
                  <a:cubicBezTo>
                    <a:pt x="0" y="803"/>
                    <a:pt x="54" y="1017"/>
                    <a:pt x="107" y="1178"/>
                  </a:cubicBezTo>
                  <a:cubicBezTo>
                    <a:pt x="268" y="1499"/>
                    <a:pt x="482" y="1713"/>
                    <a:pt x="696" y="1874"/>
                  </a:cubicBezTo>
                  <a:cubicBezTo>
                    <a:pt x="1125" y="2248"/>
                    <a:pt x="1606" y="2463"/>
                    <a:pt x="2035" y="2730"/>
                  </a:cubicBezTo>
                  <a:cubicBezTo>
                    <a:pt x="2516" y="2944"/>
                    <a:pt x="2945" y="3158"/>
                    <a:pt x="3426" y="3319"/>
                  </a:cubicBezTo>
                  <a:cubicBezTo>
                    <a:pt x="3694" y="3426"/>
                    <a:pt x="3908" y="3480"/>
                    <a:pt x="4176" y="3587"/>
                  </a:cubicBezTo>
                  <a:cubicBezTo>
                    <a:pt x="4390" y="3640"/>
                    <a:pt x="4604" y="3694"/>
                    <a:pt x="4818" y="3801"/>
                  </a:cubicBezTo>
                  <a:cubicBezTo>
                    <a:pt x="6478" y="4497"/>
                    <a:pt x="7709" y="6103"/>
                    <a:pt x="8458" y="7762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1"/>
            <p:cNvSpPr/>
            <p:nvPr/>
          </p:nvSpPr>
          <p:spPr>
            <a:xfrm>
              <a:off x="2788708" y="1623700"/>
              <a:ext cx="35449" cy="25041"/>
            </a:xfrm>
            <a:custGeom>
              <a:avLst/>
              <a:gdLst/>
              <a:ahLst/>
              <a:cxnLst/>
              <a:rect l="l" t="t" r="r" b="b"/>
              <a:pathLst>
                <a:path w="1233" h="871" extrusionOk="0">
                  <a:moveTo>
                    <a:pt x="268" y="0"/>
                  </a:moveTo>
                  <a:cubicBezTo>
                    <a:pt x="161" y="0"/>
                    <a:pt x="1" y="215"/>
                    <a:pt x="108" y="536"/>
                  </a:cubicBezTo>
                  <a:cubicBezTo>
                    <a:pt x="152" y="759"/>
                    <a:pt x="309" y="870"/>
                    <a:pt x="390" y="870"/>
                  </a:cubicBezTo>
                  <a:cubicBezTo>
                    <a:pt x="407" y="870"/>
                    <a:pt x="420" y="866"/>
                    <a:pt x="429" y="857"/>
                  </a:cubicBezTo>
                  <a:lnTo>
                    <a:pt x="1125" y="429"/>
                  </a:lnTo>
                  <a:cubicBezTo>
                    <a:pt x="1179" y="375"/>
                    <a:pt x="1232" y="268"/>
                    <a:pt x="1232" y="268"/>
                  </a:cubicBezTo>
                  <a:cubicBezTo>
                    <a:pt x="1232" y="215"/>
                    <a:pt x="1125" y="215"/>
                    <a:pt x="1018" y="161"/>
                  </a:cubicBezTo>
                  <a:lnTo>
                    <a:pt x="268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1"/>
            <p:cNvSpPr/>
            <p:nvPr/>
          </p:nvSpPr>
          <p:spPr>
            <a:xfrm>
              <a:off x="2810270" y="1642704"/>
              <a:ext cx="30791" cy="31280"/>
            </a:xfrm>
            <a:custGeom>
              <a:avLst/>
              <a:gdLst/>
              <a:ahLst/>
              <a:cxnLst/>
              <a:rect l="l" t="t" r="r" b="b"/>
              <a:pathLst>
                <a:path w="1071" h="1088" extrusionOk="0">
                  <a:moveTo>
                    <a:pt x="699" y="0"/>
                  </a:moveTo>
                  <a:cubicBezTo>
                    <a:pt x="652" y="0"/>
                    <a:pt x="611" y="13"/>
                    <a:pt x="589" y="35"/>
                  </a:cubicBezTo>
                  <a:lnTo>
                    <a:pt x="54" y="624"/>
                  </a:lnTo>
                  <a:cubicBezTo>
                    <a:pt x="0" y="731"/>
                    <a:pt x="54" y="892"/>
                    <a:pt x="161" y="999"/>
                  </a:cubicBezTo>
                  <a:cubicBezTo>
                    <a:pt x="255" y="1062"/>
                    <a:pt x="349" y="1088"/>
                    <a:pt x="432" y="1088"/>
                  </a:cubicBezTo>
                  <a:cubicBezTo>
                    <a:pt x="491" y="1088"/>
                    <a:pt x="545" y="1075"/>
                    <a:pt x="589" y="1052"/>
                  </a:cubicBezTo>
                  <a:lnTo>
                    <a:pt x="1017" y="410"/>
                  </a:lnTo>
                  <a:cubicBezTo>
                    <a:pt x="1071" y="303"/>
                    <a:pt x="1017" y="142"/>
                    <a:pt x="910" y="89"/>
                  </a:cubicBezTo>
                  <a:cubicBezTo>
                    <a:pt x="848" y="26"/>
                    <a:pt x="766" y="0"/>
                    <a:pt x="69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1"/>
            <p:cNvSpPr/>
            <p:nvPr/>
          </p:nvSpPr>
          <p:spPr>
            <a:xfrm>
              <a:off x="2833356" y="1656791"/>
              <a:ext cx="35420" cy="35420"/>
            </a:xfrm>
            <a:custGeom>
              <a:avLst/>
              <a:gdLst/>
              <a:ahLst/>
              <a:cxnLst/>
              <a:rect l="l" t="t" r="r" b="b"/>
              <a:pathLst>
                <a:path w="1232" h="1232" extrusionOk="0">
                  <a:moveTo>
                    <a:pt x="609" y="0"/>
                  </a:moveTo>
                  <a:cubicBezTo>
                    <a:pt x="522" y="0"/>
                    <a:pt x="455" y="27"/>
                    <a:pt x="428" y="81"/>
                  </a:cubicBezTo>
                  <a:lnTo>
                    <a:pt x="54" y="723"/>
                  </a:lnTo>
                  <a:cubicBezTo>
                    <a:pt x="0" y="830"/>
                    <a:pt x="107" y="991"/>
                    <a:pt x="375" y="1151"/>
                  </a:cubicBezTo>
                  <a:cubicBezTo>
                    <a:pt x="482" y="1205"/>
                    <a:pt x="589" y="1232"/>
                    <a:pt x="676" y="1232"/>
                  </a:cubicBezTo>
                  <a:cubicBezTo>
                    <a:pt x="763" y="1232"/>
                    <a:pt x="830" y="1205"/>
                    <a:pt x="857" y="1151"/>
                  </a:cubicBezTo>
                  <a:lnTo>
                    <a:pt x="1178" y="455"/>
                  </a:lnTo>
                  <a:cubicBezTo>
                    <a:pt x="1231" y="348"/>
                    <a:pt x="1124" y="188"/>
                    <a:pt x="910" y="81"/>
                  </a:cubicBezTo>
                  <a:cubicBezTo>
                    <a:pt x="803" y="27"/>
                    <a:pt x="696" y="0"/>
                    <a:pt x="60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1"/>
            <p:cNvSpPr/>
            <p:nvPr/>
          </p:nvSpPr>
          <p:spPr>
            <a:xfrm>
              <a:off x="2865671" y="1670764"/>
              <a:ext cx="26191" cy="33120"/>
            </a:xfrm>
            <a:custGeom>
              <a:avLst/>
              <a:gdLst/>
              <a:ahLst/>
              <a:cxnLst/>
              <a:rect l="l" t="t" r="r" b="b"/>
              <a:pathLst>
                <a:path w="911" h="1152" extrusionOk="0">
                  <a:moveTo>
                    <a:pt x="559" y="1"/>
                  </a:moveTo>
                  <a:cubicBezTo>
                    <a:pt x="455" y="1"/>
                    <a:pt x="375" y="39"/>
                    <a:pt x="375" y="76"/>
                  </a:cubicBezTo>
                  <a:lnTo>
                    <a:pt x="54" y="826"/>
                  </a:lnTo>
                  <a:cubicBezTo>
                    <a:pt x="0" y="933"/>
                    <a:pt x="54" y="1040"/>
                    <a:pt x="215" y="1093"/>
                  </a:cubicBezTo>
                  <a:cubicBezTo>
                    <a:pt x="276" y="1134"/>
                    <a:pt x="337" y="1152"/>
                    <a:pt x="393" y="1152"/>
                  </a:cubicBezTo>
                  <a:cubicBezTo>
                    <a:pt x="482" y="1152"/>
                    <a:pt x="556" y="1106"/>
                    <a:pt x="589" y="1040"/>
                  </a:cubicBezTo>
                  <a:lnTo>
                    <a:pt x="857" y="344"/>
                  </a:lnTo>
                  <a:cubicBezTo>
                    <a:pt x="910" y="237"/>
                    <a:pt x="857" y="76"/>
                    <a:pt x="696" y="23"/>
                  </a:cubicBezTo>
                  <a:cubicBezTo>
                    <a:pt x="649" y="7"/>
                    <a:pt x="602" y="1"/>
                    <a:pt x="55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1"/>
            <p:cNvSpPr/>
            <p:nvPr/>
          </p:nvSpPr>
          <p:spPr>
            <a:xfrm>
              <a:off x="2891834" y="1681171"/>
              <a:ext cx="30820" cy="34356"/>
            </a:xfrm>
            <a:custGeom>
              <a:avLst/>
              <a:gdLst/>
              <a:ahLst/>
              <a:cxnLst/>
              <a:rect l="l" t="t" r="r" b="b"/>
              <a:pathLst>
                <a:path w="1072" h="1195" extrusionOk="0">
                  <a:moveTo>
                    <a:pt x="495" y="0"/>
                  </a:moveTo>
                  <a:cubicBezTo>
                    <a:pt x="386" y="0"/>
                    <a:pt x="299" y="26"/>
                    <a:pt x="268" y="89"/>
                  </a:cubicBezTo>
                  <a:lnTo>
                    <a:pt x="0" y="839"/>
                  </a:lnTo>
                  <a:cubicBezTo>
                    <a:pt x="0" y="946"/>
                    <a:pt x="107" y="1053"/>
                    <a:pt x="322" y="1160"/>
                  </a:cubicBezTo>
                  <a:cubicBezTo>
                    <a:pt x="432" y="1182"/>
                    <a:pt x="534" y="1195"/>
                    <a:pt x="615" y="1195"/>
                  </a:cubicBezTo>
                  <a:cubicBezTo>
                    <a:pt x="730" y="1195"/>
                    <a:pt x="803" y="1169"/>
                    <a:pt x="803" y="1106"/>
                  </a:cubicBezTo>
                  <a:lnTo>
                    <a:pt x="1018" y="357"/>
                  </a:lnTo>
                  <a:cubicBezTo>
                    <a:pt x="1071" y="250"/>
                    <a:pt x="910" y="89"/>
                    <a:pt x="750" y="36"/>
                  </a:cubicBezTo>
                  <a:cubicBezTo>
                    <a:pt x="661" y="13"/>
                    <a:pt x="572" y="0"/>
                    <a:pt x="49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1"/>
            <p:cNvSpPr/>
            <p:nvPr/>
          </p:nvSpPr>
          <p:spPr>
            <a:xfrm>
              <a:off x="2922625" y="1691263"/>
              <a:ext cx="27715" cy="33149"/>
            </a:xfrm>
            <a:custGeom>
              <a:avLst/>
              <a:gdLst/>
              <a:ahLst/>
              <a:cxnLst/>
              <a:rect l="l" t="t" r="r" b="b"/>
              <a:pathLst>
                <a:path w="964" h="1153" extrusionOk="0">
                  <a:moveTo>
                    <a:pt x="518" y="1"/>
                  </a:moveTo>
                  <a:cubicBezTo>
                    <a:pt x="428" y="1"/>
                    <a:pt x="354" y="47"/>
                    <a:pt x="321" y="113"/>
                  </a:cubicBezTo>
                  <a:lnTo>
                    <a:pt x="54" y="862"/>
                  </a:lnTo>
                  <a:cubicBezTo>
                    <a:pt x="0" y="916"/>
                    <a:pt x="107" y="1076"/>
                    <a:pt x="214" y="1130"/>
                  </a:cubicBezTo>
                  <a:cubicBezTo>
                    <a:pt x="261" y="1146"/>
                    <a:pt x="308" y="1152"/>
                    <a:pt x="353" y="1152"/>
                  </a:cubicBezTo>
                  <a:cubicBezTo>
                    <a:pt x="460" y="1152"/>
                    <a:pt x="551" y="1114"/>
                    <a:pt x="589" y="1076"/>
                  </a:cubicBezTo>
                  <a:lnTo>
                    <a:pt x="910" y="327"/>
                  </a:lnTo>
                  <a:cubicBezTo>
                    <a:pt x="964" y="273"/>
                    <a:pt x="857" y="113"/>
                    <a:pt x="696" y="59"/>
                  </a:cubicBezTo>
                  <a:cubicBezTo>
                    <a:pt x="635" y="18"/>
                    <a:pt x="573" y="1"/>
                    <a:pt x="51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1"/>
            <p:cNvSpPr/>
            <p:nvPr/>
          </p:nvSpPr>
          <p:spPr>
            <a:xfrm>
              <a:off x="2991855" y="1747756"/>
              <a:ext cx="32372" cy="28922"/>
            </a:xfrm>
            <a:custGeom>
              <a:avLst/>
              <a:gdLst/>
              <a:ahLst/>
              <a:cxnLst/>
              <a:rect l="l" t="t" r="r" b="b"/>
              <a:pathLst>
                <a:path w="1126" h="1006" extrusionOk="0">
                  <a:moveTo>
                    <a:pt x="706" y="0"/>
                  </a:moveTo>
                  <a:cubicBezTo>
                    <a:pt x="680" y="0"/>
                    <a:pt x="658" y="7"/>
                    <a:pt x="643" y="21"/>
                  </a:cubicBezTo>
                  <a:lnTo>
                    <a:pt x="54" y="557"/>
                  </a:lnTo>
                  <a:cubicBezTo>
                    <a:pt x="1" y="610"/>
                    <a:pt x="1" y="771"/>
                    <a:pt x="108" y="878"/>
                  </a:cubicBezTo>
                  <a:cubicBezTo>
                    <a:pt x="186" y="956"/>
                    <a:pt x="265" y="1006"/>
                    <a:pt x="343" y="1006"/>
                  </a:cubicBezTo>
                  <a:cubicBezTo>
                    <a:pt x="372" y="1006"/>
                    <a:pt x="401" y="999"/>
                    <a:pt x="429" y="985"/>
                  </a:cubicBezTo>
                  <a:lnTo>
                    <a:pt x="1018" y="503"/>
                  </a:lnTo>
                  <a:cubicBezTo>
                    <a:pt x="1125" y="450"/>
                    <a:pt x="1125" y="289"/>
                    <a:pt x="965" y="128"/>
                  </a:cubicBezTo>
                  <a:cubicBezTo>
                    <a:pt x="886" y="50"/>
                    <a:pt x="779" y="0"/>
                    <a:pt x="70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1"/>
            <p:cNvSpPr/>
            <p:nvPr/>
          </p:nvSpPr>
          <p:spPr>
            <a:xfrm>
              <a:off x="3008789" y="1772395"/>
              <a:ext cx="33896" cy="28721"/>
            </a:xfrm>
            <a:custGeom>
              <a:avLst/>
              <a:gdLst/>
              <a:ahLst/>
              <a:cxnLst/>
              <a:rect l="l" t="t" r="r" b="b"/>
              <a:pathLst>
                <a:path w="1179" h="999" extrusionOk="0">
                  <a:moveTo>
                    <a:pt x="808" y="1"/>
                  </a:moveTo>
                  <a:cubicBezTo>
                    <a:pt x="784" y="1"/>
                    <a:pt x="764" y="8"/>
                    <a:pt x="750" y="21"/>
                  </a:cubicBezTo>
                  <a:lnTo>
                    <a:pt x="108" y="503"/>
                  </a:lnTo>
                  <a:cubicBezTo>
                    <a:pt x="1" y="556"/>
                    <a:pt x="1" y="717"/>
                    <a:pt x="108" y="824"/>
                  </a:cubicBezTo>
                  <a:cubicBezTo>
                    <a:pt x="152" y="911"/>
                    <a:pt x="267" y="999"/>
                    <a:pt x="366" y="999"/>
                  </a:cubicBezTo>
                  <a:cubicBezTo>
                    <a:pt x="388" y="999"/>
                    <a:pt x="409" y="994"/>
                    <a:pt x="429" y="984"/>
                  </a:cubicBezTo>
                  <a:lnTo>
                    <a:pt x="1071" y="556"/>
                  </a:lnTo>
                  <a:cubicBezTo>
                    <a:pt x="1178" y="503"/>
                    <a:pt x="1178" y="342"/>
                    <a:pt x="1071" y="182"/>
                  </a:cubicBezTo>
                  <a:cubicBezTo>
                    <a:pt x="991" y="61"/>
                    <a:pt x="881" y="1"/>
                    <a:pt x="80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1"/>
            <p:cNvSpPr/>
            <p:nvPr/>
          </p:nvSpPr>
          <p:spPr>
            <a:xfrm>
              <a:off x="2945711" y="1704660"/>
              <a:ext cx="35420" cy="33954"/>
            </a:xfrm>
            <a:custGeom>
              <a:avLst/>
              <a:gdLst/>
              <a:ahLst/>
              <a:cxnLst/>
              <a:rect l="l" t="t" r="r" b="b"/>
              <a:pathLst>
                <a:path w="1232" h="1181" extrusionOk="0">
                  <a:moveTo>
                    <a:pt x="583" y="0"/>
                  </a:moveTo>
                  <a:cubicBezTo>
                    <a:pt x="509" y="0"/>
                    <a:pt x="452" y="27"/>
                    <a:pt x="428" y="75"/>
                  </a:cubicBezTo>
                  <a:lnTo>
                    <a:pt x="54" y="717"/>
                  </a:lnTo>
                  <a:cubicBezTo>
                    <a:pt x="0" y="825"/>
                    <a:pt x="107" y="985"/>
                    <a:pt x="268" y="1092"/>
                  </a:cubicBezTo>
                  <a:cubicBezTo>
                    <a:pt x="362" y="1155"/>
                    <a:pt x="456" y="1181"/>
                    <a:pt x="539" y="1181"/>
                  </a:cubicBezTo>
                  <a:cubicBezTo>
                    <a:pt x="598" y="1181"/>
                    <a:pt x="652" y="1168"/>
                    <a:pt x="696" y="1146"/>
                  </a:cubicBezTo>
                  <a:lnTo>
                    <a:pt x="1124" y="503"/>
                  </a:lnTo>
                  <a:cubicBezTo>
                    <a:pt x="1231" y="396"/>
                    <a:pt x="1124" y="236"/>
                    <a:pt x="910" y="129"/>
                  </a:cubicBezTo>
                  <a:cubicBezTo>
                    <a:pt x="792" y="40"/>
                    <a:pt x="674" y="0"/>
                    <a:pt x="58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1"/>
            <p:cNvSpPr/>
            <p:nvPr/>
          </p:nvSpPr>
          <p:spPr>
            <a:xfrm>
              <a:off x="2968769" y="1723146"/>
              <a:ext cx="36972" cy="35046"/>
            </a:xfrm>
            <a:custGeom>
              <a:avLst/>
              <a:gdLst/>
              <a:ahLst/>
              <a:cxnLst/>
              <a:rect l="l" t="t" r="r" b="b"/>
              <a:pathLst>
                <a:path w="1286" h="1219" extrusionOk="0">
                  <a:moveTo>
                    <a:pt x="604" y="1"/>
                  </a:moveTo>
                  <a:cubicBezTo>
                    <a:pt x="573" y="1"/>
                    <a:pt x="550" y="8"/>
                    <a:pt x="536" y="21"/>
                  </a:cubicBezTo>
                  <a:lnTo>
                    <a:pt x="55" y="610"/>
                  </a:lnTo>
                  <a:cubicBezTo>
                    <a:pt x="1" y="717"/>
                    <a:pt x="55" y="877"/>
                    <a:pt x="215" y="1038"/>
                  </a:cubicBezTo>
                  <a:cubicBezTo>
                    <a:pt x="336" y="1158"/>
                    <a:pt x="456" y="1219"/>
                    <a:pt x="554" y="1219"/>
                  </a:cubicBezTo>
                  <a:cubicBezTo>
                    <a:pt x="586" y="1219"/>
                    <a:pt x="617" y="1212"/>
                    <a:pt x="643" y="1199"/>
                  </a:cubicBezTo>
                  <a:lnTo>
                    <a:pt x="1179" y="610"/>
                  </a:lnTo>
                  <a:cubicBezTo>
                    <a:pt x="1286" y="556"/>
                    <a:pt x="1179" y="342"/>
                    <a:pt x="1018" y="182"/>
                  </a:cubicBezTo>
                  <a:cubicBezTo>
                    <a:pt x="857" y="61"/>
                    <a:pt x="697" y="1"/>
                    <a:pt x="60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1"/>
            <p:cNvSpPr/>
            <p:nvPr/>
          </p:nvSpPr>
          <p:spPr>
            <a:xfrm>
              <a:off x="3022646" y="1795769"/>
              <a:ext cx="36972" cy="33034"/>
            </a:xfrm>
            <a:custGeom>
              <a:avLst/>
              <a:gdLst/>
              <a:ahLst/>
              <a:cxnLst/>
              <a:rect l="l" t="t" r="r" b="b"/>
              <a:pathLst>
                <a:path w="1286" h="1149" extrusionOk="0">
                  <a:moveTo>
                    <a:pt x="795" y="0"/>
                  </a:moveTo>
                  <a:cubicBezTo>
                    <a:pt x="779" y="0"/>
                    <a:pt x="764" y="4"/>
                    <a:pt x="750" y="11"/>
                  </a:cubicBezTo>
                  <a:lnTo>
                    <a:pt x="108" y="439"/>
                  </a:lnTo>
                  <a:cubicBezTo>
                    <a:pt x="1" y="493"/>
                    <a:pt x="1" y="653"/>
                    <a:pt x="108" y="867"/>
                  </a:cubicBezTo>
                  <a:cubicBezTo>
                    <a:pt x="196" y="1045"/>
                    <a:pt x="322" y="1149"/>
                    <a:pt x="423" y="1149"/>
                  </a:cubicBezTo>
                  <a:cubicBezTo>
                    <a:pt x="444" y="1149"/>
                    <a:pt x="464" y="1144"/>
                    <a:pt x="482" y="1135"/>
                  </a:cubicBezTo>
                  <a:lnTo>
                    <a:pt x="1178" y="814"/>
                  </a:lnTo>
                  <a:cubicBezTo>
                    <a:pt x="1285" y="760"/>
                    <a:pt x="1285" y="546"/>
                    <a:pt x="1178" y="332"/>
                  </a:cubicBezTo>
                  <a:cubicBezTo>
                    <a:pt x="1039" y="146"/>
                    <a:pt x="899" y="0"/>
                    <a:pt x="79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1"/>
            <p:cNvSpPr/>
            <p:nvPr/>
          </p:nvSpPr>
          <p:spPr>
            <a:xfrm>
              <a:off x="2821023" y="1919193"/>
              <a:ext cx="170861" cy="160080"/>
            </a:xfrm>
            <a:custGeom>
              <a:avLst/>
              <a:gdLst/>
              <a:ahLst/>
              <a:cxnLst/>
              <a:rect l="l" t="t" r="r" b="b"/>
              <a:pathLst>
                <a:path w="5943" h="5568" extrusionOk="0">
                  <a:moveTo>
                    <a:pt x="965" y="0"/>
                  </a:moveTo>
                  <a:lnTo>
                    <a:pt x="1" y="1017"/>
                  </a:lnTo>
                  <a:cubicBezTo>
                    <a:pt x="215" y="1232"/>
                    <a:pt x="376" y="1392"/>
                    <a:pt x="536" y="1606"/>
                  </a:cubicBezTo>
                  <a:cubicBezTo>
                    <a:pt x="750" y="1820"/>
                    <a:pt x="965" y="2035"/>
                    <a:pt x="1179" y="2249"/>
                  </a:cubicBezTo>
                  <a:cubicBezTo>
                    <a:pt x="1607" y="2623"/>
                    <a:pt x="2089" y="2998"/>
                    <a:pt x="2517" y="3373"/>
                  </a:cubicBezTo>
                  <a:cubicBezTo>
                    <a:pt x="3373" y="4069"/>
                    <a:pt x="4283" y="4765"/>
                    <a:pt x="4658" y="5568"/>
                  </a:cubicBezTo>
                  <a:lnTo>
                    <a:pt x="5943" y="4979"/>
                  </a:lnTo>
                  <a:cubicBezTo>
                    <a:pt x="5622" y="4336"/>
                    <a:pt x="5194" y="3855"/>
                    <a:pt x="4765" y="3426"/>
                  </a:cubicBezTo>
                  <a:cubicBezTo>
                    <a:pt x="4283" y="2998"/>
                    <a:pt x="3855" y="2623"/>
                    <a:pt x="3427" y="2249"/>
                  </a:cubicBezTo>
                  <a:cubicBezTo>
                    <a:pt x="2999" y="1927"/>
                    <a:pt x="2570" y="1553"/>
                    <a:pt x="2142" y="1178"/>
                  </a:cubicBezTo>
                  <a:cubicBezTo>
                    <a:pt x="1982" y="1017"/>
                    <a:pt x="1768" y="857"/>
                    <a:pt x="1607" y="643"/>
                  </a:cubicBezTo>
                  <a:cubicBezTo>
                    <a:pt x="1446" y="429"/>
                    <a:pt x="1179" y="214"/>
                    <a:pt x="965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1"/>
            <p:cNvSpPr/>
            <p:nvPr/>
          </p:nvSpPr>
          <p:spPr>
            <a:xfrm>
              <a:off x="2848738" y="1919193"/>
              <a:ext cx="143146" cy="143146"/>
            </a:xfrm>
            <a:custGeom>
              <a:avLst/>
              <a:gdLst/>
              <a:ahLst/>
              <a:cxnLst/>
              <a:rect l="l" t="t" r="r" b="b"/>
              <a:pathLst>
                <a:path w="4979" h="4979" fill="none" extrusionOk="0">
                  <a:moveTo>
                    <a:pt x="4979" y="4979"/>
                  </a:moveTo>
                  <a:cubicBezTo>
                    <a:pt x="4658" y="4336"/>
                    <a:pt x="4230" y="3855"/>
                    <a:pt x="3801" y="3426"/>
                  </a:cubicBezTo>
                  <a:cubicBezTo>
                    <a:pt x="3319" y="2998"/>
                    <a:pt x="2891" y="2623"/>
                    <a:pt x="2463" y="2249"/>
                  </a:cubicBezTo>
                  <a:cubicBezTo>
                    <a:pt x="2035" y="1927"/>
                    <a:pt x="1606" y="1553"/>
                    <a:pt x="1178" y="1178"/>
                  </a:cubicBezTo>
                  <a:cubicBezTo>
                    <a:pt x="1018" y="1017"/>
                    <a:pt x="804" y="857"/>
                    <a:pt x="643" y="643"/>
                  </a:cubicBezTo>
                  <a:cubicBezTo>
                    <a:pt x="482" y="429"/>
                    <a:pt x="215" y="214"/>
                    <a:pt x="1" y="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1"/>
            <p:cNvSpPr/>
            <p:nvPr/>
          </p:nvSpPr>
          <p:spPr>
            <a:xfrm>
              <a:off x="2821023" y="1948431"/>
              <a:ext cx="133946" cy="130841"/>
            </a:xfrm>
            <a:custGeom>
              <a:avLst/>
              <a:gdLst/>
              <a:ahLst/>
              <a:cxnLst/>
              <a:rect l="l" t="t" r="r" b="b"/>
              <a:pathLst>
                <a:path w="4659" h="4551" fill="none" extrusionOk="0">
                  <a:moveTo>
                    <a:pt x="1" y="0"/>
                  </a:moveTo>
                  <a:cubicBezTo>
                    <a:pt x="215" y="215"/>
                    <a:pt x="376" y="375"/>
                    <a:pt x="536" y="589"/>
                  </a:cubicBezTo>
                  <a:cubicBezTo>
                    <a:pt x="750" y="803"/>
                    <a:pt x="965" y="1018"/>
                    <a:pt x="1179" y="1232"/>
                  </a:cubicBezTo>
                  <a:cubicBezTo>
                    <a:pt x="1607" y="1606"/>
                    <a:pt x="2089" y="1981"/>
                    <a:pt x="2517" y="2356"/>
                  </a:cubicBezTo>
                  <a:cubicBezTo>
                    <a:pt x="3373" y="3052"/>
                    <a:pt x="4283" y="3748"/>
                    <a:pt x="4658" y="455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1"/>
            <p:cNvSpPr/>
            <p:nvPr/>
          </p:nvSpPr>
          <p:spPr>
            <a:xfrm>
              <a:off x="2825651" y="1928364"/>
              <a:ext cx="43125" cy="40164"/>
            </a:xfrm>
            <a:custGeom>
              <a:avLst/>
              <a:gdLst/>
              <a:ahLst/>
              <a:cxnLst/>
              <a:rect l="l" t="t" r="r" b="b"/>
              <a:pathLst>
                <a:path w="1500" h="1397" extrusionOk="0">
                  <a:moveTo>
                    <a:pt x="1058" y="0"/>
                  </a:moveTo>
                  <a:cubicBezTo>
                    <a:pt x="1000" y="0"/>
                    <a:pt x="949" y="18"/>
                    <a:pt x="911" y="56"/>
                  </a:cubicBezTo>
                  <a:lnTo>
                    <a:pt x="108" y="859"/>
                  </a:lnTo>
                  <a:cubicBezTo>
                    <a:pt x="1" y="966"/>
                    <a:pt x="1" y="1127"/>
                    <a:pt x="108" y="1234"/>
                  </a:cubicBezTo>
                  <a:cubicBezTo>
                    <a:pt x="211" y="1337"/>
                    <a:pt x="315" y="1397"/>
                    <a:pt x="404" y="1397"/>
                  </a:cubicBezTo>
                  <a:cubicBezTo>
                    <a:pt x="453" y="1397"/>
                    <a:pt x="498" y="1379"/>
                    <a:pt x="536" y="1341"/>
                  </a:cubicBezTo>
                  <a:lnTo>
                    <a:pt x="1392" y="538"/>
                  </a:lnTo>
                  <a:cubicBezTo>
                    <a:pt x="1499" y="484"/>
                    <a:pt x="1499" y="270"/>
                    <a:pt x="1392" y="163"/>
                  </a:cubicBezTo>
                  <a:cubicBezTo>
                    <a:pt x="1289" y="59"/>
                    <a:pt x="1163" y="0"/>
                    <a:pt x="1058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1"/>
            <p:cNvSpPr/>
            <p:nvPr/>
          </p:nvSpPr>
          <p:spPr>
            <a:xfrm>
              <a:off x="2850290" y="1952284"/>
              <a:ext cx="41572" cy="41400"/>
            </a:xfrm>
            <a:custGeom>
              <a:avLst/>
              <a:gdLst/>
              <a:ahLst/>
              <a:cxnLst/>
              <a:rect l="l" t="t" r="r" b="b"/>
              <a:pathLst>
                <a:path w="1446" h="1440" extrusionOk="0">
                  <a:moveTo>
                    <a:pt x="1051" y="0"/>
                  </a:moveTo>
                  <a:cubicBezTo>
                    <a:pt x="977" y="0"/>
                    <a:pt x="910" y="27"/>
                    <a:pt x="857" y="81"/>
                  </a:cubicBezTo>
                  <a:lnTo>
                    <a:pt x="107" y="884"/>
                  </a:lnTo>
                  <a:cubicBezTo>
                    <a:pt x="0" y="991"/>
                    <a:pt x="0" y="1205"/>
                    <a:pt x="161" y="1312"/>
                  </a:cubicBezTo>
                  <a:cubicBezTo>
                    <a:pt x="249" y="1400"/>
                    <a:pt x="337" y="1440"/>
                    <a:pt x="417" y="1440"/>
                  </a:cubicBezTo>
                  <a:cubicBezTo>
                    <a:pt x="482" y="1440"/>
                    <a:pt x="541" y="1413"/>
                    <a:pt x="589" y="1365"/>
                  </a:cubicBezTo>
                  <a:lnTo>
                    <a:pt x="1338" y="509"/>
                  </a:lnTo>
                  <a:cubicBezTo>
                    <a:pt x="1445" y="402"/>
                    <a:pt x="1392" y="188"/>
                    <a:pt x="1285" y="81"/>
                  </a:cubicBezTo>
                  <a:cubicBezTo>
                    <a:pt x="1205" y="27"/>
                    <a:pt x="1124" y="0"/>
                    <a:pt x="1051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1"/>
            <p:cNvSpPr/>
            <p:nvPr/>
          </p:nvSpPr>
          <p:spPr>
            <a:xfrm>
              <a:off x="2871824" y="1971460"/>
              <a:ext cx="49278" cy="46316"/>
            </a:xfrm>
            <a:custGeom>
              <a:avLst/>
              <a:gdLst/>
              <a:ahLst/>
              <a:cxnLst/>
              <a:rect l="l" t="t" r="r" b="b"/>
              <a:pathLst>
                <a:path w="1714" h="1611" extrusionOk="0">
                  <a:moveTo>
                    <a:pt x="1006" y="0"/>
                  </a:moveTo>
                  <a:cubicBezTo>
                    <a:pt x="946" y="0"/>
                    <a:pt x="895" y="18"/>
                    <a:pt x="857" y="56"/>
                  </a:cubicBezTo>
                  <a:lnTo>
                    <a:pt x="108" y="912"/>
                  </a:lnTo>
                  <a:cubicBezTo>
                    <a:pt x="1" y="1020"/>
                    <a:pt x="108" y="1287"/>
                    <a:pt x="322" y="1448"/>
                  </a:cubicBezTo>
                  <a:cubicBezTo>
                    <a:pt x="460" y="1551"/>
                    <a:pt x="621" y="1611"/>
                    <a:pt x="731" y="1611"/>
                  </a:cubicBezTo>
                  <a:cubicBezTo>
                    <a:pt x="792" y="1611"/>
                    <a:pt x="838" y="1593"/>
                    <a:pt x="857" y="1555"/>
                  </a:cubicBezTo>
                  <a:lnTo>
                    <a:pt x="1606" y="698"/>
                  </a:lnTo>
                  <a:cubicBezTo>
                    <a:pt x="1714" y="538"/>
                    <a:pt x="1606" y="324"/>
                    <a:pt x="1392" y="163"/>
                  </a:cubicBezTo>
                  <a:cubicBezTo>
                    <a:pt x="1254" y="59"/>
                    <a:pt x="1116" y="0"/>
                    <a:pt x="1006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1"/>
            <p:cNvSpPr/>
            <p:nvPr/>
          </p:nvSpPr>
          <p:spPr>
            <a:xfrm>
              <a:off x="2902615" y="1995380"/>
              <a:ext cx="40020" cy="41572"/>
            </a:xfrm>
            <a:custGeom>
              <a:avLst/>
              <a:gdLst/>
              <a:ahLst/>
              <a:cxnLst/>
              <a:rect l="l" t="t" r="r" b="b"/>
              <a:pathLst>
                <a:path w="1392" h="1446" extrusionOk="0">
                  <a:moveTo>
                    <a:pt x="997" y="0"/>
                  </a:moveTo>
                  <a:cubicBezTo>
                    <a:pt x="924" y="0"/>
                    <a:pt x="857" y="27"/>
                    <a:pt x="803" y="80"/>
                  </a:cubicBezTo>
                  <a:lnTo>
                    <a:pt x="107" y="937"/>
                  </a:lnTo>
                  <a:cubicBezTo>
                    <a:pt x="0" y="1044"/>
                    <a:pt x="0" y="1258"/>
                    <a:pt x="161" y="1365"/>
                  </a:cubicBezTo>
                  <a:cubicBezTo>
                    <a:pt x="241" y="1419"/>
                    <a:pt x="321" y="1446"/>
                    <a:pt x="395" y="1446"/>
                  </a:cubicBezTo>
                  <a:cubicBezTo>
                    <a:pt x="469" y="1446"/>
                    <a:pt x="535" y="1419"/>
                    <a:pt x="589" y="1365"/>
                  </a:cubicBezTo>
                  <a:lnTo>
                    <a:pt x="1338" y="509"/>
                  </a:lnTo>
                  <a:cubicBezTo>
                    <a:pt x="1392" y="402"/>
                    <a:pt x="1392" y="188"/>
                    <a:pt x="1231" y="80"/>
                  </a:cubicBezTo>
                  <a:cubicBezTo>
                    <a:pt x="1151" y="27"/>
                    <a:pt x="1071" y="0"/>
                    <a:pt x="997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1"/>
            <p:cNvSpPr/>
            <p:nvPr/>
          </p:nvSpPr>
          <p:spPr>
            <a:xfrm>
              <a:off x="2924149" y="2016138"/>
              <a:ext cx="47754" cy="43700"/>
            </a:xfrm>
            <a:custGeom>
              <a:avLst/>
              <a:gdLst/>
              <a:ahLst/>
              <a:cxnLst/>
              <a:rect l="l" t="t" r="r" b="b"/>
              <a:pathLst>
                <a:path w="1661" h="1520" extrusionOk="0">
                  <a:moveTo>
                    <a:pt x="1008" y="1"/>
                  </a:moveTo>
                  <a:cubicBezTo>
                    <a:pt x="946" y="1"/>
                    <a:pt x="893" y="19"/>
                    <a:pt x="857" y="54"/>
                  </a:cubicBezTo>
                  <a:lnTo>
                    <a:pt x="108" y="857"/>
                  </a:lnTo>
                  <a:cubicBezTo>
                    <a:pt x="1" y="964"/>
                    <a:pt x="54" y="1232"/>
                    <a:pt x="215" y="1339"/>
                  </a:cubicBezTo>
                  <a:cubicBezTo>
                    <a:pt x="335" y="1460"/>
                    <a:pt x="486" y="1520"/>
                    <a:pt x="599" y="1520"/>
                  </a:cubicBezTo>
                  <a:cubicBezTo>
                    <a:pt x="636" y="1520"/>
                    <a:pt x="670" y="1513"/>
                    <a:pt x="696" y="1500"/>
                  </a:cubicBezTo>
                  <a:lnTo>
                    <a:pt x="1553" y="750"/>
                  </a:lnTo>
                  <a:cubicBezTo>
                    <a:pt x="1660" y="643"/>
                    <a:pt x="1607" y="376"/>
                    <a:pt x="1392" y="215"/>
                  </a:cubicBezTo>
                  <a:cubicBezTo>
                    <a:pt x="1285" y="72"/>
                    <a:pt x="1131" y="1"/>
                    <a:pt x="1008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1"/>
            <p:cNvSpPr/>
            <p:nvPr/>
          </p:nvSpPr>
          <p:spPr>
            <a:xfrm>
              <a:off x="2945711" y="2046929"/>
              <a:ext cx="46172" cy="33350"/>
            </a:xfrm>
            <a:custGeom>
              <a:avLst/>
              <a:gdLst/>
              <a:ahLst/>
              <a:cxnLst/>
              <a:rect l="l" t="t" r="r" b="b"/>
              <a:pathLst>
                <a:path w="1606" h="1160" extrusionOk="0">
                  <a:moveTo>
                    <a:pt x="1205" y="0"/>
                  </a:moveTo>
                  <a:cubicBezTo>
                    <a:pt x="1154" y="0"/>
                    <a:pt x="1106" y="18"/>
                    <a:pt x="1071" y="54"/>
                  </a:cubicBezTo>
                  <a:lnTo>
                    <a:pt x="161" y="696"/>
                  </a:lnTo>
                  <a:cubicBezTo>
                    <a:pt x="54" y="750"/>
                    <a:pt x="0" y="910"/>
                    <a:pt x="54" y="1071"/>
                  </a:cubicBezTo>
                  <a:cubicBezTo>
                    <a:pt x="85" y="1134"/>
                    <a:pt x="153" y="1160"/>
                    <a:pt x="236" y="1160"/>
                  </a:cubicBezTo>
                  <a:cubicBezTo>
                    <a:pt x="295" y="1160"/>
                    <a:pt x="362" y="1147"/>
                    <a:pt x="428" y="1125"/>
                  </a:cubicBezTo>
                  <a:lnTo>
                    <a:pt x="1445" y="696"/>
                  </a:lnTo>
                  <a:cubicBezTo>
                    <a:pt x="1606" y="643"/>
                    <a:pt x="1606" y="429"/>
                    <a:pt x="1499" y="215"/>
                  </a:cubicBezTo>
                  <a:cubicBezTo>
                    <a:pt x="1428" y="72"/>
                    <a:pt x="1309" y="0"/>
                    <a:pt x="120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1"/>
            <p:cNvSpPr/>
            <p:nvPr/>
          </p:nvSpPr>
          <p:spPr>
            <a:xfrm>
              <a:off x="2585560" y="1883801"/>
              <a:ext cx="260130" cy="67735"/>
            </a:xfrm>
            <a:custGeom>
              <a:avLst/>
              <a:gdLst/>
              <a:ahLst/>
              <a:cxnLst/>
              <a:rect l="l" t="t" r="r" b="b"/>
              <a:pathLst>
                <a:path w="9048" h="2356" extrusionOk="0">
                  <a:moveTo>
                    <a:pt x="911" y="0"/>
                  </a:moveTo>
                  <a:lnTo>
                    <a:pt x="1" y="428"/>
                  </a:lnTo>
                  <a:cubicBezTo>
                    <a:pt x="108" y="696"/>
                    <a:pt x="375" y="910"/>
                    <a:pt x="590" y="1017"/>
                  </a:cubicBezTo>
                  <a:cubicBezTo>
                    <a:pt x="804" y="1124"/>
                    <a:pt x="1018" y="1178"/>
                    <a:pt x="1232" y="1231"/>
                  </a:cubicBezTo>
                  <a:cubicBezTo>
                    <a:pt x="1535" y="1269"/>
                    <a:pt x="1811" y="1307"/>
                    <a:pt x="2079" y="1307"/>
                  </a:cubicBezTo>
                  <a:cubicBezTo>
                    <a:pt x="2190" y="1307"/>
                    <a:pt x="2300" y="1301"/>
                    <a:pt x="2410" y="1285"/>
                  </a:cubicBezTo>
                  <a:cubicBezTo>
                    <a:pt x="3159" y="1285"/>
                    <a:pt x="3908" y="1178"/>
                    <a:pt x="4604" y="1178"/>
                  </a:cubicBezTo>
                  <a:lnTo>
                    <a:pt x="5033" y="1178"/>
                  </a:lnTo>
                  <a:lnTo>
                    <a:pt x="5568" y="1285"/>
                  </a:lnTo>
                  <a:cubicBezTo>
                    <a:pt x="5943" y="1338"/>
                    <a:pt x="6264" y="1392"/>
                    <a:pt x="6585" y="1499"/>
                  </a:cubicBezTo>
                  <a:cubicBezTo>
                    <a:pt x="7281" y="1660"/>
                    <a:pt x="7923" y="1927"/>
                    <a:pt x="8352" y="2356"/>
                  </a:cubicBezTo>
                  <a:lnTo>
                    <a:pt x="9047" y="1606"/>
                  </a:lnTo>
                  <a:cubicBezTo>
                    <a:pt x="8405" y="1017"/>
                    <a:pt x="7602" y="696"/>
                    <a:pt x="6853" y="535"/>
                  </a:cubicBezTo>
                  <a:cubicBezTo>
                    <a:pt x="6478" y="428"/>
                    <a:pt x="6103" y="375"/>
                    <a:pt x="5729" y="321"/>
                  </a:cubicBezTo>
                  <a:lnTo>
                    <a:pt x="5193" y="214"/>
                  </a:lnTo>
                  <a:cubicBezTo>
                    <a:pt x="5033" y="161"/>
                    <a:pt x="4765" y="161"/>
                    <a:pt x="4551" y="161"/>
                  </a:cubicBezTo>
                  <a:cubicBezTo>
                    <a:pt x="3801" y="161"/>
                    <a:pt x="3106" y="268"/>
                    <a:pt x="2410" y="321"/>
                  </a:cubicBezTo>
                  <a:cubicBezTo>
                    <a:pt x="2035" y="321"/>
                    <a:pt x="1714" y="321"/>
                    <a:pt x="1393" y="268"/>
                  </a:cubicBezTo>
                  <a:cubicBezTo>
                    <a:pt x="1125" y="214"/>
                    <a:pt x="964" y="54"/>
                    <a:pt x="911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2611723" y="1883801"/>
              <a:ext cx="233967" cy="46201"/>
            </a:xfrm>
            <a:custGeom>
              <a:avLst/>
              <a:gdLst/>
              <a:ahLst/>
              <a:cxnLst/>
              <a:rect l="l" t="t" r="r" b="b"/>
              <a:pathLst>
                <a:path w="8138" h="1607" fill="none" extrusionOk="0">
                  <a:moveTo>
                    <a:pt x="8137" y="1606"/>
                  </a:moveTo>
                  <a:cubicBezTo>
                    <a:pt x="7495" y="1017"/>
                    <a:pt x="6692" y="696"/>
                    <a:pt x="5943" y="535"/>
                  </a:cubicBezTo>
                  <a:cubicBezTo>
                    <a:pt x="5568" y="428"/>
                    <a:pt x="5193" y="375"/>
                    <a:pt x="4819" y="321"/>
                  </a:cubicBezTo>
                  <a:lnTo>
                    <a:pt x="4283" y="214"/>
                  </a:lnTo>
                  <a:cubicBezTo>
                    <a:pt x="4123" y="161"/>
                    <a:pt x="3855" y="161"/>
                    <a:pt x="3641" y="161"/>
                  </a:cubicBezTo>
                  <a:cubicBezTo>
                    <a:pt x="2891" y="161"/>
                    <a:pt x="2196" y="268"/>
                    <a:pt x="1500" y="321"/>
                  </a:cubicBezTo>
                  <a:cubicBezTo>
                    <a:pt x="1125" y="321"/>
                    <a:pt x="804" y="321"/>
                    <a:pt x="483" y="268"/>
                  </a:cubicBezTo>
                  <a:cubicBezTo>
                    <a:pt x="215" y="214"/>
                    <a:pt x="54" y="54"/>
                    <a:pt x="1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2585560" y="1896106"/>
              <a:ext cx="240120" cy="55430"/>
            </a:xfrm>
            <a:custGeom>
              <a:avLst/>
              <a:gdLst/>
              <a:ahLst/>
              <a:cxnLst/>
              <a:rect l="l" t="t" r="r" b="b"/>
              <a:pathLst>
                <a:path w="8352" h="1928" fill="none" extrusionOk="0">
                  <a:moveTo>
                    <a:pt x="1" y="0"/>
                  </a:moveTo>
                  <a:cubicBezTo>
                    <a:pt x="108" y="268"/>
                    <a:pt x="375" y="482"/>
                    <a:pt x="590" y="589"/>
                  </a:cubicBezTo>
                  <a:cubicBezTo>
                    <a:pt x="804" y="696"/>
                    <a:pt x="1018" y="750"/>
                    <a:pt x="1232" y="803"/>
                  </a:cubicBezTo>
                  <a:cubicBezTo>
                    <a:pt x="1660" y="857"/>
                    <a:pt x="2035" y="910"/>
                    <a:pt x="2410" y="857"/>
                  </a:cubicBezTo>
                  <a:cubicBezTo>
                    <a:pt x="3159" y="857"/>
                    <a:pt x="3908" y="750"/>
                    <a:pt x="4604" y="750"/>
                  </a:cubicBezTo>
                  <a:cubicBezTo>
                    <a:pt x="4765" y="750"/>
                    <a:pt x="4872" y="750"/>
                    <a:pt x="5033" y="750"/>
                  </a:cubicBezTo>
                  <a:lnTo>
                    <a:pt x="5568" y="857"/>
                  </a:lnTo>
                  <a:cubicBezTo>
                    <a:pt x="5943" y="910"/>
                    <a:pt x="6264" y="964"/>
                    <a:pt x="6585" y="1071"/>
                  </a:cubicBezTo>
                  <a:cubicBezTo>
                    <a:pt x="7281" y="1232"/>
                    <a:pt x="7923" y="1499"/>
                    <a:pt x="8352" y="1928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2590189" y="1885325"/>
              <a:ext cx="26191" cy="30044"/>
            </a:xfrm>
            <a:custGeom>
              <a:avLst/>
              <a:gdLst/>
              <a:ahLst/>
              <a:cxnLst/>
              <a:rect l="l" t="t" r="r" b="b"/>
              <a:pathLst>
                <a:path w="911" h="1045" extrusionOk="0">
                  <a:moveTo>
                    <a:pt x="857" y="1"/>
                  </a:moveTo>
                  <a:cubicBezTo>
                    <a:pt x="857" y="1"/>
                    <a:pt x="750" y="1"/>
                    <a:pt x="696" y="108"/>
                  </a:cubicBezTo>
                  <a:lnTo>
                    <a:pt x="107" y="590"/>
                  </a:lnTo>
                  <a:cubicBezTo>
                    <a:pt x="0" y="643"/>
                    <a:pt x="54" y="857"/>
                    <a:pt x="214" y="964"/>
                  </a:cubicBezTo>
                  <a:cubicBezTo>
                    <a:pt x="295" y="1018"/>
                    <a:pt x="375" y="1045"/>
                    <a:pt x="442" y="1045"/>
                  </a:cubicBezTo>
                  <a:cubicBezTo>
                    <a:pt x="509" y="1045"/>
                    <a:pt x="562" y="1018"/>
                    <a:pt x="589" y="964"/>
                  </a:cubicBezTo>
                  <a:lnTo>
                    <a:pt x="910" y="215"/>
                  </a:lnTo>
                  <a:cubicBezTo>
                    <a:pt x="910" y="161"/>
                    <a:pt x="910" y="54"/>
                    <a:pt x="85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2617875" y="1889954"/>
              <a:ext cx="16963" cy="33867"/>
            </a:xfrm>
            <a:custGeom>
              <a:avLst/>
              <a:gdLst/>
              <a:ahLst/>
              <a:cxnLst/>
              <a:rect l="l" t="t" r="r" b="b"/>
              <a:pathLst>
                <a:path w="590" h="1178" extrusionOk="0">
                  <a:moveTo>
                    <a:pt x="376" y="0"/>
                  </a:moveTo>
                  <a:cubicBezTo>
                    <a:pt x="322" y="0"/>
                    <a:pt x="215" y="54"/>
                    <a:pt x="161" y="161"/>
                  </a:cubicBezTo>
                  <a:lnTo>
                    <a:pt x="1" y="910"/>
                  </a:lnTo>
                  <a:cubicBezTo>
                    <a:pt x="1" y="1017"/>
                    <a:pt x="54" y="1124"/>
                    <a:pt x="215" y="1178"/>
                  </a:cubicBezTo>
                  <a:cubicBezTo>
                    <a:pt x="376" y="1178"/>
                    <a:pt x="483" y="1124"/>
                    <a:pt x="483" y="1017"/>
                  </a:cubicBezTo>
                  <a:lnTo>
                    <a:pt x="590" y="214"/>
                  </a:lnTo>
                  <a:cubicBezTo>
                    <a:pt x="590" y="107"/>
                    <a:pt x="483" y="0"/>
                    <a:pt x="37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2639438" y="1891478"/>
              <a:ext cx="20039" cy="33896"/>
            </a:xfrm>
            <a:custGeom>
              <a:avLst/>
              <a:gdLst/>
              <a:ahLst/>
              <a:cxnLst/>
              <a:rect l="l" t="t" r="r" b="b"/>
              <a:pathLst>
                <a:path w="697" h="1179" extrusionOk="0">
                  <a:moveTo>
                    <a:pt x="321" y="1"/>
                  </a:moveTo>
                  <a:cubicBezTo>
                    <a:pt x="161" y="1"/>
                    <a:pt x="54" y="54"/>
                    <a:pt x="54" y="161"/>
                  </a:cubicBezTo>
                  <a:lnTo>
                    <a:pt x="0" y="964"/>
                  </a:lnTo>
                  <a:cubicBezTo>
                    <a:pt x="0" y="1071"/>
                    <a:pt x="161" y="1178"/>
                    <a:pt x="321" y="1178"/>
                  </a:cubicBezTo>
                  <a:cubicBezTo>
                    <a:pt x="536" y="1178"/>
                    <a:pt x="696" y="1071"/>
                    <a:pt x="696" y="964"/>
                  </a:cubicBezTo>
                  <a:lnTo>
                    <a:pt x="643" y="161"/>
                  </a:lnTo>
                  <a:cubicBezTo>
                    <a:pt x="643" y="54"/>
                    <a:pt x="482" y="1"/>
                    <a:pt x="321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64048" y="1889954"/>
              <a:ext cx="15439" cy="33867"/>
            </a:xfrm>
            <a:custGeom>
              <a:avLst/>
              <a:gdLst/>
              <a:ahLst/>
              <a:cxnLst/>
              <a:rect l="l" t="t" r="r" b="b"/>
              <a:pathLst>
                <a:path w="537" h="1178" extrusionOk="0">
                  <a:moveTo>
                    <a:pt x="215" y="0"/>
                  </a:moveTo>
                  <a:cubicBezTo>
                    <a:pt x="108" y="0"/>
                    <a:pt x="1" y="107"/>
                    <a:pt x="1" y="214"/>
                  </a:cubicBezTo>
                  <a:lnTo>
                    <a:pt x="54" y="1017"/>
                  </a:lnTo>
                  <a:cubicBezTo>
                    <a:pt x="54" y="1124"/>
                    <a:pt x="161" y="1178"/>
                    <a:pt x="322" y="1178"/>
                  </a:cubicBezTo>
                  <a:cubicBezTo>
                    <a:pt x="429" y="1178"/>
                    <a:pt x="536" y="1071"/>
                    <a:pt x="536" y="964"/>
                  </a:cubicBezTo>
                  <a:lnTo>
                    <a:pt x="429" y="214"/>
                  </a:lnTo>
                  <a:cubicBezTo>
                    <a:pt x="429" y="107"/>
                    <a:pt x="322" y="0"/>
                    <a:pt x="21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2684057" y="1888401"/>
              <a:ext cx="20039" cy="33896"/>
            </a:xfrm>
            <a:custGeom>
              <a:avLst/>
              <a:gdLst/>
              <a:ahLst/>
              <a:cxnLst/>
              <a:rect l="l" t="t" r="r" b="b"/>
              <a:pathLst>
                <a:path w="697" h="1179" extrusionOk="0">
                  <a:moveTo>
                    <a:pt x="268" y="1"/>
                  </a:moveTo>
                  <a:cubicBezTo>
                    <a:pt x="108" y="1"/>
                    <a:pt x="1" y="108"/>
                    <a:pt x="1" y="215"/>
                  </a:cubicBezTo>
                  <a:lnTo>
                    <a:pt x="54" y="1018"/>
                  </a:lnTo>
                  <a:cubicBezTo>
                    <a:pt x="108" y="1125"/>
                    <a:pt x="215" y="1178"/>
                    <a:pt x="375" y="1178"/>
                  </a:cubicBezTo>
                  <a:cubicBezTo>
                    <a:pt x="536" y="1178"/>
                    <a:pt x="697" y="1071"/>
                    <a:pt x="643" y="964"/>
                  </a:cubicBezTo>
                  <a:lnTo>
                    <a:pt x="590" y="161"/>
                  </a:lnTo>
                  <a:cubicBezTo>
                    <a:pt x="590" y="54"/>
                    <a:pt x="482" y="1"/>
                    <a:pt x="26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2708696" y="1886878"/>
              <a:ext cx="13858" cy="33867"/>
            </a:xfrm>
            <a:custGeom>
              <a:avLst/>
              <a:gdLst/>
              <a:ahLst/>
              <a:cxnLst/>
              <a:rect l="l" t="t" r="r" b="b"/>
              <a:pathLst>
                <a:path w="482" h="1178" extrusionOk="0">
                  <a:moveTo>
                    <a:pt x="268" y="0"/>
                  </a:moveTo>
                  <a:cubicBezTo>
                    <a:pt x="107" y="0"/>
                    <a:pt x="0" y="107"/>
                    <a:pt x="0" y="214"/>
                  </a:cubicBezTo>
                  <a:lnTo>
                    <a:pt x="54" y="1017"/>
                  </a:lnTo>
                  <a:cubicBezTo>
                    <a:pt x="54" y="1124"/>
                    <a:pt x="161" y="1178"/>
                    <a:pt x="268" y="1178"/>
                  </a:cubicBezTo>
                  <a:cubicBezTo>
                    <a:pt x="375" y="1178"/>
                    <a:pt x="482" y="1071"/>
                    <a:pt x="482" y="964"/>
                  </a:cubicBezTo>
                  <a:lnTo>
                    <a:pt x="482" y="214"/>
                  </a:lnTo>
                  <a:cubicBezTo>
                    <a:pt x="482" y="107"/>
                    <a:pt x="375" y="0"/>
                    <a:pt x="26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2773326" y="1898579"/>
              <a:ext cx="20039" cy="32947"/>
            </a:xfrm>
            <a:custGeom>
              <a:avLst/>
              <a:gdLst/>
              <a:ahLst/>
              <a:cxnLst/>
              <a:rect l="l" t="t" r="r" b="b"/>
              <a:pathLst>
                <a:path w="697" h="1146" extrusionOk="0">
                  <a:moveTo>
                    <a:pt x="366" y="0"/>
                  </a:moveTo>
                  <a:cubicBezTo>
                    <a:pt x="272" y="0"/>
                    <a:pt x="215" y="50"/>
                    <a:pt x="215" y="129"/>
                  </a:cubicBezTo>
                  <a:lnTo>
                    <a:pt x="1" y="878"/>
                  </a:lnTo>
                  <a:cubicBezTo>
                    <a:pt x="1" y="985"/>
                    <a:pt x="54" y="1092"/>
                    <a:pt x="161" y="1146"/>
                  </a:cubicBezTo>
                  <a:cubicBezTo>
                    <a:pt x="268" y="1146"/>
                    <a:pt x="375" y="1092"/>
                    <a:pt x="429" y="985"/>
                  </a:cubicBezTo>
                  <a:lnTo>
                    <a:pt x="643" y="236"/>
                  </a:lnTo>
                  <a:cubicBezTo>
                    <a:pt x="696" y="182"/>
                    <a:pt x="589" y="21"/>
                    <a:pt x="482" y="21"/>
                  </a:cubicBezTo>
                  <a:cubicBezTo>
                    <a:pt x="439" y="7"/>
                    <a:pt x="400" y="0"/>
                    <a:pt x="36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2793336" y="1906226"/>
              <a:ext cx="21563" cy="32056"/>
            </a:xfrm>
            <a:custGeom>
              <a:avLst/>
              <a:gdLst/>
              <a:ahLst/>
              <a:cxnLst/>
              <a:rect l="l" t="t" r="r" b="b"/>
              <a:pathLst>
                <a:path w="750" h="1115" extrusionOk="0">
                  <a:moveTo>
                    <a:pt x="485" y="1"/>
                  </a:moveTo>
                  <a:cubicBezTo>
                    <a:pt x="397" y="1"/>
                    <a:pt x="306" y="39"/>
                    <a:pt x="268" y="77"/>
                  </a:cubicBezTo>
                  <a:lnTo>
                    <a:pt x="0" y="826"/>
                  </a:lnTo>
                  <a:cubicBezTo>
                    <a:pt x="0" y="933"/>
                    <a:pt x="54" y="1040"/>
                    <a:pt x="161" y="1094"/>
                  </a:cubicBezTo>
                  <a:cubicBezTo>
                    <a:pt x="175" y="1108"/>
                    <a:pt x="197" y="1115"/>
                    <a:pt x="222" y="1115"/>
                  </a:cubicBezTo>
                  <a:cubicBezTo>
                    <a:pt x="289" y="1115"/>
                    <a:pt x="375" y="1065"/>
                    <a:pt x="375" y="987"/>
                  </a:cubicBezTo>
                  <a:lnTo>
                    <a:pt x="750" y="291"/>
                  </a:lnTo>
                  <a:cubicBezTo>
                    <a:pt x="750" y="184"/>
                    <a:pt x="696" y="77"/>
                    <a:pt x="589" y="23"/>
                  </a:cubicBezTo>
                  <a:cubicBezTo>
                    <a:pt x="558" y="7"/>
                    <a:pt x="522" y="1"/>
                    <a:pt x="485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2728706" y="1889350"/>
              <a:ext cx="20039" cy="33551"/>
            </a:xfrm>
            <a:custGeom>
              <a:avLst/>
              <a:gdLst/>
              <a:ahLst/>
              <a:cxnLst/>
              <a:rect l="l" t="t" r="r" b="b"/>
              <a:pathLst>
                <a:path w="697" h="1167" extrusionOk="0">
                  <a:moveTo>
                    <a:pt x="311" y="0"/>
                  </a:moveTo>
                  <a:cubicBezTo>
                    <a:pt x="214" y="0"/>
                    <a:pt x="146" y="50"/>
                    <a:pt x="107" y="128"/>
                  </a:cubicBezTo>
                  <a:lnTo>
                    <a:pt x="0" y="931"/>
                  </a:lnTo>
                  <a:cubicBezTo>
                    <a:pt x="0" y="1038"/>
                    <a:pt x="107" y="1145"/>
                    <a:pt x="268" y="1145"/>
                  </a:cubicBezTo>
                  <a:cubicBezTo>
                    <a:pt x="311" y="1160"/>
                    <a:pt x="350" y="1166"/>
                    <a:pt x="384" y="1166"/>
                  </a:cubicBezTo>
                  <a:cubicBezTo>
                    <a:pt x="478" y="1166"/>
                    <a:pt x="535" y="1117"/>
                    <a:pt x="535" y="1038"/>
                  </a:cubicBezTo>
                  <a:lnTo>
                    <a:pt x="696" y="235"/>
                  </a:lnTo>
                  <a:cubicBezTo>
                    <a:pt x="696" y="128"/>
                    <a:pt x="589" y="21"/>
                    <a:pt x="428" y="21"/>
                  </a:cubicBezTo>
                  <a:cubicBezTo>
                    <a:pt x="385" y="7"/>
                    <a:pt x="346" y="0"/>
                    <a:pt x="31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2748716" y="1893030"/>
              <a:ext cx="23086" cy="33896"/>
            </a:xfrm>
            <a:custGeom>
              <a:avLst/>
              <a:gdLst/>
              <a:ahLst/>
              <a:cxnLst/>
              <a:rect l="l" t="t" r="r" b="b"/>
              <a:pathLst>
                <a:path w="803" h="1179" extrusionOk="0">
                  <a:moveTo>
                    <a:pt x="535" y="0"/>
                  </a:moveTo>
                  <a:cubicBezTo>
                    <a:pt x="375" y="0"/>
                    <a:pt x="214" y="54"/>
                    <a:pt x="161" y="161"/>
                  </a:cubicBezTo>
                  <a:lnTo>
                    <a:pt x="54" y="910"/>
                  </a:lnTo>
                  <a:cubicBezTo>
                    <a:pt x="0" y="1017"/>
                    <a:pt x="161" y="1124"/>
                    <a:pt x="321" y="1178"/>
                  </a:cubicBezTo>
                  <a:cubicBezTo>
                    <a:pt x="482" y="1178"/>
                    <a:pt x="589" y="1124"/>
                    <a:pt x="642" y="1017"/>
                  </a:cubicBezTo>
                  <a:lnTo>
                    <a:pt x="803" y="268"/>
                  </a:lnTo>
                  <a:cubicBezTo>
                    <a:pt x="803" y="161"/>
                    <a:pt x="696" y="54"/>
                    <a:pt x="53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2808717" y="1915513"/>
              <a:ext cx="30820" cy="32574"/>
            </a:xfrm>
            <a:custGeom>
              <a:avLst/>
              <a:gdLst/>
              <a:ahLst/>
              <a:cxnLst/>
              <a:rect l="l" t="t" r="r" b="b"/>
              <a:pathLst>
                <a:path w="1072" h="1133" extrusionOk="0">
                  <a:moveTo>
                    <a:pt x="561" y="0"/>
                  </a:moveTo>
                  <a:cubicBezTo>
                    <a:pt x="499" y="0"/>
                    <a:pt x="453" y="27"/>
                    <a:pt x="429" y="75"/>
                  </a:cubicBezTo>
                  <a:lnTo>
                    <a:pt x="54" y="771"/>
                  </a:lnTo>
                  <a:cubicBezTo>
                    <a:pt x="1" y="878"/>
                    <a:pt x="54" y="985"/>
                    <a:pt x="215" y="1092"/>
                  </a:cubicBezTo>
                  <a:cubicBezTo>
                    <a:pt x="268" y="1119"/>
                    <a:pt x="322" y="1132"/>
                    <a:pt x="375" y="1132"/>
                  </a:cubicBezTo>
                  <a:cubicBezTo>
                    <a:pt x="429" y="1132"/>
                    <a:pt x="483" y="1119"/>
                    <a:pt x="536" y="1092"/>
                  </a:cubicBezTo>
                  <a:lnTo>
                    <a:pt x="1018" y="450"/>
                  </a:lnTo>
                  <a:cubicBezTo>
                    <a:pt x="1071" y="396"/>
                    <a:pt x="1018" y="235"/>
                    <a:pt x="857" y="128"/>
                  </a:cubicBezTo>
                  <a:cubicBezTo>
                    <a:pt x="739" y="40"/>
                    <a:pt x="638" y="0"/>
                    <a:pt x="56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2571703" y="3024199"/>
              <a:ext cx="318608" cy="321684"/>
            </a:xfrm>
            <a:custGeom>
              <a:avLst/>
              <a:gdLst/>
              <a:ahLst/>
              <a:cxnLst/>
              <a:rect l="l" t="t" r="r" b="b"/>
              <a:pathLst>
                <a:path w="11082" h="11189" extrusionOk="0">
                  <a:moveTo>
                    <a:pt x="10493" y="1"/>
                  </a:moveTo>
                  <a:cubicBezTo>
                    <a:pt x="8191" y="964"/>
                    <a:pt x="5889" y="2303"/>
                    <a:pt x="4123" y="4230"/>
                  </a:cubicBezTo>
                  <a:cubicBezTo>
                    <a:pt x="2356" y="6103"/>
                    <a:pt x="1072" y="8352"/>
                    <a:pt x="1" y="10600"/>
                  </a:cubicBezTo>
                  <a:lnTo>
                    <a:pt x="1286" y="11189"/>
                  </a:lnTo>
                  <a:cubicBezTo>
                    <a:pt x="2356" y="9048"/>
                    <a:pt x="3534" y="6906"/>
                    <a:pt x="5193" y="5193"/>
                  </a:cubicBezTo>
                  <a:cubicBezTo>
                    <a:pt x="6799" y="3480"/>
                    <a:pt x="8834" y="2196"/>
                    <a:pt x="11082" y="1286"/>
                  </a:cubicBezTo>
                  <a:lnTo>
                    <a:pt x="10493" y="1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2571703" y="3024199"/>
              <a:ext cx="301703" cy="304750"/>
            </a:xfrm>
            <a:custGeom>
              <a:avLst/>
              <a:gdLst/>
              <a:ahLst/>
              <a:cxnLst/>
              <a:rect l="l" t="t" r="r" b="b"/>
              <a:pathLst>
                <a:path w="10494" h="10600" fill="none" extrusionOk="0">
                  <a:moveTo>
                    <a:pt x="10493" y="1"/>
                  </a:moveTo>
                  <a:cubicBezTo>
                    <a:pt x="8191" y="964"/>
                    <a:pt x="5889" y="2303"/>
                    <a:pt x="4123" y="4230"/>
                  </a:cubicBezTo>
                  <a:cubicBezTo>
                    <a:pt x="2356" y="6103"/>
                    <a:pt x="1072" y="8352"/>
                    <a:pt x="1" y="1060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1"/>
            <p:cNvSpPr/>
            <p:nvPr/>
          </p:nvSpPr>
          <p:spPr>
            <a:xfrm>
              <a:off x="2608646" y="3061143"/>
              <a:ext cx="280140" cy="284740"/>
            </a:xfrm>
            <a:custGeom>
              <a:avLst/>
              <a:gdLst/>
              <a:ahLst/>
              <a:cxnLst/>
              <a:rect l="l" t="t" r="r" b="b"/>
              <a:pathLst>
                <a:path w="9744" h="9904" fill="none" extrusionOk="0">
                  <a:moveTo>
                    <a:pt x="1" y="9904"/>
                  </a:moveTo>
                  <a:cubicBezTo>
                    <a:pt x="1071" y="7763"/>
                    <a:pt x="2249" y="5621"/>
                    <a:pt x="3908" y="3908"/>
                  </a:cubicBezTo>
                  <a:cubicBezTo>
                    <a:pt x="5514" y="2195"/>
                    <a:pt x="7549" y="911"/>
                    <a:pt x="9743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1"/>
            <p:cNvSpPr/>
            <p:nvPr/>
          </p:nvSpPr>
          <p:spPr>
            <a:xfrm>
              <a:off x="2577884" y="3302355"/>
              <a:ext cx="47725" cy="34701"/>
            </a:xfrm>
            <a:custGeom>
              <a:avLst/>
              <a:gdLst/>
              <a:ahLst/>
              <a:cxnLst/>
              <a:rect l="l" t="t" r="r" b="b"/>
              <a:pathLst>
                <a:path w="1660" h="1207" extrusionOk="0">
                  <a:moveTo>
                    <a:pt x="416" y="1"/>
                  </a:moveTo>
                  <a:cubicBezTo>
                    <a:pt x="302" y="1"/>
                    <a:pt x="142" y="97"/>
                    <a:pt x="54" y="229"/>
                  </a:cubicBezTo>
                  <a:cubicBezTo>
                    <a:pt x="0" y="443"/>
                    <a:pt x="0" y="604"/>
                    <a:pt x="161" y="711"/>
                  </a:cubicBezTo>
                  <a:lnTo>
                    <a:pt x="1178" y="1193"/>
                  </a:lnTo>
                  <a:cubicBezTo>
                    <a:pt x="1197" y="1202"/>
                    <a:pt x="1219" y="1207"/>
                    <a:pt x="1243" y="1207"/>
                  </a:cubicBezTo>
                  <a:cubicBezTo>
                    <a:pt x="1356" y="1207"/>
                    <a:pt x="1508" y="1111"/>
                    <a:pt x="1552" y="978"/>
                  </a:cubicBezTo>
                  <a:cubicBezTo>
                    <a:pt x="1660" y="764"/>
                    <a:pt x="1606" y="604"/>
                    <a:pt x="1499" y="497"/>
                  </a:cubicBezTo>
                  <a:lnTo>
                    <a:pt x="482" y="15"/>
                  </a:lnTo>
                  <a:cubicBezTo>
                    <a:pt x="463" y="5"/>
                    <a:pt x="441" y="1"/>
                    <a:pt x="416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2594789" y="3267711"/>
              <a:ext cx="47754" cy="35650"/>
            </a:xfrm>
            <a:custGeom>
              <a:avLst/>
              <a:gdLst/>
              <a:ahLst/>
              <a:cxnLst/>
              <a:rect l="l" t="t" r="r" b="b"/>
              <a:pathLst>
                <a:path w="1661" h="1240" extrusionOk="0">
                  <a:moveTo>
                    <a:pt x="408" y="0"/>
                  </a:moveTo>
                  <a:cubicBezTo>
                    <a:pt x="293" y="0"/>
                    <a:pt x="186" y="100"/>
                    <a:pt x="108" y="256"/>
                  </a:cubicBezTo>
                  <a:cubicBezTo>
                    <a:pt x="1" y="417"/>
                    <a:pt x="54" y="631"/>
                    <a:pt x="161" y="685"/>
                  </a:cubicBezTo>
                  <a:lnTo>
                    <a:pt x="1179" y="1220"/>
                  </a:lnTo>
                  <a:cubicBezTo>
                    <a:pt x="1204" y="1233"/>
                    <a:pt x="1235" y="1239"/>
                    <a:pt x="1269" y="1239"/>
                  </a:cubicBezTo>
                  <a:cubicBezTo>
                    <a:pt x="1378" y="1239"/>
                    <a:pt x="1512" y="1169"/>
                    <a:pt x="1553" y="1006"/>
                  </a:cubicBezTo>
                  <a:cubicBezTo>
                    <a:pt x="1660" y="845"/>
                    <a:pt x="1660" y="631"/>
                    <a:pt x="1500" y="578"/>
                  </a:cubicBezTo>
                  <a:lnTo>
                    <a:pt x="536" y="42"/>
                  </a:lnTo>
                  <a:cubicBezTo>
                    <a:pt x="493" y="14"/>
                    <a:pt x="450" y="0"/>
                    <a:pt x="408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2611723" y="3230049"/>
              <a:ext cx="50830" cy="45339"/>
            </a:xfrm>
            <a:custGeom>
              <a:avLst/>
              <a:gdLst/>
              <a:ahLst/>
              <a:cxnLst/>
              <a:rect l="l" t="t" r="r" b="b"/>
              <a:pathLst>
                <a:path w="1768" h="1577" extrusionOk="0">
                  <a:moveTo>
                    <a:pt x="637" y="1"/>
                  </a:moveTo>
                  <a:cubicBezTo>
                    <a:pt x="521" y="1"/>
                    <a:pt x="349" y="120"/>
                    <a:pt x="215" y="389"/>
                  </a:cubicBezTo>
                  <a:cubicBezTo>
                    <a:pt x="54" y="656"/>
                    <a:pt x="1" y="924"/>
                    <a:pt x="161" y="978"/>
                  </a:cubicBezTo>
                  <a:lnTo>
                    <a:pt x="1125" y="1566"/>
                  </a:lnTo>
                  <a:cubicBezTo>
                    <a:pt x="1139" y="1573"/>
                    <a:pt x="1155" y="1577"/>
                    <a:pt x="1172" y="1577"/>
                  </a:cubicBezTo>
                  <a:cubicBezTo>
                    <a:pt x="1287" y="1577"/>
                    <a:pt x="1467" y="1431"/>
                    <a:pt x="1607" y="1245"/>
                  </a:cubicBezTo>
                  <a:cubicBezTo>
                    <a:pt x="1767" y="978"/>
                    <a:pt x="1767" y="710"/>
                    <a:pt x="1660" y="603"/>
                  </a:cubicBezTo>
                  <a:lnTo>
                    <a:pt x="697" y="14"/>
                  </a:lnTo>
                  <a:cubicBezTo>
                    <a:pt x="679" y="5"/>
                    <a:pt x="659" y="1"/>
                    <a:pt x="637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2634809" y="3201500"/>
              <a:ext cx="46201" cy="38266"/>
            </a:xfrm>
            <a:custGeom>
              <a:avLst/>
              <a:gdLst/>
              <a:ahLst/>
              <a:cxnLst/>
              <a:rect l="l" t="t" r="r" b="b"/>
              <a:pathLst>
                <a:path w="1607" h="1331" extrusionOk="0">
                  <a:moveTo>
                    <a:pt x="455" y="0"/>
                  </a:moveTo>
                  <a:cubicBezTo>
                    <a:pt x="339" y="0"/>
                    <a:pt x="224" y="88"/>
                    <a:pt x="108" y="204"/>
                  </a:cubicBezTo>
                  <a:cubicBezTo>
                    <a:pt x="1" y="365"/>
                    <a:pt x="1" y="579"/>
                    <a:pt x="161" y="686"/>
                  </a:cubicBezTo>
                  <a:lnTo>
                    <a:pt x="1071" y="1275"/>
                  </a:lnTo>
                  <a:cubicBezTo>
                    <a:pt x="1109" y="1313"/>
                    <a:pt x="1161" y="1330"/>
                    <a:pt x="1216" y="1330"/>
                  </a:cubicBezTo>
                  <a:cubicBezTo>
                    <a:pt x="1317" y="1330"/>
                    <a:pt x="1430" y="1271"/>
                    <a:pt x="1500" y="1168"/>
                  </a:cubicBezTo>
                  <a:cubicBezTo>
                    <a:pt x="1607" y="1007"/>
                    <a:pt x="1607" y="793"/>
                    <a:pt x="1500" y="686"/>
                  </a:cubicBezTo>
                  <a:lnTo>
                    <a:pt x="590" y="43"/>
                  </a:lnTo>
                  <a:cubicBezTo>
                    <a:pt x="545" y="13"/>
                    <a:pt x="500" y="0"/>
                    <a:pt x="45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1"/>
            <p:cNvSpPr/>
            <p:nvPr/>
          </p:nvSpPr>
          <p:spPr>
            <a:xfrm>
              <a:off x="2654819" y="3167661"/>
              <a:ext cx="50830" cy="44735"/>
            </a:xfrm>
            <a:custGeom>
              <a:avLst/>
              <a:gdLst/>
              <a:ahLst/>
              <a:cxnLst/>
              <a:rect l="l" t="t" r="r" b="b"/>
              <a:pathLst>
                <a:path w="1768" h="1556" extrusionOk="0">
                  <a:moveTo>
                    <a:pt x="688" y="1"/>
                  </a:moveTo>
                  <a:cubicBezTo>
                    <a:pt x="561" y="1"/>
                    <a:pt x="386" y="100"/>
                    <a:pt x="268" y="257"/>
                  </a:cubicBezTo>
                  <a:cubicBezTo>
                    <a:pt x="54" y="524"/>
                    <a:pt x="1" y="739"/>
                    <a:pt x="161" y="846"/>
                  </a:cubicBezTo>
                  <a:lnTo>
                    <a:pt x="1018" y="1542"/>
                  </a:lnTo>
                  <a:cubicBezTo>
                    <a:pt x="1046" y="1551"/>
                    <a:pt x="1076" y="1556"/>
                    <a:pt x="1107" y="1556"/>
                  </a:cubicBezTo>
                  <a:cubicBezTo>
                    <a:pt x="1252" y="1556"/>
                    <a:pt x="1421" y="1460"/>
                    <a:pt x="1553" y="1327"/>
                  </a:cubicBezTo>
                  <a:cubicBezTo>
                    <a:pt x="1714" y="1113"/>
                    <a:pt x="1767" y="846"/>
                    <a:pt x="1660" y="739"/>
                  </a:cubicBezTo>
                  <a:lnTo>
                    <a:pt x="804" y="43"/>
                  </a:lnTo>
                  <a:cubicBezTo>
                    <a:pt x="775" y="14"/>
                    <a:pt x="735" y="1"/>
                    <a:pt x="688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1"/>
            <p:cNvSpPr/>
            <p:nvPr/>
          </p:nvSpPr>
          <p:spPr>
            <a:xfrm>
              <a:off x="2682534" y="3141096"/>
              <a:ext cx="44649" cy="40739"/>
            </a:xfrm>
            <a:custGeom>
              <a:avLst/>
              <a:gdLst/>
              <a:ahLst/>
              <a:cxnLst/>
              <a:rect l="l" t="t" r="r" b="b"/>
              <a:pathLst>
                <a:path w="1553" h="1417" extrusionOk="0">
                  <a:moveTo>
                    <a:pt x="498" y="1"/>
                  </a:moveTo>
                  <a:cubicBezTo>
                    <a:pt x="397" y="1"/>
                    <a:pt x="283" y="60"/>
                    <a:pt x="214" y="164"/>
                  </a:cubicBezTo>
                  <a:cubicBezTo>
                    <a:pt x="54" y="324"/>
                    <a:pt x="0" y="538"/>
                    <a:pt x="161" y="592"/>
                  </a:cubicBezTo>
                  <a:lnTo>
                    <a:pt x="964" y="1341"/>
                  </a:lnTo>
                  <a:cubicBezTo>
                    <a:pt x="1012" y="1390"/>
                    <a:pt x="1082" y="1416"/>
                    <a:pt x="1154" y="1416"/>
                  </a:cubicBezTo>
                  <a:cubicBezTo>
                    <a:pt x="1242" y="1416"/>
                    <a:pt x="1333" y="1376"/>
                    <a:pt x="1392" y="1288"/>
                  </a:cubicBezTo>
                  <a:cubicBezTo>
                    <a:pt x="1553" y="1127"/>
                    <a:pt x="1553" y="967"/>
                    <a:pt x="1446" y="860"/>
                  </a:cubicBezTo>
                  <a:lnTo>
                    <a:pt x="643" y="57"/>
                  </a:lnTo>
                  <a:cubicBezTo>
                    <a:pt x="605" y="19"/>
                    <a:pt x="553" y="1"/>
                    <a:pt x="498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1"/>
            <p:cNvSpPr/>
            <p:nvPr/>
          </p:nvSpPr>
          <p:spPr>
            <a:xfrm>
              <a:off x="2773326" y="3067151"/>
              <a:ext cx="40049" cy="44936"/>
            </a:xfrm>
            <a:custGeom>
              <a:avLst/>
              <a:gdLst/>
              <a:ahLst/>
              <a:cxnLst/>
              <a:rect l="l" t="t" r="r" b="b"/>
              <a:pathLst>
                <a:path w="1393" h="1563" extrusionOk="0">
                  <a:moveTo>
                    <a:pt x="467" y="1"/>
                  </a:moveTo>
                  <a:cubicBezTo>
                    <a:pt x="399" y="1"/>
                    <a:pt x="330" y="18"/>
                    <a:pt x="268" y="59"/>
                  </a:cubicBezTo>
                  <a:cubicBezTo>
                    <a:pt x="54" y="220"/>
                    <a:pt x="1" y="380"/>
                    <a:pt x="54" y="541"/>
                  </a:cubicBezTo>
                  <a:lnTo>
                    <a:pt x="696" y="1451"/>
                  </a:lnTo>
                  <a:cubicBezTo>
                    <a:pt x="763" y="1517"/>
                    <a:pt x="849" y="1563"/>
                    <a:pt x="944" y="1563"/>
                  </a:cubicBezTo>
                  <a:cubicBezTo>
                    <a:pt x="1002" y="1563"/>
                    <a:pt x="1063" y="1545"/>
                    <a:pt x="1125" y="1505"/>
                  </a:cubicBezTo>
                  <a:cubicBezTo>
                    <a:pt x="1285" y="1397"/>
                    <a:pt x="1392" y="1183"/>
                    <a:pt x="1285" y="1076"/>
                  </a:cubicBezTo>
                  <a:lnTo>
                    <a:pt x="750" y="113"/>
                  </a:lnTo>
                  <a:cubicBezTo>
                    <a:pt x="684" y="47"/>
                    <a:pt x="577" y="1"/>
                    <a:pt x="467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1"/>
            <p:cNvSpPr/>
            <p:nvPr/>
          </p:nvSpPr>
          <p:spPr>
            <a:xfrm>
              <a:off x="2807194" y="3047918"/>
              <a:ext cx="38496" cy="45713"/>
            </a:xfrm>
            <a:custGeom>
              <a:avLst/>
              <a:gdLst/>
              <a:ahLst/>
              <a:cxnLst/>
              <a:rect l="l" t="t" r="r" b="b"/>
              <a:pathLst>
                <a:path w="1339" h="1590" extrusionOk="0">
                  <a:moveTo>
                    <a:pt x="495" y="0"/>
                  </a:moveTo>
                  <a:cubicBezTo>
                    <a:pt x="425" y="0"/>
                    <a:pt x="346" y="13"/>
                    <a:pt x="268" y="32"/>
                  </a:cubicBezTo>
                  <a:cubicBezTo>
                    <a:pt x="107" y="139"/>
                    <a:pt x="0" y="353"/>
                    <a:pt x="54" y="461"/>
                  </a:cubicBezTo>
                  <a:lnTo>
                    <a:pt x="589" y="1478"/>
                  </a:lnTo>
                  <a:cubicBezTo>
                    <a:pt x="655" y="1544"/>
                    <a:pt x="762" y="1590"/>
                    <a:pt x="872" y="1590"/>
                  </a:cubicBezTo>
                  <a:cubicBezTo>
                    <a:pt x="940" y="1590"/>
                    <a:pt x="1009" y="1572"/>
                    <a:pt x="1071" y="1531"/>
                  </a:cubicBezTo>
                  <a:cubicBezTo>
                    <a:pt x="1231" y="1424"/>
                    <a:pt x="1338" y="1263"/>
                    <a:pt x="1231" y="1103"/>
                  </a:cubicBezTo>
                  <a:lnTo>
                    <a:pt x="750" y="139"/>
                  </a:lnTo>
                  <a:cubicBezTo>
                    <a:pt x="716" y="38"/>
                    <a:pt x="617" y="0"/>
                    <a:pt x="49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1"/>
            <p:cNvSpPr/>
            <p:nvPr/>
          </p:nvSpPr>
          <p:spPr>
            <a:xfrm>
              <a:off x="2708696" y="3111944"/>
              <a:ext cx="47725" cy="46259"/>
            </a:xfrm>
            <a:custGeom>
              <a:avLst/>
              <a:gdLst/>
              <a:ahLst/>
              <a:cxnLst/>
              <a:rect l="l" t="t" r="r" b="b"/>
              <a:pathLst>
                <a:path w="1660" h="1609" extrusionOk="0">
                  <a:moveTo>
                    <a:pt x="704" y="0"/>
                  </a:moveTo>
                  <a:cubicBezTo>
                    <a:pt x="577" y="0"/>
                    <a:pt x="411" y="71"/>
                    <a:pt x="268" y="214"/>
                  </a:cubicBezTo>
                  <a:cubicBezTo>
                    <a:pt x="54" y="375"/>
                    <a:pt x="0" y="642"/>
                    <a:pt x="107" y="749"/>
                  </a:cubicBezTo>
                  <a:lnTo>
                    <a:pt x="857" y="1552"/>
                  </a:lnTo>
                  <a:cubicBezTo>
                    <a:pt x="895" y="1590"/>
                    <a:pt x="953" y="1608"/>
                    <a:pt x="1019" y="1608"/>
                  </a:cubicBezTo>
                  <a:cubicBezTo>
                    <a:pt x="1140" y="1608"/>
                    <a:pt x="1288" y="1549"/>
                    <a:pt x="1392" y="1445"/>
                  </a:cubicBezTo>
                  <a:cubicBezTo>
                    <a:pt x="1606" y="1285"/>
                    <a:pt x="1660" y="1017"/>
                    <a:pt x="1553" y="910"/>
                  </a:cubicBezTo>
                  <a:lnTo>
                    <a:pt x="857" y="54"/>
                  </a:lnTo>
                  <a:cubicBezTo>
                    <a:pt x="821" y="18"/>
                    <a:pt x="767" y="0"/>
                    <a:pt x="704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1"/>
            <p:cNvSpPr/>
            <p:nvPr/>
          </p:nvSpPr>
          <p:spPr>
            <a:xfrm>
              <a:off x="2737935" y="3087248"/>
              <a:ext cx="47725" cy="47869"/>
            </a:xfrm>
            <a:custGeom>
              <a:avLst/>
              <a:gdLst/>
              <a:ahLst/>
              <a:cxnLst/>
              <a:rect l="l" t="t" r="r" b="b"/>
              <a:pathLst>
                <a:path w="1660" h="1665" extrusionOk="0">
                  <a:moveTo>
                    <a:pt x="797" y="0"/>
                  </a:moveTo>
                  <a:cubicBezTo>
                    <a:pt x="667" y="0"/>
                    <a:pt x="494" y="59"/>
                    <a:pt x="321" y="163"/>
                  </a:cubicBezTo>
                  <a:cubicBezTo>
                    <a:pt x="107" y="324"/>
                    <a:pt x="0" y="591"/>
                    <a:pt x="54" y="698"/>
                  </a:cubicBezTo>
                  <a:lnTo>
                    <a:pt x="803" y="1608"/>
                  </a:lnTo>
                  <a:cubicBezTo>
                    <a:pt x="822" y="1646"/>
                    <a:pt x="868" y="1664"/>
                    <a:pt x="929" y="1664"/>
                  </a:cubicBezTo>
                  <a:cubicBezTo>
                    <a:pt x="1040" y="1664"/>
                    <a:pt x="1200" y="1605"/>
                    <a:pt x="1339" y="1501"/>
                  </a:cubicBezTo>
                  <a:cubicBezTo>
                    <a:pt x="1553" y="1341"/>
                    <a:pt x="1660" y="1127"/>
                    <a:pt x="1606" y="966"/>
                  </a:cubicBezTo>
                  <a:lnTo>
                    <a:pt x="964" y="56"/>
                  </a:lnTo>
                  <a:cubicBezTo>
                    <a:pt x="926" y="18"/>
                    <a:pt x="868" y="0"/>
                    <a:pt x="797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1"/>
            <p:cNvSpPr/>
            <p:nvPr/>
          </p:nvSpPr>
          <p:spPr>
            <a:xfrm>
              <a:off x="2837956" y="3029748"/>
              <a:ext cx="44678" cy="48185"/>
            </a:xfrm>
            <a:custGeom>
              <a:avLst/>
              <a:gdLst/>
              <a:ahLst/>
              <a:cxnLst/>
              <a:rect l="l" t="t" r="r" b="b"/>
              <a:pathLst>
                <a:path w="1554" h="1676" extrusionOk="0">
                  <a:moveTo>
                    <a:pt x="771" y="1"/>
                  </a:moveTo>
                  <a:cubicBezTo>
                    <a:pt x="670" y="1"/>
                    <a:pt x="549" y="27"/>
                    <a:pt x="429" y="75"/>
                  </a:cubicBezTo>
                  <a:cubicBezTo>
                    <a:pt x="161" y="182"/>
                    <a:pt x="1" y="450"/>
                    <a:pt x="54" y="557"/>
                  </a:cubicBezTo>
                  <a:lnTo>
                    <a:pt x="536" y="1574"/>
                  </a:lnTo>
                  <a:cubicBezTo>
                    <a:pt x="566" y="1633"/>
                    <a:pt x="659" y="1676"/>
                    <a:pt x="782" y="1676"/>
                  </a:cubicBezTo>
                  <a:cubicBezTo>
                    <a:pt x="883" y="1676"/>
                    <a:pt x="1004" y="1647"/>
                    <a:pt x="1125" y="1574"/>
                  </a:cubicBezTo>
                  <a:cubicBezTo>
                    <a:pt x="1393" y="1467"/>
                    <a:pt x="1553" y="1253"/>
                    <a:pt x="1500" y="1146"/>
                  </a:cubicBezTo>
                  <a:lnTo>
                    <a:pt x="1018" y="129"/>
                  </a:lnTo>
                  <a:cubicBezTo>
                    <a:pt x="988" y="41"/>
                    <a:pt x="894" y="1"/>
                    <a:pt x="771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1"/>
            <p:cNvSpPr/>
            <p:nvPr/>
          </p:nvSpPr>
          <p:spPr>
            <a:xfrm>
              <a:off x="2496291" y="2997979"/>
              <a:ext cx="387866" cy="117185"/>
            </a:xfrm>
            <a:custGeom>
              <a:avLst/>
              <a:gdLst/>
              <a:ahLst/>
              <a:cxnLst/>
              <a:rect l="l" t="t" r="r" b="b"/>
              <a:pathLst>
                <a:path w="13491" h="4076" extrusionOk="0">
                  <a:moveTo>
                    <a:pt x="12930" y="0"/>
                  </a:moveTo>
                  <a:cubicBezTo>
                    <a:pt x="12377" y="0"/>
                    <a:pt x="11902" y="162"/>
                    <a:pt x="11457" y="324"/>
                  </a:cubicBezTo>
                  <a:cubicBezTo>
                    <a:pt x="10868" y="538"/>
                    <a:pt x="10332" y="752"/>
                    <a:pt x="9851" y="966"/>
                  </a:cubicBezTo>
                  <a:cubicBezTo>
                    <a:pt x="9315" y="1180"/>
                    <a:pt x="8834" y="1395"/>
                    <a:pt x="8352" y="1502"/>
                  </a:cubicBezTo>
                  <a:cubicBezTo>
                    <a:pt x="8084" y="1555"/>
                    <a:pt x="7870" y="1609"/>
                    <a:pt x="7549" y="1662"/>
                  </a:cubicBezTo>
                  <a:lnTo>
                    <a:pt x="6692" y="1876"/>
                  </a:lnTo>
                  <a:cubicBezTo>
                    <a:pt x="5622" y="2198"/>
                    <a:pt x="4551" y="2465"/>
                    <a:pt x="3480" y="2572"/>
                  </a:cubicBezTo>
                  <a:cubicBezTo>
                    <a:pt x="3129" y="2628"/>
                    <a:pt x="2778" y="2658"/>
                    <a:pt x="2431" y="2658"/>
                  </a:cubicBezTo>
                  <a:cubicBezTo>
                    <a:pt x="1774" y="2658"/>
                    <a:pt x="1132" y="2550"/>
                    <a:pt x="536" y="2305"/>
                  </a:cubicBezTo>
                  <a:lnTo>
                    <a:pt x="1" y="3643"/>
                  </a:lnTo>
                  <a:cubicBezTo>
                    <a:pt x="838" y="3970"/>
                    <a:pt x="1699" y="4075"/>
                    <a:pt x="2535" y="4075"/>
                  </a:cubicBezTo>
                  <a:cubicBezTo>
                    <a:pt x="2929" y="4075"/>
                    <a:pt x="3317" y="4052"/>
                    <a:pt x="3695" y="4018"/>
                  </a:cubicBezTo>
                  <a:cubicBezTo>
                    <a:pt x="4872" y="3857"/>
                    <a:pt x="5996" y="3536"/>
                    <a:pt x="7067" y="3268"/>
                  </a:cubicBezTo>
                  <a:lnTo>
                    <a:pt x="7870" y="3054"/>
                  </a:lnTo>
                  <a:cubicBezTo>
                    <a:pt x="8084" y="3000"/>
                    <a:pt x="8405" y="2947"/>
                    <a:pt x="8726" y="2893"/>
                  </a:cubicBezTo>
                  <a:cubicBezTo>
                    <a:pt x="9315" y="2733"/>
                    <a:pt x="9851" y="2519"/>
                    <a:pt x="10386" y="2305"/>
                  </a:cubicBezTo>
                  <a:cubicBezTo>
                    <a:pt x="10921" y="2090"/>
                    <a:pt x="11457" y="1823"/>
                    <a:pt x="11938" y="1662"/>
                  </a:cubicBezTo>
                  <a:cubicBezTo>
                    <a:pt x="12335" y="1530"/>
                    <a:pt x="12731" y="1434"/>
                    <a:pt x="13068" y="1434"/>
                  </a:cubicBezTo>
                  <a:cubicBezTo>
                    <a:pt x="13141" y="1434"/>
                    <a:pt x="13210" y="1439"/>
                    <a:pt x="13277" y="1448"/>
                  </a:cubicBezTo>
                  <a:lnTo>
                    <a:pt x="13491" y="56"/>
                  </a:lnTo>
                  <a:cubicBezTo>
                    <a:pt x="13295" y="17"/>
                    <a:pt x="13108" y="0"/>
                    <a:pt x="12930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1"/>
            <p:cNvSpPr/>
            <p:nvPr/>
          </p:nvSpPr>
          <p:spPr>
            <a:xfrm>
              <a:off x="2511701" y="2994960"/>
              <a:ext cx="372456" cy="81592"/>
            </a:xfrm>
            <a:custGeom>
              <a:avLst/>
              <a:gdLst/>
              <a:ahLst/>
              <a:cxnLst/>
              <a:rect l="l" t="t" r="r" b="b"/>
              <a:pathLst>
                <a:path w="12955" h="2838" fill="none" extrusionOk="0">
                  <a:moveTo>
                    <a:pt x="12955" y="161"/>
                  </a:moveTo>
                  <a:cubicBezTo>
                    <a:pt x="12152" y="1"/>
                    <a:pt x="11509" y="215"/>
                    <a:pt x="10921" y="429"/>
                  </a:cubicBezTo>
                  <a:cubicBezTo>
                    <a:pt x="10332" y="643"/>
                    <a:pt x="9796" y="857"/>
                    <a:pt x="9315" y="1071"/>
                  </a:cubicBezTo>
                  <a:cubicBezTo>
                    <a:pt x="8779" y="1285"/>
                    <a:pt x="8298" y="1500"/>
                    <a:pt x="7816" y="1607"/>
                  </a:cubicBezTo>
                  <a:cubicBezTo>
                    <a:pt x="7548" y="1660"/>
                    <a:pt x="7334" y="1714"/>
                    <a:pt x="7013" y="1767"/>
                  </a:cubicBezTo>
                  <a:lnTo>
                    <a:pt x="6156" y="1981"/>
                  </a:lnTo>
                  <a:cubicBezTo>
                    <a:pt x="5086" y="2303"/>
                    <a:pt x="4015" y="2570"/>
                    <a:pt x="2944" y="2677"/>
                  </a:cubicBezTo>
                  <a:cubicBezTo>
                    <a:pt x="1927" y="2838"/>
                    <a:pt x="910" y="2784"/>
                    <a:pt x="0" y="241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1"/>
            <p:cNvSpPr/>
            <p:nvPr/>
          </p:nvSpPr>
          <p:spPr>
            <a:xfrm>
              <a:off x="2496291" y="3038056"/>
              <a:ext cx="381714" cy="78516"/>
            </a:xfrm>
            <a:custGeom>
              <a:avLst/>
              <a:gdLst/>
              <a:ahLst/>
              <a:cxnLst/>
              <a:rect l="l" t="t" r="r" b="b"/>
              <a:pathLst>
                <a:path w="13277" h="2731" fill="none" extrusionOk="0">
                  <a:moveTo>
                    <a:pt x="1" y="2249"/>
                  </a:moveTo>
                  <a:cubicBezTo>
                    <a:pt x="1232" y="2731"/>
                    <a:pt x="2517" y="2731"/>
                    <a:pt x="3641" y="2624"/>
                  </a:cubicBezTo>
                  <a:cubicBezTo>
                    <a:pt x="4872" y="2463"/>
                    <a:pt x="5996" y="2142"/>
                    <a:pt x="7067" y="1874"/>
                  </a:cubicBezTo>
                  <a:lnTo>
                    <a:pt x="7870" y="1660"/>
                  </a:lnTo>
                  <a:cubicBezTo>
                    <a:pt x="8084" y="1606"/>
                    <a:pt x="8405" y="1553"/>
                    <a:pt x="8726" y="1499"/>
                  </a:cubicBezTo>
                  <a:cubicBezTo>
                    <a:pt x="9315" y="1339"/>
                    <a:pt x="9851" y="1125"/>
                    <a:pt x="10386" y="911"/>
                  </a:cubicBezTo>
                  <a:cubicBezTo>
                    <a:pt x="10921" y="696"/>
                    <a:pt x="11457" y="429"/>
                    <a:pt x="11938" y="268"/>
                  </a:cubicBezTo>
                  <a:cubicBezTo>
                    <a:pt x="12420" y="108"/>
                    <a:pt x="12902" y="1"/>
                    <a:pt x="13277" y="54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1"/>
            <p:cNvSpPr/>
            <p:nvPr/>
          </p:nvSpPr>
          <p:spPr>
            <a:xfrm>
              <a:off x="2505549" y="3067295"/>
              <a:ext cx="29267" cy="48156"/>
            </a:xfrm>
            <a:custGeom>
              <a:avLst/>
              <a:gdLst/>
              <a:ahLst/>
              <a:cxnLst/>
              <a:rect l="l" t="t" r="r" b="b"/>
              <a:pathLst>
                <a:path w="1018" h="1675" extrusionOk="0">
                  <a:moveTo>
                    <a:pt x="750" y="1"/>
                  </a:moveTo>
                  <a:cubicBezTo>
                    <a:pt x="642" y="1"/>
                    <a:pt x="482" y="54"/>
                    <a:pt x="428" y="215"/>
                  </a:cubicBezTo>
                  <a:lnTo>
                    <a:pt x="54" y="1285"/>
                  </a:lnTo>
                  <a:cubicBezTo>
                    <a:pt x="0" y="1392"/>
                    <a:pt x="161" y="1607"/>
                    <a:pt x="375" y="1660"/>
                  </a:cubicBezTo>
                  <a:cubicBezTo>
                    <a:pt x="413" y="1670"/>
                    <a:pt x="449" y="1674"/>
                    <a:pt x="483" y="1674"/>
                  </a:cubicBezTo>
                  <a:cubicBezTo>
                    <a:pt x="642" y="1674"/>
                    <a:pt x="759" y="1578"/>
                    <a:pt x="803" y="1446"/>
                  </a:cubicBezTo>
                  <a:lnTo>
                    <a:pt x="1017" y="375"/>
                  </a:lnTo>
                  <a:cubicBezTo>
                    <a:pt x="1017" y="215"/>
                    <a:pt x="910" y="54"/>
                    <a:pt x="750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1"/>
            <p:cNvSpPr/>
            <p:nvPr/>
          </p:nvSpPr>
          <p:spPr>
            <a:xfrm>
              <a:off x="2544016" y="3071924"/>
              <a:ext cx="21563" cy="47725"/>
            </a:xfrm>
            <a:custGeom>
              <a:avLst/>
              <a:gdLst/>
              <a:ahLst/>
              <a:cxnLst/>
              <a:rect l="l" t="t" r="r" b="b"/>
              <a:pathLst>
                <a:path w="750" h="1660" extrusionOk="0">
                  <a:moveTo>
                    <a:pt x="482" y="0"/>
                  </a:moveTo>
                  <a:cubicBezTo>
                    <a:pt x="322" y="0"/>
                    <a:pt x="161" y="107"/>
                    <a:pt x="161" y="268"/>
                  </a:cubicBezTo>
                  <a:lnTo>
                    <a:pt x="54" y="1392"/>
                  </a:lnTo>
                  <a:cubicBezTo>
                    <a:pt x="0" y="1499"/>
                    <a:pt x="161" y="1660"/>
                    <a:pt x="375" y="1660"/>
                  </a:cubicBezTo>
                  <a:cubicBezTo>
                    <a:pt x="589" y="1660"/>
                    <a:pt x="750" y="1553"/>
                    <a:pt x="750" y="1392"/>
                  </a:cubicBezTo>
                  <a:lnTo>
                    <a:pt x="750" y="268"/>
                  </a:lnTo>
                  <a:cubicBezTo>
                    <a:pt x="750" y="161"/>
                    <a:pt x="643" y="0"/>
                    <a:pt x="482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1"/>
            <p:cNvSpPr/>
            <p:nvPr/>
          </p:nvSpPr>
          <p:spPr>
            <a:xfrm>
              <a:off x="2576331" y="3071521"/>
              <a:ext cx="32344" cy="48128"/>
            </a:xfrm>
            <a:custGeom>
              <a:avLst/>
              <a:gdLst/>
              <a:ahLst/>
              <a:cxnLst/>
              <a:rect l="l" t="t" r="r" b="b"/>
              <a:pathLst>
                <a:path w="1125" h="1674" extrusionOk="0">
                  <a:moveTo>
                    <a:pt x="565" y="0"/>
                  </a:moveTo>
                  <a:cubicBezTo>
                    <a:pt x="522" y="0"/>
                    <a:pt x="476" y="5"/>
                    <a:pt x="429" y="14"/>
                  </a:cubicBezTo>
                  <a:cubicBezTo>
                    <a:pt x="161" y="14"/>
                    <a:pt x="1" y="121"/>
                    <a:pt x="1" y="282"/>
                  </a:cubicBezTo>
                  <a:lnTo>
                    <a:pt x="54" y="1406"/>
                  </a:lnTo>
                  <a:cubicBezTo>
                    <a:pt x="54" y="1567"/>
                    <a:pt x="268" y="1674"/>
                    <a:pt x="589" y="1674"/>
                  </a:cubicBezTo>
                  <a:cubicBezTo>
                    <a:pt x="911" y="1620"/>
                    <a:pt x="1125" y="1460"/>
                    <a:pt x="1071" y="1299"/>
                  </a:cubicBezTo>
                  <a:lnTo>
                    <a:pt x="964" y="228"/>
                  </a:lnTo>
                  <a:cubicBezTo>
                    <a:pt x="920" y="96"/>
                    <a:pt x="767" y="0"/>
                    <a:pt x="56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1"/>
            <p:cNvSpPr/>
            <p:nvPr/>
          </p:nvSpPr>
          <p:spPr>
            <a:xfrm>
              <a:off x="2613275" y="3066893"/>
              <a:ext cx="26191" cy="47006"/>
            </a:xfrm>
            <a:custGeom>
              <a:avLst/>
              <a:gdLst/>
              <a:ahLst/>
              <a:cxnLst/>
              <a:rect l="l" t="t" r="r" b="b"/>
              <a:pathLst>
                <a:path w="911" h="1635" extrusionOk="0">
                  <a:moveTo>
                    <a:pt x="360" y="0"/>
                  </a:moveTo>
                  <a:cubicBezTo>
                    <a:pt x="329" y="0"/>
                    <a:pt x="297" y="5"/>
                    <a:pt x="268" y="15"/>
                  </a:cubicBezTo>
                  <a:cubicBezTo>
                    <a:pt x="107" y="15"/>
                    <a:pt x="0" y="175"/>
                    <a:pt x="0" y="336"/>
                  </a:cubicBezTo>
                  <a:lnTo>
                    <a:pt x="161" y="1406"/>
                  </a:lnTo>
                  <a:cubicBezTo>
                    <a:pt x="205" y="1539"/>
                    <a:pt x="321" y="1635"/>
                    <a:pt x="481" y="1635"/>
                  </a:cubicBezTo>
                  <a:cubicBezTo>
                    <a:pt x="515" y="1635"/>
                    <a:pt x="551" y="1630"/>
                    <a:pt x="589" y="1621"/>
                  </a:cubicBezTo>
                  <a:cubicBezTo>
                    <a:pt x="803" y="1567"/>
                    <a:pt x="910" y="1460"/>
                    <a:pt x="857" y="1299"/>
                  </a:cubicBezTo>
                  <a:lnTo>
                    <a:pt x="643" y="175"/>
                  </a:lnTo>
                  <a:cubicBezTo>
                    <a:pt x="643" y="88"/>
                    <a:pt x="500" y="0"/>
                    <a:pt x="36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1"/>
            <p:cNvSpPr/>
            <p:nvPr/>
          </p:nvSpPr>
          <p:spPr>
            <a:xfrm>
              <a:off x="2642514" y="3059015"/>
              <a:ext cx="35420" cy="47351"/>
            </a:xfrm>
            <a:custGeom>
              <a:avLst/>
              <a:gdLst/>
              <a:ahLst/>
              <a:cxnLst/>
              <a:rect l="l" t="t" r="r" b="b"/>
              <a:pathLst>
                <a:path w="1232" h="1647" extrusionOk="0">
                  <a:moveTo>
                    <a:pt x="564" y="1"/>
                  </a:moveTo>
                  <a:cubicBezTo>
                    <a:pt x="506" y="1"/>
                    <a:pt x="442" y="8"/>
                    <a:pt x="375" y="21"/>
                  </a:cubicBezTo>
                  <a:cubicBezTo>
                    <a:pt x="161" y="75"/>
                    <a:pt x="0" y="235"/>
                    <a:pt x="0" y="396"/>
                  </a:cubicBezTo>
                  <a:lnTo>
                    <a:pt x="268" y="1466"/>
                  </a:lnTo>
                  <a:cubicBezTo>
                    <a:pt x="308" y="1587"/>
                    <a:pt x="439" y="1647"/>
                    <a:pt x="614" y="1647"/>
                  </a:cubicBezTo>
                  <a:cubicBezTo>
                    <a:pt x="673" y="1647"/>
                    <a:pt x="736" y="1640"/>
                    <a:pt x="803" y="1627"/>
                  </a:cubicBezTo>
                  <a:cubicBezTo>
                    <a:pt x="1071" y="1573"/>
                    <a:pt x="1232" y="1413"/>
                    <a:pt x="1178" y="1252"/>
                  </a:cubicBezTo>
                  <a:lnTo>
                    <a:pt x="910" y="182"/>
                  </a:lnTo>
                  <a:cubicBezTo>
                    <a:pt x="870" y="61"/>
                    <a:pt x="740" y="1"/>
                    <a:pt x="564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1"/>
            <p:cNvSpPr/>
            <p:nvPr/>
          </p:nvSpPr>
          <p:spPr>
            <a:xfrm>
              <a:off x="2679458" y="3050361"/>
              <a:ext cx="27715" cy="47754"/>
            </a:xfrm>
            <a:custGeom>
              <a:avLst/>
              <a:gdLst/>
              <a:ahLst/>
              <a:cxnLst/>
              <a:rect l="l" t="t" r="r" b="b"/>
              <a:pathLst>
                <a:path w="964" h="1661" extrusionOk="0">
                  <a:moveTo>
                    <a:pt x="268" y="1"/>
                  </a:moveTo>
                  <a:cubicBezTo>
                    <a:pt x="107" y="54"/>
                    <a:pt x="0" y="215"/>
                    <a:pt x="0" y="376"/>
                  </a:cubicBezTo>
                  <a:lnTo>
                    <a:pt x="268" y="1446"/>
                  </a:lnTo>
                  <a:cubicBezTo>
                    <a:pt x="321" y="1607"/>
                    <a:pt x="482" y="1660"/>
                    <a:pt x="696" y="1660"/>
                  </a:cubicBezTo>
                  <a:cubicBezTo>
                    <a:pt x="857" y="1607"/>
                    <a:pt x="964" y="1446"/>
                    <a:pt x="964" y="1286"/>
                  </a:cubicBezTo>
                  <a:lnTo>
                    <a:pt x="696" y="215"/>
                  </a:lnTo>
                  <a:cubicBezTo>
                    <a:pt x="642" y="54"/>
                    <a:pt x="482" y="1"/>
                    <a:pt x="268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1"/>
            <p:cNvSpPr/>
            <p:nvPr/>
          </p:nvSpPr>
          <p:spPr>
            <a:xfrm>
              <a:off x="2776403" y="3021065"/>
              <a:ext cx="33896" cy="46316"/>
            </a:xfrm>
            <a:custGeom>
              <a:avLst/>
              <a:gdLst/>
              <a:ahLst/>
              <a:cxnLst/>
              <a:rect l="l" t="t" r="r" b="b"/>
              <a:pathLst>
                <a:path w="1179" h="1611" extrusionOk="0">
                  <a:moveTo>
                    <a:pt x="450" y="1"/>
                  </a:moveTo>
                  <a:cubicBezTo>
                    <a:pt x="389" y="1"/>
                    <a:pt x="325" y="18"/>
                    <a:pt x="268" y="56"/>
                  </a:cubicBezTo>
                  <a:cubicBezTo>
                    <a:pt x="108" y="110"/>
                    <a:pt x="1" y="270"/>
                    <a:pt x="54" y="431"/>
                  </a:cubicBezTo>
                  <a:lnTo>
                    <a:pt x="482" y="1448"/>
                  </a:lnTo>
                  <a:cubicBezTo>
                    <a:pt x="517" y="1552"/>
                    <a:pt x="618" y="1611"/>
                    <a:pt x="729" y="1611"/>
                  </a:cubicBezTo>
                  <a:cubicBezTo>
                    <a:pt x="790" y="1611"/>
                    <a:pt x="854" y="1593"/>
                    <a:pt x="911" y="1555"/>
                  </a:cubicBezTo>
                  <a:cubicBezTo>
                    <a:pt x="1071" y="1502"/>
                    <a:pt x="1178" y="1341"/>
                    <a:pt x="1125" y="1180"/>
                  </a:cubicBezTo>
                  <a:lnTo>
                    <a:pt x="696" y="163"/>
                  </a:lnTo>
                  <a:cubicBezTo>
                    <a:pt x="662" y="60"/>
                    <a:pt x="560" y="1"/>
                    <a:pt x="450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1"/>
            <p:cNvSpPr/>
            <p:nvPr/>
          </p:nvSpPr>
          <p:spPr>
            <a:xfrm>
              <a:off x="2808718" y="3007553"/>
              <a:ext cx="32344" cy="46489"/>
            </a:xfrm>
            <a:custGeom>
              <a:avLst/>
              <a:gdLst/>
              <a:ahLst/>
              <a:cxnLst/>
              <a:rect l="l" t="t" r="r" b="b"/>
              <a:pathLst>
                <a:path w="1125" h="1617" extrusionOk="0">
                  <a:moveTo>
                    <a:pt x="441" y="0"/>
                  </a:moveTo>
                  <a:cubicBezTo>
                    <a:pt x="389" y="0"/>
                    <a:pt x="331" y="13"/>
                    <a:pt x="268" y="44"/>
                  </a:cubicBezTo>
                  <a:cubicBezTo>
                    <a:pt x="108" y="98"/>
                    <a:pt x="1" y="259"/>
                    <a:pt x="54" y="419"/>
                  </a:cubicBezTo>
                  <a:lnTo>
                    <a:pt x="483" y="1436"/>
                  </a:lnTo>
                  <a:cubicBezTo>
                    <a:pt x="523" y="1557"/>
                    <a:pt x="623" y="1617"/>
                    <a:pt x="738" y="1617"/>
                  </a:cubicBezTo>
                  <a:cubicBezTo>
                    <a:pt x="777" y="1617"/>
                    <a:pt x="817" y="1610"/>
                    <a:pt x="857" y="1597"/>
                  </a:cubicBezTo>
                  <a:cubicBezTo>
                    <a:pt x="1018" y="1543"/>
                    <a:pt x="1125" y="1383"/>
                    <a:pt x="1071" y="1222"/>
                  </a:cubicBezTo>
                  <a:lnTo>
                    <a:pt x="697" y="152"/>
                  </a:lnTo>
                  <a:cubicBezTo>
                    <a:pt x="659" y="76"/>
                    <a:pt x="567" y="0"/>
                    <a:pt x="441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1"/>
            <p:cNvSpPr/>
            <p:nvPr/>
          </p:nvSpPr>
          <p:spPr>
            <a:xfrm>
              <a:off x="2710220" y="3042254"/>
              <a:ext cx="33896" cy="47208"/>
            </a:xfrm>
            <a:custGeom>
              <a:avLst/>
              <a:gdLst/>
              <a:ahLst/>
              <a:cxnLst/>
              <a:rect l="l" t="t" r="r" b="b"/>
              <a:pathLst>
                <a:path w="1179" h="1642" extrusionOk="0">
                  <a:moveTo>
                    <a:pt x="546" y="1"/>
                  </a:moveTo>
                  <a:cubicBezTo>
                    <a:pt x="508" y="1"/>
                    <a:pt x="468" y="5"/>
                    <a:pt x="429" y="15"/>
                  </a:cubicBezTo>
                  <a:cubicBezTo>
                    <a:pt x="161" y="69"/>
                    <a:pt x="1" y="229"/>
                    <a:pt x="1" y="390"/>
                  </a:cubicBezTo>
                  <a:lnTo>
                    <a:pt x="268" y="1460"/>
                  </a:lnTo>
                  <a:cubicBezTo>
                    <a:pt x="309" y="1581"/>
                    <a:pt x="439" y="1641"/>
                    <a:pt x="592" y="1641"/>
                  </a:cubicBezTo>
                  <a:cubicBezTo>
                    <a:pt x="643" y="1641"/>
                    <a:pt x="697" y="1634"/>
                    <a:pt x="750" y="1621"/>
                  </a:cubicBezTo>
                  <a:cubicBezTo>
                    <a:pt x="1018" y="1621"/>
                    <a:pt x="1178" y="1407"/>
                    <a:pt x="1178" y="1300"/>
                  </a:cubicBezTo>
                  <a:lnTo>
                    <a:pt x="911" y="176"/>
                  </a:lnTo>
                  <a:cubicBezTo>
                    <a:pt x="867" y="88"/>
                    <a:pt x="716" y="1"/>
                    <a:pt x="546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1"/>
            <p:cNvSpPr/>
            <p:nvPr/>
          </p:nvSpPr>
          <p:spPr>
            <a:xfrm>
              <a:off x="2741011" y="3033313"/>
              <a:ext cx="40049" cy="47926"/>
            </a:xfrm>
            <a:custGeom>
              <a:avLst/>
              <a:gdLst/>
              <a:ahLst/>
              <a:cxnLst/>
              <a:rect l="l" t="t" r="r" b="b"/>
              <a:pathLst>
                <a:path w="1393" h="1667" extrusionOk="0">
                  <a:moveTo>
                    <a:pt x="668" y="0"/>
                  </a:moveTo>
                  <a:cubicBezTo>
                    <a:pt x="592" y="0"/>
                    <a:pt x="510" y="18"/>
                    <a:pt x="429" y="58"/>
                  </a:cubicBezTo>
                  <a:cubicBezTo>
                    <a:pt x="161" y="112"/>
                    <a:pt x="0" y="273"/>
                    <a:pt x="54" y="433"/>
                  </a:cubicBezTo>
                  <a:lnTo>
                    <a:pt x="375" y="1504"/>
                  </a:lnTo>
                  <a:cubicBezTo>
                    <a:pt x="410" y="1608"/>
                    <a:pt x="533" y="1667"/>
                    <a:pt x="689" y="1667"/>
                  </a:cubicBezTo>
                  <a:cubicBezTo>
                    <a:pt x="774" y="1667"/>
                    <a:pt x="869" y="1649"/>
                    <a:pt x="964" y="1611"/>
                  </a:cubicBezTo>
                  <a:cubicBezTo>
                    <a:pt x="1232" y="1504"/>
                    <a:pt x="1392" y="1290"/>
                    <a:pt x="1339" y="1183"/>
                  </a:cubicBezTo>
                  <a:lnTo>
                    <a:pt x="964" y="112"/>
                  </a:lnTo>
                  <a:cubicBezTo>
                    <a:pt x="898" y="46"/>
                    <a:pt x="791" y="0"/>
                    <a:pt x="668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1"/>
            <p:cNvSpPr/>
            <p:nvPr/>
          </p:nvSpPr>
          <p:spPr>
            <a:xfrm>
              <a:off x="2839509" y="2997634"/>
              <a:ext cx="33896" cy="47179"/>
            </a:xfrm>
            <a:custGeom>
              <a:avLst/>
              <a:gdLst/>
              <a:ahLst/>
              <a:cxnLst/>
              <a:rect l="l" t="t" r="r" b="b"/>
              <a:pathLst>
                <a:path w="1179" h="1641" extrusionOk="0">
                  <a:moveTo>
                    <a:pt x="705" y="1"/>
                  </a:moveTo>
                  <a:cubicBezTo>
                    <a:pt x="649" y="1"/>
                    <a:pt x="593" y="5"/>
                    <a:pt x="536" y="15"/>
                  </a:cubicBezTo>
                  <a:cubicBezTo>
                    <a:pt x="214" y="68"/>
                    <a:pt x="0" y="229"/>
                    <a:pt x="54" y="389"/>
                  </a:cubicBezTo>
                  <a:lnTo>
                    <a:pt x="322" y="1460"/>
                  </a:lnTo>
                  <a:cubicBezTo>
                    <a:pt x="362" y="1581"/>
                    <a:pt x="492" y="1641"/>
                    <a:pt x="645" y="1641"/>
                  </a:cubicBezTo>
                  <a:cubicBezTo>
                    <a:pt x="696" y="1641"/>
                    <a:pt x="750" y="1634"/>
                    <a:pt x="803" y="1621"/>
                  </a:cubicBezTo>
                  <a:cubicBezTo>
                    <a:pt x="964" y="1621"/>
                    <a:pt x="1125" y="1514"/>
                    <a:pt x="1125" y="1353"/>
                  </a:cubicBezTo>
                  <a:lnTo>
                    <a:pt x="1178" y="229"/>
                  </a:lnTo>
                  <a:cubicBezTo>
                    <a:pt x="1178" y="97"/>
                    <a:pt x="961" y="1"/>
                    <a:pt x="705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1"/>
            <p:cNvSpPr/>
            <p:nvPr/>
          </p:nvSpPr>
          <p:spPr>
            <a:xfrm>
              <a:off x="2802565" y="3141182"/>
              <a:ext cx="244749" cy="266283"/>
            </a:xfrm>
            <a:custGeom>
              <a:avLst/>
              <a:gdLst/>
              <a:ahLst/>
              <a:cxnLst/>
              <a:rect l="l" t="t" r="r" b="b"/>
              <a:pathLst>
                <a:path w="8513" h="9262" extrusionOk="0">
                  <a:moveTo>
                    <a:pt x="7174" y="0"/>
                  </a:moveTo>
                  <a:cubicBezTo>
                    <a:pt x="7013" y="428"/>
                    <a:pt x="6853" y="910"/>
                    <a:pt x="6692" y="1231"/>
                  </a:cubicBezTo>
                  <a:cubicBezTo>
                    <a:pt x="6478" y="1606"/>
                    <a:pt x="6317" y="1767"/>
                    <a:pt x="5943" y="1981"/>
                  </a:cubicBezTo>
                  <a:cubicBezTo>
                    <a:pt x="5568" y="2141"/>
                    <a:pt x="5140" y="2302"/>
                    <a:pt x="4604" y="2570"/>
                  </a:cubicBezTo>
                  <a:cubicBezTo>
                    <a:pt x="4069" y="2784"/>
                    <a:pt x="3587" y="3158"/>
                    <a:pt x="3212" y="3587"/>
                  </a:cubicBezTo>
                  <a:cubicBezTo>
                    <a:pt x="2410" y="4497"/>
                    <a:pt x="2035" y="5514"/>
                    <a:pt x="1607" y="6317"/>
                  </a:cubicBezTo>
                  <a:cubicBezTo>
                    <a:pt x="1178" y="7173"/>
                    <a:pt x="697" y="7709"/>
                    <a:pt x="1" y="7923"/>
                  </a:cubicBezTo>
                  <a:lnTo>
                    <a:pt x="322" y="9261"/>
                  </a:lnTo>
                  <a:cubicBezTo>
                    <a:pt x="911" y="9154"/>
                    <a:pt x="1499" y="8779"/>
                    <a:pt x="1928" y="8351"/>
                  </a:cubicBezTo>
                  <a:cubicBezTo>
                    <a:pt x="2356" y="7923"/>
                    <a:pt x="2624" y="7441"/>
                    <a:pt x="2838" y="6959"/>
                  </a:cubicBezTo>
                  <a:cubicBezTo>
                    <a:pt x="3320" y="6049"/>
                    <a:pt x="3694" y="5193"/>
                    <a:pt x="4230" y="4550"/>
                  </a:cubicBezTo>
                  <a:cubicBezTo>
                    <a:pt x="4551" y="4283"/>
                    <a:pt x="4872" y="4015"/>
                    <a:pt x="5247" y="3854"/>
                  </a:cubicBezTo>
                  <a:cubicBezTo>
                    <a:pt x="5621" y="3640"/>
                    <a:pt x="6103" y="3480"/>
                    <a:pt x="6585" y="3212"/>
                  </a:cubicBezTo>
                  <a:cubicBezTo>
                    <a:pt x="6853" y="3105"/>
                    <a:pt x="7120" y="2891"/>
                    <a:pt x="7334" y="2677"/>
                  </a:cubicBezTo>
                  <a:cubicBezTo>
                    <a:pt x="7602" y="2463"/>
                    <a:pt x="7763" y="2195"/>
                    <a:pt x="7923" y="1927"/>
                  </a:cubicBezTo>
                  <a:cubicBezTo>
                    <a:pt x="8191" y="1445"/>
                    <a:pt x="8351" y="964"/>
                    <a:pt x="8512" y="482"/>
                  </a:cubicBezTo>
                  <a:lnTo>
                    <a:pt x="7174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1"/>
            <p:cNvSpPr/>
            <p:nvPr/>
          </p:nvSpPr>
          <p:spPr>
            <a:xfrm>
              <a:off x="2802565" y="3141183"/>
              <a:ext cx="206253" cy="227786"/>
            </a:xfrm>
            <a:custGeom>
              <a:avLst/>
              <a:gdLst/>
              <a:ahLst/>
              <a:cxnLst/>
              <a:rect l="l" t="t" r="r" b="b"/>
              <a:pathLst>
                <a:path w="7174" h="7923" fill="none" extrusionOk="0">
                  <a:moveTo>
                    <a:pt x="7174" y="0"/>
                  </a:moveTo>
                  <a:cubicBezTo>
                    <a:pt x="7013" y="428"/>
                    <a:pt x="6853" y="910"/>
                    <a:pt x="6692" y="1231"/>
                  </a:cubicBezTo>
                  <a:cubicBezTo>
                    <a:pt x="6478" y="1606"/>
                    <a:pt x="6317" y="1767"/>
                    <a:pt x="5943" y="1981"/>
                  </a:cubicBezTo>
                  <a:cubicBezTo>
                    <a:pt x="5568" y="2141"/>
                    <a:pt x="5140" y="2302"/>
                    <a:pt x="4604" y="2570"/>
                  </a:cubicBezTo>
                  <a:cubicBezTo>
                    <a:pt x="4069" y="2784"/>
                    <a:pt x="3587" y="3158"/>
                    <a:pt x="3212" y="3587"/>
                  </a:cubicBezTo>
                  <a:cubicBezTo>
                    <a:pt x="2410" y="4497"/>
                    <a:pt x="2035" y="5514"/>
                    <a:pt x="1607" y="6317"/>
                  </a:cubicBezTo>
                  <a:cubicBezTo>
                    <a:pt x="1178" y="7173"/>
                    <a:pt x="697" y="7709"/>
                    <a:pt x="1" y="7923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1"/>
            <p:cNvSpPr/>
            <p:nvPr/>
          </p:nvSpPr>
          <p:spPr>
            <a:xfrm>
              <a:off x="2811794" y="3155011"/>
              <a:ext cx="235520" cy="252454"/>
            </a:xfrm>
            <a:custGeom>
              <a:avLst/>
              <a:gdLst/>
              <a:ahLst/>
              <a:cxnLst/>
              <a:rect l="l" t="t" r="r" b="b"/>
              <a:pathLst>
                <a:path w="8192" h="8781" fill="none" extrusionOk="0">
                  <a:moveTo>
                    <a:pt x="1" y="8780"/>
                  </a:moveTo>
                  <a:cubicBezTo>
                    <a:pt x="590" y="8673"/>
                    <a:pt x="1178" y="8298"/>
                    <a:pt x="1607" y="7870"/>
                  </a:cubicBezTo>
                  <a:cubicBezTo>
                    <a:pt x="2035" y="7442"/>
                    <a:pt x="2303" y="6960"/>
                    <a:pt x="2517" y="6478"/>
                  </a:cubicBezTo>
                  <a:cubicBezTo>
                    <a:pt x="2999" y="5568"/>
                    <a:pt x="3373" y="4712"/>
                    <a:pt x="3909" y="4069"/>
                  </a:cubicBezTo>
                  <a:cubicBezTo>
                    <a:pt x="4230" y="3802"/>
                    <a:pt x="4551" y="3534"/>
                    <a:pt x="4926" y="3373"/>
                  </a:cubicBezTo>
                  <a:cubicBezTo>
                    <a:pt x="5300" y="3159"/>
                    <a:pt x="5782" y="2999"/>
                    <a:pt x="6264" y="2731"/>
                  </a:cubicBezTo>
                  <a:cubicBezTo>
                    <a:pt x="6532" y="2624"/>
                    <a:pt x="6799" y="2410"/>
                    <a:pt x="7013" y="2196"/>
                  </a:cubicBezTo>
                  <a:cubicBezTo>
                    <a:pt x="7281" y="1982"/>
                    <a:pt x="7442" y="1714"/>
                    <a:pt x="7602" y="1446"/>
                  </a:cubicBezTo>
                  <a:cubicBezTo>
                    <a:pt x="7870" y="964"/>
                    <a:pt x="8030" y="483"/>
                    <a:pt x="8191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1"/>
            <p:cNvSpPr/>
            <p:nvPr/>
          </p:nvSpPr>
          <p:spPr>
            <a:xfrm>
              <a:off x="2813346" y="3352294"/>
              <a:ext cx="50801" cy="48530"/>
            </a:xfrm>
            <a:custGeom>
              <a:avLst/>
              <a:gdLst/>
              <a:ahLst/>
              <a:cxnLst/>
              <a:rect l="l" t="t" r="r" b="b"/>
              <a:pathLst>
                <a:path w="1767" h="1688" extrusionOk="0">
                  <a:moveTo>
                    <a:pt x="684" y="0"/>
                  </a:moveTo>
                  <a:cubicBezTo>
                    <a:pt x="571" y="0"/>
                    <a:pt x="419" y="76"/>
                    <a:pt x="268" y="152"/>
                  </a:cubicBezTo>
                  <a:cubicBezTo>
                    <a:pt x="107" y="312"/>
                    <a:pt x="0" y="473"/>
                    <a:pt x="107" y="580"/>
                  </a:cubicBezTo>
                  <a:lnTo>
                    <a:pt x="589" y="1597"/>
                  </a:lnTo>
                  <a:cubicBezTo>
                    <a:pt x="609" y="1657"/>
                    <a:pt x="674" y="1687"/>
                    <a:pt x="765" y="1687"/>
                  </a:cubicBezTo>
                  <a:cubicBezTo>
                    <a:pt x="916" y="1687"/>
                    <a:pt x="1138" y="1604"/>
                    <a:pt x="1339" y="1436"/>
                  </a:cubicBezTo>
                  <a:cubicBezTo>
                    <a:pt x="1660" y="1169"/>
                    <a:pt x="1767" y="847"/>
                    <a:pt x="1660" y="740"/>
                  </a:cubicBezTo>
                  <a:lnTo>
                    <a:pt x="803" y="44"/>
                  </a:lnTo>
                  <a:cubicBezTo>
                    <a:pt x="772" y="13"/>
                    <a:pt x="731" y="0"/>
                    <a:pt x="684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1"/>
            <p:cNvSpPr/>
            <p:nvPr/>
          </p:nvSpPr>
          <p:spPr>
            <a:xfrm>
              <a:off x="2845661" y="3305029"/>
              <a:ext cx="50830" cy="45713"/>
            </a:xfrm>
            <a:custGeom>
              <a:avLst/>
              <a:gdLst/>
              <a:ahLst/>
              <a:cxnLst/>
              <a:rect l="l" t="t" r="r" b="b"/>
              <a:pathLst>
                <a:path w="1768" h="1590" extrusionOk="0">
                  <a:moveTo>
                    <a:pt x="551" y="1"/>
                  </a:moveTo>
                  <a:cubicBezTo>
                    <a:pt x="407" y="1"/>
                    <a:pt x="239" y="184"/>
                    <a:pt x="108" y="404"/>
                  </a:cubicBezTo>
                  <a:cubicBezTo>
                    <a:pt x="0" y="671"/>
                    <a:pt x="0" y="939"/>
                    <a:pt x="108" y="993"/>
                  </a:cubicBezTo>
                  <a:lnTo>
                    <a:pt x="1071" y="1581"/>
                  </a:lnTo>
                  <a:cubicBezTo>
                    <a:pt x="1088" y="1587"/>
                    <a:pt x="1105" y="1590"/>
                    <a:pt x="1123" y="1590"/>
                  </a:cubicBezTo>
                  <a:cubicBezTo>
                    <a:pt x="1276" y="1590"/>
                    <a:pt x="1463" y="1393"/>
                    <a:pt x="1606" y="1153"/>
                  </a:cubicBezTo>
                  <a:cubicBezTo>
                    <a:pt x="1767" y="832"/>
                    <a:pt x="1767" y="564"/>
                    <a:pt x="1606" y="511"/>
                  </a:cubicBezTo>
                  <a:lnTo>
                    <a:pt x="643" y="29"/>
                  </a:lnTo>
                  <a:cubicBezTo>
                    <a:pt x="614" y="10"/>
                    <a:pt x="583" y="1"/>
                    <a:pt x="551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1"/>
            <p:cNvSpPr/>
            <p:nvPr/>
          </p:nvSpPr>
          <p:spPr>
            <a:xfrm>
              <a:off x="2868748" y="3243619"/>
              <a:ext cx="60059" cy="60921"/>
            </a:xfrm>
            <a:custGeom>
              <a:avLst/>
              <a:gdLst/>
              <a:ahLst/>
              <a:cxnLst/>
              <a:rect l="l" t="t" r="r" b="b"/>
              <a:pathLst>
                <a:path w="2089" h="2119" extrusionOk="0">
                  <a:moveTo>
                    <a:pt x="1110" y="0"/>
                  </a:moveTo>
                  <a:cubicBezTo>
                    <a:pt x="947" y="0"/>
                    <a:pt x="603" y="248"/>
                    <a:pt x="375" y="613"/>
                  </a:cubicBezTo>
                  <a:cubicBezTo>
                    <a:pt x="54" y="1094"/>
                    <a:pt x="0" y="1523"/>
                    <a:pt x="108" y="1576"/>
                  </a:cubicBezTo>
                  <a:lnTo>
                    <a:pt x="1125" y="2111"/>
                  </a:lnTo>
                  <a:cubicBezTo>
                    <a:pt x="1134" y="2116"/>
                    <a:pt x="1144" y="2118"/>
                    <a:pt x="1156" y="2118"/>
                  </a:cubicBezTo>
                  <a:cubicBezTo>
                    <a:pt x="1278" y="2118"/>
                    <a:pt x="1518" y="1870"/>
                    <a:pt x="1713" y="1576"/>
                  </a:cubicBezTo>
                  <a:cubicBezTo>
                    <a:pt x="1928" y="1255"/>
                    <a:pt x="2088" y="934"/>
                    <a:pt x="1981" y="827"/>
                  </a:cubicBezTo>
                  <a:lnTo>
                    <a:pt x="1178" y="24"/>
                  </a:lnTo>
                  <a:cubicBezTo>
                    <a:pt x="1162" y="8"/>
                    <a:pt x="1139" y="0"/>
                    <a:pt x="111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1"/>
            <p:cNvSpPr/>
            <p:nvPr/>
          </p:nvSpPr>
          <p:spPr>
            <a:xfrm>
              <a:off x="2914920" y="3210815"/>
              <a:ext cx="50801" cy="49019"/>
            </a:xfrm>
            <a:custGeom>
              <a:avLst/>
              <a:gdLst/>
              <a:ahLst/>
              <a:cxnLst/>
              <a:rect l="l" t="t" r="r" b="b"/>
              <a:pathLst>
                <a:path w="1767" h="1705" extrusionOk="0">
                  <a:moveTo>
                    <a:pt x="1031" y="0"/>
                  </a:moveTo>
                  <a:cubicBezTo>
                    <a:pt x="924" y="0"/>
                    <a:pt x="777" y="41"/>
                    <a:pt x="589" y="148"/>
                  </a:cubicBezTo>
                  <a:cubicBezTo>
                    <a:pt x="215" y="308"/>
                    <a:pt x="0" y="576"/>
                    <a:pt x="107" y="736"/>
                  </a:cubicBezTo>
                  <a:lnTo>
                    <a:pt x="750" y="1647"/>
                  </a:lnTo>
                  <a:cubicBezTo>
                    <a:pt x="791" y="1687"/>
                    <a:pt x="847" y="1705"/>
                    <a:pt x="916" y="1705"/>
                  </a:cubicBezTo>
                  <a:cubicBezTo>
                    <a:pt x="1028" y="1705"/>
                    <a:pt x="1173" y="1659"/>
                    <a:pt x="1339" y="1593"/>
                  </a:cubicBezTo>
                  <a:cubicBezTo>
                    <a:pt x="1499" y="1539"/>
                    <a:pt x="1767" y="1272"/>
                    <a:pt x="1713" y="1165"/>
                  </a:cubicBezTo>
                  <a:lnTo>
                    <a:pt x="1232" y="94"/>
                  </a:lnTo>
                  <a:cubicBezTo>
                    <a:pt x="1205" y="41"/>
                    <a:pt x="1138" y="0"/>
                    <a:pt x="1031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1"/>
            <p:cNvSpPr/>
            <p:nvPr/>
          </p:nvSpPr>
          <p:spPr>
            <a:xfrm>
              <a:off x="2965693" y="3183876"/>
              <a:ext cx="61611" cy="53734"/>
            </a:xfrm>
            <a:custGeom>
              <a:avLst/>
              <a:gdLst/>
              <a:ahLst/>
              <a:cxnLst/>
              <a:rect l="l" t="t" r="r" b="b"/>
              <a:pathLst>
                <a:path w="2143" h="1869" extrusionOk="0">
                  <a:moveTo>
                    <a:pt x="1005" y="0"/>
                  </a:moveTo>
                  <a:cubicBezTo>
                    <a:pt x="889" y="0"/>
                    <a:pt x="712" y="96"/>
                    <a:pt x="536" y="228"/>
                  </a:cubicBezTo>
                  <a:cubicBezTo>
                    <a:pt x="269" y="389"/>
                    <a:pt x="1" y="656"/>
                    <a:pt x="108" y="763"/>
                  </a:cubicBezTo>
                  <a:lnTo>
                    <a:pt x="590" y="1781"/>
                  </a:lnTo>
                  <a:cubicBezTo>
                    <a:pt x="609" y="1838"/>
                    <a:pt x="670" y="1868"/>
                    <a:pt x="762" y="1868"/>
                  </a:cubicBezTo>
                  <a:cubicBezTo>
                    <a:pt x="926" y="1868"/>
                    <a:pt x="1191" y="1772"/>
                    <a:pt x="1500" y="1566"/>
                  </a:cubicBezTo>
                  <a:cubicBezTo>
                    <a:pt x="1982" y="1192"/>
                    <a:pt x="2142" y="710"/>
                    <a:pt x="2035" y="656"/>
                  </a:cubicBezTo>
                  <a:lnTo>
                    <a:pt x="1072" y="14"/>
                  </a:lnTo>
                  <a:cubicBezTo>
                    <a:pt x="1053" y="5"/>
                    <a:pt x="1030" y="0"/>
                    <a:pt x="100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1"/>
            <p:cNvSpPr/>
            <p:nvPr/>
          </p:nvSpPr>
          <p:spPr>
            <a:xfrm>
              <a:off x="3001113" y="3139400"/>
              <a:ext cx="50801" cy="43585"/>
            </a:xfrm>
            <a:custGeom>
              <a:avLst/>
              <a:gdLst/>
              <a:ahLst/>
              <a:cxnLst/>
              <a:rect l="l" t="t" r="r" b="b"/>
              <a:pathLst>
                <a:path w="1767" h="1516" extrusionOk="0">
                  <a:moveTo>
                    <a:pt x="485" y="0"/>
                  </a:moveTo>
                  <a:cubicBezTo>
                    <a:pt x="342" y="0"/>
                    <a:pt x="203" y="197"/>
                    <a:pt x="107" y="437"/>
                  </a:cubicBezTo>
                  <a:cubicBezTo>
                    <a:pt x="0" y="705"/>
                    <a:pt x="0" y="972"/>
                    <a:pt x="161" y="1026"/>
                  </a:cubicBezTo>
                  <a:lnTo>
                    <a:pt x="1178" y="1507"/>
                  </a:lnTo>
                  <a:cubicBezTo>
                    <a:pt x="1189" y="1513"/>
                    <a:pt x="1201" y="1516"/>
                    <a:pt x="1214" y="1516"/>
                  </a:cubicBezTo>
                  <a:cubicBezTo>
                    <a:pt x="1329" y="1516"/>
                    <a:pt x="1516" y="1314"/>
                    <a:pt x="1660" y="1026"/>
                  </a:cubicBezTo>
                  <a:cubicBezTo>
                    <a:pt x="1767" y="705"/>
                    <a:pt x="1713" y="437"/>
                    <a:pt x="1606" y="383"/>
                  </a:cubicBezTo>
                  <a:lnTo>
                    <a:pt x="535" y="9"/>
                  </a:lnTo>
                  <a:cubicBezTo>
                    <a:pt x="519" y="3"/>
                    <a:pt x="502" y="0"/>
                    <a:pt x="48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1"/>
            <p:cNvSpPr/>
            <p:nvPr/>
          </p:nvSpPr>
          <p:spPr>
            <a:xfrm>
              <a:off x="3019570" y="3151935"/>
              <a:ext cx="72364" cy="289369"/>
            </a:xfrm>
            <a:custGeom>
              <a:avLst/>
              <a:gdLst/>
              <a:ahLst/>
              <a:cxnLst/>
              <a:rect l="l" t="t" r="r" b="b"/>
              <a:pathLst>
                <a:path w="2517" h="10065" extrusionOk="0">
                  <a:moveTo>
                    <a:pt x="1125" y="1"/>
                  </a:moveTo>
                  <a:cubicBezTo>
                    <a:pt x="803" y="750"/>
                    <a:pt x="482" y="1500"/>
                    <a:pt x="215" y="2356"/>
                  </a:cubicBezTo>
                  <a:cubicBezTo>
                    <a:pt x="108" y="2838"/>
                    <a:pt x="1" y="3266"/>
                    <a:pt x="1" y="3802"/>
                  </a:cubicBezTo>
                  <a:cubicBezTo>
                    <a:pt x="1" y="4230"/>
                    <a:pt x="1" y="4605"/>
                    <a:pt x="54" y="5033"/>
                  </a:cubicBezTo>
                  <a:cubicBezTo>
                    <a:pt x="54" y="5889"/>
                    <a:pt x="161" y="6746"/>
                    <a:pt x="322" y="7602"/>
                  </a:cubicBezTo>
                  <a:cubicBezTo>
                    <a:pt x="429" y="8031"/>
                    <a:pt x="536" y="8512"/>
                    <a:pt x="696" y="8941"/>
                  </a:cubicBezTo>
                  <a:lnTo>
                    <a:pt x="1178" y="10065"/>
                  </a:lnTo>
                  <a:lnTo>
                    <a:pt x="2516" y="9529"/>
                  </a:lnTo>
                  <a:lnTo>
                    <a:pt x="2035" y="8405"/>
                  </a:lnTo>
                  <a:cubicBezTo>
                    <a:pt x="1874" y="8031"/>
                    <a:pt x="1821" y="7709"/>
                    <a:pt x="1714" y="7335"/>
                  </a:cubicBezTo>
                  <a:cubicBezTo>
                    <a:pt x="1553" y="6585"/>
                    <a:pt x="1499" y="5782"/>
                    <a:pt x="1446" y="4979"/>
                  </a:cubicBezTo>
                  <a:cubicBezTo>
                    <a:pt x="1446" y="4605"/>
                    <a:pt x="1446" y="4176"/>
                    <a:pt x="1446" y="3802"/>
                  </a:cubicBezTo>
                  <a:cubicBezTo>
                    <a:pt x="1446" y="3480"/>
                    <a:pt x="1499" y="3106"/>
                    <a:pt x="1606" y="2731"/>
                  </a:cubicBezTo>
                  <a:cubicBezTo>
                    <a:pt x="1767" y="2035"/>
                    <a:pt x="2142" y="1286"/>
                    <a:pt x="2409" y="536"/>
                  </a:cubicBezTo>
                  <a:lnTo>
                    <a:pt x="1125" y="1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1"/>
            <p:cNvSpPr/>
            <p:nvPr/>
          </p:nvSpPr>
          <p:spPr>
            <a:xfrm>
              <a:off x="3019570" y="3151935"/>
              <a:ext cx="33896" cy="289369"/>
            </a:xfrm>
            <a:custGeom>
              <a:avLst/>
              <a:gdLst/>
              <a:ahLst/>
              <a:cxnLst/>
              <a:rect l="l" t="t" r="r" b="b"/>
              <a:pathLst>
                <a:path w="1179" h="10065" fill="none" extrusionOk="0">
                  <a:moveTo>
                    <a:pt x="1125" y="1"/>
                  </a:moveTo>
                  <a:cubicBezTo>
                    <a:pt x="803" y="750"/>
                    <a:pt x="482" y="1500"/>
                    <a:pt x="215" y="2356"/>
                  </a:cubicBezTo>
                  <a:cubicBezTo>
                    <a:pt x="108" y="2838"/>
                    <a:pt x="1" y="3266"/>
                    <a:pt x="1" y="3802"/>
                  </a:cubicBezTo>
                  <a:cubicBezTo>
                    <a:pt x="1" y="4230"/>
                    <a:pt x="1" y="4605"/>
                    <a:pt x="54" y="5033"/>
                  </a:cubicBezTo>
                  <a:cubicBezTo>
                    <a:pt x="54" y="5889"/>
                    <a:pt x="161" y="6746"/>
                    <a:pt x="322" y="7602"/>
                  </a:cubicBezTo>
                  <a:cubicBezTo>
                    <a:pt x="429" y="8031"/>
                    <a:pt x="536" y="8512"/>
                    <a:pt x="696" y="8941"/>
                  </a:cubicBezTo>
                  <a:lnTo>
                    <a:pt x="1178" y="10065"/>
                  </a:ln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1"/>
            <p:cNvSpPr/>
            <p:nvPr/>
          </p:nvSpPr>
          <p:spPr>
            <a:xfrm>
              <a:off x="3061114" y="3167345"/>
              <a:ext cx="30820" cy="258577"/>
            </a:xfrm>
            <a:custGeom>
              <a:avLst/>
              <a:gdLst/>
              <a:ahLst/>
              <a:cxnLst/>
              <a:rect l="l" t="t" r="r" b="b"/>
              <a:pathLst>
                <a:path w="1072" h="8994" fill="none" extrusionOk="0">
                  <a:moveTo>
                    <a:pt x="1071" y="8993"/>
                  </a:moveTo>
                  <a:lnTo>
                    <a:pt x="590" y="7869"/>
                  </a:lnTo>
                  <a:cubicBezTo>
                    <a:pt x="429" y="7495"/>
                    <a:pt x="376" y="7173"/>
                    <a:pt x="269" y="6799"/>
                  </a:cubicBezTo>
                  <a:cubicBezTo>
                    <a:pt x="108" y="6049"/>
                    <a:pt x="54" y="5246"/>
                    <a:pt x="1" y="4443"/>
                  </a:cubicBezTo>
                  <a:cubicBezTo>
                    <a:pt x="1" y="4069"/>
                    <a:pt x="1" y="3640"/>
                    <a:pt x="1" y="3266"/>
                  </a:cubicBezTo>
                  <a:cubicBezTo>
                    <a:pt x="1" y="2944"/>
                    <a:pt x="54" y="2570"/>
                    <a:pt x="161" y="2195"/>
                  </a:cubicBezTo>
                  <a:cubicBezTo>
                    <a:pt x="322" y="1499"/>
                    <a:pt x="697" y="750"/>
                    <a:pt x="964" y="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1"/>
            <p:cNvSpPr/>
            <p:nvPr/>
          </p:nvSpPr>
          <p:spPr>
            <a:xfrm>
              <a:off x="3038028" y="3388663"/>
              <a:ext cx="50830" cy="39100"/>
            </a:xfrm>
            <a:custGeom>
              <a:avLst/>
              <a:gdLst/>
              <a:ahLst/>
              <a:cxnLst/>
              <a:rect l="l" t="t" r="r" b="b"/>
              <a:pathLst>
                <a:path w="1768" h="1360" extrusionOk="0">
                  <a:moveTo>
                    <a:pt x="1295" y="0"/>
                  </a:moveTo>
                  <a:cubicBezTo>
                    <a:pt x="1274" y="0"/>
                    <a:pt x="1253" y="4"/>
                    <a:pt x="1232" y="11"/>
                  </a:cubicBezTo>
                  <a:lnTo>
                    <a:pt x="215" y="385"/>
                  </a:lnTo>
                  <a:cubicBezTo>
                    <a:pt x="54" y="439"/>
                    <a:pt x="1" y="707"/>
                    <a:pt x="108" y="974"/>
                  </a:cubicBezTo>
                  <a:cubicBezTo>
                    <a:pt x="201" y="1207"/>
                    <a:pt x="376" y="1359"/>
                    <a:pt x="525" y="1359"/>
                  </a:cubicBezTo>
                  <a:cubicBezTo>
                    <a:pt x="547" y="1359"/>
                    <a:pt x="569" y="1356"/>
                    <a:pt x="590" y="1349"/>
                  </a:cubicBezTo>
                  <a:lnTo>
                    <a:pt x="1607" y="867"/>
                  </a:lnTo>
                  <a:cubicBezTo>
                    <a:pt x="1714" y="814"/>
                    <a:pt x="1767" y="600"/>
                    <a:pt x="1660" y="332"/>
                  </a:cubicBezTo>
                  <a:cubicBezTo>
                    <a:pt x="1567" y="146"/>
                    <a:pt x="1434" y="0"/>
                    <a:pt x="129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1"/>
            <p:cNvSpPr/>
            <p:nvPr/>
          </p:nvSpPr>
          <p:spPr>
            <a:xfrm>
              <a:off x="3024199" y="3344330"/>
              <a:ext cx="50801" cy="34126"/>
            </a:xfrm>
            <a:custGeom>
              <a:avLst/>
              <a:gdLst/>
              <a:ahLst/>
              <a:cxnLst/>
              <a:rect l="l" t="t" r="r" b="b"/>
              <a:pathLst>
                <a:path w="1767" h="1187" extrusionOk="0">
                  <a:moveTo>
                    <a:pt x="1338" y="0"/>
                  </a:moveTo>
                  <a:lnTo>
                    <a:pt x="268" y="214"/>
                  </a:lnTo>
                  <a:cubicBezTo>
                    <a:pt x="107" y="214"/>
                    <a:pt x="0" y="482"/>
                    <a:pt x="54" y="750"/>
                  </a:cubicBezTo>
                  <a:cubicBezTo>
                    <a:pt x="102" y="989"/>
                    <a:pt x="235" y="1186"/>
                    <a:pt x="378" y="1186"/>
                  </a:cubicBezTo>
                  <a:cubicBezTo>
                    <a:pt x="395" y="1186"/>
                    <a:pt x="412" y="1184"/>
                    <a:pt x="428" y="1178"/>
                  </a:cubicBezTo>
                  <a:lnTo>
                    <a:pt x="1553" y="910"/>
                  </a:lnTo>
                  <a:cubicBezTo>
                    <a:pt x="1660" y="910"/>
                    <a:pt x="1767" y="643"/>
                    <a:pt x="1713" y="429"/>
                  </a:cubicBezTo>
                  <a:cubicBezTo>
                    <a:pt x="1660" y="161"/>
                    <a:pt x="1499" y="0"/>
                    <a:pt x="1338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1"/>
            <p:cNvSpPr/>
            <p:nvPr/>
          </p:nvSpPr>
          <p:spPr>
            <a:xfrm>
              <a:off x="3019570" y="3292005"/>
              <a:ext cx="47725" cy="43125"/>
            </a:xfrm>
            <a:custGeom>
              <a:avLst/>
              <a:gdLst/>
              <a:ahLst/>
              <a:cxnLst/>
              <a:rect l="l" t="t" r="r" b="b"/>
              <a:pathLst>
                <a:path w="1660" h="1500" extrusionOk="0">
                  <a:moveTo>
                    <a:pt x="215" y="0"/>
                  </a:moveTo>
                  <a:cubicBezTo>
                    <a:pt x="108" y="0"/>
                    <a:pt x="1" y="375"/>
                    <a:pt x="1" y="750"/>
                  </a:cubicBezTo>
                  <a:cubicBezTo>
                    <a:pt x="54" y="1178"/>
                    <a:pt x="161" y="1499"/>
                    <a:pt x="322" y="1499"/>
                  </a:cubicBezTo>
                  <a:lnTo>
                    <a:pt x="1446" y="1338"/>
                  </a:lnTo>
                  <a:cubicBezTo>
                    <a:pt x="1606" y="1338"/>
                    <a:pt x="1660" y="1017"/>
                    <a:pt x="1660" y="643"/>
                  </a:cubicBezTo>
                  <a:cubicBezTo>
                    <a:pt x="1660" y="268"/>
                    <a:pt x="1499" y="0"/>
                    <a:pt x="1339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1"/>
            <p:cNvSpPr/>
            <p:nvPr/>
          </p:nvSpPr>
          <p:spPr>
            <a:xfrm>
              <a:off x="3018018" y="3247356"/>
              <a:ext cx="47754" cy="30820"/>
            </a:xfrm>
            <a:custGeom>
              <a:avLst/>
              <a:gdLst/>
              <a:ahLst/>
              <a:cxnLst/>
              <a:rect l="l" t="t" r="r" b="b"/>
              <a:pathLst>
                <a:path w="1661" h="1072" extrusionOk="0">
                  <a:moveTo>
                    <a:pt x="322" y="1"/>
                  </a:moveTo>
                  <a:cubicBezTo>
                    <a:pt x="215" y="1"/>
                    <a:pt x="162" y="54"/>
                    <a:pt x="108" y="161"/>
                  </a:cubicBezTo>
                  <a:cubicBezTo>
                    <a:pt x="55" y="215"/>
                    <a:pt x="1" y="483"/>
                    <a:pt x="1" y="536"/>
                  </a:cubicBezTo>
                  <a:cubicBezTo>
                    <a:pt x="1" y="804"/>
                    <a:pt x="108" y="1071"/>
                    <a:pt x="269" y="1071"/>
                  </a:cubicBezTo>
                  <a:lnTo>
                    <a:pt x="1393" y="1018"/>
                  </a:lnTo>
                  <a:cubicBezTo>
                    <a:pt x="1553" y="1018"/>
                    <a:pt x="1660" y="804"/>
                    <a:pt x="1660" y="536"/>
                  </a:cubicBezTo>
                  <a:cubicBezTo>
                    <a:pt x="1660" y="376"/>
                    <a:pt x="1660" y="376"/>
                    <a:pt x="1607" y="268"/>
                  </a:cubicBezTo>
                  <a:cubicBezTo>
                    <a:pt x="1553" y="215"/>
                    <a:pt x="1500" y="161"/>
                    <a:pt x="1446" y="161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1"/>
            <p:cNvSpPr/>
            <p:nvPr/>
          </p:nvSpPr>
          <p:spPr>
            <a:xfrm>
              <a:off x="3024199" y="3191725"/>
              <a:ext cx="52354" cy="45138"/>
            </a:xfrm>
            <a:custGeom>
              <a:avLst/>
              <a:gdLst/>
              <a:ahLst/>
              <a:cxnLst/>
              <a:rect l="l" t="t" r="r" b="b"/>
              <a:pathLst>
                <a:path w="1821" h="1570" extrusionOk="0">
                  <a:moveTo>
                    <a:pt x="553" y="1"/>
                  </a:moveTo>
                  <a:cubicBezTo>
                    <a:pt x="439" y="1"/>
                    <a:pt x="252" y="213"/>
                    <a:pt x="107" y="598"/>
                  </a:cubicBezTo>
                  <a:cubicBezTo>
                    <a:pt x="0" y="972"/>
                    <a:pt x="54" y="1293"/>
                    <a:pt x="214" y="1347"/>
                  </a:cubicBezTo>
                  <a:lnTo>
                    <a:pt x="1285" y="1561"/>
                  </a:lnTo>
                  <a:cubicBezTo>
                    <a:pt x="1301" y="1567"/>
                    <a:pt x="1318" y="1569"/>
                    <a:pt x="1335" y="1569"/>
                  </a:cubicBezTo>
                  <a:cubicBezTo>
                    <a:pt x="1478" y="1569"/>
                    <a:pt x="1617" y="1367"/>
                    <a:pt x="1713" y="1079"/>
                  </a:cubicBezTo>
                  <a:cubicBezTo>
                    <a:pt x="1820" y="758"/>
                    <a:pt x="1820" y="437"/>
                    <a:pt x="1660" y="383"/>
                  </a:cubicBezTo>
                  <a:lnTo>
                    <a:pt x="589" y="9"/>
                  </a:lnTo>
                  <a:cubicBezTo>
                    <a:pt x="578" y="3"/>
                    <a:pt x="566" y="1"/>
                    <a:pt x="553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1"/>
            <p:cNvSpPr/>
            <p:nvPr/>
          </p:nvSpPr>
          <p:spPr>
            <a:xfrm>
              <a:off x="3042656" y="3150124"/>
              <a:ext cx="50830" cy="39071"/>
            </a:xfrm>
            <a:custGeom>
              <a:avLst/>
              <a:gdLst/>
              <a:ahLst/>
              <a:cxnLst/>
              <a:rect l="l" t="t" r="r" b="b"/>
              <a:pathLst>
                <a:path w="1768" h="1359" extrusionOk="0">
                  <a:moveTo>
                    <a:pt x="474" y="0"/>
                  </a:moveTo>
                  <a:cubicBezTo>
                    <a:pt x="335" y="0"/>
                    <a:pt x="201" y="152"/>
                    <a:pt x="108" y="385"/>
                  </a:cubicBezTo>
                  <a:cubicBezTo>
                    <a:pt x="0" y="599"/>
                    <a:pt x="54" y="867"/>
                    <a:pt x="161" y="920"/>
                  </a:cubicBezTo>
                  <a:lnTo>
                    <a:pt x="1232" y="1349"/>
                  </a:lnTo>
                  <a:cubicBezTo>
                    <a:pt x="1246" y="1356"/>
                    <a:pt x="1261" y="1359"/>
                    <a:pt x="1278" y="1359"/>
                  </a:cubicBezTo>
                  <a:cubicBezTo>
                    <a:pt x="1392" y="1359"/>
                    <a:pt x="1567" y="1207"/>
                    <a:pt x="1660" y="974"/>
                  </a:cubicBezTo>
                  <a:cubicBezTo>
                    <a:pt x="1767" y="760"/>
                    <a:pt x="1713" y="492"/>
                    <a:pt x="1606" y="439"/>
                  </a:cubicBezTo>
                  <a:lnTo>
                    <a:pt x="536" y="10"/>
                  </a:lnTo>
                  <a:cubicBezTo>
                    <a:pt x="515" y="3"/>
                    <a:pt x="494" y="0"/>
                    <a:pt x="474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1"/>
            <p:cNvSpPr/>
            <p:nvPr/>
          </p:nvSpPr>
          <p:spPr>
            <a:xfrm>
              <a:off x="3007265" y="3067295"/>
              <a:ext cx="86221" cy="93926"/>
            </a:xfrm>
            <a:custGeom>
              <a:avLst/>
              <a:gdLst/>
              <a:ahLst/>
              <a:cxnLst/>
              <a:rect l="l" t="t" r="r" b="b"/>
              <a:pathLst>
                <a:path w="2999" h="3267" extrusionOk="0">
                  <a:moveTo>
                    <a:pt x="1178" y="322"/>
                  </a:moveTo>
                  <a:cubicBezTo>
                    <a:pt x="1553" y="750"/>
                    <a:pt x="1981" y="1125"/>
                    <a:pt x="2409" y="1285"/>
                  </a:cubicBezTo>
                  <a:cubicBezTo>
                    <a:pt x="2837" y="1446"/>
                    <a:pt x="2998" y="1714"/>
                    <a:pt x="2944" y="2088"/>
                  </a:cubicBezTo>
                  <a:cubicBezTo>
                    <a:pt x="2891" y="2463"/>
                    <a:pt x="2891" y="2517"/>
                    <a:pt x="2677" y="2731"/>
                  </a:cubicBezTo>
                  <a:cubicBezTo>
                    <a:pt x="2463" y="2998"/>
                    <a:pt x="2142" y="3266"/>
                    <a:pt x="1392" y="2891"/>
                  </a:cubicBezTo>
                  <a:cubicBezTo>
                    <a:pt x="589" y="2463"/>
                    <a:pt x="482" y="2463"/>
                    <a:pt x="268" y="2142"/>
                  </a:cubicBezTo>
                  <a:cubicBezTo>
                    <a:pt x="0" y="1874"/>
                    <a:pt x="0" y="1767"/>
                    <a:pt x="214" y="1285"/>
                  </a:cubicBezTo>
                  <a:cubicBezTo>
                    <a:pt x="429" y="857"/>
                    <a:pt x="536" y="804"/>
                    <a:pt x="643" y="429"/>
                  </a:cubicBezTo>
                  <a:cubicBezTo>
                    <a:pt x="696" y="1"/>
                    <a:pt x="910" y="1"/>
                    <a:pt x="1178" y="322"/>
                  </a:cubicBezTo>
                  <a:close/>
                </a:path>
              </a:pathLst>
            </a:custGeom>
            <a:solidFill>
              <a:srgbClr val="C7D4EE"/>
            </a:solidFill>
            <a:ln w="93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1"/>
            <p:cNvSpPr/>
            <p:nvPr/>
          </p:nvSpPr>
          <p:spPr>
            <a:xfrm>
              <a:off x="3153459" y="2999589"/>
              <a:ext cx="90850" cy="223186"/>
            </a:xfrm>
            <a:custGeom>
              <a:avLst/>
              <a:gdLst/>
              <a:ahLst/>
              <a:cxnLst/>
              <a:rect l="l" t="t" r="r" b="b"/>
              <a:pathLst>
                <a:path w="3160" h="7763" extrusionOk="0">
                  <a:moveTo>
                    <a:pt x="1821" y="0"/>
                  </a:moveTo>
                  <a:cubicBezTo>
                    <a:pt x="1553" y="803"/>
                    <a:pt x="1607" y="1553"/>
                    <a:pt x="1607" y="2195"/>
                  </a:cubicBezTo>
                  <a:cubicBezTo>
                    <a:pt x="1607" y="2516"/>
                    <a:pt x="1660" y="2837"/>
                    <a:pt x="1660" y="3105"/>
                  </a:cubicBezTo>
                  <a:cubicBezTo>
                    <a:pt x="1660" y="3373"/>
                    <a:pt x="1607" y="3587"/>
                    <a:pt x="1553" y="3908"/>
                  </a:cubicBezTo>
                  <a:cubicBezTo>
                    <a:pt x="1446" y="4443"/>
                    <a:pt x="1285" y="4925"/>
                    <a:pt x="964" y="5407"/>
                  </a:cubicBezTo>
                  <a:cubicBezTo>
                    <a:pt x="697" y="5889"/>
                    <a:pt x="322" y="6424"/>
                    <a:pt x="1" y="6959"/>
                  </a:cubicBezTo>
                  <a:lnTo>
                    <a:pt x="1178" y="7762"/>
                  </a:lnTo>
                  <a:cubicBezTo>
                    <a:pt x="1500" y="7227"/>
                    <a:pt x="1874" y="6745"/>
                    <a:pt x="2249" y="6156"/>
                  </a:cubicBezTo>
                  <a:cubicBezTo>
                    <a:pt x="2570" y="5514"/>
                    <a:pt x="2838" y="4818"/>
                    <a:pt x="2945" y="4176"/>
                  </a:cubicBezTo>
                  <a:cubicBezTo>
                    <a:pt x="2998" y="3855"/>
                    <a:pt x="3052" y="3426"/>
                    <a:pt x="3052" y="3105"/>
                  </a:cubicBezTo>
                  <a:cubicBezTo>
                    <a:pt x="3052" y="2730"/>
                    <a:pt x="3052" y="2409"/>
                    <a:pt x="3052" y="2142"/>
                  </a:cubicBezTo>
                  <a:cubicBezTo>
                    <a:pt x="2998" y="1499"/>
                    <a:pt x="2998" y="964"/>
                    <a:pt x="3159" y="482"/>
                  </a:cubicBezTo>
                  <a:lnTo>
                    <a:pt x="1821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1"/>
            <p:cNvSpPr/>
            <p:nvPr/>
          </p:nvSpPr>
          <p:spPr>
            <a:xfrm>
              <a:off x="3153459" y="2999589"/>
              <a:ext cx="52354" cy="200100"/>
            </a:xfrm>
            <a:custGeom>
              <a:avLst/>
              <a:gdLst/>
              <a:ahLst/>
              <a:cxnLst/>
              <a:rect l="l" t="t" r="r" b="b"/>
              <a:pathLst>
                <a:path w="1821" h="6960" fill="none" extrusionOk="0">
                  <a:moveTo>
                    <a:pt x="1821" y="0"/>
                  </a:moveTo>
                  <a:cubicBezTo>
                    <a:pt x="1553" y="803"/>
                    <a:pt x="1607" y="1553"/>
                    <a:pt x="1607" y="2195"/>
                  </a:cubicBezTo>
                  <a:cubicBezTo>
                    <a:pt x="1607" y="2516"/>
                    <a:pt x="1660" y="2837"/>
                    <a:pt x="1660" y="3105"/>
                  </a:cubicBezTo>
                  <a:cubicBezTo>
                    <a:pt x="1660" y="3373"/>
                    <a:pt x="1607" y="3587"/>
                    <a:pt x="1553" y="3908"/>
                  </a:cubicBezTo>
                  <a:cubicBezTo>
                    <a:pt x="1446" y="4443"/>
                    <a:pt x="1285" y="4925"/>
                    <a:pt x="1018" y="5407"/>
                  </a:cubicBezTo>
                  <a:cubicBezTo>
                    <a:pt x="697" y="5889"/>
                    <a:pt x="322" y="6424"/>
                    <a:pt x="1" y="6959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1"/>
            <p:cNvSpPr/>
            <p:nvPr/>
          </p:nvSpPr>
          <p:spPr>
            <a:xfrm>
              <a:off x="3187326" y="3013446"/>
              <a:ext cx="56983" cy="209329"/>
            </a:xfrm>
            <a:custGeom>
              <a:avLst/>
              <a:gdLst/>
              <a:ahLst/>
              <a:cxnLst/>
              <a:rect l="l" t="t" r="r" b="b"/>
              <a:pathLst>
                <a:path w="1982" h="7281" fill="none" extrusionOk="0">
                  <a:moveTo>
                    <a:pt x="0" y="7280"/>
                  </a:moveTo>
                  <a:cubicBezTo>
                    <a:pt x="322" y="6745"/>
                    <a:pt x="696" y="6263"/>
                    <a:pt x="1071" y="5674"/>
                  </a:cubicBezTo>
                  <a:cubicBezTo>
                    <a:pt x="1392" y="5032"/>
                    <a:pt x="1660" y="4336"/>
                    <a:pt x="1767" y="3694"/>
                  </a:cubicBezTo>
                  <a:cubicBezTo>
                    <a:pt x="1820" y="3373"/>
                    <a:pt x="1874" y="2944"/>
                    <a:pt x="1874" y="2623"/>
                  </a:cubicBezTo>
                  <a:cubicBezTo>
                    <a:pt x="1874" y="2248"/>
                    <a:pt x="1874" y="1927"/>
                    <a:pt x="1874" y="1660"/>
                  </a:cubicBezTo>
                  <a:cubicBezTo>
                    <a:pt x="1820" y="1017"/>
                    <a:pt x="1820" y="482"/>
                    <a:pt x="1981" y="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1"/>
            <p:cNvSpPr/>
            <p:nvPr/>
          </p:nvSpPr>
          <p:spPr>
            <a:xfrm>
              <a:off x="3159611" y="3175999"/>
              <a:ext cx="46201" cy="37547"/>
            </a:xfrm>
            <a:custGeom>
              <a:avLst/>
              <a:gdLst/>
              <a:ahLst/>
              <a:cxnLst/>
              <a:rect l="l" t="t" r="r" b="b"/>
              <a:pathLst>
                <a:path w="1607" h="1306" extrusionOk="0">
                  <a:moveTo>
                    <a:pt x="447" y="0"/>
                  </a:moveTo>
                  <a:cubicBezTo>
                    <a:pt x="349" y="0"/>
                    <a:pt x="228" y="61"/>
                    <a:pt x="108" y="181"/>
                  </a:cubicBezTo>
                  <a:cubicBezTo>
                    <a:pt x="1" y="342"/>
                    <a:pt x="1" y="556"/>
                    <a:pt x="161" y="663"/>
                  </a:cubicBezTo>
                  <a:lnTo>
                    <a:pt x="1071" y="1252"/>
                  </a:lnTo>
                  <a:cubicBezTo>
                    <a:pt x="1107" y="1287"/>
                    <a:pt x="1155" y="1305"/>
                    <a:pt x="1206" y="1305"/>
                  </a:cubicBezTo>
                  <a:cubicBezTo>
                    <a:pt x="1309" y="1305"/>
                    <a:pt x="1428" y="1234"/>
                    <a:pt x="1500" y="1091"/>
                  </a:cubicBezTo>
                  <a:cubicBezTo>
                    <a:pt x="1607" y="930"/>
                    <a:pt x="1607" y="716"/>
                    <a:pt x="1500" y="663"/>
                  </a:cubicBezTo>
                  <a:lnTo>
                    <a:pt x="536" y="20"/>
                  </a:lnTo>
                  <a:cubicBezTo>
                    <a:pt x="509" y="7"/>
                    <a:pt x="479" y="0"/>
                    <a:pt x="447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1"/>
            <p:cNvSpPr/>
            <p:nvPr/>
          </p:nvSpPr>
          <p:spPr>
            <a:xfrm>
              <a:off x="3179621" y="3146099"/>
              <a:ext cx="47754" cy="34788"/>
            </a:xfrm>
            <a:custGeom>
              <a:avLst/>
              <a:gdLst/>
              <a:ahLst/>
              <a:cxnLst/>
              <a:rect l="l" t="t" r="r" b="b"/>
              <a:pathLst>
                <a:path w="1661" h="1210" extrusionOk="0">
                  <a:moveTo>
                    <a:pt x="350" y="0"/>
                  </a:moveTo>
                  <a:cubicBezTo>
                    <a:pt x="241" y="0"/>
                    <a:pt x="146" y="88"/>
                    <a:pt x="108" y="204"/>
                  </a:cubicBezTo>
                  <a:cubicBezTo>
                    <a:pt x="1" y="364"/>
                    <a:pt x="54" y="525"/>
                    <a:pt x="161" y="632"/>
                  </a:cubicBezTo>
                  <a:lnTo>
                    <a:pt x="1125" y="1167"/>
                  </a:lnTo>
                  <a:cubicBezTo>
                    <a:pt x="1154" y="1196"/>
                    <a:pt x="1190" y="1209"/>
                    <a:pt x="1230" y="1209"/>
                  </a:cubicBezTo>
                  <a:cubicBezTo>
                    <a:pt x="1339" y="1209"/>
                    <a:pt x="1475" y="1110"/>
                    <a:pt x="1553" y="953"/>
                  </a:cubicBezTo>
                  <a:cubicBezTo>
                    <a:pt x="1660" y="793"/>
                    <a:pt x="1660" y="525"/>
                    <a:pt x="1500" y="472"/>
                  </a:cubicBezTo>
                  <a:lnTo>
                    <a:pt x="483" y="43"/>
                  </a:lnTo>
                  <a:cubicBezTo>
                    <a:pt x="438" y="13"/>
                    <a:pt x="393" y="0"/>
                    <a:pt x="35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1"/>
            <p:cNvSpPr/>
            <p:nvPr/>
          </p:nvSpPr>
          <p:spPr>
            <a:xfrm>
              <a:off x="3191955" y="3108839"/>
              <a:ext cx="50801" cy="40279"/>
            </a:xfrm>
            <a:custGeom>
              <a:avLst/>
              <a:gdLst/>
              <a:ahLst/>
              <a:cxnLst/>
              <a:rect l="l" t="t" r="r" b="b"/>
              <a:pathLst>
                <a:path w="1767" h="1401" extrusionOk="0">
                  <a:moveTo>
                    <a:pt x="428" y="1"/>
                  </a:moveTo>
                  <a:cubicBezTo>
                    <a:pt x="268" y="1"/>
                    <a:pt x="161" y="215"/>
                    <a:pt x="54" y="429"/>
                  </a:cubicBezTo>
                  <a:cubicBezTo>
                    <a:pt x="0" y="697"/>
                    <a:pt x="54" y="911"/>
                    <a:pt x="161" y="965"/>
                  </a:cubicBezTo>
                  <a:lnTo>
                    <a:pt x="1231" y="1393"/>
                  </a:lnTo>
                  <a:cubicBezTo>
                    <a:pt x="1248" y="1398"/>
                    <a:pt x="1265" y="1401"/>
                    <a:pt x="1282" y="1401"/>
                  </a:cubicBezTo>
                  <a:cubicBezTo>
                    <a:pt x="1434" y="1401"/>
                    <a:pt x="1611" y="1194"/>
                    <a:pt x="1659" y="857"/>
                  </a:cubicBezTo>
                  <a:cubicBezTo>
                    <a:pt x="1767" y="536"/>
                    <a:pt x="1713" y="269"/>
                    <a:pt x="1552" y="215"/>
                  </a:cubicBezTo>
                  <a:lnTo>
                    <a:pt x="428" y="1"/>
                  </a:ln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1"/>
            <p:cNvSpPr/>
            <p:nvPr/>
          </p:nvSpPr>
          <p:spPr>
            <a:xfrm>
              <a:off x="3199631" y="3079600"/>
              <a:ext cx="47754" cy="23374"/>
            </a:xfrm>
            <a:custGeom>
              <a:avLst/>
              <a:gdLst/>
              <a:ahLst/>
              <a:cxnLst/>
              <a:rect l="l" t="t" r="r" b="b"/>
              <a:pathLst>
                <a:path w="1661" h="813" extrusionOk="0">
                  <a:moveTo>
                    <a:pt x="1339" y="1"/>
                  </a:moveTo>
                  <a:lnTo>
                    <a:pt x="268" y="54"/>
                  </a:lnTo>
                  <a:cubicBezTo>
                    <a:pt x="108" y="54"/>
                    <a:pt x="1" y="215"/>
                    <a:pt x="1" y="376"/>
                  </a:cubicBezTo>
                  <a:cubicBezTo>
                    <a:pt x="1" y="536"/>
                    <a:pt x="54" y="697"/>
                    <a:pt x="215" y="697"/>
                  </a:cubicBezTo>
                  <a:lnTo>
                    <a:pt x="1339" y="804"/>
                  </a:lnTo>
                  <a:cubicBezTo>
                    <a:pt x="1356" y="809"/>
                    <a:pt x="1372" y="812"/>
                    <a:pt x="1389" y="812"/>
                  </a:cubicBezTo>
                  <a:cubicBezTo>
                    <a:pt x="1531" y="812"/>
                    <a:pt x="1660" y="615"/>
                    <a:pt x="1660" y="376"/>
                  </a:cubicBezTo>
                  <a:cubicBezTo>
                    <a:pt x="1660" y="161"/>
                    <a:pt x="1500" y="1"/>
                    <a:pt x="1339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1"/>
            <p:cNvSpPr/>
            <p:nvPr/>
          </p:nvSpPr>
          <p:spPr>
            <a:xfrm>
              <a:off x="3198108" y="3038056"/>
              <a:ext cx="47725" cy="30820"/>
            </a:xfrm>
            <a:custGeom>
              <a:avLst/>
              <a:gdLst/>
              <a:ahLst/>
              <a:cxnLst/>
              <a:rect l="l" t="t" r="r" b="b"/>
              <a:pathLst>
                <a:path w="1660" h="1072" extrusionOk="0">
                  <a:moveTo>
                    <a:pt x="268" y="1"/>
                  </a:moveTo>
                  <a:cubicBezTo>
                    <a:pt x="107" y="1"/>
                    <a:pt x="0" y="268"/>
                    <a:pt x="0" y="536"/>
                  </a:cubicBezTo>
                  <a:cubicBezTo>
                    <a:pt x="0" y="857"/>
                    <a:pt x="107" y="1071"/>
                    <a:pt x="268" y="1071"/>
                  </a:cubicBezTo>
                  <a:lnTo>
                    <a:pt x="1392" y="1018"/>
                  </a:lnTo>
                  <a:cubicBezTo>
                    <a:pt x="1553" y="964"/>
                    <a:pt x="1660" y="750"/>
                    <a:pt x="1660" y="482"/>
                  </a:cubicBezTo>
                  <a:cubicBezTo>
                    <a:pt x="1660" y="215"/>
                    <a:pt x="1553" y="54"/>
                    <a:pt x="1392" y="54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1"/>
            <p:cNvSpPr/>
            <p:nvPr/>
          </p:nvSpPr>
          <p:spPr>
            <a:xfrm>
              <a:off x="3199631" y="2999301"/>
              <a:ext cx="49278" cy="28405"/>
            </a:xfrm>
            <a:custGeom>
              <a:avLst/>
              <a:gdLst/>
              <a:ahLst/>
              <a:cxnLst/>
              <a:rect l="l" t="t" r="r" b="b"/>
              <a:pathLst>
                <a:path w="1714" h="988" extrusionOk="0">
                  <a:moveTo>
                    <a:pt x="418" y="0"/>
                  </a:moveTo>
                  <a:cubicBezTo>
                    <a:pt x="269" y="0"/>
                    <a:pt x="101" y="152"/>
                    <a:pt x="54" y="385"/>
                  </a:cubicBezTo>
                  <a:cubicBezTo>
                    <a:pt x="1" y="599"/>
                    <a:pt x="108" y="813"/>
                    <a:pt x="268" y="867"/>
                  </a:cubicBezTo>
                  <a:lnTo>
                    <a:pt x="1339" y="974"/>
                  </a:lnTo>
                  <a:cubicBezTo>
                    <a:pt x="1367" y="983"/>
                    <a:pt x="1396" y="988"/>
                    <a:pt x="1423" y="988"/>
                  </a:cubicBezTo>
                  <a:cubicBezTo>
                    <a:pt x="1551" y="988"/>
                    <a:pt x="1660" y="892"/>
                    <a:pt x="1660" y="760"/>
                  </a:cubicBezTo>
                  <a:cubicBezTo>
                    <a:pt x="1714" y="599"/>
                    <a:pt x="1660" y="492"/>
                    <a:pt x="1500" y="439"/>
                  </a:cubicBezTo>
                  <a:lnTo>
                    <a:pt x="482" y="10"/>
                  </a:lnTo>
                  <a:cubicBezTo>
                    <a:pt x="462" y="3"/>
                    <a:pt x="440" y="0"/>
                    <a:pt x="418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1"/>
            <p:cNvSpPr/>
            <p:nvPr/>
          </p:nvSpPr>
          <p:spPr>
            <a:xfrm>
              <a:off x="3251956" y="3013446"/>
              <a:ext cx="100079" cy="260101"/>
            </a:xfrm>
            <a:custGeom>
              <a:avLst/>
              <a:gdLst/>
              <a:ahLst/>
              <a:cxnLst/>
              <a:rect l="l" t="t" r="r" b="b"/>
              <a:pathLst>
                <a:path w="3481" h="9047" extrusionOk="0">
                  <a:moveTo>
                    <a:pt x="1660" y="0"/>
                  </a:moveTo>
                  <a:lnTo>
                    <a:pt x="215" y="214"/>
                  </a:lnTo>
                  <a:cubicBezTo>
                    <a:pt x="322" y="696"/>
                    <a:pt x="161" y="1499"/>
                    <a:pt x="108" y="2248"/>
                  </a:cubicBezTo>
                  <a:cubicBezTo>
                    <a:pt x="54" y="2623"/>
                    <a:pt x="1" y="3051"/>
                    <a:pt x="1" y="3480"/>
                  </a:cubicBezTo>
                  <a:cubicBezTo>
                    <a:pt x="1" y="3587"/>
                    <a:pt x="1" y="3694"/>
                    <a:pt x="1" y="3854"/>
                  </a:cubicBezTo>
                  <a:cubicBezTo>
                    <a:pt x="54" y="3961"/>
                    <a:pt x="54" y="4122"/>
                    <a:pt x="54" y="4175"/>
                  </a:cubicBezTo>
                  <a:cubicBezTo>
                    <a:pt x="108" y="4390"/>
                    <a:pt x="161" y="4604"/>
                    <a:pt x="215" y="4764"/>
                  </a:cubicBezTo>
                  <a:cubicBezTo>
                    <a:pt x="375" y="5567"/>
                    <a:pt x="697" y="6370"/>
                    <a:pt x="1125" y="7066"/>
                  </a:cubicBezTo>
                  <a:cubicBezTo>
                    <a:pt x="1500" y="7762"/>
                    <a:pt x="1874" y="8404"/>
                    <a:pt x="2249" y="9047"/>
                  </a:cubicBezTo>
                  <a:lnTo>
                    <a:pt x="3480" y="8404"/>
                  </a:lnTo>
                  <a:cubicBezTo>
                    <a:pt x="3106" y="7709"/>
                    <a:pt x="2731" y="7013"/>
                    <a:pt x="2356" y="6370"/>
                  </a:cubicBezTo>
                  <a:cubicBezTo>
                    <a:pt x="1981" y="5781"/>
                    <a:pt x="1767" y="5139"/>
                    <a:pt x="1607" y="4443"/>
                  </a:cubicBezTo>
                  <a:cubicBezTo>
                    <a:pt x="1553" y="4283"/>
                    <a:pt x="1500" y="4122"/>
                    <a:pt x="1500" y="3908"/>
                  </a:cubicBezTo>
                  <a:cubicBezTo>
                    <a:pt x="1446" y="3747"/>
                    <a:pt x="1446" y="3640"/>
                    <a:pt x="1446" y="3480"/>
                  </a:cubicBezTo>
                  <a:cubicBezTo>
                    <a:pt x="1446" y="3158"/>
                    <a:pt x="1446" y="2784"/>
                    <a:pt x="1500" y="2409"/>
                  </a:cubicBezTo>
                  <a:cubicBezTo>
                    <a:pt x="1553" y="1660"/>
                    <a:pt x="1767" y="964"/>
                    <a:pt x="1660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1"/>
            <p:cNvSpPr/>
            <p:nvPr/>
          </p:nvSpPr>
          <p:spPr>
            <a:xfrm>
              <a:off x="3251956" y="3019599"/>
              <a:ext cx="63135" cy="253949"/>
            </a:xfrm>
            <a:custGeom>
              <a:avLst/>
              <a:gdLst/>
              <a:ahLst/>
              <a:cxnLst/>
              <a:rect l="l" t="t" r="r" b="b"/>
              <a:pathLst>
                <a:path w="2196" h="8833" fill="none" extrusionOk="0">
                  <a:moveTo>
                    <a:pt x="215" y="0"/>
                  </a:moveTo>
                  <a:cubicBezTo>
                    <a:pt x="322" y="482"/>
                    <a:pt x="161" y="1285"/>
                    <a:pt x="108" y="2034"/>
                  </a:cubicBezTo>
                  <a:cubicBezTo>
                    <a:pt x="54" y="2409"/>
                    <a:pt x="1" y="2837"/>
                    <a:pt x="1" y="3266"/>
                  </a:cubicBezTo>
                  <a:cubicBezTo>
                    <a:pt x="1" y="3373"/>
                    <a:pt x="1" y="3480"/>
                    <a:pt x="1" y="3640"/>
                  </a:cubicBezTo>
                  <a:cubicBezTo>
                    <a:pt x="54" y="3747"/>
                    <a:pt x="54" y="3908"/>
                    <a:pt x="54" y="3961"/>
                  </a:cubicBezTo>
                  <a:cubicBezTo>
                    <a:pt x="108" y="4176"/>
                    <a:pt x="161" y="4390"/>
                    <a:pt x="215" y="4550"/>
                  </a:cubicBezTo>
                  <a:cubicBezTo>
                    <a:pt x="375" y="5353"/>
                    <a:pt x="697" y="6156"/>
                    <a:pt x="1125" y="6852"/>
                  </a:cubicBezTo>
                  <a:cubicBezTo>
                    <a:pt x="1500" y="7548"/>
                    <a:pt x="1874" y="8190"/>
                    <a:pt x="2196" y="8833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1"/>
            <p:cNvSpPr/>
            <p:nvPr/>
          </p:nvSpPr>
          <p:spPr>
            <a:xfrm>
              <a:off x="3293529" y="3013446"/>
              <a:ext cx="58506" cy="241644"/>
            </a:xfrm>
            <a:custGeom>
              <a:avLst/>
              <a:gdLst/>
              <a:ahLst/>
              <a:cxnLst/>
              <a:rect l="l" t="t" r="r" b="b"/>
              <a:pathLst>
                <a:path w="2035" h="8405" fill="none" extrusionOk="0">
                  <a:moveTo>
                    <a:pt x="2034" y="8404"/>
                  </a:moveTo>
                  <a:cubicBezTo>
                    <a:pt x="1660" y="7709"/>
                    <a:pt x="1285" y="7013"/>
                    <a:pt x="910" y="6370"/>
                  </a:cubicBezTo>
                  <a:cubicBezTo>
                    <a:pt x="535" y="5781"/>
                    <a:pt x="321" y="5139"/>
                    <a:pt x="161" y="4443"/>
                  </a:cubicBezTo>
                  <a:cubicBezTo>
                    <a:pt x="107" y="4283"/>
                    <a:pt x="54" y="4122"/>
                    <a:pt x="54" y="3908"/>
                  </a:cubicBezTo>
                  <a:cubicBezTo>
                    <a:pt x="0" y="3747"/>
                    <a:pt x="0" y="3640"/>
                    <a:pt x="0" y="3480"/>
                  </a:cubicBezTo>
                  <a:cubicBezTo>
                    <a:pt x="0" y="3158"/>
                    <a:pt x="0" y="2784"/>
                    <a:pt x="54" y="2409"/>
                  </a:cubicBezTo>
                  <a:cubicBezTo>
                    <a:pt x="107" y="1660"/>
                    <a:pt x="321" y="964"/>
                    <a:pt x="214" y="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>
              <a:off x="3299681" y="3221539"/>
              <a:ext cx="47725" cy="39388"/>
            </a:xfrm>
            <a:custGeom>
              <a:avLst/>
              <a:gdLst/>
              <a:ahLst/>
              <a:cxnLst/>
              <a:rect l="l" t="t" r="r" b="b"/>
              <a:pathLst>
                <a:path w="1660" h="1370" extrusionOk="0">
                  <a:moveTo>
                    <a:pt x="1208" y="0"/>
                  </a:moveTo>
                  <a:cubicBezTo>
                    <a:pt x="1161" y="0"/>
                    <a:pt x="1114" y="14"/>
                    <a:pt x="1071" y="42"/>
                  </a:cubicBezTo>
                  <a:lnTo>
                    <a:pt x="107" y="578"/>
                  </a:lnTo>
                  <a:cubicBezTo>
                    <a:pt x="0" y="631"/>
                    <a:pt x="0" y="899"/>
                    <a:pt x="107" y="1113"/>
                  </a:cubicBezTo>
                  <a:cubicBezTo>
                    <a:pt x="186" y="1270"/>
                    <a:pt x="321" y="1369"/>
                    <a:pt x="431" y="1369"/>
                  </a:cubicBezTo>
                  <a:cubicBezTo>
                    <a:pt x="470" y="1369"/>
                    <a:pt x="507" y="1356"/>
                    <a:pt x="536" y="1327"/>
                  </a:cubicBezTo>
                  <a:lnTo>
                    <a:pt x="1553" y="792"/>
                  </a:lnTo>
                  <a:cubicBezTo>
                    <a:pt x="1660" y="738"/>
                    <a:pt x="1660" y="471"/>
                    <a:pt x="1553" y="256"/>
                  </a:cubicBezTo>
                  <a:cubicBezTo>
                    <a:pt x="1474" y="100"/>
                    <a:pt x="1338" y="0"/>
                    <a:pt x="1208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3276595" y="3182324"/>
              <a:ext cx="49277" cy="39301"/>
            </a:xfrm>
            <a:custGeom>
              <a:avLst/>
              <a:gdLst/>
              <a:ahLst/>
              <a:cxnLst/>
              <a:rect l="l" t="t" r="r" b="b"/>
              <a:pathLst>
                <a:path w="1714" h="1367" extrusionOk="0">
                  <a:moveTo>
                    <a:pt x="1207" y="1"/>
                  </a:moveTo>
                  <a:cubicBezTo>
                    <a:pt x="1180" y="1"/>
                    <a:pt x="1152" y="5"/>
                    <a:pt x="1124" y="14"/>
                  </a:cubicBezTo>
                  <a:lnTo>
                    <a:pt x="161" y="550"/>
                  </a:lnTo>
                  <a:cubicBezTo>
                    <a:pt x="0" y="603"/>
                    <a:pt x="0" y="817"/>
                    <a:pt x="107" y="1085"/>
                  </a:cubicBezTo>
                  <a:cubicBezTo>
                    <a:pt x="196" y="1262"/>
                    <a:pt x="358" y="1366"/>
                    <a:pt x="503" y="1366"/>
                  </a:cubicBezTo>
                  <a:cubicBezTo>
                    <a:pt x="532" y="1366"/>
                    <a:pt x="562" y="1362"/>
                    <a:pt x="589" y="1353"/>
                  </a:cubicBezTo>
                  <a:lnTo>
                    <a:pt x="1553" y="764"/>
                  </a:lnTo>
                  <a:cubicBezTo>
                    <a:pt x="1660" y="710"/>
                    <a:pt x="1713" y="496"/>
                    <a:pt x="1553" y="282"/>
                  </a:cubicBezTo>
                  <a:cubicBezTo>
                    <a:pt x="1464" y="105"/>
                    <a:pt x="1339" y="1"/>
                    <a:pt x="1207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256585" y="3138106"/>
              <a:ext cx="52354" cy="46374"/>
            </a:xfrm>
            <a:custGeom>
              <a:avLst/>
              <a:gdLst/>
              <a:ahLst/>
              <a:cxnLst/>
              <a:rect l="l" t="t" r="r" b="b"/>
              <a:pathLst>
                <a:path w="1821" h="1613" extrusionOk="0">
                  <a:moveTo>
                    <a:pt x="1285" y="0"/>
                  </a:moveTo>
                  <a:lnTo>
                    <a:pt x="214" y="268"/>
                  </a:lnTo>
                  <a:cubicBezTo>
                    <a:pt x="54" y="268"/>
                    <a:pt x="0" y="642"/>
                    <a:pt x="107" y="1017"/>
                  </a:cubicBezTo>
                  <a:cubicBezTo>
                    <a:pt x="254" y="1360"/>
                    <a:pt x="446" y="1613"/>
                    <a:pt x="600" y="1613"/>
                  </a:cubicBezTo>
                  <a:cubicBezTo>
                    <a:pt x="615" y="1613"/>
                    <a:pt x="629" y="1611"/>
                    <a:pt x="643" y="1606"/>
                  </a:cubicBezTo>
                  <a:lnTo>
                    <a:pt x="1660" y="1178"/>
                  </a:lnTo>
                  <a:cubicBezTo>
                    <a:pt x="1820" y="1124"/>
                    <a:pt x="1820" y="857"/>
                    <a:pt x="1713" y="535"/>
                  </a:cubicBezTo>
                  <a:cubicBezTo>
                    <a:pt x="1606" y="214"/>
                    <a:pt x="1446" y="0"/>
                    <a:pt x="128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3250433" y="3102686"/>
              <a:ext cx="47725" cy="29469"/>
            </a:xfrm>
            <a:custGeom>
              <a:avLst/>
              <a:gdLst/>
              <a:ahLst/>
              <a:cxnLst/>
              <a:rect l="l" t="t" r="r" b="b"/>
              <a:pathLst>
                <a:path w="1660" h="1025" extrusionOk="0">
                  <a:moveTo>
                    <a:pt x="268" y="1"/>
                  </a:moveTo>
                  <a:cubicBezTo>
                    <a:pt x="107" y="1"/>
                    <a:pt x="0" y="161"/>
                    <a:pt x="0" y="483"/>
                  </a:cubicBezTo>
                  <a:cubicBezTo>
                    <a:pt x="0" y="776"/>
                    <a:pt x="134" y="1025"/>
                    <a:pt x="280" y="1025"/>
                  </a:cubicBezTo>
                  <a:cubicBezTo>
                    <a:pt x="294" y="1025"/>
                    <a:pt x="308" y="1023"/>
                    <a:pt x="321" y="1018"/>
                  </a:cubicBezTo>
                  <a:lnTo>
                    <a:pt x="1446" y="804"/>
                  </a:lnTo>
                  <a:cubicBezTo>
                    <a:pt x="1553" y="750"/>
                    <a:pt x="1660" y="643"/>
                    <a:pt x="1660" y="429"/>
                  </a:cubicBezTo>
                  <a:cubicBezTo>
                    <a:pt x="1660" y="269"/>
                    <a:pt x="1553" y="54"/>
                    <a:pt x="1392" y="54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>
              <a:off x="3253509" y="3051914"/>
              <a:ext cx="49278" cy="38496"/>
            </a:xfrm>
            <a:custGeom>
              <a:avLst/>
              <a:gdLst/>
              <a:ahLst/>
              <a:cxnLst/>
              <a:rect l="l" t="t" r="r" b="b"/>
              <a:pathLst>
                <a:path w="1714" h="1339" extrusionOk="0">
                  <a:moveTo>
                    <a:pt x="375" y="0"/>
                  </a:moveTo>
                  <a:cubicBezTo>
                    <a:pt x="214" y="0"/>
                    <a:pt x="54" y="214"/>
                    <a:pt x="0" y="536"/>
                  </a:cubicBezTo>
                  <a:cubicBezTo>
                    <a:pt x="0" y="910"/>
                    <a:pt x="54" y="1178"/>
                    <a:pt x="214" y="1178"/>
                  </a:cubicBezTo>
                  <a:lnTo>
                    <a:pt x="1339" y="1339"/>
                  </a:lnTo>
                  <a:cubicBezTo>
                    <a:pt x="1499" y="1339"/>
                    <a:pt x="1660" y="1071"/>
                    <a:pt x="1660" y="750"/>
                  </a:cubicBezTo>
                  <a:cubicBezTo>
                    <a:pt x="1713" y="429"/>
                    <a:pt x="1606" y="107"/>
                    <a:pt x="1499" y="107"/>
                  </a:cubicBezTo>
                  <a:lnTo>
                    <a:pt x="375" y="0"/>
                  </a:ln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258109" y="3008645"/>
              <a:ext cx="47754" cy="30992"/>
            </a:xfrm>
            <a:custGeom>
              <a:avLst/>
              <a:gdLst/>
              <a:ahLst/>
              <a:cxnLst/>
              <a:rect l="l" t="t" r="r" b="b"/>
              <a:pathLst>
                <a:path w="1661" h="1078" extrusionOk="0">
                  <a:moveTo>
                    <a:pt x="1322" y="1"/>
                  </a:moveTo>
                  <a:cubicBezTo>
                    <a:pt x="1310" y="1"/>
                    <a:pt x="1298" y="2"/>
                    <a:pt x="1286" y="6"/>
                  </a:cubicBezTo>
                  <a:lnTo>
                    <a:pt x="215" y="274"/>
                  </a:lnTo>
                  <a:cubicBezTo>
                    <a:pt x="54" y="328"/>
                    <a:pt x="1" y="435"/>
                    <a:pt x="1" y="649"/>
                  </a:cubicBezTo>
                  <a:cubicBezTo>
                    <a:pt x="1" y="809"/>
                    <a:pt x="108" y="1024"/>
                    <a:pt x="269" y="1024"/>
                  </a:cubicBezTo>
                  <a:lnTo>
                    <a:pt x="1339" y="1077"/>
                  </a:lnTo>
                  <a:cubicBezTo>
                    <a:pt x="1500" y="1077"/>
                    <a:pt x="1660" y="863"/>
                    <a:pt x="1660" y="542"/>
                  </a:cubicBezTo>
                  <a:cubicBezTo>
                    <a:pt x="1660" y="294"/>
                    <a:pt x="1477" y="1"/>
                    <a:pt x="132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>
              <a:off x="3225794" y="2913396"/>
              <a:ext cx="86221" cy="103155"/>
            </a:xfrm>
            <a:custGeom>
              <a:avLst/>
              <a:gdLst/>
              <a:ahLst/>
              <a:cxnLst/>
              <a:rect l="l" t="t" r="r" b="b"/>
              <a:pathLst>
                <a:path w="2999" h="3588" extrusionOk="0">
                  <a:moveTo>
                    <a:pt x="2517" y="375"/>
                  </a:moveTo>
                  <a:cubicBezTo>
                    <a:pt x="2249" y="696"/>
                    <a:pt x="2249" y="750"/>
                    <a:pt x="2088" y="1071"/>
                  </a:cubicBezTo>
                  <a:cubicBezTo>
                    <a:pt x="1981" y="1446"/>
                    <a:pt x="1928" y="1714"/>
                    <a:pt x="1393" y="1767"/>
                  </a:cubicBezTo>
                  <a:cubicBezTo>
                    <a:pt x="857" y="1874"/>
                    <a:pt x="375" y="1767"/>
                    <a:pt x="215" y="2302"/>
                  </a:cubicBezTo>
                  <a:cubicBezTo>
                    <a:pt x="1" y="2838"/>
                    <a:pt x="161" y="2677"/>
                    <a:pt x="108" y="2945"/>
                  </a:cubicBezTo>
                  <a:cubicBezTo>
                    <a:pt x="54" y="3212"/>
                    <a:pt x="215" y="3587"/>
                    <a:pt x="804" y="3534"/>
                  </a:cubicBezTo>
                  <a:cubicBezTo>
                    <a:pt x="1446" y="3480"/>
                    <a:pt x="1928" y="3427"/>
                    <a:pt x="2249" y="3159"/>
                  </a:cubicBezTo>
                  <a:cubicBezTo>
                    <a:pt x="2624" y="2891"/>
                    <a:pt x="2784" y="2731"/>
                    <a:pt x="2784" y="2249"/>
                  </a:cubicBezTo>
                  <a:cubicBezTo>
                    <a:pt x="2838" y="1714"/>
                    <a:pt x="2731" y="1553"/>
                    <a:pt x="2891" y="911"/>
                  </a:cubicBezTo>
                  <a:cubicBezTo>
                    <a:pt x="2998" y="268"/>
                    <a:pt x="2838" y="1"/>
                    <a:pt x="2517" y="375"/>
                  </a:cubicBezTo>
                  <a:close/>
                </a:path>
              </a:pathLst>
            </a:custGeom>
            <a:solidFill>
              <a:srgbClr val="C7D4EE"/>
            </a:solidFill>
            <a:ln w="93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1"/>
            <p:cNvSpPr/>
            <p:nvPr/>
          </p:nvSpPr>
          <p:spPr>
            <a:xfrm>
              <a:off x="2684058" y="2774879"/>
              <a:ext cx="209329" cy="144699"/>
            </a:xfrm>
            <a:custGeom>
              <a:avLst/>
              <a:gdLst/>
              <a:ahLst/>
              <a:cxnLst/>
              <a:rect l="l" t="t" r="r" b="b"/>
              <a:pathLst>
                <a:path w="7281" h="5033" extrusionOk="0">
                  <a:moveTo>
                    <a:pt x="1393" y="1"/>
                  </a:moveTo>
                  <a:lnTo>
                    <a:pt x="1" y="375"/>
                  </a:lnTo>
                  <a:cubicBezTo>
                    <a:pt x="215" y="1125"/>
                    <a:pt x="590" y="1874"/>
                    <a:pt x="1125" y="2410"/>
                  </a:cubicBezTo>
                  <a:cubicBezTo>
                    <a:pt x="1660" y="2998"/>
                    <a:pt x="2303" y="3427"/>
                    <a:pt x="2945" y="3748"/>
                  </a:cubicBezTo>
                  <a:cubicBezTo>
                    <a:pt x="4283" y="4444"/>
                    <a:pt x="5675" y="4711"/>
                    <a:pt x="6960" y="5033"/>
                  </a:cubicBezTo>
                  <a:lnTo>
                    <a:pt x="7281" y="3641"/>
                  </a:lnTo>
                  <a:cubicBezTo>
                    <a:pt x="5943" y="3373"/>
                    <a:pt x="4658" y="3052"/>
                    <a:pt x="3587" y="2517"/>
                  </a:cubicBezTo>
                  <a:cubicBezTo>
                    <a:pt x="2517" y="1981"/>
                    <a:pt x="1714" y="1125"/>
                    <a:pt x="1393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1"/>
            <p:cNvSpPr/>
            <p:nvPr/>
          </p:nvSpPr>
          <p:spPr>
            <a:xfrm>
              <a:off x="2724078" y="2774879"/>
              <a:ext cx="169309" cy="104679"/>
            </a:xfrm>
            <a:custGeom>
              <a:avLst/>
              <a:gdLst/>
              <a:ahLst/>
              <a:cxnLst/>
              <a:rect l="l" t="t" r="r" b="b"/>
              <a:pathLst>
                <a:path w="5889" h="3641" fill="none" extrusionOk="0">
                  <a:moveTo>
                    <a:pt x="5889" y="3641"/>
                  </a:moveTo>
                  <a:cubicBezTo>
                    <a:pt x="4551" y="3373"/>
                    <a:pt x="3266" y="3052"/>
                    <a:pt x="2195" y="2517"/>
                  </a:cubicBezTo>
                  <a:cubicBezTo>
                    <a:pt x="1125" y="1981"/>
                    <a:pt x="322" y="1125"/>
                    <a:pt x="1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1"/>
            <p:cNvSpPr/>
            <p:nvPr/>
          </p:nvSpPr>
          <p:spPr>
            <a:xfrm>
              <a:off x="2684058" y="2785660"/>
              <a:ext cx="200100" cy="133917"/>
            </a:xfrm>
            <a:custGeom>
              <a:avLst/>
              <a:gdLst/>
              <a:ahLst/>
              <a:cxnLst/>
              <a:rect l="l" t="t" r="r" b="b"/>
              <a:pathLst>
                <a:path w="6960" h="4658" fill="none" extrusionOk="0">
                  <a:moveTo>
                    <a:pt x="1" y="0"/>
                  </a:moveTo>
                  <a:cubicBezTo>
                    <a:pt x="215" y="750"/>
                    <a:pt x="590" y="1499"/>
                    <a:pt x="1125" y="2035"/>
                  </a:cubicBezTo>
                  <a:cubicBezTo>
                    <a:pt x="1660" y="2623"/>
                    <a:pt x="2303" y="3052"/>
                    <a:pt x="2945" y="3373"/>
                  </a:cubicBezTo>
                  <a:cubicBezTo>
                    <a:pt x="4283" y="4069"/>
                    <a:pt x="5675" y="4336"/>
                    <a:pt x="6960" y="4658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1"/>
            <p:cNvSpPr/>
            <p:nvPr/>
          </p:nvSpPr>
          <p:spPr>
            <a:xfrm>
              <a:off x="2685610" y="2785258"/>
              <a:ext cx="49278" cy="36225"/>
            </a:xfrm>
            <a:custGeom>
              <a:avLst/>
              <a:gdLst/>
              <a:ahLst/>
              <a:cxnLst/>
              <a:rect l="l" t="t" r="r" b="b"/>
              <a:pathLst>
                <a:path w="1714" h="1260" extrusionOk="0">
                  <a:moveTo>
                    <a:pt x="1316" y="1"/>
                  </a:moveTo>
                  <a:cubicBezTo>
                    <a:pt x="1288" y="1"/>
                    <a:pt x="1260" y="5"/>
                    <a:pt x="1231" y="14"/>
                  </a:cubicBezTo>
                  <a:lnTo>
                    <a:pt x="214" y="443"/>
                  </a:lnTo>
                  <a:cubicBezTo>
                    <a:pt x="54" y="443"/>
                    <a:pt x="0" y="710"/>
                    <a:pt x="107" y="924"/>
                  </a:cubicBezTo>
                  <a:cubicBezTo>
                    <a:pt x="197" y="1148"/>
                    <a:pt x="360" y="1259"/>
                    <a:pt x="505" y="1259"/>
                  </a:cubicBezTo>
                  <a:cubicBezTo>
                    <a:pt x="534" y="1259"/>
                    <a:pt x="562" y="1255"/>
                    <a:pt x="589" y="1246"/>
                  </a:cubicBezTo>
                  <a:lnTo>
                    <a:pt x="1553" y="657"/>
                  </a:lnTo>
                  <a:cubicBezTo>
                    <a:pt x="1660" y="550"/>
                    <a:pt x="1713" y="389"/>
                    <a:pt x="1606" y="229"/>
                  </a:cubicBezTo>
                  <a:cubicBezTo>
                    <a:pt x="1562" y="96"/>
                    <a:pt x="1446" y="1"/>
                    <a:pt x="1316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1"/>
            <p:cNvSpPr/>
            <p:nvPr/>
          </p:nvSpPr>
          <p:spPr>
            <a:xfrm>
              <a:off x="2710220" y="2814755"/>
              <a:ext cx="44678" cy="42205"/>
            </a:xfrm>
            <a:custGeom>
              <a:avLst/>
              <a:gdLst/>
              <a:ahLst/>
              <a:cxnLst/>
              <a:rect l="l" t="t" r="r" b="b"/>
              <a:pathLst>
                <a:path w="1554" h="1468" extrusionOk="0">
                  <a:moveTo>
                    <a:pt x="1145" y="1"/>
                  </a:moveTo>
                  <a:cubicBezTo>
                    <a:pt x="1087" y="1"/>
                    <a:pt x="1026" y="18"/>
                    <a:pt x="964" y="59"/>
                  </a:cubicBezTo>
                  <a:lnTo>
                    <a:pt x="108" y="755"/>
                  </a:lnTo>
                  <a:cubicBezTo>
                    <a:pt x="1" y="862"/>
                    <a:pt x="54" y="1130"/>
                    <a:pt x="215" y="1290"/>
                  </a:cubicBezTo>
                  <a:cubicBezTo>
                    <a:pt x="309" y="1416"/>
                    <a:pt x="440" y="1468"/>
                    <a:pt x="553" y="1468"/>
                  </a:cubicBezTo>
                  <a:cubicBezTo>
                    <a:pt x="634" y="1468"/>
                    <a:pt x="706" y="1442"/>
                    <a:pt x="750" y="1397"/>
                  </a:cubicBezTo>
                  <a:lnTo>
                    <a:pt x="1500" y="541"/>
                  </a:lnTo>
                  <a:cubicBezTo>
                    <a:pt x="1553" y="434"/>
                    <a:pt x="1553" y="273"/>
                    <a:pt x="1393" y="113"/>
                  </a:cubicBezTo>
                  <a:cubicBezTo>
                    <a:pt x="1326" y="46"/>
                    <a:pt x="1240" y="1"/>
                    <a:pt x="1145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1"/>
            <p:cNvSpPr/>
            <p:nvPr/>
          </p:nvSpPr>
          <p:spPr>
            <a:xfrm>
              <a:off x="2739459" y="2835829"/>
              <a:ext cx="49278" cy="49594"/>
            </a:xfrm>
            <a:custGeom>
              <a:avLst/>
              <a:gdLst/>
              <a:ahLst/>
              <a:cxnLst/>
              <a:rect l="l" t="t" r="r" b="b"/>
              <a:pathLst>
                <a:path w="1714" h="1725" extrusionOk="0">
                  <a:moveTo>
                    <a:pt x="955" y="1"/>
                  </a:moveTo>
                  <a:cubicBezTo>
                    <a:pt x="868" y="1"/>
                    <a:pt x="798" y="27"/>
                    <a:pt x="750" y="75"/>
                  </a:cubicBezTo>
                  <a:lnTo>
                    <a:pt x="108" y="986"/>
                  </a:lnTo>
                  <a:cubicBezTo>
                    <a:pt x="1" y="1093"/>
                    <a:pt x="161" y="1360"/>
                    <a:pt x="483" y="1574"/>
                  </a:cubicBezTo>
                  <a:cubicBezTo>
                    <a:pt x="669" y="1668"/>
                    <a:pt x="856" y="1725"/>
                    <a:pt x="990" y="1725"/>
                  </a:cubicBezTo>
                  <a:cubicBezTo>
                    <a:pt x="1087" y="1725"/>
                    <a:pt x="1156" y="1695"/>
                    <a:pt x="1179" y="1628"/>
                  </a:cubicBezTo>
                  <a:lnTo>
                    <a:pt x="1660" y="611"/>
                  </a:lnTo>
                  <a:cubicBezTo>
                    <a:pt x="1714" y="504"/>
                    <a:pt x="1553" y="290"/>
                    <a:pt x="1339" y="129"/>
                  </a:cubicBezTo>
                  <a:cubicBezTo>
                    <a:pt x="1192" y="41"/>
                    <a:pt x="1061" y="1"/>
                    <a:pt x="955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1"/>
            <p:cNvSpPr/>
            <p:nvPr/>
          </p:nvSpPr>
          <p:spPr>
            <a:xfrm>
              <a:off x="2784107" y="2854315"/>
              <a:ext cx="35420" cy="46863"/>
            </a:xfrm>
            <a:custGeom>
              <a:avLst/>
              <a:gdLst/>
              <a:ahLst/>
              <a:cxnLst/>
              <a:rect l="l" t="t" r="r" b="b"/>
              <a:pathLst>
                <a:path w="1232" h="1630" extrusionOk="0">
                  <a:moveTo>
                    <a:pt x="774" y="0"/>
                  </a:moveTo>
                  <a:cubicBezTo>
                    <a:pt x="646" y="0"/>
                    <a:pt x="521" y="50"/>
                    <a:pt x="482" y="128"/>
                  </a:cubicBezTo>
                  <a:lnTo>
                    <a:pt x="54" y="1199"/>
                  </a:lnTo>
                  <a:cubicBezTo>
                    <a:pt x="0" y="1306"/>
                    <a:pt x="107" y="1520"/>
                    <a:pt x="321" y="1574"/>
                  </a:cubicBezTo>
                  <a:cubicBezTo>
                    <a:pt x="397" y="1612"/>
                    <a:pt x="473" y="1629"/>
                    <a:pt x="542" y="1629"/>
                  </a:cubicBezTo>
                  <a:cubicBezTo>
                    <a:pt x="667" y="1629"/>
                    <a:pt x="769" y="1570"/>
                    <a:pt x="803" y="1467"/>
                  </a:cubicBezTo>
                  <a:lnTo>
                    <a:pt x="1178" y="396"/>
                  </a:lnTo>
                  <a:cubicBezTo>
                    <a:pt x="1231" y="289"/>
                    <a:pt x="1124" y="128"/>
                    <a:pt x="910" y="21"/>
                  </a:cubicBezTo>
                  <a:cubicBezTo>
                    <a:pt x="867" y="7"/>
                    <a:pt x="820" y="0"/>
                    <a:pt x="774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1"/>
            <p:cNvSpPr/>
            <p:nvPr/>
          </p:nvSpPr>
          <p:spPr>
            <a:xfrm>
              <a:off x="2819499" y="2865614"/>
              <a:ext cx="41572" cy="48386"/>
            </a:xfrm>
            <a:custGeom>
              <a:avLst/>
              <a:gdLst/>
              <a:ahLst/>
              <a:cxnLst/>
              <a:rect l="l" t="t" r="r" b="b"/>
              <a:pathLst>
                <a:path w="1446" h="1683" extrusionOk="0">
                  <a:moveTo>
                    <a:pt x="689" y="1"/>
                  </a:moveTo>
                  <a:cubicBezTo>
                    <a:pt x="534" y="1"/>
                    <a:pt x="410" y="60"/>
                    <a:pt x="375" y="164"/>
                  </a:cubicBezTo>
                  <a:lnTo>
                    <a:pt x="54" y="1234"/>
                  </a:lnTo>
                  <a:cubicBezTo>
                    <a:pt x="0" y="1395"/>
                    <a:pt x="215" y="1555"/>
                    <a:pt x="536" y="1663"/>
                  </a:cubicBezTo>
                  <a:cubicBezTo>
                    <a:pt x="603" y="1676"/>
                    <a:pt x="670" y="1683"/>
                    <a:pt x="733" y="1683"/>
                  </a:cubicBezTo>
                  <a:cubicBezTo>
                    <a:pt x="924" y="1683"/>
                    <a:pt x="1084" y="1622"/>
                    <a:pt x="1125" y="1502"/>
                  </a:cubicBezTo>
                  <a:lnTo>
                    <a:pt x="1392" y="431"/>
                  </a:lnTo>
                  <a:cubicBezTo>
                    <a:pt x="1446" y="271"/>
                    <a:pt x="1232" y="110"/>
                    <a:pt x="964" y="57"/>
                  </a:cubicBezTo>
                  <a:cubicBezTo>
                    <a:pt x="869" y="19"/>
                    <a:pt x="774" y="1"/>
                    <a:pt x="689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1"/>
            <p:cNvSpPr/>
            <p:nvPr/>
          </p:nvSpPr>
          <p:spPr>
            <a:xfrm>
              <a:off x="2864119" y="2875878"/>
              <a:ext cx="30820" cy="47179"/>
            </a:xfrm>
            <a:custGeom>
              <a:avLst/>
              <a:gdLst/>
              <a:ahLst/>
              <a:cxnLst/>
              <a:rect l="l" t="t" r="r" b="b"/>
              <a:pathLst>
                <a:path w="1072" h="1641" extrusionOk="0">
                  <a:moveTo>
                    <a:pt x="592" y="1"/>
                  </a:moveTo>
                  <a:cubicBezTo>
                    <a:pt x="439" y="1"/>
                    <a:pt x="309" y="61"/>
                    <a:pt x="269" y="181"/>
                  </a:cubicBezTo>
                  <a:lnTo>
                    <a:pt x="54" y="1252"/>
                  </a:lnTo>
                  <a:cubicBezTo>
                    <a:pt x="1" y="1413"/>
                    <a:pt x="161" y="1573"/>
                    <a:pt x="376" y="1627"/>
                  </a:cubicBezTo>
                  <a:cubicBezTo>
                    <a:pt x="415" y="1637"/>
                    <a:pt x="454" y="1641"/>
                    <a:pt x="492" y="1641"/>
                  </a:cubicBezTo>
                  <a:cubicBezTo>
                    <a:pt x="661" y="1641"/>
                    <a:pt x="804" y="1554"/>
                    <a:pt x="804" y="1466"/>
                  </a:cubicBezTo>
                  <a:lnTo>
                    <a:pt x="1071" y="342"/>
                  </a:lnTo>
                  <a:cubicBezTo>
                    <a:pt x="1071" y="181"/>
                    <a:pt x="964" y="74"/>
                    <a:pt x="750" y="21"/>
                  </a:cubicBezTo>
                  <a:cubicBezTo>
                    <a:pt x="697" y="7"/>
                    <a:pt x="643" y="1"/>
                    <a:pt x="59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1"/>
            <p:cNvSpPr/>
            <p:nvPr/>
          </p:nvSpPr>
          <p:spPr>
            <a:xfrm>
              <a:off x="2634809" y="2902615"/>
              <a:ext cx="258578" cy="124689"/>
            </a:xfrm>
            <a:custGeom>
              <a:avLst/>
              <a:gdLst/>
              <a:ahLst/>
              <a:cxnLst/>
              <a:rect l="l" t="t" r="r" b="b"/>
              <a:pathLst>
                <a:path w="8994" h="4337" extrusionOk="0">
                  <a:moveTo>
                    <a:pt x="8940" y="1"/>
                  </a:moveTo>
                  <a:cubicBezTo>
                    <a:pt x="7227" y="1"/>
                    <a:pt x="5621" y="590"/>
                    <a:pt x="4176" y="1232"/>
                  </a:cubicBezTo>
                  <a:cubicBezTo>
                    <a:pt x="2731" y="1874"/>
                    <a:pt x="1393" y="2570"/>
                    <a:pt x="1" y="2999"/>
                  </a:cubicBezTo>
                  <a:lnTo>
                    <a:pt x="429" y="4337"/>
                  </a:lnTo>
                  <a:cubicBezTo>
                    <a:pt x="1981" y="3855"/>
                    <a:pt x="3373" y="3159"/>
                    <a:pt x="4765" y="2517"/>
                  </a:cubicBezTo>
                  <a:cubicBezTo>
                    <a:pt x="6157" y="1928"/>
                    <a:pt x="7549" y="1446"/>
                    <a:pt x="8994" y="1393"/>
                  </a:cubicBezTo>
                  <a:lnTo>
                    <a:pt x="8940" y="1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1"/>
            <p:cNvSpPr/>
            <p:nvPr/>
          </p:nvSpPr>
          <p:spPr>
            <a:xfrm>
              <a:off x="2634809" y="2902615"/>
              <a:ext cx="257054" cy="86221"/>
            </a:xfrm>
            <a:custGeom>
              <a:avLst/>
              <a:gdLst/>
              <a:ahLst/>
              <a:cxnLst/>
              <a:rect l="l" t="t" r="r" b="b"/>
              <a:pathLst>
                <a:path w="8941" h="2999" fill="none" extrusionOk="0">
                  <a:moveTo>
                    <a:pt x="8940" y="1"/>
                  </a:moveTo>
                  <a:cubicBezTo>
                    <a:pt x="7227" y="1"/>
                    <a:pt x="5621" y="590"/>
                    <a:pt x="4176" y="1232"/>
                  </a:cubicBezTo>
                  <a:cubicBezTo>
                    <a:pt x="2731" y="1874"/>
                    <a:pt x="1393" y="2570"/>
                    <a:pt x="1" y="2999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1"/>
            <p:cNvSpPr/>
            <p:nvPr/>
          </p:nvSpPr>
          <p:spPr>
            <a:xfrm>
              <a:off x="2647114" y="2942635"/>
              <a:ext cx="246272" cy="84669"/>
            </a:xfrm>
            <a:custGeom>
              <a:avLst/>
              <a:gdLst/>
              <a:ahLst/>
              <a:cxnLst/>
              <a:rect l="l" t="t" r="r" b="b"/>
              <a:pathLst>
                <a:path w="8566" h="2945" fill="none" extrusionOk="0">
                  <a:moveTo>
                    <a:pt x="1" y="2945"/>
                  </a:moveTo>
                  <a:cubicBezTo>
                    <a:pt x="1553" y="2463"/>
                    <a:pt x="2945" y="1767"/>
                    <a:pt x="4337" y="1125"/>
                  </a:cubicBezTo>
                  <a:cubicBezTo>
                    <a:pt x="5729" y="536"/>
                    <a:pt x="7121" y="54"/>
                    <a:pt x="8566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1"/>
            <p:cNvSpPr/>
            <p:nvPr/>
          </p:nvSpPr>
          <p:spPr>
            <a:xfrm>
              <a:off x="2645590" y="2977969"/>
              <a:ext cx="40049" cy="47869"/>
            </a:xfrm>
            <a:custGeom>
              <a:avLst/>
              <a:gdLst/>
              <a:ahLst/>
              <a:cxnLst/>
              <a:rect l="l" t="t" r="r" b="b"/>
              <a:pathLst>
                <a:path w="1393" h="1665" extrusionOk="0">
                  <a:moveTo>
                    <a:pt x="611" y="1"/>
                  </a:moveTo>
                  <a:cubicBezTo>
                    <a:pt x="534" y="1"/>
                    <a:pt x="451" y="18"/>
                    <a:pt x="375" y="56"/>
                  </a:cubicBezTo>
                  <a:cubicBezTo>
                    <a:pt x="161" y="110"/>
                    <a:pt x="0" y="324"/>
                    <a:pt x="54" y="431"/>
                  </a:cubicBezTo>
                  <a:lnTo>
                    <a:pt x="429" y="1502"/>
                  </a:lnTo>
                  <a:cubicBezTo>
                    <a:pt x="463" y="1605"/>
                    <a:pt x="587" y="1664"/>
                    <a:pt x="728" y="1664"/>
                  </a:cubicBezTo>
                  <a:cubicBezTo>
                    <a:pt x="806" y="1664"/>
                    <a:pt x="888" y="1647"/>
                    <a:pt x="964" y="1609"/>
                  </a:cubicBezTo>
                  <a:cubicBezTo>
                    <a:pt x="1232" y="1502"/>
                    <a:pt x="1392" y="1341"/>
                    <a:pt x="1339" y="1181"/>
                  </a:cubicBezTo>
                  <a:lnTo>
                    <a:pt x="910" y="163"/>
                  </a:lnTo>
                  <a:cubicBezTo>
                    <a:pt x="876" y="60"/>
                    <a:pt x="752" y="1"/>
                    <a:pt x="611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1"/>
            <p:cNvSpPr/>
            <p:nvPr/>
          </p:nvSpPr>
          <p:spPr>
            <a:xfrm>
              <a:off x="2687134" y="2960173"/>
              <a:ext cx="41601" cy="47265"/>
            </a:xfrm>
            <a:custGeom>
              <a:avLst/>
              <a:gdLst/>
              <a:ahLst/>
              <a:cxnLst/>
              <a:rect l="l" t="t" r="r" b="b"/>
              <a:pathLst>
                <a:path w="1447" h="1644" extrusionOk="0">
                  <a:moveTo>
                    <a:pt x="619" y="1"/>
                  </a:moveTo>
                  <a:cubicBezTo>
                    <a:pt x="539" y="1"/>
                    <a:pt x="454" y="13"/>
                    <a:pt x="375" y="33"/>
                  </a:cubicBezTo>
                  <a:cubicBezTo>
                    <a:pt x="161" y="140"/>
                    <a:pt x="1" y="354"/>
                    <a:pt x="108" y="461"/>
                  </a:cubicBezTo>
                  <a:lnTo>
                    <a:pt x="536" y="1532"/>
                  </a:lnTo>
                  <a:cubicBezTo>
                    <a:pt x="569" y="1598"/>
                    <a:pt x="684" y="1644"/>
                    <a:pt x="818" y="1644"/>
                  </a:cubicBezTo>
                  <a:cubicBezTo>
                    <a:pt x="900" y="1644"/>
                    <a:pt x="990" y="1626"/>
                    <a:pt x="1071" y="1585"/>
                  </a:cubicBezTo>
                  <a:cubicBezTo>
                    <a:pt x="1286" y="1478"/>
                    <a:pt x="1446" y="1264"/>
                    <a:pt x="1393" y="1157"/>
                  </a:cubicBezTo>
                  <a:lnTo>
                    <a:pt x="911" y="140"/>
                  </a:lnTo>
                  <a:cubicBezTo>
                    <a:pt x="877" y="38"/>
                    <a:pt x="757" y="1"/>
                    <a:pt x="619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1"/>
            <p:cNvSpPr/>
            <p:nvPr/>
          </p:nvSpPr>
          <p:spPr>
            <a:xfrm>
              <a:off x="2724078" y="2938955"/>
              <a:ext cx="52354" cy="50485"/>
            </a:xfrm>
            <a:custGeom>
              <a:avLst/>
              <a:gdLst/>
              <a:ahLst/>
              <a:cxnLst/>
              <a:rect l="l" t="t" r="r" b="b"/>
              <a:pathLst>
                <a:path w="1821" h="1756" extrusionOk="0">
                  <a:moveTo>
                    <a:pt x="1075" y="0"/>
                  </a:moveTo>
                  <a:cubicBezTo>
                    <a:pt x="943" y="0"/>
                    <a:pt x="766" y="40"/>
                    <a:pt x="589" y="129"/>
                  </a:cubicBezTo>
                  <a:cubicBezTo>
                    <a:pt x="215" y="289"/>
                    <a:pt x="1" y="503"/>
                    <a:pt x="54" y="664"/>
                  </a:cubicBezTo>
                  <a:lnTo>
                    <a:pt x="536" y="1681"/>
                  </a:lnTo>
                  <a:cubicBezTo>
                    <a:pt x="560" y="1729"/>
                    <a:pt x="638" y="1756"/>
                    <a:pt x="746" y="1756"/>
                  </a:cubicBezTo>
                  <a:cubicBezTo>
                    <a:pt x="878" y="1756"/>
                    <a:pt x="1055" y="1716"/>
                    <a:pt x="1232" y="1627"/>
                  </a:cubicBezTo>
                  <a:cubicBezTo>
                    <a:pt x="1606" y="1467"/>
                    <a:pt x="1821" y="1253"/>
                    <a:pt x="1767" y="1146"/>
                  </a:cubicBezTo>
                  <a:lnTo>
                    <a:pt x="1285" y="75"/>
                  </a:lnTo>
                  <a:cubicBezTo>
                    <a:pt x="1261" y="27"/>
                    <a:pt x="1183" y="0"/>
                    <a:pt x="107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1"/>
            <p:cNvSpPr/>
            <p:nvPr/>
          </p:nvSpPr>
          <p:spPr>
            <a:xfrm>
              <a:off x="2773326" y="2922568"/>
              <a:ext cx="38496" cy="47179"/>
            </a:xfrm>
            <a:custGeom>
              <a:avLst/>
              <a:gdLst/>
              <a:ahLst/>
              <a:cxnLst/>
              <a:rect l="l" t="t" r="r" b="b"/>
              <a:pathLst>
                <a:path w="1339" h="1641" extrusionOk="0">
                  <a:moveTo>
                    <a:pt x="635" y="1"/>
                  </a:moveTo>
                  <a:cubicBezTo>
                    <a:pt x="558" y="1"/>
                    <a:pt x="470" y="18"/>
                    <a:pt x="375" y="56"/>
                  </a:cubicBezTo>
                  <a:cubicBezTo>
                    <a:pt x="161" y="163"/>
                    <a:pt x="1" y="324"/>
                    <a:pt x="54" y="484"/>
                  </a:cubicBezTo>
                  <a:lnTo>
                    <a:pt x="482" y="1502"/>
                  </a:lnTo>
                  <a:cubicBezTo>
                    <a:pt x="516" y="1603"/>
                    <a:pt x="615" y="1641"/>
                    <a:pt x="737" y="1641"/>
                  </a:cubicBezTo>
                  <a:cubicBezTo>
                    <a:pt x="807" y="1641"/>
                    <a:pt x="886" y="1628"/>
                    <a:pt x="964" y="1609"/>
                  </a:cubicBezTo>
                  <a:cubicBezTo>
                    <a:pt x="1232" y="1502"/>
                    <a:pt x="1339" y="1341"/>
                    <a:pt x="1285" y="1180"/>
                  </a:cubicBezTo>
                  <a:lnTo>
                    <a:pt x="911" y="163"/>
                  </a:lnTo>
                  <a:cubicBezTo>
                    <a:pt x="876" y="60"/>
                    <a:pt x="774" y="1"/>
                    <a:pt x="635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1"/>
            <p:cNvSpPr/>
            <p:nvPr/>
          </p:nvSpPr>
          <p:spPr>
            <a:xfrm>
              <a:off x="2814870" y="2907503"/>
              <a:ext cx="43125" cy="49076"/>
            </a:xfrm>
            <a:custGeom>
              <a:avLst/>
              <a:gdLst/>
              <a:ahLst/>
              <a:cxnLst/>
              <a:rect l="l" t="t" r="r" b="b"/>
              <a:pathLst>
                <a:path w="1500" h="1707" extrusionOk="0">
                  <a:moveTo>
                    <a:pt x="889" y="1"/>
                  </a:moveTo>
                  <a:cubicBezTo>
                    <a:pt x="800" y="1"/>
                    <a:pt x="699" y="14"/>
                    <a:pt x="590" y="45"/>
                  </a:cubicBezTo>
                  <a:cubicBezTo>
                    <a:pt x="215" y="152"/>
                    <a:pt x="1" y="366"/>
                    <a:pt x="1" y="473"/>
                  </a:cubicBezTo>
                  <a:lnTo>
                    <a:pt x="376" y="1544"/>
                  </a:lnTo>
                  <a:cubicBezTo>
                    <a:pt x="376" y="1648"/>
                    <a:pt x="510" y="1707"/>
                    <a:pt x="676" y="1707"/>
                  </a:cubicBezTo>
                  <a:cubicBezTo>
                    <a:pt x="768" y="1707"/>
                    <a:pt x="870" y="1689"/>
                    <a:pt x="964" y="1651"/>
                  </a:cubicBezTo>
                  <a:cubicBezTo>
                    <a:pt x="1286" y="1597"/>
                    <a:pt x="1500" y="1437"/>
                    <a:pt x="1500" y="1276"/>
                  </a:cubicBezTo>
                  <a:lnTo>
                    <a:pt x="1286" y="152"/>
                  </a:lnTo>
                  <a:cubicBezTo>
                    <a:pt x="1248" y="76"/>
                    <a:pt x="1103" y="1"/>
                    <a:pt x="889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1"/>
            <p:cNvSpPr/>
            <p:nvPr/>
          </p:nvSpPr>
          <p:spPr>
            <a:xfrm>
              <a:off x="2867195" y="2900775"/>
              <a:ext cx="29296" cy="48041"/>
            </a:xfrm>
            <a:custGeom>
              <a:avLst/>
              <a:gdLst/>
              <a:ahLst/>
              <a:cxnLst/>
              <a:rect l="l" t="t" r="r" b="b"/>
              <a:pathLst>
                <a:path w="1019" h="1671" extrusionOk="0">
                  <a:moveTo>
                    <a:pt x="592" y="1"/>
                  </a:moveTo>
                  <a:cubicBezTo>
                    <a:pt x="556" y="1"/>
                    <a:pt x="519" y="4"/>
                    <a:pt x="483" y="11"/>
                  </a:cubicBezTo>
                  <a:cubicBezTo>
                    <a:pt x="215" y="11"/>
                    <a:pt x="1" y="172"/>
                    <a:pt x="54" y="332"/>
                  </a:cubicBezTo>
                  <a:lnTo>
                    <a:pt x="162" y="1403"/>
                  </a:lnTo>
                  <a:cubicBezTo>
                    <a:pt x="215" y="1564"/>
                    <a:pt x="376" y="1671"/>
                    <a:pt x="590" y="1671"/>
                  </a:cubicBezTo>
                  <a:cubicBezTo>
                    <a:pt x="857" y="1617"/>
                    <a:pt x="1018" y="1510"/>
                    <a:pt x="1018" y="1350"/>
                  </a:cubicBezTo>
                  <a:lnTo>
                    <a:pt x="1018" y="225"/>
                  </a:lnTo>
                  <a:cubicBezTo>
                    <a:pt x="1018" y="133"/>
                    <a:pt x="819" y="1"/>
                    <a:pt x="59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1"/>
            <p:cNvSpPr/>
            <p:nvPr/>
          </p:nvSpPr>
          <p:spPr>
            <a:xfrm>
              <a:off x="2887205" y="2540940"/>
              <a:ext cx="166261" cy="173938"/>
            </a:xfrm>
            <a:custGeom>
              <a:avLst/>
              <a:gdLst/>
              <a:ahLst/>
              <a:cxnLst/>
              <a:rect l="l" t="t" r="r" b="b"/>
              <a:pathLst>
                <a:path w="5783" h="6050" extrusionOk="0">
                  <a:moveTo>
                    <a:pt x="1339" y="1"/>
                  </a:moveTo>
                  <a:lnTo>
                    <a:pt x="1" y="536"/>
                  </a:lnTo>
                  <a:cubicBezTo>
                    <a:pt x="483" y="1768"/>
                    <a:pt x="1125" y="2892"/>
                    <a:pt x="2035" y="3909"/>
                  </a:cubicBezTo>
                  <a:cubicBezTo>
                    <a:pt x="2945" y="4872"/>
                    <a:pt x="4123" y="5675"/>
                    <a:pt x="5407" y="6050"/>
                  </a:cubicBezTo>
                  <a:lnTo>
                    <a:pt x="5782" y="4658"/>
                  </a:lnTo>
                  <a:cubicBezTo>
                    <a:pt x="3694" y="4069"/>
                    <a:pt x="2142" y="2196"/>
                    <a:pt x="1339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1"/>
            <p:cNvSpPr/>
            <p:nvPr/>
          </p:nvSpPr>
          <p:spPr>
            <a:xfrm>
              <a:off x="2925701" y="2540940"/>
              <a:ext cx="127765" cy="133946"/>
            </a:xfrm>
            <a:custGeom>
              <a:avLst/>
              <a:gdLst/>
              <a:ahLst/>
              <a:cxnLst/>
              <a:rect l="l" t="t" r="r" b="b"/>
              <a:pathLst>
                <a:path w="4444" h="4659" fill="none" extrusionOk="0">
                  <a:moveTo>
                    <a:pt x="4443" y="4658"/>
                  </a:moveTo>
                  <a:cubicBezTo>
                    <a:pt x="2355" y="4069"/>
                    <a:pt x="803" y="2196"/>
                    <a:pt x="0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1"/>
            <p:cNvSpPr/>
            <p:nvPr/>
          </p:nvSpPr>
          <p:spPr>
            <a:xfrm>
              <a:off x="2887205" y="2556350"/>
              <a:ext cx="155480" cy="158528"/>
            </a:xfrm>
            <a:custGeom>
              <a:avLst/>
              <a:gdLst/>
              <a:ahLst/>
              <a:cxnLst/>
              <a:rect l="l" t="t" r="r" b="b"/>
              <a:pathLst>
                <a:path w="5408" h="5514" fill="none" extrusionOk="0">
                  <a:moveTo>
                    <a:pt x="1" y="0"/>
                  </a:moveTo>
                  <a:cubicBezTo>
                    <a:pt x="483" y="1232"/>
                    <a:pt x="1125" y="2356"/>
                    <a:pt x="2035" y="3373"/>
                  </a:cubicBezTo>
                  <a:cubicBezTo>
                    <a:pt x="2945" y="4336"/>
                    <a:pt x="4123" y="5139"/>
                    <a:pt x="5407" y="5514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1"/>
            <p:cNvSpPr/>
            <p:nvPr/>
          </p:nvSpPr>
          <p:spPr>
            <a:xfrm>
              <a:off x="2888758" y="2552699"/>
              <a:ext cx="47725" cy="33321"/>
            </a:xfrm>
            <a:custGeom>
              <a:avLst/>
              <a:gdLst/>
              <a:ahLst/>
              <a:cxnLst/>
              <a:rect l="l" t="t" r="r" b="b"/>
              <a:pathLst>
                <a:path w="1660" h="1159" extrusionOk="0">
                  <a:moveTo>
                    <a:pt x="1291" y="1"/>
                  </a:moveTo>
                  <a:cubicBezTo>
                    <a:pt x="1254" y="1"/>
                    <a:pt x="1216" y="8"/>
                    <a:pt x="1178" y="20"/>
                  </a:cubicBezTo>
                  <a:lnTo>
                    <a:pt x="161" y="448"/>
                  </a:lnTo>
                  <a:cubicBezTo>
                    <a:pt x="54" y="502"/>
                    <a:pt x="0" y="716"/>
                    <a:pt x="54" y="877"/>
                  </a:cubicBezTo>
                  <a:cubicBezTo>
                    <a:pt x="143" y="1054"/>
                    <a:pt x="305" y="1158"/>
                    <a:pt x="419" y="1158"/>
                  </a:cubicBezTo>
                  <a:cubicBezTo>
                    <a:pt x="442" y="1158"/>
                    <a:pt x="464" y="1154"/>
                    <a:pt x="482" y="1144"/>
                  </a:cubicBezTo>
                  <a:lnTo>
                    <a:pt x="1499" y="609"/>
                  </a:lnTo>
                  <a:cubicBezTo>
                    <a:pt x="1606" y="556"/>
                    <a:pt x="1660" y="395"/>
                    <a:pt x="1606" y="234"/>
                  </a:cubicBezTo>
                  <a:cubicBezTo>
                    <a:pt x="1525" y="71"/>
                    <a:pt x="1411" y="1"/>
                    <a:pt x="1291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1"/>
            <p:cNvSpPr/>
            <p:nvPr/>
          </p:nvSpPr>
          <p:spPr>
            <a:xfrm>
              <a:off x="2905691" y="2583461"/>
              <a:ext cx="47725" cy="36570"/>
            </a:xfrm>
            <a:custGeom>
              <a:avLst/>
              <a:gdLst/>
              <a:ahLst/>
              <a:cxnLst/>
              <a:rect l="l" t="t" r="r" b="b"/>
              <a:pathLst>
                <a:path w="1660" h="1272" extrusionOk="0">
                  <a:moveTo>
                    <a:pt x="1244" y="1"/>
                  </a:moveTo>
                  <a:cubicBezTo>
                    <a:pt x="1205" y="1"/>
                    <a:pt x="1165" y="7"/>
                    <a:pt x="1124" y="21"/>
                  </a:cubicBezTo>
                  <a:lnTo>
                    <a:pt x="161" y="556"/>
                  </a:lnTo>
                  <a:cubicBezTo>
                    <a:pt x="54" y="663"/>
                    <a:pt x="0" y="877"/>
                    <a:pt x="107" y="1038"/>
                  </a:cubicBezTo>
                  <a:cubicBezTo>
                    <a:pt x="230" y="1202"/>
                    <a:pt x="353" y="1271"/>
                    <a:pt x="475" y="1271"/>
                  </a:cubicBezTo>
                  <a:cubicBezTo>
                    <a:pt x="513" y="1271"/>
                    <a:pt x="551" y="1265"/>
                    <a:pt x="589" y="1252"/>
                  </a:cubicBezTo>
                  <a:lnTo>
                    <a:pt x="1499" y="610"/>
                  </a:lnTo>
                  <a:cubicBezTo>
                    <a:pt x="1606" y="503"/>
                    <a:pt x="1660" y="342"/>
                    <a:pt x="1553" y="181"/>
                  </a:cubicBezTo>
                  <a:cubicBezTo>
                    <a:pt x="1472" y="61"/>
                    <a:pt x="1362" y="1"/>
                    <a:pt x="1244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1"/>
            <p:cNvSpPr/>
            <p:nvPr/>
          </p:nvSpPr>
          <p:spPr>
            <a:xfrm>
              <a:off x="2925701" y="2608991"/>
              <a:ext cx="50801" cy="45540"/>
            </a:xfrm>
            <a:custGeom>
              <a:avLst/>
              <a:gdLst/>
              <a:ahLst/>
              <a:cxnLst/>
              <a:rect l="l" t="t" r="r" b="b"/>
              <a:pathLst>
                <a:path w="1767" h="1584" extrusionOk="0">
                  <a:moveTo>
                    <a:pt x="1124" y="1"/>
                  </a:moveTo>
                  <a:cubicBezTo>
                    <a:pt x="1082" y="1"/>
                    <a:pt x="1046" y="14"/>
                    <a:pt x="1017" y="43"/>
                  </a:cubicBezTo>
                  <a:lnTo>
                    <a:pt x="107" y="685"/>
                  </a:lnTo>
                  <a:cubicBezTo>
                    <a:pt x="0" y="739"/>
                    <a:pt x="54" y="1060"/>
                    <a:pt x="268" y="1328"/>
                  </a:cubicBezTo>
                  <a:cubicBezTo>
                    <a:pt x="385" y="1484"/>
                    <a:pt x="589" y="1584"/>
                    <a:pt x="732" y="1584"/>
                  </a:cubicBezTo>
                  <a:cubicBezTo>
                    <a:pt x="784" y="1584"/>
                    <a:pt x="828" y="1570"/>
                    <a:pt x="857" y="1542"/>
                  </a:cubicBezTo>
                  <a:lnTo>
                    <a:pt x="1660" y="792"/>
                  </a:lnTo>
                  <a:cubicBezTo>
                    <a:pt x="1767" y="685"/>
                    <a:pt x="1713" y="471"/>
                    <a:pt x="1553" y="257"/>
                  </a:cubicBezTo>
                  <a:cubicBezTo>
                    <a:pt x="1396" y="100"/>
                    <a:pt x="1239" y="1"/>
                    <a:pt x="1124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1"/>
            <p:cNvSpPr/>
            <p:nvPr/>
          </p:nvSpPr>
          <p:spPr>
            <a:xfrm>
              <a:off x="2954940" y="2637138"/>
              <a:ext cx="43125" cy="41601"/>
            </a:xfrm>
            <a:custGeom>
              <a:avLst/>
              <a:gdLst/>
              <a:ahLst/>
              <a:cxnLst/>
              <a:rect l="l" t="t" r="r" b="b"/>
              <a:pathLst>
                <a:path w="1500" h="1447" extrusionOk="0">
                  <a:moveTo>
                    <a:pt x="1071" y="1"/>
                  </a:moveTo>
                  <a:cubicBezTo>
                    <a:pt x="991" y="1"/>
                    <a:pt x="910" y="27"/>
                    <a:pt x="857" y="81"/>
                  </a:cubicBezTo>
                  <a:lnTo>
                    <a:pt x="107" y="884"/>
                  </a:lnTo>
                  <a:cubicBezTo>
                    <a:pt x="0" y="991"/>
                    <a:pt x="54" y="1205"/>
                    <a:pt x="214" y="1366"/>
                  </a:cubicBezTo>
                  <a:cubicBezTo>
                    <a:pt x="295" y="1419"/>
                    <a:pt x="388" y="1446"/>
                    <a:pt x="475" y="1446"/>
                  </a:cubicBezTo>
                  <a:cubicBezTo>
                    <a:pt x="562" y="1446"/>
                    <a:pt x="643" y="1419"/>
                    <a:pt x="696" y="1366"/>
                  </a:cubicBezTo>
                  <a:lnTo>
                    <a:pt x="1392" y="509"/>
                  </a:lnTo>
                  <a:cubicBezTo>
                    <a:pt x="1499" y="402"/>
                    <a:pt x="1446" y="188"/>
                    <a:pt x="1285" y="81"/>
                  </a:cubicBezTo>
                  <a:cubicBezTo>
                    <a:pt x="1231" y="27"/>
                    <a:pt x="1151" y="1"/>
                    <a:pt x="1071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1"/>
            <p:cNvSpPr/>
            <p:nvPr/>
          </p:nvSpPr>
          <p:spPr>
            <a:xfrm>
              <a:off x="2982626" y="2655624"/>
              <a:ext cx="46201" cy="47351"/>
            </a:xfrm>
            <a:custGeom>
              <a:avLst/>
              <a:gdLst/>
              <a:ahLst/>
              <a:cxnLst/>
              <a:rect l="l" t="t" r="r" b="b"/>
              <a:pathLst>
                <a:path w="1607" h="1647" extrusionOk="0">
                  <a:moveTo>
                    <a:pt x="951" y="0"/>
                  </a:moveTo>
                  <a:cubicBezTo>
                    <a:pt x="857" y="0"/>
                    <a:pt x="777" y="27"/>
                    <a:pt x="750" y="80"/>
                  </a:cubicBezTo>
                  <a:lnTo>
                    <a:pt x="108" y="990"/>
                  </a:lnTo>
                  <a:cubicBezTo>
                    <a:pt x="1" y="1151"/>
                    <a:pt x="161" y="1365"/>
                    <a:pt x="429" y="1526"/>
                  </a:cubicBezTo>
                  <a:cubicBezTo>
                    <a:pt x="563" y="1606"/>
                    <a:pt x="697" y="1646"/>
                    <a:pt x="804" y="1646"/>
                  </a:cubicBezTo>
                  <a:cubicBezTo>
                    <a:pt x="911" y="1646"/>
                    <a:pt x="991" y="1606"/>
                    <a:pt x="1018" y="1526"/>
                  </a:cubicBezTo>
                  <a:lnTo>
                    <a:pt x="1500" y="509"/>
                  </a:lnTo>
                  <a:cubicBezTo>
                    <a:pt x="1607" y="402"/>
                    <a:pt x="1446" y="187"/>
                    <a:pt x="1232" y="80"/>
                  </a:cubicBezTo>
                  <a:cubicBezTo>
                    <a:pt x="1152" y="27"/>
                    <a:pt x="1045" y="0"/>
                    <a:pt x="951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1"/>
            <p:cNvSpPr/>
            <p:nvPr/>
          </p:nvSpPr>
          <p:spPr>
            <a:xfrm>
              <a:off x="3022646" y="2671178"/>
              <a:ext cx="32344" cy="46517"/>
            </a:xfrm>
            <a:custGeom>
              <a:avLst/>
              <a:gdLst/>
              <a:ahLst/>
              <a:cxnLst/>
              <a:rect l="l" t="t" r="r" b="b"/>
              <a:pathLst>
                <a:path w="1125" h="1618" extrusionOk="0">
                  <a:moveTo>
                    <a:pt x="730" y="0"/>
                  </a:moveTo>
                  <a:cubicBezTo>
                    <a:pt x="618" y="0"/>
                    <a:pt x="522" y="50"/>
                    <a:pt x="482" y="128"/>
                  </a:cubicBezTo>
                  <a:lnTo>
                    <a:pt x="54" y="1199"/>
                  </a:lnTo>
                  <a:cubicBezTo>
                    <a:pt x="1" y="1306"/>
                    <a:pt x="161" y="1520"/>
                    <a:pt x="375" y="1574"/>
                  </a:cubicBezTo>
                  <a:cubicBezTo>
                    <a:pt x="438" y="1605"/>
                    <a:pt x="501" y="1618"/>
                    <a:pt x="558" y="1618"/>
                  </a:cubicBezTo>
                  <a:cubicBezTo>
                    <a:pt x="696" y="1618"/>
                    <a:pt x="804" y="1542"/>
                    <a:pt x="804" y="1466"/>
                  </a:cubicBezTo>
                  <a:lnTo>
                    <a:pt x="1125" y="342"/>
                  </a:lnTo>
                  <a:cubicBezTo>
                    <a:pt x="1125" y="235"/>
                    <a:pt x="1071" y="75"/>
                    <a:pt x="857" y="21"/>
                  </a:cubicBezTo>
                  <a:cubicBezTo>
                    <a:pt x="814" y="7"/>
                    <a:pt x="771" y="0"/>
                    <a:pt x="73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1"/>
            <p:cNvSpPr/>
            <p:nvPr/>
          </p:nvSpPr>
          <p:spPr>
            <a:xfrm>
              <a:off x="2865671" y="2684086"/>
              <a:ext cx="175461" cy="130841"/>
            </a:xfrm>
            <a:custGeom>
              <a:avLst/>
              <a:gdLst/>
              <a:ahLst/>
              <a:cxnLst/>
              <a:rect l="l" t="t" r="r" b="b"/>
              <a:pathLst>
                <a:path w="6103" h="4551" extrusionOk="0">
                  <a:moveTo>
                    <a:pt x="6049" y="0"/>
                  </a:moveTo>
                  <a:cubicBezTo>
                    <a:pt x="4765" y="54"/>
                    <a:pt x="3533" y="589"/>
                    <a:pt x="2623" y="1285"/>
                  </a:cubicBezTo>
                  <a:cubicBezTo>
                    <a:pt x="1606" y="1981"/>
                    <a:pt x="857" y="2784"/>
                    <a:pt x="0" y="3426"/>
                  </a:cubicBezTo>
                  <a:lnTo>
                    <a:pt x="910" y="4551"/>
                  </a:lnTo>
                  <a:cubicBezTo>
                    <a:pt x="1820" y="3801"/>
                    <a:pt x="2570" y="3052"/>
                    <a:pt x="3426" y="2463"/>
                  </a:cubicBezTo>
                  <a:cubicBezTo>
                    <a:pt x="4229" y="1874"/>
                    <a:pt x="5139" y="1499"/>
                    <a:pt x="6103" y="1392"/>
                  </a:cubicBezTo>
                  <a:lnTo>
                    <a:pt x="6049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1"/>
            <p:cNvSpPr/>
            <p:nvPr/>
          </p:nvSpPr>
          <p:spPr>
            <a:xfrm>
              <a:off x="2865671" y="2684086"/>
              <a:ext cx="173938" cy="98526"/>
            </a:xfrm>
            <a:custGeom>
              <a:avLst/>
              <a:gdLst/>
              <a:ahLst/>
              <a:cxnLst/>
              <a:rect l="l" t="t" r="r" b="b"/>
              <a:pathLst>
                <a:path w="6050" h="3427" fill="none" extrusionOk="0">
                  <a:moveTo>
                    <a:pt x="6049" y="0"/>
                  </a:moveTo>
                  <a:cubicBezTo>
                    <a:pt x="4765" y="54"/>
                    <a:pt x="3533" y="589"/>
                    <a:pt x="2623" y="1285"/>
                  </a:cubicBezTo>
                  <a:cubicBezTo>
                    <a:pt x="1606" y="1981"/>
                    <a:pt x="857" y="2784"/>
                    <a:pt x="0" y="3426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1"/>
            <p:cNvSpPr/>
            <p:nvPr/>
          </p:nvSpPr>
          <p:spPr>
            <a:xfrm>
              <a:off x="2891834" y="2724106"/>
              <a:ext cx="149299" cy="90821"/>
            </a:xfrm>
            <a:custGeom>
              <a:avLst/>
              <a:gdLst/>
              <a:ahLst/>
              <a:cxnLst/>
              <a:rect l="l" t="t" r="r" b="b"/>
              <a:pathLst>
                <a:path w="5193" h="3159" fill="none" extrusionOk="0">
                  <a:moveTo>
                    <a:pt x="0" y="3159"/>
                  </a:moveTo>
                  <a:cubicBezTo>
                    <a:pt x="910" y="2409"/>
                    <a:pt x="1660" y="1660"/>
                    <a:pt x="2516" y="1071"/>
                  </a:cubicBezTo>
                  <a:cubicBezTo>
                    <a:pt x="3319" y="482"/>
                    <a:pt x="4229" y="107"/>
                    <a:pt x="5193" y="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1"/>
            <p:cNvSpPr/>
            <p:nvPr/>
          </p:nvSpPr>
          <p:spPr>
            <a:xfrm>
              <a:off x="2873376" y="2767950"/>
              <a:ext cx="41572" cy="41429"/>
            </a:xfrm>
            <a:custGeom>
              <a:avLst/>
              <a:gdLst/>
              <a:ahLst/>
              <a:cxnLst/>
              <a:rect l="l" t="t" r="r" b="b"/>
              <a:pathLst>
                <a:path w="1446" h="1441" extrusionOk="0">
                  <a:moveTo>
                    <a:pt x="395" y="1"/>
                  </a:moveTo>
                  <a:cubicBezTo>
                    <a:pt x="321" y="1"/>
                    <a:pt x="241" y="28"/>
                    <a:pt x="161" y="81"/>
                  </a:cubicBezTo>
                  <a:cubicBezTo>
                    <a:pt x="54" y="188"/>
                    <a:pt x="0" y="402"/>
                    <a:pt x="107" y="509"/>
                  </a:cubicBezTo>
                  <a:lnTo>
                    <a:pt x="857" y="1366"/>
                  </a:lnTo>
                  <a:cubicBezTo>
                    <a:pt x="905" y="1414"/>
                    <a:pt x="964" y="1440"/>
                    <a:pt x="1029" y="1440"/>
                  </a:cubicBezTo>
                  <a:cubicBezTo>
                    <a:pt x="1108" y="1440"/>
                    <a:pt x="1196" y="1401"/>
                    <a:pt x="1285" y="1312"/>
                  </a:cubicBezTo>
                  <a:cubicBezTo>
                    <a:pt x="1392" y="1205"/>
                    <a:pt x="1445" y="1045"/>
                    <a:pt x="1338" y="938"/>
                  </a:cubicBezTo>
                  <a:lnTo>
                    <a:pt x="589" y="81"/>
                  </a:lnTo>
                  <a:cubicBezTo>
                    <a:pt x="535" y="28"/>
                    <a:pt x="468" y="1"/>
                    <a:pt x="395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1"/>
            <p:cNvSpPr/>
            <p:nvPr/>
          </p:nvSpPr>
          <p:spPr>
            <a:xfrm>
              <a:off x="2897986" y="2746416"/>
              <a:ext cx="41572" cy="40653"/>
            </a:xfrm>
            <a:custGeom>
              <a:avLst/>
              <a:gdLst/>
              <a:ahLst/>
              <a:cxnLst/>
              <a:rect l="l" t="t" r="r" b="b"/>
              <a:pathLst>
                <a:path w="1446" h="1414" extrusionOk="0">
                  <a:moveTo>
                    <a:pt x="415" y="0"/>
                  </a:moveTo>
                  <a:cubicBezTo>
                    <a:pt x="335" y="0"/>
                    <a:pt x="241" y="27"/>
                    <a:pt x="161" y="81"/>
                  </a:cubicBezTo>
                  <a:cubicBezTo>
                    <a:pt x="54" y="188"/>
                    <a:pt x="1" y="402"/>
                    <a:pt x="108" y="509"/>
                  </a:cubicBezTo>
                  <a:lnTo>
                    <a:pt x="857" y="1312"/>
                  </a:lnTo>
                  <a:cubicBezTo>
                    <a:pt x="905" y="1384"/>
                    <a:pt x="965" y="1413"/>
                    <a:pt x="1030" y="1413"/>
                  </a:cubicBezTo>
                  <a:cubicBezTo>
                    <a:pt x="1109" y="1413"/>
                    <a:pt x="1197" y="1371"/>
                    <a:pt x="1285" y="1312"/>
                  </a:cubicBezTo>
                  <a:cubicBezTo>
                    <a:pt x="1392" y="1205"/>
                    <a:pt x="1446" y="1044"/>
                    <a:pt x="1339" y="937"/>
                  </a:cubicBezTo>
                  <a:lnTo>
                    <a:pt x="589" y="81"/>
                  </a:lnTo>
                  <a:cubicBezTo>
                    <a:pt x="563" y="27"/>
                    <a:pt x="496" y="0"/>
                    <a:pt x="41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1"/>
            <p:cNvSpPr/>
            <p:nvPr/>
          </p:nvSpPr>
          <p:spPr>
            <a:xfrm>
              <a:off x="2921073" y="2722496"/>
              <a:ext cx="46201" cy="46403"/>
            </a:xfrm>
            <a:custGeom>
              <a:avLst/>
              <a:gdLst/>
              <a:ahLst/>
              <a:cxnLst/>
              <a:rect l="l" t="t" r="r" b="b"/>
              <a:pathLst>
                <a:path w="1607" h="1614" extrusionOk="0">
                  <a:moveTo>
                    <a:pt x="731" y="0"/>
                  </a:moveTo>
                  <a:cubicBezTo>
                    <a:pt x="621" y="0"/>
                    <a:pt x="460" y="60"/>
                    <a:pt x="322" y="163"/>
                  </a:cubicBezTo>
                  <a:cubicBezTo>
                    <a:pt x="108" y="324"/>
                    <a:pt x="1" y="538"/>
                    <a:pt x="108" y="645"/>
                  </a:cubicBezTo>
                  <a:lnTo>
                    <a:pt x="803" y="1555"/>
                  </a:lnTo>
                  <a:cubicBezTo>
                    <a:pt x="824" y="1596"/>
                    <a:pt x="876" y="1613"/>
                    <a:pt x="941" y="1613"/>
                  </a:cubicBezTo>
                  <a:cubicBezTo>
                    <a:pt x="1046" y="1613"/>
                    <a:pt x="1186" y="1568"/>
                    <a:pt x="1285" y="1502"/>
                  </a:cubicBezTo>
                  <a:cubicBezTo>
                    <a:pt x="1499" y="1341"/>
                    <a:pt x="1606" y="1127"/>
                    <a:pt x="1499" y="1020"/>
                  </a:cubicBezTo>
                  <a:lnTo>
                    <a:pt x="857" y="56"/>
                  </a:lnTo>
                  <a:cubicBezTo>
                    <a:pt x="838" y="18"/>
                    <a:pt x="792" y="0"/>
                    <a:pt x="731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1"/>
            <p:cNvSpPr/>
            <p:nvPr/>
          </p:nvSpPr>
          <p:spPr>
            <a:xfrm>
              <a:off x="2953388" y="2705476"/>
              <a:ext cx="35420" cy="44189"/>
            </a:xfrm>
            <a:custGeom>
              <a:avLst/>
              <a:gdLst/>
              <a:ahLst/>
              <a:cxnLst/>
              <a:rect l="l" t="t" r="r" b="b"/>
              <a:pathLst>
                <a:path w="1232" h="1537" extrusionOk="0">
                  <a:moveTo>
                    <a:pt x="410" y="1"/>
                  </a:moveTo>
                  <a:cubicBezTo>
                    <a:pt x="345" y="1"/>
                    <a:pt x="276" y="18"/>
                    <a:pt x="215" y="59"/>
                  </a:cubicBezTo>
                  <a:cubicBezTo>
                    <a:pt x="54" y="166"/>
                    <a:pt x="1" y="327"/>
                    <a:pt x="54" y="488"/>
                  </a:cubicBezTo>
                  <a:lnTo>
                    <a:pt x="643" y="1398"/>
                  </a:lnTo>
                  <a:cubicBezTo>
                    <a:pt x="711" y="1499"/>
                    <a:pt x="800" y="1537"/>
                    <a:pt x="898" y="1537"/>
                  </a:cubicBezTo>
                  <a:cubicBezTo>
                    <a:pt x="954" y="1537"/>
                    <a:pt x="1013" y="1524"/>
                    <a:pt x="1071" y="1505"/>
                  </a:cubicBezTo>
                  <a:cubicBezTo>
                    <a:pt x="1178" y="1398"/>
                    <a:pt x="1232" y="1237"/>
                    <a:pt x="1178" y="1130"/>
                  </a:cubicBezTo>
                  <a:lnTo>
                    <a:pt x="643" y="113"/>
                  </a:lnTo>
                  <a:cubicBezTo>
                    <a:pt x="610" y="47"/>
                    <a:pt x="516" y="1"/>
                    <a:pt x="410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1"/>
            <p:cNvSpPr/>
            <p:nvPr/>
          </p:nvSpPr>
          <p:spPr>
            <a:xfrm>
              <a:off x="2981103" y="2690181"/>
              <a:ext cx="36944" cy="47179"/>
            </a:xfrm>
            <a:custGeom>
              <a:avLst/>
              <a:gdLst/>
              <a:ahLst/>
              <a:cxnLst/>
              <a:rect l="l" t="t" r="r" b="b"/>
              <a:pathLst>
                <a:path w="1285" h="1641" extrusionOk="0">
                  <a:moveTo>
                    <a:pt x="701" y="0"/>
                  </a:moveTo>
                  <a:cubicBezTo>
                    <a:pt x="618" y="0"/>
                    <a:pt x="523" y="18"/>
                    <a:pt x="428" y="56"/>
                  </a:cubicBezTo>
                  <a:cubicBezTo>
                    <a:pt x="161" y="110"/>
                    <a:pt x="0" y="324"/>
                    <a:pt x="54" y="484"/>
                  </a:cubicBezTo>
                  <a:lnTo>
                    <a:pt x="536" y="1501"/>
                  </a:lnTo>
                  <a:cubicBezTo>
                    <a:pt x="569" y="1603"/>
                    <a:pt x="668" y="1640"/>
                    <a:pt x="776" y="1640"/>
                  </a:cubicBezTo>
                  <a:cubicBezTo>
                    <a:pt x="839" y="1640"/>
                    <a:pt x="905" y="1628"/>
                    <a:pt x="964" y="1608"/>
                  </a:cubicBezTo>
                  <a:cubicBezTo>
                    <a:pt x="1178" y="1555"/>
                    <a:pt x="1285" y="1394"/>
                    <a:pt x="1285" y="1234"/>
                  </a:cubicBezTo>
                  <a:lnTo>
                    <a:pt x="964" y="163"/>
                  </a:lnTo>
                  <a:cubicBezTo>
                    <a:pt x="964" y="59"/>
                    <a:pt x="852" y="0"/>
                    <a:pt x="701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1"/>
            <p:cNvSpPr/>
            <p:nvPr/>
          </p:nvSpPr>
          <p:spPr>
            <a:xfrm>
              <a:off x="3021123" y="2682534"/>
              <a:ext cx="23115" cy="47754"/>
            </a:xfrm>
            <a:custGeom>
              <a:avLst/>
              <a:gdLst/>
              <a:ahLst/>
              <a:cxnLst/>
              <a:rect l="l" t="t" r="r" b="b"/>
              <a:pathLst>
                <a:path w="804" h="1661" extrusionOk="0">
                  <a:moveTo>
                    <a:pt x="321" y="1"/>
                  </a:moveTo>
                  <a:cubicBezTo>
                    <a:pt x="107" y="54"/>
                    <a:pt x="0" y="215"/>
                    <a:pt x="0" y="322"/>
                  </a:cubicBezTo>
                  <a:lnTo>
                    <a:pt x="214" y="1446"/>
                  </a:lnTo>
                  <a:cubicBezTo>
                    <a:pt x="214" y="1607"/>
                    <a:pt x="375" y="1660"/>
                    <a:pt x="535" y="1660"/>
                  </a:cubicBezTo>
                  <a:cubicBezTo>
                    <a:pt x="642" y="1660"/>
                    <a:pt x="803" y="1500"/>
                    <a:pt x="749" y="1393"/>
                  </a:cubicBezTo>
                  <a:lnTo>
                    <a:pt x="696" y="269"/>
                  </a:lnTo>
                  <a:cubicBezTo>
                    <a:pt x="696" y="108"/>
                    <a:pt x="535" y="1"/>
                    <a:pt x="321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1"/>
            <p:cNvSpPr/>
            <p:nvPr/>
          </p:nvSpPr>
          <p:spPr>
            <a:xfrm>
              <a:off x="3016494" y="2650219"/>
              <a:ext cx="58506" cy="87745"/>
            </a:xfrm>
            <a:custGeom>
              <a:avLst/>
              <a:gdLst/>
              <a:ahLst/>
              <a:cxnLst/>
              <a:rect l="l" t="t" r="r" b="b"/>
              <a:pathLst>
                <a:path w="2035" h="3052" extrusionOk="0">
                  <a:moveTo>
                    <a:pt x="643" y="643"/>
                  </a:moveTo>
                  <a:cubicBezTo>
                    <a:pt x="750" y="1339"/>
                    <a:pt x="750" y="1660"/>
                    <a:pt x="589" y="2035"/>
                  </a:cubicBezTo>
                  <a:cubicBezTo>
                    <a:pt x="375" y="2463"/>
                    <a:pt x="322" y="2677"/>
                    <a:pt x="161" y="2838"/>
                  </a:cubicBezTo>
                  <a:cubicBezTo>
                    <a:pt x="0" y="2998"/>
                    <a:pt x="536" y="2945"/>
                    <a:pt x="803" y="2998"/>
                  </a:cubicBezTo>
                  <a:cubicBezTo>
                    <a:pt x="1071" y="3052"/>
                    <a:pt x="1071" y="2998"/>
                    <a:pt x="1178" y="3052"/>
                  </a:cubicBezTo>
                  <a:cubicBezTo>
                    <a:pt x="1339" y="3052"/>
                    <a:pt x="1606" y="2891"/>
                    <a:pt x="1767" y="2570"/>
                  </a:cubicBezTo>
                  <a:cubicBezTo>
                    <a:pt x="1981" y="2195"/>
                    <a:pt x="2035" y="1553"/>
                    <a:pt x="2035" y="1018"/>
                  </a:cubicBezTo>
                  <a:cubicBezTo>
                    <a:pt x="2035" y="590"/>
                    <a:pt x="2035" y="536"/>
                    <a:pt x="1821" y="375"/>
                  </a:cubicBezTo>
                  <a:cubicBezTo>
                    <a:pt x="1606" y="268"/>
                    <a:pt x="1606" y="268"/>
                    <a:pt x="1446" y="215"/>
                  </a:cubicBezTo>
                  <a:cubicBezTo>
                    <a:pt x="1018" y="108"/>
                    <a:pt x="589" y="1"/>
                    <a:pt x="643" y="643"/>
                  </a:cubicBezTo>
                  <a:close/>
                </a:path>
              </a:pathLst>
            </a:custGeom>
            <a:solidFill>
              <a:srgbClr val="C7D4EE"/>
            </a:solidFill>
            <a:ln w="93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1"/>
            <p:cNvSpPr/>
            <p:nvPr/>
          </p:nvSpPr>
          <p:spPr>
            <a:xfrm>
              <a:off x="2877976" y="2656371"/>
              <a:ext cx="193947" cy="101603"/>
            </a:xfrm>
            <a:custGeom>
              <a:avLst/>
              <a:gdLst/>
              <a:ahLst/>
              <a:cxnLst/>
              <a:rect l="l" t="t" r="r" b="b"/>
              <a:pathLst>
                <a:path w="6746" h="3534" extrusionOk="0">
                  <a:moveTo>
                    <a:pt x="1018" y="1"/>
                  </a:moveTo>
                  <a:lnTo>
                    <a:pt x="1" y="964"/>
                  </a:lnTo>
                  <a:cubicBezTo>
                    <a:pt x="857" y="1874"/>
                    <a:pt x="1874" y="2517"/>
                    <a:pt x="2998" y="2999"/>
                  </a:cubicBezTo>
                  <a:cubicBezTo>
                    <a:pt x="3811" y="3308"/>
                    <a:pt x="4708" y="3534"/>
                    <a:pt x="5649" y="3534"/>
                  </a:cubicBezTo>
                  <a:cubicBezTo>
                    <a:pt x="6009" y="3534"/>
                    <a:pt x="6375" y="3501"/>
                    <a:pt x="6746" y="3427"/>
                  </a:cubicBezTo>
                  <a:lnTo>
                    <a:pt x="6424" y="2035"/>
                  </a:lnTo>
                  <a:cubicBezTo>
                    <a:pt x="6176" y="2094"/>
                    <a:pt x="5919" y="2120"/>
                    <a:pt x="5657" y="2120"/>
                  </a:cubicBezTo>
                  <a:cubicBezTo>
                    <a:pt x="4962" y="2120"/>
                    <a:pt x="4234" y="1933"/>
                    <a:pt x="3534" y="1660"/>
                  </a:cubicBezTo>
                  <a:cubicBezTo>
                    <a:pt x="2624" y="1286"/>
                    <a:pt x="1714" y="697"/>
                    <a:pt x="1018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1"/>
            <p:cNvSpPr/>
            <p:nvPr/>
          </p:nvSpPr>
          <p:spPr>
            <a:xfrm>
              <a:off x="2907215" y="2656371"/>
              <a:ext cx="155480" cy="64688"/>
            </a:xfrm>
            <a:custGeom>
              <a:avLst/>
              <a:gdLst/>
              <a:ahLst/>
              <a:cxnLst/>
              <a:rect l="l" t="t" r="r" b="b"/>
              <a:pathLst>
                <a:path w="5408" h="2250" fill="none" extrusionOk="0">
                  <a:moveTo>
                    <a:pt x="5407" y="2035"/>
                  </a:moveTo>
                  <a:cubicBezTo>
                    <a:pt x="4497" y="2249"/>
                    <a:pt x="3480" y="2035"/>
                    <a:pt x="2517" y="1660"/>
                  </a:cubicBezTo>
                  <a:cubicBezTo>
                    <a:pt x="1607" y="1286"/>
                    <a:pt x="697" y="697"/>
                    <a:pt x="1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1"/>
            <p:cNvSpPr/>
            <p:nvPr/>
          </p:nvSpPr>
          <p:spPr>
            <a:xfrm>
              <a:off x="2877976" y="2684086"/>
              <a:ext cx="193947" cy="78516"/>
            </a:xfrm>
            <a:custGeom>
              <a:avLst/>
              <a:gdLst/>
              <a:ahLst/>
              <a:cxnLst/>
              <a:rect l="l" t="t" r="r" b="b"/>
              <a:pathLst>
                <a:path w="6746" h="2731" fill="none" extrusionOk="0">
                  <a:moveTo>
                    <a:pt x="1" y="0"/>
                  </a:moveTo>
                  <a:cubicBezTo>
                    <a:pt x="857" y="910"/>
                    <a:pt x="1874" y="1553"/>
                    <a:pt x="2998" y="2035"/>
                  </a:cubicBezTo>
                  <a:cubicBezTo>
                    <a:pt x="4123" y="2463"/>
                    <a:pt x="5407" y="2730"/>
                    <a:pt x="6746" y="2463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1"/>
            <p:cNvSpPr/>
            <p:nvPr/>
          </p:nvSpPr>
          <p:spPr>
            <a:xfrm>
              <a:off x="2884129" y="2663300"/>
              <a:ext cx="40049" cy="41601"/>
            </a:xfrm>
            <a:custGeom>
              <a:avLst/>
              <a:gdLst/>
              <a:ahLst/>
              <a:cxnLst/>
              <a:rect l="l" t="t" r="r" b="b"/>
              <a:pathLst>
                <a:path w="1393" h="1447" extrusionOk="0">
                  <a:moveTo>
                    <a:pt x="1051" y="1"/>
                  </a:moveTo>
                  <a:cubicBezTo>
                    <a:pt x="978" y="1"/>
                    <a:pt x="911" y="27"/>
                    <a:pt x="857" y="81"/>
                  </a:cubicBezTo>
                  <a:lnTo>
                    <a:pt x="108" y="884"/>
                  </a:lnTo>
                  <a:cubicBezTo>
                    <a:pt x="1" y="991"/>
                    <a:pt x="1" y="1205"/>
                    <a:pt x="161" y="1366"/>
                  </a:cubicBezTo>
                  <a:cubicBezTo>
                    <a:pt x="242" y="1419"/>
                    <a:pt x="335" y="1446"/>
                    <a:pt x="422" y="1446"/>
                  </a:cubicBezTo>
                  <a:cubicBezTo>
                    <a:pt x="509" y="1446"/>
                    <a:pt x="590" y="1419"/>
                    <a:pt x="643" y="1366"/>
                  </a:cubicBezTo>
                  <a:lnTo>
                    <a:pt x="1339" y="509"/>
                  </a:lnTo>
                  <a:cubicBezTo>
                    <a:pt x="1393" y="349"/>
                    <a:pt x="1393" y="188"/>
                    <a:pt x="1286" y="81"/>
                  </a:cubicBezTo>
                  <a:cubicBezTo>
                    <a:pt x="1205" y="27"/>
                    <a:pt x="1125" y="1"/>
                    <a:pt x="1051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1"/>
            <p:cNvSpPr/>
            <p:nvPr/>
          </p:nvSpPr>
          <p:spPr>
            <a:xfrm>
              <a:off x="2911844" y="2682419"/>
              <a:ext cx="38496" cy="43844"/>
            </a:xfrm>
            <a:custGeom>
              <a:avLst/>
              <a:gdLst/>
              <a:ahLst/>
              <a:cxnLst/>
              <a:rect l="l" t="t" r="r" b="b"/>
              <a:pathLst>
                <a:path w="1339" h="1525" extrusionOk="0">
                  <a:moveTo>
                    <a:pt x="970" y="0"/>
                  </a:moveTo>
                  <a:cubicBezTo>
                    <a:pt x="877" y="0"/>
                    <a:pt x="783" y="46"/>
                    <a:pt x="750" y="112"/>
                  </a:cubicBezTo>
                  <a:lnTo>
                    <a:pt x="107" y="1022"/>
                  </a:lnTo>
                  <a:cubicBezTo>
                    <a:pt x="0" y="1129"/>
                    <a:pt x="54" y="1343"/>
                    <a:pt x="268" y="1450"/>
                  </a:cubicBezTo>
                  <a:cubicBezTo>
                    <a:pt x="340" y="1498"/>
                    <a:pt x="423" y="1525"/>
                    <a:pt x="498" y="1525"/>
                  </a:cubicBezTo>
                  <a:cubicBezTo>
                    <a:pt x="589" y="1525"/>
                    <a:pt x="667" y="1485"/>
                    <a:pt x="696" y="1397"/>
                  </a:cubicBezTo>
                  <a:lnTo>
                    <a:pt x="1285" y="433"/>
                  </a:lnTo>
                  <a:cubicBezTo>
                    <a:pt x="1339" y="326"/>
                    <a:pt x="1285" y="165"/>
                    <a:pt x="1124" y="58"/>
                  </a:cubicBezTo>
                  <a:cubicBezTo>
                    <a:pt x="1084" y="17"/>
                    <a:pt x="1027" y="0"/>
                    <a:pt x="97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1"/>
            <p:cNvSpPr/>
            <p:nvPr/>
          </p:nvSpPr>
          <p:spPr>
            <a:xfrm>
              <a:off x="2939530" y="2696909"/>
              <a:ext cx="43125" cy="47351"/>
            </a:xfrm>
            <a:custGeom>
              <a:avLst/>
              <a:gdLst/>
              <a:ahLst/>
              <a:cxnLst/>
              <a:rect l="l" t="t" r="r" b="b"/>
              <a:pathLst>
                <a:path w="1500" h="1647" extrusionOk="0">
                  <a:moveTo>
                    <a:pt x="850" y="1"/>
                  </a:moveTo>
                  <a:cubicBezTo>
                    <a:pt x="726" y="1"/>
                    <a:pt x="621" y="27"/>
                    <a:pt x="590" y="90"/>
                  </a:cubicBezTo>
                  <a:lnTo>
                    <a:pt x="54" y="1107"/>
                  </a:lnTo>
                  <a:cubicBezTo>
                    <a:pt x="1" y="1214"/>
                    <a:pt x="161" y="1428"/>
                    <a:pt x="429" y="1589"/>
                  </a:cubicBezTo>
                  <a:cubicBezTo>
                    <a:pt x="531" y="1629"/>
                    <a:pt x="634" y="1647"/>
                    <a:pt x="724" y="1647"/>
                  </a:cubicBezTo>
                  <a:cubicBezTo>
                    <a:pt x="870" y="1647"/>
                    <a:pt x="985" y="1601"/>
                    <a:pt x="1018" y="1535"/>
                  </a:cubicBezTo>
                  <a:lnTo>
                    <a:pt x="1446" y="464"/>
                  </a:lnTo>
                  <a:cubicBezTo>
                    <a:pt x="1500" y="357"/>
                    <a:pt x="1339" y="143"/>
                    <a:pt x="1125" y="36"/>
                  </a:cubicBezTo>
                  <a:cubicBezTo>
                    <a:pt x="1036" y="14"/>
                    <a:pt x="938" y="1"/>
                    <a:pt x="850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1"/>
            <p:cNvSpPr/>
            <p:nvPr/>
          </p:nvSpPr>
          <p:spPr>
            <a:xfrm>
              <a:off x="2978026" y="2708294"/>
              <a:ext cx="29267" cy="47179"/>
            </a:xfrm>
            <a:custGeom>
              <a:avLst/>
              <a:gdLst/>
              <a:ahLst/>
              <a:cxnLst/>
              <a:rect l="l" t="t" r="r" b="b"/>
              <a:pathLst>
                <a:path w="1018" h="1641" extrusionOk="0">
                  <a:moveTo>
                    <a:pt x="662" y="1"/>
                  </a:moveTo>
                  <a:cubicBezTo>
                    <a:pt x="534" y="1"/>
                    <a:pt x="419" y="88"/>
                    <a:pt x="375" y="175"/>
                  </a:cubicBezTo>
                  <a:lnTo>
                    <a:pt x="54" y="1246"/>
                  </a:lnTo>
                  <a:cubicBezTo>
                    <a:pt x="0" y="1407"/>
                    <a:pt x="107" y="1567"/>
                    <a:pt x="321" y="1621"/>
                  </a:cubicBezTo>
                  <a:cubicBezTo>
                    <a:pt x="362" y="1634"/>
                    <a:pt x="405" y="1641"/>
                    <a:pt x="448" y="1641"/>
                  </a:cubicBezTo>
                  <a:cubicBezTo>
                    <a:pt x="576" y="1641"/>
                    <a:pt x="696" y="1581"/>
                    <a:pt x="696" y="1460"/>
                  </a:cubicBezTo>
                  <a:lnTo>
                    <a:pt x="964" y="390"/>
                  </a:lnTo>
                  <a:cubicBezTo>
                    <a:pt x="1017" y="229"/>
                    <a:pt x="910" y="68"/>
                    <a:pt x="750" y="15"/>
                  </a:cubicBezTo>
                  <a:cubicBezTo>
                    <a:pt x="720" y="5"/>
                    <a:pt x="691" y="1"/>
                    <a:pt x="66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1"/>
            <p:cNvSpPr/>
            <p:nvPr/>
          </p:nvSpPr>
          <p:spPr>
            <a:xfrm>
              <a:off x="3010341" y="2714849"/>
              <a:ext cx="29267" cy="47754"/>
            </a:xfrm>
            <a:custGeom>
              <a:avLst/>
              <a:gdLst/>
              <a:ahLst/>
              <a:cxnLst/>
              <a:rect l="l" t="t" r="r" b="b"/>
              <a:pathLst>
                <a:path w="1018" h="1661" extrusionOk="0">
                  <a:moveTo>
                    <a:pt x="643" y="1"/>
                  </a:moveTo>
                  <a:cubicBezTo>
                    <a:pt x="429" y="1"/>
                    <a:pt x="214" y="55"/>
                    <a:pt x="214" y="215"/>
                  </a:cubicBezTo>
                  <a:lnTo>
                    <a:pt x="0" y="1339"/>
                  </a:lnTo>
                  <a:cubicBezTo>
                    <a:pt x="0" y="1446"/>
                    <a:pt x="214" y="1607"/>
                    <a:pt x="482" y="1660"/>
                  </a:cubicBezTo>
                  <a:cubicBezTo>
                    <a:pt x="750" y="1660"/>
                    <a:pt x="1017" y="1553"/>
                    <a:pt x="1017" y="1393"/>
                  </a:cubicBezTo>
                  <a:lnTo>
                    <a:pt x="1017" y="269"/>
                  </a:lnTo>
                  <a:cubicBezTo>
                    <a:pt x="1017" y="162"/>
                    <a:pt x="857" y="1"/>
                    <a:pt x="643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1"/>
            <p:cNvSpPr/>
            <p:nvPr/>
          </p:nvSpPr>
          <p:spPr>
            <a:xfrm>
              <a:off x="3048809" y="2714475"/>
              <a:ext cx="26191" cy="46978"/>
            </a:xfrm>
            <a:custGeom>
              <a:avLst/>
              <a:gdLst/>
              <a:ahLst/>
              <a:cxnLst/>
              <a:rect l="l" t="t" r="r" b="b"/>
              <a:pathLst>
                <a:path w="911" h="1634" extrusionOk="0">
                  <a:moveTo>
                    <a:pt x="349" y="0"/>
                  </a:moveTo>
                  <a:cubicBezTo>
                    <a:pt x="323" y="0"/>
                    <a:pt x="297" y="5"/>
                    <a:pt x="268" y="14"/>
                  </a:cubicBezTo>
                  <a:cubicBezTo>
                    <a:pt x="108" y="14"/>
                    <a:pt x="1" y="121"/>
                    <a:pt x="1" y="282"/>
                  </a:cubicBezTo>
                  <a:lnTo>
                    <a:pt x="108" y="1406"/>
                  </a:lnTo>
                  <a:cubicBezTo>
                    <a:pt x="108" y="1538"/>
                    <a:pt x="253" y="1634"/>
                    <a:pt x="423" y="1634"/>
                  </a:cubicBezTo>
                  <a:cubicBezTo>
                    <a:pt x="460" y="1634"/>
                    <a:pt x="498" y="1629"/>
                    <a:pt x="536" y="1620"/>
                  </a:cubicBezTo>
                  <a:cubicBezTo>
                    <a:pt x="750" y="1620"/>
                    <a:pt x="911" y="1459"/>
                    <a:pt x="857" y="1299"/>
                  </a:cubicBezTo>
                  <a:lnTo>
                    <a:pt x="589" y="228"/>
                  </a:lnTo>
                  <a:cubicBezTo>
                    <a:pt x="545" y="96"/>
                    <a:pt x="465" y="0"/>
                    <a:pt x="349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1"/>
            <p:cNvSpPr/>
            <p:nvPr/>
          </p:nvSpPr>
          <p:spPr>
            <a:xfrm>
              <a:off x="2910291" y="2723848"/>
              <a:ext cx="166261" cy="224969"/>
            </a:xfrm>
            <a:custGeom>
              <a:avLst/>
              <a:gdLst/>
              <a:ahLst/>
              <a:cxnLst/>
              <a:rect l="l" t="t" r="r" b="b"/>
              <a:pathLst>
                <a:path w="5783" h="7825" extrusionOk="0">
                  <a:moveTo>
                    <a:pt x="5601" y="1"/>
                  </a:moveTo>
                  <a:cubicBezTo>
                    <a:pt x="5093" y="1"/>
                    <a:pt x="4667" y="198"/>
                    <a:pt x="4283" y="437"/>
                  </a:cubicBezTo>
                  <a:cubicBezTo>
                    <a:pt x="3909" y="652"/>
                    <a:pt x="3587" y="973"/>
                    <a:pt x="3320" y="1240"/>
                  </a:cubicBezTo>
                  <a:cubicBezTo>
                    <a:pt x="2731" y="1883"/>
                    <a:pt x="2303" y="2525"/>
                    <a:pt x="1874" y="3168"/>
                  </a:cubicBezTo>
                  <a:cubicBezTo>
                    <a:pt x="1125" y="4506"/>
                    <a:pt x="483" y="5898"/>
                    <a:pt x="1" y="7396"/>
                  </a:cubicBezTo>
                  <a:lnTo>
                    <a:pt x="1393" y="7825"/>
                  </a:lnTo>
                  <a:cubicBezTo>
                    <a:pt x="1767" y="6486"/>
                    <a:pt x="2410" y="5148"/>
                    <a:pt x="3106" y="3917"/>
                  </a:cubicBezTo>
                  <a:cubicBezTo>
                    <a:pt x="3480" y="3328"/>
                    <a:pt x="3855" y="2739"/>
                    <a:pt x="4337" y="2257"/>
                  </a:cubicBezTo>
                  <a:cubicBezTo>
                    <a:pt x="4741" y="1803"/>
                    <a:pt x="5287" y="1396"/>
                    <a:pt x="5663" y="1396"/>
                  </a:cubicBezTo>
                  <a:cubicBezTo>
                    <a:pt x="5685" y="1396"/>
                    <a:pt x="5707" y="1398"/>
                    <a:pt x="5729" y="1401"/>
                  </a:cubicBezTo>
                  <a:lnTo>
                    <a:pt x="5782" y="9"/>
                  </a:lnTo>
                  <a:cubicBezTo>
                    <a:pt x="5721" y="4"/>
                    <a:pt x="5660" y="1"/>
                    <a:pt x="5601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1"/>
            <p:cNvSpPr/>
            <p:nvPr/>
          </p:nvSpPr>
          <p:spPr>
            <a:xfrm>
              <a:off x="2910291" y="2722554"/>
              <a:ext cx="166261" cy="213958"/>
            </a:xfrm>
            <a:custGeom>
              <a:avLst/>
              <a:gdLst/>
              <a:ahLst/>
              <a:cxnLst/>
              <a:rect l="l" t="t" r="r" b="b"/>
              <a:pathLst>
                <a:path w="5783" h="7442" fill="none" extrusionOk="0">
                  <a:moveTo>
                    <a:pt x="5782" y="54"/>
                  </a:moveTo>
                  <a:cubicBezTo>
                    <a:pt x="5193" y="1"/>
                    <a:pt x="4712" y="215"/>
                    <a:pt x="4283" y="482"/>
                  </a:cubicBezTo>
                  <a:cubicBezTo>
                    <a:pt x="3909" y="697"/>
                    <a:pt x="3587" y="1018"/>
                    <a:pt x="3320" y="1285"/>
                  </a:cubicBezTo>
                  <a:cubicBezTo>
                    <a:pt x="2731" y="1928"/>
                    <a:pt x="2303" y="2570"/>
                    <a:pt x="1874" y="3213"/>
                  </a:cubicBezTo>
                  <a:cubicBezTo>
                    <a:pt x="1125" y="4551"/>
                    <a:pt x="483" y="5943"/>
                    <a:pt x="1" y="744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1"/>
            <p:cNvSpPr/>
            <p:nvPr/>
          </p:nvSpPr>
          <p:spPr>
            <a:xfrm>
              <a:off x="2950311" y="2762574"/>
              <a:ext cx="124689" cy="186242"/>
            </a:xfrm>
            <a:custGeom>
              <a:avLst/>
              <a:gdLst/>
              <a:ahLst/>
              <a:cxnLst/>
              <a:rect l="l" t="t" r="r" b="b"/>
              <a:pathLst>
                <a:path w="4337" h="6478" fill="none" extrusionOk="0">
                  <a:moveTo>
                    <a:pt x="1" y="6478"/>
                  </a:moveTo>
                  <a:cubicBezTo>
                    <a:pt x="375" y="5139"/>
                    <a:pt x="1018" y="3801"/>
                    <a:pt x="1714" y="2570"/>
                  </a:cubicBezTo>
                  <a:cubicBezTo>
                    <a:pt x="2088" y="1981"/>
                    <a:pt x="2463" y="1392"/>
                    <a:pt x="2945" y="910"/>
                  </a:cubicBezTo>
                  <a:cubicBezTo>
                    <a:pt x="3373" y="429"/>
                    <a:pt x="3962" y="0"/>
                    <a:pt x="4337" y="54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1"/>
            <p:cNvSpPr/>
            <p:nvPr/>
          </p:nvSpPr>
          <p:spPr>
            <a:xfrm>
              <a:off x="2914920" y="2902241"/>
              <a:ext cx="49278" cy="34558"/>
            </a:xfrm>
            <a:custGeom>
              <a:avLst/>
              <a:gdLst/>
              <a:ahLst/>
              <a:cxnLst/>
              <a:rect l="l" t="t" r="r" b="b"/>
              <a:pathLst>
                <a:path w="1714" h="1202" extrusionOk="0">
                  <a:moveTo>
                    <a:pt x="402" y="0"/>
                  </a:moveTo>
                  <a:cubicBezTo>
                    <a:pt x="270" y="0"/>
                    <a:pt x="143" y="112"/>
                    <a:pt x="54" y="335"/>
                  </a:cubicBezTo>
                  <a:cubicBezTo>
                    <a:pt x="0" y="549"/>
                    <a:pt x="54" y="763"/>
                    <a:pt x="161" y="817"/>
                  </a:cubicBezTo>
                  <a:lnTo>
                    <a:pt x="1232" y="1191"/>
                  </a:lnTo>
                  <a:cubicBezTo>
                    <a:pt x="1253" y="1199"/>
                    <a:pt x="1274" y="1202"/>
                    <a:pt x="1295" y="1202"/>
                  </a:cubicBezTo>
                  <a:cubicBezTo>
                    <a:pt x="1433" y="1202"/>
                    <a:pt x="1560" y="1056"/>
                    <a:pt x="1606" y="870"/>
                  </a:cubicBezTo>
                  <a:cubicBezTo>
                    <a:pt x="1713" y="656"/>
                    <a:pt x="1660" y="442"/>
                    <a:pt x="1499" y="389"/>
                  </a:cubicBezTo>
                  <a:lnTo>
                    <a:pt x="482" y="14"/>
                  </a:lnTo>
                  <a:cubicBezTo>
                    <a:pt x="455" y="5"/>
                    <a:pt x="429" y="0"/>
                    <a:pt x="402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1"/>
            <p:cNvSpPr/>
            <p:nvPr/>
          </p:nvSpPr>
          <p:spPr>
            <a:xfrm>
              <a:off x="2931854" y="2860094"/>
              <a:ext cx="49278" cy="36800"/>
            </a:xfrm>
            <a:custGeom>
              <a:avLst/>
              <a:gdLst/>
              <a:ahLst/>
              <a:cxnLst/>
              <a:rect l="l" t="t" r="r" b="b"/>
              <a:pathLst>
                <a:path w="1714" h="1280" extrusionOk="0">
                  <a:moveTo>
                    <a:pt x="430" y="0"/>
                  </a:moveTo>
                  <a:cubicBezTo>
                    <a:pt x="307" y="0"/>
                    <a:pt x="191" y="135"/>
                    <a:pt x="107" y="302"/>
                  </a:cubicBezTo>
                  <a:cubicBezTo>
                    <a:pt x="0" y="516"/>
                    <a:pt x="0" y="784"/>
                    <a:pt x="161" y="837"/>
                  </a:cubicBezTo>
                  <a:lnTo>
                    <a:pt x="1178" y="1266"/>
                  </a:lnTo>
                  <a:cubicBezTo>
                    <a:pt x="1205" y="1275"/>
                    <a:pt x="1233" y="1279"/>
                    <a:pt x="1260" y="1279"/>
                  </a:cubicBezTo>
                  <a:cubicBezTo>
                    <a:pt x="1392" y="1279"/>
                    <a:pt x="1517" y="1175"/>
                    <a:pt x="1606" y="998"/>
                  </a:cubicBezTo>
                  <a:cubicBezTo>
                    <a:pt x="1713" y="784"/>
                    <a:pt x="1660" y="570"/>
                    <a:pt x="1553" y="516"/>
                  </a:cubicBezTo>
                  <a:lnTo>
                    <a:pt x="536" y="34"/>
                  </a:lnTo>
                  <a:cubicBezTo>
                    <a:pt x="500" y="11"/>
                    <a:pt x="465" y="0"/>
                    <a:pt x="43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1"/>
            <p:cNvSpPr/>
            <p:nvPr/>
          </p:nvSpPr>
          <p:spPr>
            <a:xfrm>
              <a:off x="2948788" y="2814094"/>
              <a:ext cx="53878" cy="48846"/>
            </a:xfrm>
            <a:custGeom>
              <a:avLst/>
              <a:gdLst/>
              <a:ahLst/>
              <a:cxnLst/>
              <a:rect l="l" t="t" r="r" b="b"/>
              <a:pathLst>
                <a:path w="1874" h="1699" extrusionOk="0">
                  <a:moveTo>
                    <a:pt x="732" y="1"/>
                  </a:moveTo>
                  <a:cubicBezTo>
                    <a:pt x="603" y="1"/>
                    <a:pt x="390" y="192"/>
                    <a:pt x="214" y="457"/>
                  </a:cubicBezTo>
                  <a:cubicBezTo>
                    <a:pt x="54" y="778"/>
                    <a:pt x="0" y="1099"/>
                    <a:pt x="161" y="1206"/>
                  </a:cubicBezTo>
                  <a:lnTo>
                    <a:pt x="1124" y="1688"/>
                  </a:lnTo>
                  <a:cubicBezTo>
                    <a:pt x="1145" y="1695"/>
                    <a:pt x="1166" y="1698"/>
                    <a:pt x="1188" y="1698"/>
                  </a:cubicBezTo>
                  <a:cubicBezTo>
                    <a:pt x="1338" y="1698"/>
                    <a:pt x="1519" y="1540"/>
                    <a:pt x="1660" y="1260"/>
                  </a:cubicBezTo>
                  <a:cubicBezTo>
                    <a:pt x="1820" y="992"/>
                    <a:pt x="1874" y="671"/>
                    <a:pt x="1767" y="617"/>
                  </a:cubicBezTo>
                  <a:lnTo>
                    <a:pt x="803" y="29"/>
                  </a:lnTo>
                  <a:cubicBezTo>
                    <a:pt x="784" y="10"/>
                    <a:pt x="760" y="1"/>
                    <a:pt x="73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1"/>
            <p:cNvSpPr/>
            <p:nvPr/>
          </p:nvSpPr>
          <p:spPr>
            <a:xfrm>
              <a:off x="2976474" y="2781348"/>
              <a:ext cx="46201" cy="40279"/>
            </a:xfrm>
            <a:custGeom>
              <a:avLst/>
              <a:gdLst/>
              <a:ahLst/>
              <a:cxnLst/>
              <a:rect l="l" t="t" r="r" b="b"/>
              <a:pathLst>
                <a:path w="1607" h="1401" extrusionOk="0">
                  <a:moveTo>
                    <a:pt x="523" y="0"/>
                  </a:moveTo>
                  <a:cubicBezTo>
                    <a:pt x="399" y="0"/>
                    <a:pt x="238" y="88"/>
                    <a:pt x="161" y="204"/>
                  </a:cubicBezTo>
                  <a:cubicBezTo>
                    <a:pt x="1" y="418"/>
                    <a:pt x="1" y="686"/>
                    <a:pt x="108" y="739"/>
                  </a:cubicBezTo>
                  <a:lnTo>
                    <a:pt x="1018" y="1382"/>
                  </a:lnTo>
                  <a:cubicBezTo>
                    <a:pt x="1056" y="1394"/>
                    <a:pt x="1094" y="1401"/>
                    <a:pt x="1131" y="1401"/>
                  </a:cubicBezTo>
                  <a:cubicBezTo>
                    <a:pt x="1254" y="1401"/>
                    <a:pt x="1377" y="1331"/>
                    <a:pt x="1500" y="1168"/>
                  </a:cubicBezTo>
                  <a:cubicBezTo>
                    <a:pt x="1607" y="1007"/>
                    <a:pt x="1607" y="793"/>
                    <a:pt x="1500" y="686"/>
                  </a:cubicBezTo>
                  <a:lnTo>
                    <a:pt x="643" y="43"/>
                  </a:lnTo>
                  <a:cubicBezTo>
                    <a:pt x="613" y="13"/>
                    <a:pt x="571" y="0"/>
                    <a:pt x="523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1"/>
            <p:cNvSpPr/>
            <p:nvPr/>
          </p:nvSpPr>
          <p:spPr>
            <a:xfrm>
              <a:off x="3001113" y="2742621"/>
              <a:ext cx="52354" cy="48933"/>
            </a:xfrm>
            <a:custGeom>
              <a:avLst/>
              <a:gdLst/>
              <a:ahLst/>
              <a:cxnLst/>
              <a:rect l="l" t="t" r="r" b="b"/>
              <a:pathLst>
                <a:path w="1821" h="1702" extrusionOk="0">
                  <a:moveTo>
                    <a:pt x="937" y="0"/>
                  </a:moveTo>
                  <a:cubicBezTo>
                    <a:pt x="791" y="0"/>
                    <a:pt x="558" y="83"/>
                    <a:pt x="375" y="266"/>
                  </a:cubicBezTo>
                  <a:cubicBezTo>
                    <a:pt x="107" y="534"/>
                    <a:pt x="0" y="855"/>
                    <a:pt x="107" y="962"/>
                  </a:cubicBezTo>
                  <a:lnTo>
                    <a:pt x="964" y="1658"/>
                  </a:lnTo>
                  <a:cubicBezTo>
                    <a:pt x="994" y="1688"/>
                    <a:pt x="1036" y="1701"/>
                    <a:pt x="1085" y="1701"/>
                  </a:cubicBezTo>
                  <a:cubicBezTo>
                    <a:pt x="1212" y="1701"/>
                    <a:pt x="1383" y="1613"/>
                    <a:pt x="1499" y="1497"/>
                  </a:cubicBezTo>
                  <a:cubicBezTo>
                    <a:pt x="1713" y="1283"/>
                    <a:pt x="1820" y="1123"/>
                    <a:pt x="1713" y="962"/>
                  </a:cubicBezTo>
                  <a:lnTo>
                    <a:pt x="1071" y="52"/>
                  </a:lnTo>
                  <a:cubicBezTo>
                    <a:pt x="1054" y="18"/>
                    <a:pt x="1005" y="0"/>
                    <a:pt x="937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3045732" y="2722266"/>
              <a:ext cx="35420" cy="48041"/>
            </a:xfrm>
            <a:custGeom>
              <a:avLst/>
              <a:gdLst/>
              <a:ahLst/>
              <a:cxnLst/>
              <a:rect l="l" t="t" r="r" b="b"/>
              <a:pathLst>
                <a:path w="1232" h="1671" extrusionOk="0">
                  <a:moveTo>
                    <a:pt x="683" y="0"/>
                  </a:moveTo>
                  <a:cubicBezTo>
                    <a:pt x="635" y="0"/>
                    <a:pt x="586" y="3"/>
                    <a:pt x="536" y="11"/>
                  </a:cubicBezTo>
                  <a:cubicBezTo>
                    <a:pt x="215" y="64"/>
                    <a:pt x="1" y="332"/>
                    <a:pt x="54" y="439"/>
                  </a:cubicBezTo>
                  <a:lnTo>
                    <a:pt x="536" y="1456"/>
                  </a:lnTo>
                  <a:cubicBezTo>
                    <a:pt x="589" y="1617"/>
                    <a:pt x="750" y="1670"/>
                    <a:pt x="857" y="1670"/>
                  </a:cubicBezTo>
                  <a:cubicBezTo>
                    <a:pt x="964" y="1617"/>
                    <a:pt x="1018" y="1510"/>
                    <a:pt x="1071" y="1349"/>
                  </a:cubicBezTo>
                  <a:lnTo>
                    <a:pt x="1232" y="278"/>
                  </a:lnTo>
                  <a:cubicBezTo>
                    <a:pt x="1232" y="139"/>
                    <a:pt x="991" y="0"/>
                    <a:pt x="683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3076524" y="2696391"/>
              <a:ext cx="52354" cy="84669"/>
            </a:xfrm>
            <a:custGeom>
              <a:avLst/>
              <a:gdLst/>
              <a:ahLst/>
              <a:cxnLst/>
              <a:rect l="l" t="t" r="r" b="b"/>
              <a:pathLst>
                <a:path w="1821" h="2945" extrusionOk="0">
                  <a:moveTo>
                    <a:pt x="1767" y="589"/>
                  </a:moveTo>
                  <a:cubicBezTo>
                    <a:pt x="1820" y="1071"/>
                    <a:pt x="1713" y="1767"/>
                    <a:pt x="1660" y="2195"/>
                  </a:cubicBezTo>
                  <a:cubicBezTo>
                    <a:pt x="1606" y="2624"/>
                    <a:pt x="1499" y="2677"/>
                    <a:pt x="1178" y="2784"/>
                  </a:cubicBezTo>
                  <a:cubicBezTo>
                    <a:pt x="857" y="2891"/>
                    <a:pt x="107" y="2945"/>
                    <a:pt x="161" y="2410"/>
                  </a:cubicBezTo>
                  <a:cubicBezTo>
                    <a:pt x="268" y="1874"/>
                    <a:pt x="375" y="1018"/>
                    <a:pt x="161" y="750"/>
                  </a:cubicBezTo>
                  <a:cubicBezTo>
                    <a:pt x="0" y="429"/>
                    <a:pt x="268" y="54"/>
                    <a:pt x="750" y="54"/>
                  </a:cubicBezTo>
                  <a:cubicBezTo>
                    <a:pt x="1178" y="1"/>
                    <a:pt x="1071" y="1"/>
                    <a:pt x="1231" y="1"/>
                  </a:cubicBezTo>
                  <a:cubicBezTo>
                    <a:pt x="1553" y="1"/>
                    <a:pt x="1713" y="375"/>
                    <a:pt x="1767" y="589"/>
                  </a:cubicBezTo>
                  <a:close/>
                </a:path>
              </a:pathLst>
            </a:custGeom>
            <a:solidFill>
              <a:srgbClr val="C7D4EE"/>
            </a:solidFill>
            <a:ln w="93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1"/>
            <p:cNvSpPr/>
            <p:nvPr/>
          </p:nvSpPr>
          <p:spPr>
            <a:xfrm>
              <a:off x="2414728" y="2914949"/>
              <a:ext cx="97003" cy="170861"/>
            </a:xfrm>
            <a:custGeom>
              <a:avLst/>
              <a:gdLst/>
              <a:ahLst/>
              <a:cxnLst/>
              <a:rect l="l" t="t" r="r" b="b"/>
              <a:pathLst>
                <a:path w="3374" h="5943" extrusionOk="0">
                  <a:moveTo>
                    <a:pt x="1018" y="0"/>
                  </a:moveTo>
                  <a:lnTo>
                    <a:pt x="1" y="214"/>
                  </a:lnTo>
                  <a:cubicBezTo>
                    <a:pt x="215" y="1178"/>
                    <a:pt x="268" y="2302"/>
                    <a:pt x="804" y="3319"/>
                  </a:cubicBezTo>
                  <a:cubicBezTo>
                    <a:pt x="911" y="3587"/>
                    <a:pt x="1071" y="3854"/>
                    <a:pt x="1232" y="4068"/>
                  </a:cubicBezTo>
                  <a:lnTo>
                    <a:pt x="1660" y="4711"/>
                  </a:lnTo>
                  <a:cubicBezTo>
                    <a:pt x="1981" y="5139"/>
                    <a:pt x="2249" y="5567"/>
                    <a:pt x="2784" y="5942"/>
                  </a:cubicBezTo>
                  <a:lnTo>
                    <a:pt x="3373" y="5139"/>
                  </a:lnTo>
                  <a:cubicBezTo>
                    <a:pt x="3052" y="4925"/>
                    <a:pt x="2731" y="4497"/>
                    <a:pt x="2463" y="4122"/>
                  </a:cubicBezTo>
                  <a:lnTo>
                    <a:pt x="2035" y="3480"/>
                  </a:lnTo>
                  <a:cubicBezTo>
                    <a:pt x="1874" y="3265"/>
                    <a:pt x="1767" y="3105"/>
                    <a:pt x="1660" y="2891"/>
                  </a:cubicBezTo>
                  <a:cubicBezTo>
                    <a:pt x="1285" y="2088"/>
                    <a:pt x="1232" y="1071"/>
                    <a:pt x="1018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1"/>
            <p:cNvSpPr/>
            <p:nvPr/>
          </p:nvSpPr>
          <p:spPr>
            <a:xfrm>
              <a:off x="2443966" y="2914949"/>
              <a:ext cx="67764" cy="147775"/>
            </a:xfrm>
            <a:custGeom>
              <a:avLst/>
              <a:gdLst/>
              <a:ahLst/>
              <a:cxnLst/>
              <a:rect l="l" t="t" r="r" b="b"/>
              <a:pathLst>
                <a:path w="2357" h="5140" fill="none" extrusionOk="0">
                  <a:moveTo>
                    <a:pt x="2356" y="5139"/>
                  </a:moveTo>
                  <a:cubicBezTo>
                    <a:pt x="2035" y="4925"/>
                    <a:pt x="1714" y="4497"/>
                    <a:pt x="1446" y="4122"/>
                  </a:cubicBezTo>
                  <a:lnTo>
                    <a:pt x="1018" y="3480"/>
                  </a:lnTo>
                  <a:cubicBezTo>
                    <a:pt x="857" y="3265"/>
                    <a:pt x="750" y="3105"/>
                    <a:pt x="643" y="2891"/>
                  </a:cubicBezTo>
                  <a:cubicBezTo>
                    <a:pt x="268" y="2088"/>
                    <a:pt x="215" y="1071"/>
                    <a:pt x="1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1"/>
            <p:cNvSpPr/>
            <p:nvPr/>
          </p:nvSpPr>
          <p:spPr>
            <a:xfrm>
              <a:off x="2414728" y="2921101"/>
              <a:ext cx="80069" cy="164709"/>
            </a:xfrm>
            <a:custGeom>
              <a:avLst/>
              <a:gdLst/>
              <a:ahLst/>
              <a:cxnLst/>
              <a:rect l="l" t="t" r="r" b="b"/>
              <a:pathLst>
                <a:path w="2785" h="5729" fill="none" extrusionOk="0">
                  <a:moveTo>
                    <a:pt x="1" y="0"/>
                  </a:moveTo>
                  <a:cubicBezTo>
                    <a:pt x="215" y="964"/>
                    <a:pt x="268" y="2088"/>
                    <a:pt x="804" y="3105"/>
                  </a:cubicBezTo>
                  <a:cubicBezTo>
                    <a:pt x="911" y="3373"/>
                    <a:pt x="1071" y="3640"/>
                    <a:pt x="1232" y="3854"/>
                  </a:cubicBezTo>
                  <a:lnTo>
                    <a:pt x="1660" y="4497"/>
                  </a:lnTo>
                  <a:cubicBezTo>
                    <a:pt x="1981" y="4925"/>
                    <a:pt x="2249" y="5353"/>
                    <a:pt x="2784" y="5728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1"/>
            <p:cNvSpPr/>
            <p:nvPr/>
          </p:nvSpPr>
          <p:spPr>
            <a:xfrm>
              <a:off x="2413204" y="2924178"/>
              <a:ext cx="35420" cy="21563"/>
            </a:xfrm>
            <a:custGeom>
              <a:avLst/>
              <a:gdLst/>
              <a:ahLst/>
              <a:cxnLst/>
              <a:rect l="l" t="t" r="r" b="b"/>
              <a:pathLst>
                <a:path w="1232" h="750" extrusionOk="0">
                  <a:moveTo>
                    <a:pt x="964" y="0"/>
                  </a:moveTo>
                  <a:lnTo>
                    <a:pt x="214" y="161"/>
                  </a:lnTo>
                  <a:cubicBezTo>
                    <a:pt x="107" y="161"/>
                    <a:pt x="0" y="321"/>
                    <a:pt x="54" y="482"/>
                  </a:cubicBezTo>
                  <a:cubicBezTo>
                    <a:pt x="54" y="643"/>
                    <a:pt x="161" y="750"/>
                    <a:pt x="268" y="750"/>
                  </a:cubicBezTo>
                  <a:lnTo>
                    <a:pt x="1071" y="643"/>
                  </a:lnTo>
                  <a:cubicBezTo>
                    <a:pt x="1178" y="589"/>
                    <a:pt x="1231" y="482"/>
                    <a:pt x="1178" y="268"/>
                  </a:cubicBezTo>
                  <a:cubicBezTo>
                    <a:pt x="1178" y="107"/>
                    <a:pt x="1071" y="0"/>
                    <a:pt x="96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1"/>
            <p:cNvSpPr/>
            <p:nvPr/>
          </p:nvSpPr>
          <p:spPr>
            <a:xfrm>
              <a:off x="2419356" y="2954940"/>
              <a:ext cx="33867" cy="21879"/>
            </a:xfrm>
            <a:custGeom>
              <a:avLst/>
              <a:gdLst/>
              <a:ahLst/>
              <a:cxnLst/>
              <a:rect l="l" t="t" r="r" b="b"/>
              <a:pathLst>
                <a:path w="1178" h="761" extrusionOk="0">
                  <a:moveTo>
                    <a:pt x="910" y="1"/>
                  </a:moveTo>
                  <a:lnTo>
                    <a:pt x="161" y="161"/>
                  </a:lnTo>
                  <a:cubicBezTo>
                    <a:pt x="54" y="161"/>
                    <a:pt x="0" y="322"/>
                    <a:pt x="0" y="483"/>
                  </a:cubicBezTo>
                  <a:cubicBezTo>
                    <a:pt x="47" y="622"/>
                    <a:pt x="133" y="761"/>
                    <a:pt x="225" y="761"/>
                  </a:cubicBezTo>
                  <a:cubicBezTo>
                    <a:pt x="239" y="761"/>
                    <a:pt x="254" y="757"/>
                    <a:pt x="268" y="750"/>
                  </a:cubicBezTo>
                  <a:lnTo>
                    <a:pt x="1017" y="590"/>
                  </a:lnTo>
                  <a:cubicBezTo>
                    <a:pt x="1124" y="536"/>
                    <a:pt x="1178" y="429"/>
                    <a:pt x="1178" y="269"/>
                  </a:cubicBezTo>
                  <a:cubicBezTo>
                    <a:pt x="1124" y="108"/>
                    <a:pt x="1017" y="1"/>
                    <a:pt x="91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1"/>
            <p:cNvSpPr/>
            <p:nvPr/>
          </p:nvSpPr>
          <p:spPr>
            <a:xfrm>
              <a:off x="2425509" y="2979579"/>
              <a:ext cx="36972" cy="32631"/>
            </a:xfrm>
            <a:custGeom>
              <a:avLst/>
              <a:gdLst/>
              <a:ahLst/>
              <a:cxnLst/>
              <a:rect l="l" t="t" r="r" b="b"/>
              <a:pathLst>
                <a:path w="1286" h="1135" extrusionOk="0">
                  <a:moveTo>
                    <a:pt x="910" y="0"/>
                  </a:moveTo>
                  <a:lnTo>
                    <a:pt x="161" y="214"/>
                  </a:lnTo>
                  <a:cubicBezTo>
                    <a:pt x="54" y="268"/>
                    <a:pt x="0" y="482"/>
                    <a:pt x="108" y="750"/>
                  </a:cubicBezTo>
                  <a:cubicBezTo>
                    <a:pt x="201" y="983"/>
                    <a:pt x="375" y="1135"/>
                    <a:pt x="489" y="1135"/>
                  </a:cubicBezTo>
                  <a:cubicBezTo>
                    <a:pt x="506" y="1135"/>
                    <a:pt x="522" y="1131"/>
                    <a:pt x="536" y="1125"/>
                  </a:cubicBezTo>
                  <a:lnTo>
                    <a:pt x="1232" y="803"/>
                  </a:lnTo>
                  <a:cubicBezTo>
                    <a:pt x="1285" y="750"/>
                    <a:pt x="1285" y="536"/>
                    <a:pt x="1232" y="322"/>
                  </a:cubicBezTo>
                  <a:cubicBezTo>
                    <a:pt x="1125" y="161"/>
                    <a:pt x="1018" y="0"/>
                    <a:pt x="91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1"/>
            <p:cNvSpPr/>
            <p:nvPr/>
          </p:nvSpPr>
          <p:spPr>
            <a:xfrm>
              <a:off x="2442443" y="3008243"/>
              <a:ext cx="33867" cy="28721"/>
            </a:xfrm>
            <a:custGeom>
              <a:avLst/>
              <a:gdLst/>
              <a:ahLst/>
              <a:cxnLst/>
              <a:rect l="l" t="t" r="r" b="b"/>
              <a:pathLst>
                <a:path w="1178" h="999" extrusionOk="0">
                  <a:moveTo>
                    <a:pt x="830" y="0"/>
                  </a:moveTo>
                  <a:cubicBezTo>
                    <a:pt x="803" y="0"/>
                    <a:pt x="776" y="7"/>
                    <a:pt x="750" y="20"/>
                  </a:cubicBezTo>
                  <a:lnTo>
                    <a:pt x="107" y="449"/>
                  </a:lnTo>
                  <a:cubicBezTo>
                    <a:pt x="0" y="502"/>
                    <a:pt x="0" y="663"/>
                    <a:pt x="107" y="823"/>
                  </a:cubicBezTo>
                  <a:cubicBezTo>
                    <a:pt x="195" y="911"/>
                    <a:pt x="318" y="998"/>
                    <a:pt x="389" y="998"/>
                  </a:cubicBezTo>
                  <a:cubicBezTo>
                    <a:pt x="405" y="998"/>
                    <a:pt x="419" y="994"/>
                    <a:pt x="429" y="984"/>
                  </a:cubicBezTo>
                  <a:lnTo>
                    <a:pt x="1124" y="556"/>
                  </a:lnTo>
                  <a:cubicBezTo>
                    <a:pt x="1178" y="449"/>
                    <a:pt x="1178" y="288"/>
                    <a:pt x="1071" y="181"/>
                  </a:cubicBezTo>
                  <a:cubicBezTo>
                    <a:pt x="991" y="61"/>
                    <a:pt x="910" y="0"/>
                    <a:pt x="83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1"/>
            <p:cNvSpPr/>
            <p:nvPr/>
          </p:nvSpPr>
          <p:spPr>
            <a:xfrm>
              <a:off x="2457824" y="3031501"/>
              <a:ext cx="36972" cy="33292"/>
            </a:xfrm>
            <a:custGeom>
              <a:avLst/>
              <a:gdLst/>
              <a:ahLst/>
              <a:cxnLst/>
              <a:rect l="l" t="t" r="r" b="b"/>
              <a:pathLst>
                <a:path w="1286" h="1158" extrusionOk="0">
                  <a:moveTo>
                    <a:pt x="811" y="1"/>
                  </a:moveTo>
                  <a:cubicBezTo>
                    <a:pt x="790" y="1"/>
                    <a:pt x="769" y="5"/>
                    <a:pt x="750" y="14"/>
                  </a:cubicBezTo>
                  <a:lnTo>
                    <a:pt x="108" y="443"/>
                  </a:lnTo>
                  <a:cubicBezTo>
                    <a:pt x="1" y="496"/>
                    <a:pt x="54" y="710"/>
                    <a:pt x="215" y="924"/>
                  </a:cubicBezTo>
                  <a:cubicBezTo>
                    <a:pt x="297" y="1088"/>
                    <a:pt x="441" y="1158"/>
                    <a:pt x="552" y="1158"/>
                  </a:cubicBezTo>
                  <a:cubicBezTo>
                    <a:pt x="586" y="1158"/>
                    <a:pt x="618" y="1151"/>
                    <a:pt x="643" y="1139"/>
                  </a:cubicBezTo>
                  <a:lnTo>
                    <a:pt x="1232" y="657"/>
                  </a:lnTo>
                  <a:cubicBezTo>
                    <a:pt x="1285" y="603"/>
                    <a:pt x="1285" y="389"/>
                    <a:pt x="1125" y="229"/>
                  </a:cubicBezTo>
                  <a:cubicBezTo>
                    <a:pt x="1037" y="96"/>
                    <a:pt x="912" y="1"/>
                    <a:pt x="811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1"/>
            <p:cNvSpPr/>
            <p:nvPr/>
          </p:nvSpPr>
          <p:spPr>
            <a:xfrm>
              <a:off x="2480910" y="3056284"/>
              <a:ext cx="30820" cy="31194"/>
            </a:xfrm>
            <a:custGeom>
              <a:avLst/>
              <a:gdLst/>
              <a:ahLst/>
              <a:cxnLst/>
              <a:rect l="l" t="t" r="r" b="b"/>
              <a:pathLst>
                <a:path w="1072" h="1085" extrusionOk="0">
                  <a:moveTo>
                    <a:pt x="756" y="1"/>
                  </a:moveTo>
                  <a:cubicBezTo>
                    <a:pt x="707" y="1"/>
                    <a:pt x="666" y="17"/>
                    <a:pt x="643" y="62"/>
                  </a:cubicBezTo>
                  <a:lnTo>
                    <a:pt x="54" y="598"/>
                  </a:lnTo>
                  <a:cubicBezTo>
                    <a:pt x="1" y="651"/>
                    <a:pt x="54" y="812"/>
                    <a:pt x="215" y="972"/>
                  </a:cubicBezTo>
                  <a:cubicBezTo>
                    <a:pt x="281" y="1039"/>
                    <a:pt x="408" y="1084"/>
                    <a:pt x="509" y="1084"/>
                  </a:cubicBezTo>
                  <a:cubicBezTo>
                    <a:pt x="571" y="1084"/>
                    <a:pt x="622" y="1067"/>
                    <a:pt x="643" y="1026"/>
                  </a:cubicBezTo>
                  <a:lnTo>
                    <a:pt x="1018" y="330"/>
                  </a:lnTo>
                  <a:cubicBezTo>
                    <a:pt x="1071" y="277"/>
                    <a:pt x="1071" y="170"/>
                    <a:pt x="964" y="62"/>
                  </a:cubicBezTo>
                  <a:cubicBezTo>
                    <a:pt x="902" y="32"/>
                    <a:pt x="823" y="1"/>
                    <a:pt x="75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1"/>
            <p:cNvSpPr/>
            <p:nvPr/>
          </p:nvSpPr>
          <p:spPr>
            <a:xfrm>
              <a:off x="2353174" y="3076524"/>
              <a:ext cx="149299" cy="115460"/>
            </a:xfrm>
            <a:custGeom>
              <a:avLst/>
              <a:gdLst/>
              <a:ahLst/>
              <a:cxnLst/>
              <a:rect l="l" t="t" r="r" b="b"/>
              <a:pathLst>
                <a:path w="5193" h="4016" extrusionOk="0">
                  <a:moveTo>
                    <a:pt x="4872" y="1"/>
                  </a:moveTo>
                  <a:cubicBezTo>
                    <a:pt x="3962" y="322"/>
                    <a:pt x="2998" y="697"/>
                    <a:pt x="2142" y="1286"/>
                  </a:cubicBezTo>
                  <a:cubicBezTo>
                    <a:pt x="1232" y="1821"/>
                    <a:pt x="536" y="2624"/>
                    <a:pt x="0" y="3480"/>
                  </a:cubicBezTo>
                  <a:lnTo>
                    <a:pt x="857" y="4016"/>
                  </a:lnTo>
                  <a:cubicBezTo>
                    <a:pt x="1339" y="3266"/>
                    <a:pt x="1928" y="2570"/>
                    <a:pt x="2677" y="2089"/>
                  </a:cubicBezTo>
                  <a:cubicBezTo>
                    <a:pt x="3426" y="1607"/>
                    <a:pt x="4283" y="1286"/>
                    <a:pt x="5193" y="964"/>
                  </a:cubicBezTo>
                  <a:lnTo>
                    <a:pt x="4872" y="1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1"/>
            <p:cNvSpPr/>
            <p:nvPr/>
          </p:nvSpPr>
          <p:spPr>
            <a:xfrm>
              <a:off x="2353174" y="3076524"/>
              <a:ext cx="140070" cy="100079"/>
            </a:xfrm>
            <a:custGeom>
              <a:avLst/>
              <a:gdLst/>
              <a:ahLst/>
              <a:cxnLst/>
              <a:rect l="l" t="t" r="r" b="b"/>
              <a:pathLst>
                <a:path w="4872" h="3481" fill="none" extrusionOk="0">
                  <a:moveTo>
                    <a:pt x="4872" y="1"/>
                  </a:moveTo>
                  <a:cubicBezTo>
                    <a:pt x="3962" y="322"/>
                    <a:pt x="2998" y="697"/>
                    <a:pt x="2142" y="1286"/>
                  </a:cubicBezTo>
                  <a:cubicBezTo>
                    <a:pt x="1232" y="1821"/>
                    <a:pt x="536" y="2624"/>
                    <a:pt x="0" y="348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1"/>
            <p:cNvSpPr/>
            <p:nvPr/>
          </p:nvSpPr>
          <p:spPr>
            <a:xfrm>
              <a:off x="2377784" y="3104239"/>
              <a:ext cx="124689" cy="87745"/>
            </a:xfrm>
            <a:custGeom>
              <a:avLst/>
              <a:gdLst/>
              <a:ahLst/>
              <a:cxnLst/>
              <a:rect l="l" t="t" r="r" b="b"/>
              <a:pathLst>
                <a:path w="4337" h="3052" fill="none" extrusionOk="0">
                  <a:moveTo>
                    <a:pt x="1" y="3052"/>
                  </a:moveTo>
                  <a:cubicBezTo>
                    <a:pt x="483" y="2302"/>
                    <a:pt x="1072" y="1606"/>
                    <a:pt x="1821" y="1125"/>
                  </a:cubicBezTo>
                  <a:cubicBezTo>
                    <a:pt x="2570" y="643"/>
                    <a:pt x="3427" y="322"/>
                    <a:pt x="4337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1"/>
            <p:cNvSpPr/>
            <p:nvPr/>
          </p:nvSpPr>
          <p:spPr>
            <a:xfrm>
              <a:off x="2359326" y="3157513"/>
              <a:ext cx="32344" cy="28922"/>
            </a:xfrm>
            <a:custGeom>
              <a:avLst/>
              <a:gdLst/>
              <a:ahLst/>
              <a:cxnLst/>
              <a:rect l="l" t="t" r="r" b="b"/>
              <a:pathLst>
                <a:path w="1125" h="1006" extrusionOk="0">
                  <a:moveTo>
                    <a:pt x="349" y="1"/>
                  </a:moveTo>
                  <a:cubicBezTo>
                    <a:pt x="268" y="1"/>
                    <a:pt x="188" y="61"/>
                    <a:pt x="108" y="182"/>
                  </a:cubicBezTo>
                  <a:cubicBezTo>
                    <a:pt x="1" y="289"/>
                    <a:pt x="1" y="449"/>
                    <a:pt x="54" y="503"/>
                  </a:cubicBezTo>
                  <a:lnTo>
                    <a:pt x="697" y="985"/>
                  </a:lnTo>
                  <a:cubicBezTo>
                    <a:pt x="725" y="999"/>
                    <a:pt x="758" y="1006"/>
                    <a:pt x="791" y="1006"/>
                  </a:cubicBezTo>
                  <a:cubicBezTo>
                    <a:pt x="882" y="1006"/>
                    <a:pt x="979" y="956"/>
                    <a:pt x="1018" y="877"/>
                  </a:cubicBezTo>
                  <a:cubicBezTo>
                    <a:pt x="1125" y="717"/>
                    <a:pt x="1125" y="610"/>
                    <a:pt x="1018" y="556"/>
                  </a:cubicBezTo>
                  <a:lnTo>
                    <a:pt x="429" y="21"/>
                  </a:lnTo>
                  <a:cubicBezTo>
                    <a:pt x="402" y="8"/>
                    <a:pt x="375" y="1"/>
                    <a:pt x="34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1"/>
            <p:cNvSpPr/>
            <p:nvPr/>
          </p:nvSpPr>
          <p:spPr>
            <a:xfrm>
              <a:off x="2377784" y="3134886"/>
              <a:ext cx="32372" cy="30015"/>
            </a:xfrm>
            <a:custGeom>
              <a:avLst/>
              <a:gdLst/>
              <a:ahLst/>
              <a:cxnLst/>
              <a:rect l="l" t="t" r="r" b="b"/>
              <a:pathLst>
                <a:path w="1126" h="1044" extrusionOk="0">
                  <a:moveTo>
                    <a:pt x="384" y="0"/>
                  </a:moveTo>
                  <a:cubicBezTo>
                    <a:pt x="314" y="0"/>
                    <a:pt x="228" y="46"/>
                    <a:pt x="162" y="112"/>
                  </a:cubicBezTo>
                  <a:cubicBezTo>
                    <a:pt x="1" y="273"/>
                    <a:pt x="1" y="433"/>
                    <a:pt x="55" y="487"/>
                  </a:cubicBezTo>
                  <a:lnTo>
                    <a:pt x="643" y="1022"/>
                  </a:lnTo>
                  <a:cubicBezTo>
                    <a:pt x="672" y="1036"/>
                    <a:pt x="701" y="1043"/>
                    <a:pt x="729" y="1043"/>
                  </a:cubicBezTo>
                  <a:cubicBezTo>
                    <a:pt x="808" y="1043"/>
                    <a:pt x="886" y="993"/>
                    <a:pt x="965" y="915"/>
                  </a:cubicBezTo>
                  <a:cubicBezTo>
                    <a:pt x="1072" y="862"/>
                    <a:pt x="1125" y="701"/>
                    <a:pt x="1018" y="647"/>
                  </a:cubicBezTo>
                  <a:lnTo>
                    <a:pt x="483" y="59"/>
                  </a:lnTo>
                  <a:cubicBezTo>
                    <a:pt x="462" y="18"/>
                    <a:pt x="426" y="0"/>
                    <a:pt x="38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1"/>
            <p:cNvSpPr/>
            <p:nvPr/>
          </p:nvSpPr>
          <p:spPr>
            <a:xfrm>
              <a:off x="2396270" y="3113410"/>
              <a:ext cx="36972" cy="34874"/>
            </a:xfrm>
            <a:custGeom>
              <a:avLst/>
              <a:gdLst/>
              <a:ahLst/>
              <a:cxnLst/>
              <a:rect l="l" t="t" r="r" b="b"/>
              <a:pathLst>
                <a:path w="1286" h="1213" extrusionOk="0">
                  <a:moveTo>
                    <a:pt x="693" y="0"/>
                  </a:moveTo>
                  <a:cubicBezTo>
                    <a:pt x="598" y="0"/>
                    <a:pt x="460" y="59"/>
                    <a:pt x="322" y="163"/>
                  </a:cubicBezTo>
                  <a:cubicBezTo>
                    <a:pt x="107" y="324"/>
                    <a:pt x="0" y="484"/>
                    <a:pt x="107" y="591"/>
                  </a:cubicBezTo>
                  <a:lnTo>
                    <a:pt x="589" y="1180"/>
                  </a:lnTo>
                  <a:cubicBezTo>
                    <a:pt x="609" y="1200"/>
                    <a:pt x="650" y="1212"/>
                    <a:pt x="702" y="1212"/>
                  </a:cubicBezTo>
                  <a:cubicBezTo>
                    <a:pt x="792" y="1212"/>
                    <a:pt x="916" y="1175"/>
                    <a:pt x="1017" y="1073"/>
                  </a:cubicBezTo>
                  <a:cubicBezTo>
                    <a:pt x="1178" y="966"/>
                    <a:pt x="1285" y="806"/>
                    <a:pt x="1232" y="698"/>
                  </a:cubicBezTo>
                  <a:lnTo>
                    <a:pt x="803" y="56"/>
                  </a:lnTo>
                  <a:cubicBezTo>
                    <a:pt x="784" y="18"/>
                    <a:pt x="745" y="0"/>
                    <a:pt x="69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1"/>
            <p:cNvSpPr/>
            <p:nvPr/>
          </p:nvSpPr>
          <p:spPr>
            <a:xfrm>
              <a:off x="2425509" y="3099466"/>
              <a:ext cx="27715" cy="31970"/>
            </a:xfrm>
            <a:custGeom>
              <a:avLst/>
              <a:gdLst/>
              <a:ahLst/>
              <a:cxnLst/>
              <a:rect l="l" t="t" r="r" b="b"/>
              <a:pathLst>
                <a:path w="964" h="1112" extrusionOk="0">
                  <a:moveTo>
                    <a:pt x="390" y="1"/>
                  </a:moveTo>
                  <a:cubicBezTo>
                    <a:pt x="337" y="1"/>
                    <a:pt x="276" y="18"/>
                    <a:pt x="215" y="59"/>
                  </a:cubicBezTo>
                  <a:cubicBezTo>
                    <a:pt x="54" y="113"/>
                    <a:pt x="0" y="273"/>
                    <a:pt x="54" y="381"/>
                  </a:cubicBezTo>
                  <a:lnTo>
                    <a:pt x="429" y="1023"/>
                  </a:lnTo>
                  <a:cubicBezTo>
                    <a:pt x="460" y="1086"/>
                    <a:pt x="528" y="1112"/>
                    <a:pt x="601" y="1112"/>
                  </a:cubicBezTo>
                  <a:cubicBezTo>
                    <a:pt x="652" y="1112"/>
                    <a:pt x="706" y="1099"/>
                    <a:pt x="750" y="1076"/>
                  </a:cubicBezTo>
                  <a:cubicBezTo>
                    <a:pt x="910" y="1023"/>
                    <a:pt x="964" y="862"/>
                    <a:pt x="910" y="809"/>
                  </a:cubicBezTo>
                  <a:lnTo>
                    <a:pt x="536" y="113"/>
                  </a:lnTo>
                  <a:cubicBezTo>
                    <a:pt x="536" y="47"/>
                    <a:pt x="474" y="1"/>
                    <a:pt x="39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1"/>
            <p:cNvSpPr/>
            <p:nvPr/>
          </p:nvSpPr>
          <p:spPr>
            <a:xfrm>
              <a:off x="2448595" y="3086529"/>
              <a:ext cx="32344" cy="34126"/>
            </a:xfrm>
            <a:custGeom>
              <a:avLst/>
              <a:gdLst/>
              <a:ahLst/>
              <a:cxnLst/>
              <a:rect l="l" t="t" r="r" b="b"/>
              <a:pathLst>
                <a:path w="1125" h="1187" extrusionOk="0">
                  <a:moveTo>
                    <a:pt x="649" y="1"/>
                  </a:moveTo>
                  <a:cubicBezTo>
                    <a:pt x="576" y="1"/>
                    <a:pt x="482" y="28"/>
                    <a:pt x="375" y="81"/>
                  </a:cubicBezTo>
                  <a:cubicBezTo>
                    <a:pt x="161" y="135"/>
                    <a:pt x="0" y="295"/>
                    <a:pt x="54" y="402"/>
                  </a:cubicBezTo>
                  <a:lnTo>
                    <a:pt x="375" y="1098"/>
                  </a:lnTo>
                  <a:cubicBezTo>
                    <a:pt x="406" y="1161"/>
                    <a:pt x="493" y="1187"/>
                    <a:pt x="591" y="1187"/>
                  </a:cubicBezTo>
                  <a:cubicBezTo>
                    <a:pt x="661" y="1187"/>
                    <a:pt x="737" y="1174"/>
                    <a:pt x="803" y="1152"/>
                  </a:cubicBezTo>
                  <a:cubicBezTo>
                    <a:pt x="964" y="1045"/>
                    <a:pt x="1125" y="938"/>
                    <a:pt x="1071" y="831"/>
                  </a:cubicBezTo>
                  <a:lnTo>
                    <a:pt x="803" y="81"/>
                  </a:lnTo>
                  <a:cubicBezTo>
                    <a:pt x="777" y="28"/>
                    <a:pt x="723" y="1"/>
                    <a:pt x="64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1"/>
            <p:cNvSpPr/>
            <p:nvPr/>
          </p:nvSpPr>
          <p:spPr>
            <a:xfrm>
              <a:off x="2479386" y="3077473"/>
              <a:ext cx="24639" cy="33551"/>
            </a:xfrm>
            <a:custGeom>
              <a:avLst/>
              <a:gdLst/>
              <a:ahLst/>
              <a:cxnLst/>
              <a:rect l="l" t="t" r="r" b="b"/>
              <a:pathLst>
                <a:path w="857" h="1167" extrusionOk="0">
                  <a:moveTo>
                    <a:pt x="385" y="0"/>
                  </a:moveTo>
                  <a:cubicBezTo>
                    <a:pt x="350" y="0"/>
                    <a:pt x="311" y="7"/>
                    <a:pt x="268" y="21"/>
                  </a:cubicBezTo>
                  <a:cubicBezTo>
                    <a:pt x="107" y="75"/>
                    <a:pt x="0" y="182"/>
                    <a:pt x="54" y="289"/>
                  </a:cubicBezTo>
                  <a:lnTo>
                    <a:pt x="321" y="1038"/>
                  </a:lnTo>
                  <a:cubicBezTo>
                    <a:pt x="321" y="1117"/>
                    <a:pt x="407" y="1167"/>
                    <a:pt x="516" y="1167"/>
                  </a:cubicBezTo>
                  <a:cubicBezTo>
                    <a:pt x="556" y="1167"/>
                    <a:pt x="599" y="1160"/>
                    <a:pt x="642" y="1146"/>
                  </a:cubicBezTo>
                  <a:cubicBezTo>
                    <a:pt x="749" y="1092"/>
                    <a:pt x="857" y="985"/>
                    <a:pt x="857" y="878"/>
                  </a:cubicBezTo>
                  <a:lnTo>
                    <a:pt x="589" y="128"/>
                  </a:lnTo>
                  <a:cubicBezTo>
                    <a:pt x="550" y="50"/>
                    <a:pt x="482" y="0"/>
                    <a:pt x="38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1"/>
            <p:cNvSpPr/>
            <p:nvPr/>
          </p:nvSpPr>
          <p:spPr>
            <a:xfrm>
              <a:off x="2396270" y="3332025"/>
              <a:ext cx="195471" cy="112729"/>
            </a:xfrm>
            <a:custGeom>
              <a:avLst/>
              <a:gdLst/>
              <a:ahLst/>
              <a:cxnLst/>
              <a:rect l="l" t="t" r="r" b="b"/>
              <a:pathLst>
                <a:path w="6799" h="3921" extrusionOk="0">
                  <a:moveTo>
                    <a:pt x="5889" y="0"/>
                  </a:moveTo>
                  <a:cubicBezTo>
                    <a:pt x="5461" y="964"/>
                    <a:pt x="4551" y="1820"/>
                    <a:pt x="3587" y="2355"/>
                  </a:cubicBezTo>
                  <a:cubicBezTo>
                    <a:pt x="2973" y="2711"/>
                    <a:pt x="2281" y="2930"/>
                    <a:pt x="1664" y="2930"/>
                  </a:cubicBezTo>
                  <a:cubicBezTo>
                    <a:pt x="1259" y="2930"/>
                    <a:pt x="886" y="2835"/>
                    <a:pt x="589" y="2623"/>
                  </a:cubicBezTo>
                  <a:lnTo>
                    <a:pt x="0" y="3426"/>
                  </a:lnTo>
                  <a:cubicBezTo>
                    <a:pt x="543" y="3788"/>
                    <a:pt x="1163" y="3921"/>
                    <a:pt x="1762" y="3921"/>
                  </a:cubicBezTo>
                  <a:cubicBezTo>
                    <a:pt x="1871" y="3921"/>
                    <a:pt x="1980" y="3916"/>
                    <a:pt x="2088" y="3908"/>
                  </a:cubicBezTo>
                  <a:cubicBezTo>
                    <a:pt x="2784" y="3801"/>
                    <a:pt x="3480" y="3587"/>
                    <a:pt x="4069" y="3265"/>
                  </a:cubicBezTo>
                  <a:cubicBezTo>
                    <a:pt x="4658" y="2944"/>
                    <a:pt x="5193" y="2516"/>
                    <a:pt x="5621" y="2088"/>
                  </a:cubicBezTo>
                  <a:cubicBezTo>
                    <a:pt x="6103" y="1606"/>
                    <a:pt x="6531" y="1071"/>
                    <a:pt x="6799" y="375"/>
                  </a:cubicBezTo>
                  <a:lnTo>
                    <a:pt x="5889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1"/>
            <p:cNvSpPr/>
            <p:nvPr/>
          </p:nvSpPr>
          <p:spPr>
            <a:xfrm>
              <a:off x="2413204" y="3332025"/>
              <a:ext cx="152375" cy="90821"/>
            </a:xfrm>
            <a:custGeom>
              <a:avLst/>
              <a:gdLst/>
              <a:ahLst/>
              <a:cxnLst/>
              <a:rect l="l" t="t" r="r" b="b"/>
              <a:pathLst>
                <a:path w="5300" h="3159" fill="none" extrusionOk="0">
                  <a:moveTo>
                    <a:pt x="5300" y="0"/>
                  </a:moveTo>
                  <a:cubicBezTo>
                    <a:pt x="4872" y="964"/>
                    <a:pt x="3962" y="1820"/>
                    <a:pt x="2998" y="2355"/>
                  </a:cubicBezTo>
                  <a:cubicBezTo>
                    <a:pt x="1981" y="2944"/>
                    <a:pt x="750" y="3158"/>
                    <a:pt x="0" y="2623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1"/>
            <p:cNvSpPr/>
            <p:nvPr/>
          </p:nvSpPr>
          <p:spPr>
            <a:xfrm>
              <a:off x="2396270" y="3342778"/>
              <a:ext cx="195471" cy="103155"/>
            </a:xfrm>
            <a:custGeom>
              <a:avLst/>
              <a:gdLst/>
              <a:ahLst/>
              <a:cxnLst/>
              <a:rect l="l" t="t" r="r" b="b"/>
              <a:pathLst>
                <a:path w="6799" h="3588" fill="none" extrusionOk="0">
                  <a:moveTo>
                    <a:pt x="0" y="3052"/>
                  </a:moveTo>
                  <a:cubicBezTo>
                    <a:pt x="643" y="3480"/>
                    <a:pt x="1392" y="3587"/>
                    <a:pt x="2088" y="3534"/>
                  </a:cubicBezTo>
                  <a:cubicBezTo>
                    <a:pt x="2784" y="3427"/>
                    <a:pt x="3480" y="3213"/>
                    <a:pt x="4069" y="2891"/>
                  </a:cubicBezTo>
                  <a:cubicBezTo>
                    <a:pt x="4658" y="2570"/>
                    <a:pt x="5193" y="2142"/>
                    <a:pt x="5621" y="1714"/>
                  </a:cubicBezTo>
                  <a:cubicBezTo>
                    <a:pt x="6103" y="1232"/>
                    <a:pt x="6531" y="697"/>
                    <a:pt x="6799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1"/>
            <p:cNvSpPr/>
            <p:nvPr/>
          </p:nvSpPr>
          <p:spPr>
            <a:xfrm>
              <a:off x="2407051" y="3411432"/>
              <a:ext cx="27715" cy="34241"/>
            </a:xfrm>
            <a:custGeom>
              <a:avLst/>
              <a:gdLst/>
              <a:ahLst/>
              <a:cxnLst/>
              <a:rect l="l" t="t" r="r" b="b"/>
              <a:pathLst>
                <a:path w="964" h="1191" extrusionOk="0">
                  <a:moveTo>
                    <a:pt x="601" y="1"/>
                  </a:moveTo>
                  <a:cubicBezTo>
                    <a:pt x="511" y="1"/>
                    <a:pt x="414" y="50"/>
                    <a:pt x="375" y="129"/>
                  </a:cubicBezTo>
                  <a:lnTo>
                    <a:pt x="0" y="825"/>
                  </a:lnTo>
                  <a:cubicBezTo>
                    <a:pt x="0" y="878"/>
                    <a:pt x="107" y="1092"/>
                    <a:pt x="375" y="1146"/>
                  </a:cubicBezTo>
                  <a:cubicBezTo>
                    <a:pt x="438" y="1177"/>
                    <a:pt x="500" y="1190"/>
                    <a:pt x="559" y="1190"/>
                  </a:cubicBezTo>
                  <a:cubicBezTo>
                    <a:pt x="701" y="1190"/>
                    <a:pt x="819" y="1114"/>
                    <a:pt x="857" y="1039"/>
                  </a:cubicBezTo>
                  <a:lnTo>
                    <a:pt x="964" y="289"/>
                  </a:lnTo>
                  <a:cubicBezTo>
                    <a:pt x="964" y="182"/>
                    <a:pt x="857" y="75"/>
                    <a:pt x="696" y="22"/>
                  </a:cubicBezTo>
                  <a:cubicBezTo>
                    <a:pt x="667" y="7"/>
                    <a:pt x="635" y="1"/>
                    <a:pt x="601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1"/>
            <p:cNvSpPr/>
            <p:nvPr/>
          </p:nvSpPr>
          <p:spPr>
            <a:xfrm>
              <a:off x="2448595" y="3413589"/>
              <a:ext cx="24639" cy="33868"/>
            </a:xfrm>
            <a:custGeom>
              <a:avLst/>
              <a:gdLst/>
              <a:ahLst/>
              <a:cxnLst/>
              <a:rect l="l" t="t" r="r" b="b"/>
              <a:pathLst>
                <a:path w="857" h="1178" extrusionOk="0">
                  <a:moveTo>
                    <a:pt x="268" y="0"/>
                  </a:moveTo>
                  <a:cubicBezTo>
                    <a:pt x="107" y="54"/>
                    <a:pt x="0" y="107"/>
                    <a:pt x="0" y="214"/>
                  </a:cubicBezTo>
                  <a:lnTo>
                    <a:pt x="54" y="1017"/>
                  </a:lnTo>
                  <a:cubicBezTo>
                    <a:pt x="54" y="1124"/>
                    <a:pt x="215" y="1178"/>
                    <a:pt x="482" y="1178"/>
                  </a:cubicBezTo>
                  <a:cubicBezTo>
                    <a:pt x="696" y="1124"/>
                    <a:pt x="857" y="1017"/>
                    <a:pt x="857" y="910"/>
                  </a:cubicBezTo>
                  <a:lnTo>
                    <a:pt x="643" y="107"/>
                  </a:lnTo>
                  <a:cubicBezTo>
                    <a:pt x="643" y="54"/>
                    <a:pt x="482" y="0"/>
                    <a:pt x="26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1"/>
            <p:cNvSpPr/>
            <p:nvPr/>
          </p:nvSpPr>
          <p:spPr>
            <a:xfrm>
              <a:off x="2476281" y="3401140"/>
              <a:ext cx="40049" cy="36570"/>
            </a:xfrm>
            <a:custGeom>
              <a:avLst/>
              <a:gdLst/>
              <a:ahLst/>
              <a:cxnLst/>
              <a:rect l="l" t="t" r="r" b="b"/>
              <a:pathLst>
                <a:path w="1393" h="1272" extrusionOk="0">
                  <a:moveTo>
                    <a:pt x="824" y="0"/>
                  </a:moveTo>
                  <a:cubicBezTo>
                    <a:pt x="714" y="0"/>
                    <a:pt x="562" y="46"/>
                    <a:pt x="429" y="112"/>
                  </a:cubicBezTo>
                  <a:cubicBezTo>
                    <a:pt x="162" y="219"/>
                    <a:pt x="1" y="380"/>
                    <a:pt x="1" y="487"/>
                  </a:cubicBezTo>
                  <a:lnTo>
                    <a:pt x="269" y="1236"/>
                  </a:lnTo>
                  <a:cubicBezTo>
                    <a:pt x="291" y="1258"/>
                    <a:pt x="350" y="1271"/>
                    <a:pt x="434" y="1271"/>
                  </a:cubicBezTo>
                  <a:cubicBezTo>
                    <a:pt x="553" y="1271"/>
                    <a:pt x="723" y="1245"/>
                    <a:pt x="911" y="1183"/>
                  </a:cubicBezTo>
                  <a:cubicBezTo>
                    <a:pt x="1179" y="1022"/>
                    <a:pt x="1393" y="808"/>
                    <a:pt x="1339" y="754"/>
                  </a:cubicBezTo>
                  <a:lnTo>
                    <a:pt x="965" y="58"/>
                  </a:lnTo>
                  <a:cubicBezTo>
                    <a:pt x="944" y="18"/>
                    <a:pt x="892" y="0"/>
                    <a:pt x="82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1"/>
            <p:cNvSpPr/>
            <p:nvPr/>
          </p:nvSpPr>
          <p:spPr>
            <a:xfrm>
              <a:off x="2510149" y="3384206"/>
              <a:ext cx="33896" cy="33407"/>
            </a:xfrm>
            <a:custGeom>
              <a:avLst/>
              <a:gdLst/>
              <a:ahLst/>
              <a:cxnLst/>
              <a:rect l="l" t="t" r="r" b="b"/>
              <a:pathLst>
                <a:path w="1179" h="1162" extrusionOk="0">
                  <a:moveTo>
                    <a:pt x="541" y="0"/>
                  </a:moveTo>
                  <a:cubicBezTo>
                    <a:pt x="467" y="0"/>
                    <a:pt x="368" y="46"/>
                    <a:pt x="268" y="112"/>
                  </a:cubicBezTo>
                  <a:cubicBezTo>
                    <a:pt x="108" y="219"/>
                    <a:pt x="1" y="380"/>
                    <a:pt x="108" y="433"/>
                  </a:cubicBezTo>
                  <a:lnTo>
                    <a:pt x="536" y="1129"/>
                  </a:lnTo>
                  <a:cubicBezTo>
                    <a:pt x="556" y="1149"/>
                    <a:pt x="590" y="1161"/>
                    <a:pt x="635" y="1161"/>
                  </a:cubicBezTo>
                  <a:cubicBezTo>
                    <a:pt x="714" y="1161"/>
                    <a:pt x="828" y="1124"/>
                    <a:pt x="964" y="1022"/>
                  </a:cubicBezTo>
                  <a:cubicBezTo>
                    <a:pt x="1125" y="915"/>
                    <a:pt x="1178" y="755"/>
                    <a:pt x="1125" y="647"/>
                  </a:cubicBezTo>
                  <a:lnTo>
                    <a:pt x="643" y="59"/>
                  </a:lnTo>
                  <a:cubicBezTo>
                    <a:pt x="623" y="18"/>
                    <a:pt x="587" y="0"/>
                    <a:pt x="54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1"/>
            <p:cNvSpPr/>
            <p:nvPr/>
          </p:nvSpPr>
          <p:spPr>
            <a:xfrm>
              <a:off x="2534788" y="3357785"/>
              <a:ext cx="41572" cy="37030"/>
            </a:xfrm>
            <a:custGeom>
              <a:avLst/>
              <a:gdLst/>
              <a:ahLst/>
              <a:cxnLst/>
              <a:rect l="l" t="t" r="r" b="b"/>
              <a:pathLst>
                <a:path w="1446" h="1288" extrusionOk="0">
                  <a:moveTo>
                    <a:pt x="654" y="0"/>
                  </a:moveTo>
                  <a:cubicBezTo>
                    <a:pt x="568" y="0"/>
                    <a:pt x="400" y="96"/>
                    <a:pt x="268" y="228"/>
                  </a:cubicBezTo>
                  <a:cubicBezTo>
                    <a:pt x="107" y="389"/>
                    <a:pt x="0" y="603"/>
                    <a:pt x="107" y="710"/>
                  </a:cubicBezTo>
                  <a:lnTo>
                    <a:pt x="643" y="1245"/>
                  </a:lnTo>
                  <a:cubicBezTo>
                    <a:pt x="657" y="1274"/>
                    <a:pt x="687" y="1287"/>
                    <a:pt x="726" y="1287"/>
                  </a:cubicBezTo>
                  <a:cubicBezTo>
                    <a:pt x="832" y="1287"/>
                    <a:pt x="1007" y="1188"/>
                    <a:pt x="1124" y="1031"/>
                  </a:cubicBezTo>
                  <a:cubicBezTo>
                    <a:pt x="1338" y="817"/>
                    <a:pt x="1446" y="549"/>
                    <a:pt x="1338" y="496"/>
                  </a:cubicBezTo>
                  <a:lnTo>
                    <a:pt x="696" y="14"/>
                  </a:lnTo>
                  <a:cubicBezTo>
                    <a:pt x="687" y="5"/>
                    <a:pt x="672" y="0"/>
                    <a:pt x="65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1"/>
            <p:cNvSpPr/>
            <p:nvPr/>
          </p:nvSpPr>
          <p:spPr>
            <a:xfrm>
              <a:off x="2559398" y="3331623"/>
              <a:ext cx="35420" cy="28520"/>
            </a:xfrm>
            <a:custGeom>
              <a:avLst/>
              <a:gdLst/>
              <a:ahLst/>
              <a:cxnLst/>
              <a:rect l="l" t="t" r="r" b="b"/>
              <a:pathLst>
                <a:path w="1232" h="992" extrusionOk="0">
                  <a:moveTo>
                    <a:pt x="318" y="0"/>
                  </a:moveTo>
                  <a:cubicBezTo>
                    <a:pt x="230" y="0"/>
                    <a:pt x="142" y="96"/>
                    <a:pt x="54" y="228"/>
                  </a:cubicBezTo>
                  <a:cubicBezTo>
                    <a:pt x="1" y="389"/>
                    <a:pt x="1" y="549"/>
                    <a:pt x="108" y="603"/>
                  </a:cubicBezTo>
                  <a:lnTo>
                    <a:pt x="750" y="978"/>
                  </a:lnTo>
                  <a:cubicBezTo>
                    <a:pt x="768" y="987"/>
                    <a:pt x="788" y="991"/>
                    <a:pt x="809" y="991"/>
                  </a:cubicBezTo>
                  <a:cubicBezTo>
                    <a:pt x="911" y="991"/>
                    <a:pt x="1036" y="887"/>
                    <a:pt x="1125" y="710"/>
                  </a:cubicBezTo>
                  <a:cubicBezTo>
                    <a:pt x="1232" y="496"/>
                    <a:pt x="1232" y="282"/>
                    <a:pt x="1125" y="282"/>
                  </a:cubicBezTo>
                  <a:lnTo>
                    <a:pt x="375" y="14"/>
                  </a:lnTo>
                  <a:cubicBezTo>
                    <a:pt x="356" y="5"/>
                    <a:pt x="337" y="0"/>
                    <a:pt x="31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1"/>
            <p:cNvSpPr/>
            <p:nvPr/>
          </p:nvSpPr>
          <p:spPr>
            <a:xfrm>
              <a:off x="2567103" y="3335101"/>
              <a:ext cx="43125" cy="223186"/>
            </a:xfrm>
            <a:custGeom>
              <a:avLst/>
              <a:gdLst/>
              <a:ahLst/>
              <a:cxnLst/>
              <a:rect l="l" t="t" r="r" b="b"/>
              <a:pathLst>
                <a:path w="1500" h="7763" extrusionOk="0">
                  <a:moveTo>
                    <a:pt x="375" y="0"/>
                  </a:moveTo>
                  <a:cubicBezTo>
                    <a:pt x="161" y="750"/>
                    <a:pt x="161" y="1392"/>
                    <a:pt x="161" y="1981"/>
                  </a:cubicBezTo>
                  <a:cubicBezTo>
                    <a:pt x="161" y="2570"/>
                    <a:pt x="54" y="3212"/>
                    <a:pt x="54" y="3801"/>
                  </a:cubicBezTo>
                  <a:cubicBezTo>
                    <a:pt x="0" y="4443"/>
                    <a:pt x="0" y="5086"/>
                    <a:pt x="54" y="5728"/>
                  </a:cubicBezTo>
                  <a:cubicBezTo>
                    <a:pt x="161" y="6370"/>
                    <a:pt x="214" y="7066"/>
                    <a:pt x="750" y="7762"/>
                  </a:cubicBezTo>
                  <a:lnTo>
                    <a:pt x="1499" y="7120"/>
                  </a:lnTo>
                  <a:cubicBezTo>
                    <a:pt x="1232" y="6799"/>
                    <a:pt x="1124" y="6210"/>
                    <a:pt x="1071" y="5674"/>
                  </a:cubicBezTo>
                  <a:cubicBezTo>
                    <a:pt x="1017" y="5086"/>
                    <a:pt x="1017" y="4497"/>
                    <a:pt x="1071" y="3854"/>
                  </a:cubicBezTo>
                  <a:cubicBezTo>
                    <a:pt x="1071" y="3265"/>
                    <a:pt x="1178" y="2677"/>
                    <a:pt x="1178" y="2034"/>
                  </a:cubicBezTo>
                  <a:cubicBezTo>
                    <a:pt x="1178" y="1445"/>
                    <a:pt x="1178" y="803"/>
                    <a:pt x="1339" y="321"/>
                  </a:cubicBezTo>
                  <a:lnTo>
                    <a:pt x="375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1"/>
            <p:cNvSpPr/>
            <p:nvPr/>
          </p:nvSpPr>
          <p:spPr>
            <a:xfrm>
              <a:off x="2567103" y="3335101"/>
              <a:ext cx="21563" cy="223186"/>
            </a:xfrm>
            <a:custGeom>
              <a:avLst/>
              <a:gdLst/>
              <a:ahLst/>
              <a:cxnLst/>
              <a:rect l="l" t="t" r="r" b="b"/>
              <a:pathLst>
                <a:path w="750" h="7763" fill="none" extrusionOk="0">
                  <a:moveTo>
                    <a:pt x="375" y="0"/>
                  </a:moveTo>
                  <a:cubicBezTo>
                    <a:pt x="161" y="750"/>
                    <a:pt x="161" y="1392"/>
                    <a:pt x="161" y="1981"/>
                  </a:cubicBezTo>
                  <a:cubicBezTo>
                    <a:pt x="161" y="2570"/>
                    <a:pt x="54" y="3212"/>
                    <a:pt x="54" y="3801"/>
                  </a:cubicBezTo>
                  <a:cubicBezTo>
                    <a:pt x="0" y="4443"/>
                    <a:pt x="0" y="5086"/>
                    <a:pt x="54" y="5728"/>
                  </a:cubicBezTo>
                  <a:cubicBezTo>
                    <a:pt x="161" y="6370"/>
                    <a:pt x="214" y="7066"/>
                    <a:pt x="750" y="7762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1"/>
            <p:cNvSpPr/>
            <p:nvPr/>
          </p:nvSpPr>
          <p:spPr>
            <a:xfrm>
              <a:off x="2596341" y="3344330"/>
              <a:ext cx="13886" cy="195471"/>
            </a:xfrm>
            <a:custGeom>
              <a:avLst/>
              <a:gdLst/>
              <a:ahLst/>
              <a:cxnLst/>
              <a:rect l="l" t="t" r="r" b="b"/>
              <a:pathLst>
                <a:path w="483" h="6799" fill="none" extrusionOk="0">
                  <a:moveTo>
                    <a:pt x="482" y="6799"/>
                  </a:moveTo>
                  <a:cubicBezTo>
                    <a:pt x="215" y="6478"/>
                    <a:pt x="107" y="5889"/>
                    <a:pt x="54" y="5353"/>
                  </a:cubicBezTo>
                  <a:cubicBezTo>
                    <a:pt x="0" y="4765"/>
                    <a:pt x="0" y="4176"/>
                    <a:pt x="54" y="3533"/>
                  </a:cubicBezTo>
                  <a:cubicBezTo>
                    <a:pt x="54" y="2944"/>
                    <a:pt x="161" y="2356"/>
                    <a:pt x="161" y="1713"/>
                  </a:cubicBezTo>
                  <a:cubicBezTo>
                    <a:pt x="161" y="1124"/>
                    <a:pt x="161" y="482"/>
                    <a:pt x="322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1"/>
            <p:cNvSpPr/>
            <p:nvPr/>
          </p:nvSpPr>
          <p:spPr>
            <a:xfrm>
              <a:off x="2573255" y="3517923"/>
              <a:ext cx="35420" cy="28347"/>
            </a:xfrm>
            <a:custGeom>
              <a:avLst/>
              <a:gdLst/>
              <a:ahLst/>
              <a:cxnLst/>
              <a:rect l="l" t="t" r="r" b="b"/>
              <a:pathLst>
                <a:path w="1232" h="986" extrusionOk="0">
                  <a:moveTo>
                    <a:pt x="954" y="1"/>
                  </a:moveTo>
                  <a:cubicBezTo>
                    <a:pt x="940" y="1"/>
                    <a:pt x="925" y="4"/>
                    <a:pt x="910" y="11"/>
                  </a:cubicBezTo>
                  <a:lnTo>
                    <a:pt x="108" y="172"/>
                  </a:lnTo>
                  <a:cubicBezTo>
                    <a:pt x="54" y="225"/>
                    <a:pt x="0" y="386"/>
                    <a:pt x="54" y="654"/>
                  </a:cubicBezTo>
                  <a:cubicBezTo>
                    <a:pt x="147" y="840"/>
                    <a:pt x="280" y="985"/>
                    <a:pt x="384" y="985"/>
                  </a:cubicBezTo>
                  <a:cubicBezTo>
                    <a:pt x="400" y="985"/>
                    <a:pt x="415" y="982"/>
                    <a:pt x="429" y="975"/>
                  </a:cubicBezTo>
                  <a:lnTo>
                    <a:pt x="1125" y="600"/>
                  </a:lnTo>
                  <a:cubicBezTo>
                    <a:pt x="1178" y="547"/>
                    <a:pt x="1232" y="386"/>
                    <a:pt x="1178" y="225"/>
                  </a:cubicBezTo>
                  <a:cubicBezTo>
                    <a:pt x="1132" y="133"/>
                    <a:pt x="1046" y="1"/>
                    <a:pt x="95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1"/>
            <p:cNvSpPr/>
            <p:nvPr/>
          </p:nvSpPr>
          <p:spPr>
            <a:xfrm>
              <a:off x="2567103" y="3484371"/>
              <a:ext cx="33867" cy="21591"/>
            </a:xfrm>
            <a:custGeom>
              <a:avLst/>
              <a:gdLst/>
              <a:ahLst/>
              <a:cxnLst/>
              <a:rect l="l" t="t" r="r" b="b"/>
              <a:pathLst>
                <a:path w="1178" h="751" extrusionOk="0">
                  <a:moveTo>
                    <a:pt x="161" y="1"/>
                  </a:moveTo>
                  <a:cubicBezTo>
                    <a:pt x="107" y="1"/>
                    <a:pt x="0" y="161"/>
                    <a:pt x="0" y="375"/>
                  </a:cubicBezTo>
                  <a:cubicBezTo>
                    <a:pt x="54" y="589"/>
                    <a:pt x="161" y="750"/>
                    <a:pt x="268" y="750"/>
                  </a:cubicBezTo>
                  <a:lnTo>
                    <a:pt x="1017" y="643"/>
                  </a:lnTo>
                  <a:cubicBezTo>
                    <a:pt x="1124" y="643"/>
                    <a:pt x="1178" y="482"/>
                    <a:pt x="1178" y="322"/>
                  </a:cubicBezTo>
                  <a:cubicBezTo>
                    <a:pt x="1178" y="108"/>
                    <a:pt x="1071" y="1"/>
                    <a:pt x="96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1"/>
            <p:cNvSpPr/>
            <p:nvPr/>
          </p:nvSpPr>
          <p:spPr>
            <a:xfrm>
              <a:off x="2567103" y="3441275"/>
              <a:ext cx="33867" cy="32344"/>
            </a:xfrm>
            <a:custGeom>
              <a:avLst/>
              <a:gdLst/>
              <a:ahLst/>
              <a:cxnLst/>
              <a:rect l="l" t="t" r="r" b="b"/>
              <a:pathLst>
                <a:path w="1178" h="1125" extrusionOk="0">
                  <a:moveTo>
                    <a:pt x="214" y="1"/>
                  </a:moveTo>
                  <a:cubicBezTo>
                    <a:pt x="107" y="1"/>
                    <a:pt x="0" y="268"/>
                    <a:pt x="0" y="536"/>
                  </a:cubicBezTo>
                  <a:cubicBezTo>
                    <a:pt x="0" y="857"/>
                    <a:pt x="54" y="1125"/>
                    <a:pt x="161" y="1125"/>
                  </a:cubicBezTo>
                  <a:lnTo>
                    <a:pt x="964" y="1125"/>
                  </a:lnTo>
                  <a:cubicBezTo>
                    <a:pt x="1071" y="1125"/>
                    <a:pt x="1178" y="857"/>
                    <a:pt x="1178" y="590"/>
                  </a:cubicBezTo>
                  <a:cubicBezTo>
                    <a:pt x="1178" y="322"/>
                    <a:pt x="1124" y="54"/>
                    <a:pt x="1017" y="54"/>
                  </a:cubicBezTo>
                  <a:lnTo>
                    <a:pt x="214" y="1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1"/>
            <p:cNvSpPr/>
            <p:nvPr/>
          </p:nvSpPr>
          <p:spPr>
            <a:xfrm>
              <a:off x="2568626" y="3410513"/>
              <a:ext cx="33896" cy="21563"/>
            </a:xfrm>
            <a:custGeom>
              <a:avLst/>
              <a:gdLst/>
              <a:ahLst/>
              <a:cxnLst/>
              <a:rect l="l" t="t" r="r" b="b"/>
              <a:pathLst>
                <a:path w="1179" h="750" extrusionOk="0">
                  <a:moveTo>
                    <a:pt x="215" y="0"/>
                  </a:moveTo>
                  <a:cubicBezTo>
                    <a:pt x="108" y="0"/>
                    <a:pt x="54" y="107"/>
                    <a:pt x="1" y="321"/>
                  </a:cubicBezTo>
                  <a:cubicBezTo>
                    <a:pt x="1" y="535"/>
                    <a:pt x="54" y="696"/>
                    <a:pt x="161" y="696"/>
                  </a:cubicBezTo>
                  <a:lnTo>
                    <a:pt x="964" y="750"/>
                  </a:lnTo>
                  <a:cubicBezTo>
                    <a:pt x="1071" y="750"/>
                    <a:pt x="1179" y="589"/>
                    <a:pt x="1179" y="428"/>
                  </a:cubicBezTo>
                  <a:cubicBezTo>
                    <a:pt x="1179" y="214"/>
                    <a:pt x="1125" y="54"/>
                    <a:pt x="1018" y="54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1"/>
            <p:cNvSpPr/>
            <p:nvPr/>
          </p:nvSpPr>
          <p:spPr>
            <a:xfrm>
              <a:off x="2570179" y="3368940"/>
              <a:ext cx="33896" cy="29268"/>
            </a:xfrm>
            <a:custGeom>
              <a:avLst/>
              <a:gdLst/>
              <a:ahLst/>
              <a:cxnLst/>
              <a:rect l="l" t="t" r="r" b="b"/>
              <a:pathLst>
                <a:path w="1179" h="1018" extrusionOk="0">
                  <a:moveTo>
                    <a:pt x="215" y="1"/>
                  </a:moveTo>
                  <a:cubicBezTo>
                    <a:pt x="107" y="1"/>
                    <a:pt x="0" y="215"/>
                    <a:pt x="0" y="536"/>
                  </a:cubicBezTo>
                  <a:cubicBezTo>
                    <a:pt x="0" y="804"/>
                    <a:pt x="107" y="1018"/>
                    <a:pt x="215" y="1018"/>
                  </a:cubicBezTo>
                  <a:lnTo>
                    <a:pt x="964" y="1018"/>
                  </a:lnTo>
                  <a:cubicBezTo>
                    <a:pt x="1071" y="1018"/>
                    <a:pt x="1178" y="804"/>
                    <a:pt x="1178" y="590"/>
                  </a:cubicBezTo>
                  <a:cubicBezTo>
                    <a:pt x="1178" y="322"/>
                    <a:pt x="1125" y="108"/>
                    <a:pt x="1017" y="108"/>
                  </a:cubicBezTo>
                  <a:lnTo>
                    <a:pt x="215" y="1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1"/>
            <p:cNvSpPr/>
            <p:nvPr/>
          </p:nvSpPr>
          <p:spPr>
            <a:xfrm>
              <a:off x="2573255" y="3333549"/>
              <a:ext cx="35420" cy="26191"/>
            </a:xfrm>
            <a:custGeom>
              <a:avLst/>
              <a:gdLst/>
              <a:ahLst/>
              <a:cxnLst/>
              <a:rect l="l" t="t" r="r" b="b"/>
              <a:pathLst>
                <a:path w="1232" h="911" extrusionOk="0">
                  <a:moveTo>
                    <a:pt x="375" y="1"/>
                  </a:moveTo>
                  <a:cubicBezTo>
                    <a:pt x="268" y="1"/>
                    <a:pt x="108" y="161"/>
                    <a:pt x="54" y="375"/>
                  </a:cubicBezTo>
                  <a:cubicBezTo>
                    <a:pt x="0" y="589"/>
                    <a:pt x="54" y="804"/>
                    <a:pt x="161" y="804"/>
                  </a:cubicBezTo>
                  <a:lnTo>
                    <a:pt x="964" y="911"/>
                  </a:lnTo>
                  <a:cubicBezTo>
                    <a:pt x="1071" y="911"/>
                    <a:pt x="1178" y="804"/>
                    <a:pt x="1178" y="643"/>
                  </a:cubicBezTo>
                  <a:cubicBezTo>
                    <a:pt x="1232" y="482"/>
                    <a:pt x="1178" y="322"/>
                    <a:pt x="1071" y="322"/>
                  </a:cubicBezTo>
                  <a:lnTo>
                    <a:pt x="375" y="1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1"/>
            <p:cNvSpPr/>
            <p:nvPr/>
          </p:nvSpPr>
          <p:spPr>
            <a:xfrm>
              <a:off x="2633285" y="3364340"/>
              <a:ext cx="175461" cy="56034"/>
            </a:xfrm>
            <a:custGeom>
              <a:avLst/>
              <a:gdLst/>
              <a:ahLst/>
              <a:cxnLst/>
              <a:rect l="l" t="t" r="r" b="b"/>
              <a:pathLst>
                <a:path w="6103" h="1949" extrusionOk="0">
                  <a:moveTo>
                    <a:pt x="5942" y="0"/>
                  </a:moveTo>
                  <a:cubicBezTo>
                    <a:pt x="5300" y="161"/>
                    <a:pt x="4872" y="375"/>
                    <a:pt x="4390" y="535"/>
                  </a:cubicBezTo>
                  <a:cubicBezTo>
                    <a:pt x="3961" y="696"/>
                    <a:pt x="3480" y="857"/>
                    <a:pt x="3051" y="910"/>
                  </a:cubicBezTo>
                  <a:cubicBezTo>
                    <a:pt x="2900" y="928"/>
                    <a:pt x="2751" y="937"/>
                    <a:pt x="2605" y="937"/>
                  </a:cubicBezTo>
                  <a:cubicBezTo>
                    <a:pt x="1877" y="937"/>
                    <a:pt x="1222" y="714"/>
                    <a:pt x="643" y="268"/>
                  </a:cubicBezTo>
                  <a:lnTo>
                    <a:pt x="0" y="1017"/>
                  </a:lnTo>
                  <a:cubicBezTo>
                    <a:pt x="428" y="1392"/>
                    <a:pt x="964" y="1660"/>
                    <a:pt x="1499" y="1820"/>
                  </a:cubicBezTo>
                  <a:cubicBezTo>
                    <a:pt x="1823" y="1909"/>
                    <a:pt x="2131" y="1948"/>
                    <a:pt x="2441" y="1948"/>
                  </a:cubicBezTo>
                  <a:cubicBezTo>
                    <a:pt x="2693" y="1948"/>
                    <a:pt x="2947" y="1922"/>
                    <a:pt x="3212" y="1874"/>
                  </a:cubicBezTo>
                  <a:cubicBezTo>
                    <a:pt x="3747" y="1820"/>
                    <a:pt x="4283" y="1660"/>
                    <a:pt x="4764" y="1499"/>
                  </a:cubicBezTo>
                  <a:cubicBezTo>
                    <a:pt x="5246" y="1285"/>
                    <a:pt x="5728" y="1071"/>
                    <a:pt x="6103" y="1017"/>
                  </a:cubicBezTo>
                  <a:lnTo>
                    <a:pt x="5942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1"/>
            <p:cNvSpPr/>
            <p:nvPr/>
          </p:nvSpPr>
          <p:spPr>
            <a:xfrm>
              <a:off x="2651743" y="3364340"/>
              <a:ext cx="152404" cy="29268"/>
            </a:xfrm>
            <a:custGeom>
              <a:avLst/>
              <a:gdLst/>
              <a:ahLst/>
              <a:cxnLst/>
              <a:rect l="l" t="t" r="r" b="b"/>
              <a:pathLst>
                <a:path w="5301" h="1018" fill="none" extrusionOk="0">
                  <a:moveTo>
                    <a:pt x="5300" y="0"/>
                  </a:moveTo>
                  <a:cubicBezTo>
                    <a:pt x="4658" y="161"/>
                    <a:pt x="4230" y="375"/>
                    <a:pt x="3748" y="535"/>
                  </a:cubicBezTo>
                  <a:cubicBezTo>
                    <a:pt x="3319" y="696"/>
                    <a:pt x="2838" y="857"/>
                    <a:pt x="2409" y="910"/>
                  </a:cubicBezTo>
                  <a:cubicBezTo>
                    <a:pt x="1499" y="1017"/>
                    <a:pt x="696" y="803"/>
                    <a:pt x="1" y="268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1"/>
            <p:cNvSpPr/>
            <p:nvPr/>
          </p:nvSpPr>
          <p:spPr>
            <a:xfrm>
              <a:off x="2633285" y="3393579"/>
              <a:ext cx="175461" cy="27715"/>
            </a:xfrm>
            <a:custGeom>
              <a:avLst/>
              <a:gdLst/>
              <a:ahLst/>
              <a:cxnLst/>
              <a:rect l="l" t="t" r="r" b="b"/>
              <a:pathLst>
                <a:path w="6103" h="964" fill="none" extrusionOk="0">
                  <a:moveTo>
                    <a:pt x="0" y="0"/>
                  </a:moveTo>
                  <a:cubicBezTo>
                    <a:pt x="428" y="375"/>
                    <a:pt x="964" y="643"/>
                    <a:pt x="1499" y="803"/>
                  </a:cubicBezTo>
                  <a:cubicBezTo>
                    <a:pt x="2088" y="964"/>
                    <a:pt x="2623" y="964"/>
                    <a:pt x="3212" y="857"/>
                  </a:cubicBezTo>
                  <a:cubicBezTo>
                    <a:pt x="3747" y="803"/>
                    <a:pt x="4283" y="643"/>
                    <a:pt x="4764" y="482"/>
                  </a:cubicBezTo>
                  <a:cubicBezTo>
                    <a:pt x="5246" y="268"/>
                    <a:pt x="5728" y="54"/>
                    <a:pt x="6103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1"/>
            <p:cNvSpPr/>
            <p:nvPr/>
          </p:nvSpPr>
          <p:spPr>
            <a:xfrm>
              <a:off x="2639438" y="3377163"/>
              <a:ext cx="29267" cy="32603"/>
            </a:xfrm>
            <a:custGeom>
              <a:avLst/>
              <a:gdLst/>
              <a:ahLst/>
              <a:cxnLst/>
              <a:rect l="l" t="t" r="r" b="b"/>
              <a:pathLst>
                <a:path w="1018" h="1134" extrusionOk="0">
                  <a:moveTo>
                    <a:pt x="708" y="1"/>
                  </a:moveTo>
                  <a:cubicBezTo>
                    <a:pt x="635" y="1"/>
                    <a:pt x="567" y="27"/>
                    <a:pt x="536" y="89"/>
                  </a:cubicBezTo>
                  <a:lnTo>
                    <a:pt x="107" y="732"/>
                  </a:lnTo>
                  <a:cubicBezTo>
                    <a:pt x="0" y="785"/>
                    <a:pt x="107" y="946"/>
                    <a:pt x="268" y="1053"/>
                  </a:cubicBezTo>
                  <a:cubicBezTo>
                    <a:pt x="348" y="1107"/>
                    <a:pt x="429" y="1133"/>
                    <a:pt x="495" y="1133"/>
                  </a:cubicBezTo>
                  <a:cubicBezTo>
                    <a:pt x="562" y="1133"/>
                    <a:pt x="616" y="1107"/>
                    <a:pt x="643" y="1053"/>
                  </a:cubicBezTo>
                  <a:lnTo>
                    <a:pt x="1017" y="357"/>
                  </a:lnTo>
                  <a:cubicBezTo>
                    <a:pt x="1017" y="250"/>
                    <a:pt x="964" y="143"/>
                    <a:pt x="857" y="36"/>
                  </a:cubicBezTo>
                  <a:cubicBezTo>
                    <a:pt x="812" y="14"/>
                    <a:pt x="759" y="1"/>
                    <a:pt x="70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1"/>
            <p:cNvSpPr/>
            <p:nvPr/>
          </p:nvSpPr>
          <p:spPr>
            <a:xfrm>
              <a:off x="2670200" y="3387426"/>
              <a:ext cx="23115" cy="33868"/>
            </a:xfrm>
            <a:custGeom>
              <a:avLst/>
              <a:gdLst/>
              <a:ahLst/>
              <a:cxnLst/>
              <a:rect l="l" t="t" r="r" b="b"/>
              <a:pathLst>
                <a:path w="804" h="1178" extrusionOk="0">
                  <a:moveTo>
                    <a:pt x="590" y="0"/>
                  </a:moveTo>
                  <a:cubicBezTo>
                    <a:pt x="483" y="0"/>
                    <a:pt x="322" y="54"/>
                    <a:pt x="322" y="107"/>
                  </a:cubicBezTo>
                  <a:lnTo>
                    <a:pt x="54" y="857"/>
                  </a:lnTo>
                  <a:cubicBezTo>
                    <a:pt x="1" y="964"/>
                    <a:pt x="162" y="1124"/>
                    <a:pt x="322" y="1178"/>
                  </a:cubicBezTo>
                  <a:cubicBezTo>
                    <a:pt x="536" y="1178"/>
                    <a:pt x="697" y="1124"/>
                    <a:pt x="697" y="1017"/>
                  </a:cubicBezTo>
                  <a:lnTo>
                    <a:pt x="804" y="268"/>
                  </a:lnTo>
                  <a:cubicBezTo>
                    <a:pt x="804" y="161"/>
                    <a:pt x="697" y="54"/>
                    <a:pt x="59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1"/>
            <p:cNvSpPr/>
            <p:nvPr/>
          </p:nvSpPr>
          <p:spPr>
            <a:xfrm>
              <a:off x="2699468" y="3389899"/>
              <a:ext cx="29267" cy="33350"/>
            </a:xfrm>
            <a:custGeom>
              <a:avLst/>
              <a:gdLst/>
              <a:ahLst/>
              <a:cxnLst/>
              <a:rect l="l" t="t" r="r" b="b"/>
              <a:pathLst>
                <a:path w="1018" h="1160" extrusionOk="0">
                  <a:moveTo>
                    <a:pt x="596" y="0"/>
                  </a:moveTo>
                  <a:cubicBezTo>
                    <a:pt x="543" y="0"/>
                    <a:pt x="486" y="7"/>
                    <a:pt x="428" y="21"/>
                  </a:cubicBezTo>
                  <a:cubicBezTo>
                    <a:pt x="268" y="21"/>
                    <a:pt x="54" y="75"/>
                    <a:pt x="54" y="182"/>
                  </a:cubicBezTo>
                  <a:lnTo>
                    <a:pt x="0" y="985"/>
                  </a:lnTo>
                  <a:cubicBezTo>
                    <a:pt x="0" y="1072"/>
                    <a:pt x="178" y="1160"/>
                    <a:pt x="390" y="1160"/>
                  </a:cubicBezTo>
                  <a:cubicBezTo>
                    <a:pt x="437" y="1160"/>
                    <a:pt x="486" y="1155"/>
                    <a:pt x="535" y="1145"/>
                  </a:cubicBezTo>
                  <a:cubicBezTo>
                    <a:pt x="803" y="1145"/>
                    <a:pt x="1017" y="1038"/>
                    <a:pt x="964" y="931"/>
                  </a:cubicBezTo>
                  <a:lnTo>
                    <a:pt x="857" y="128"/>
                  </a:lnTo>
                  <a:cubicBezTo>
                    <a:pt x="857" y="50"/>
                    <a:pt x="742" y="0"/>
                    <a:pt x="59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1"/>
            <p:cNvSpPr/>
            <p:nvPr/>
          </p:nvSpPr>
          <p:spPr>
            <a:xfrm>
              <a:off x="2731783" y="3385270"/>
              <a:ext cx="23115" cy="33551"/>
            </a:xfrm>
            <a:custGeom>
              <a:avLst/>
              <a:gdLst/>
              <a:ahLst/>
              <a:cxnLst/>
              <a:rect l="l" t="t" r="r" b="b"/>
              <a:pathLst>
                <a:path w="804" h="1167" extrusionOk="0">
                  <a:moveTo>
                    <a:pt x="362" y="1"/>
                  </a:moveTo>
                  <a:cubicBezTo>
                    <a:pt x="329" y="1"/>
                    <a:pt x="297" y="7"/>
                    <a:pt x="268" y="22"/>
                  </a:cubicBezTo>
                  <a:cubicBezTo>
                    <a:pt x="107" y="22"/>
                    <a:pt x="0" y="129"/>
                    <a:pt x="0" y="236"/>
                  </a:cubicBezTo>
                  <a:lnTo>
                    <a:pt x="214" y="1039"/>
                  </a:lnTo>
                  <a:cubicBezTo>
                    <a:pt x="214" y="1117"/>
                    <a:pt x="300" y="1167"/>
                    <a:pt x="409" y="1167"/>
                  </a:cubicBezTo>
                  <a:cubicBezTo>
                    <a:pt x="449" y="1167"/>
                    <a:pt x="492" y="1160"/>
                    <a:pt x="535" y="1146"/>
                  </a:cubicBezTo>
                  <a:cubicBezTo>
                    <a:pt x="696" y="1092"/>
                    <a:pt x="803" y="985"/>
                    <a:pt x="803" y="878"/>
                  </a:cubicBezTo>
                  <a:lnTo>
                    <a:pt x="589" y="129"/>
                  </a:lnTo>
                  <a:cubicBezTo>
                    <a:pt x="550" y="50"/>
                    <a:pt x="453" y="1"/>
                    <a:pt x="36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1"/>
            <p:cNvSpPr/>
            <p:nvPr/>
          </p:nvSpPr>
          <p:spPr>
            <a:xfrm>
              <a:off x="2756392" y="3374863"/>
              <a:ext cx="30820" cy="34356"/>
            </a:xfrm>
            <a:custGeom>
              <a:avLst/>
              <a:gdLst/>
              <a:ahLst/>
              <a:cxnLst/>
              <a:rect l="l" t="t" r="r" b="b"/>
              <a:pathLst>
                <a:path w="1072" h="1195" extrusionOk="0">
                  <a:moveTo>
                    <a:pt x="577" y="1"/>
                  </a:moveTo>
                  <a:cubicBezTo>
                    <a:pt x="503" y="1"/>
                    <a:pt x="412" y="17"/>
                    <a:pt x="322" y="62"/>
                  </a:cubicBezTo>
                  <a:cubicBezTo>
                    <a:pt x="108" y="116"/>
                    <a:pt x="1" y="277"/>
                    <a:pt x="1" y="384"/>
                  </a:cubicBezTo>
                  <a:lnTo>
                    <a:pt x="268" y="1133"/>
                  </a:lnTo>
                  <a:cubicBezTo>
                    <a:pt x="299" y="1164"/>
                    <a:pt x="384" y="1195"/>
                    <a:pt x="491" y="1195"/>
                  </a:cubicBezTo>
                  <a:cubicBezTo>
                    <a:pt x="569" y="1195"/>
                    <a:pt x="660" y="1178"/>
                    <a:pt x="750" y="1133"/>
                  </a:cubicBezTo>
                  <a:cubicBezTo>
                    <a:pt x="964" y="1080"/>
                    <a:pt x="1071" y="919"/>
                    <a:pt x="1071" y="812"/>
                  </a:cubicBezTo>
                  <a:lnTo>
                    <a:pt x="750" y="62"/>
                  </a:lnTo>
                  <a:cubicBezTo>
                    <a:pt x="750" y="32"/>
                    <a:pt x="679" y="1"/>
                    <a:pt x="57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1"/>
            <p:cNvSpPr/>
            <p:nvPr/>
          </p:nvSpPr>
          <p:spPr>
            <a:xfrm>
              <a:off x="2787184" y="3365260"/>
              <a:ext cx="23115" cy="33551"/>
            </a:xfrm>
            <a:custGeom>
              <a:avLst/>
              <a:gdLst/>
              <a:ahLst/>
              <a:cxnLst/>
              <a:rect l="l" t="t" r="r" b="b"/>
              <a:pathLst>
                <a:path w="804" h="1167" extrusionOk="0">
                  <a:moveTo>
                    <a:pt x="436" y="1"/>
                  </a:moveTo>
                  <a:cubicBezTo>
                    <a:pt x="383" y="1"/>
                    <a:pt x="325" y="7"/>
                    <a:pt x="268" y="22"/>
                  </a:cubicBezTo>
                  <a:cubicBezTo>
                    <a:pt x="107" y="75"/>
                    <a:pt x="0" y="182"/>
                    <a:pt x="54" y="289"/>
                  </a:cubicBezTo>
                  <a:lnTo>
                    <a:pt x="321" y="1039"/>
                  </a:lnTo>
                  <a:cubicBezTo>
                    <a:pt x="321" y="1117"/>
                    <a:pt x="408" y="1167"/>
                    <a:pt x="496" y="1167"/>
                  </a:cubicBezTo>
                  <a:cubicBezTo>
                    <a:pt x="528" y="1167"/>
                    <a:pt x="560" y="1160"/>
                    <a:pt x="589" y="1146"/>
                  </a:cubicBezTo>
                  <a:cubicBezTo>
                    <a:pt x="750" y="1092"/>
                    <a:pt x="803" y="985"/>
                    <a:pt x="803" y="878"/>
                  </a:cubicBezTo>
                  <a:lnTo>
                    <a:pt x="696" y="129"/>
                  </a:lnTo>
                  <a:cubicBezTo>
                    <a:pt x="696" y="50"/>
                    <a:pt x="581" y="1"/>
                    <a:pt x="43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1"/>
            <p:cNvSpPr/>
            <p:nvPr/>
          </p:nvSpPr>
          <p:spPr>
            <a:xfrm>
              <a:off x="2710220" y="3382798"/>
              <a:ext cx="107755" cy="172414"/>
            </a:xfrm>
            <a:custGeom>
              <a:avLst/>
              <a:gdLst/>
              <a:ahLst/>
              <a:cxnLst/>
              <a:rect l="l" t="t" r="r" b="b"/>
              <a:pathLst>
                <a:path w="3748" h="5997" extrusionOk="0">
                  <a:moveTo>
                    <a:pt x="3106" y="1"/>
                  </a:moveTo>
                  <a:cubicBezTo>
                    <a:pt x="2249" y="804"/>
                    <a:pt x="1660" y="1767"/>
                    <a:pt x="1178" y="2731"/>
                  </a:cubicBezTo>
                  <a:cubicBezTo>
                    <a:pt x="697" y="3694"/>
                    <a:pt x="322" y="4711"/>
                    <a:pt x="1" y="5675"/>
                  </a:cubicBezTo>
                  <a:lnTo>
                    <a:pt x="911" y="5996"/>
                  </a:lnTo>
                  <a:cubicBezTo>
                    <a:pt x="1285" y="5032"/>
                    <a:pt x="1607" y="4069"/>
                    <a:pt x="2088" y="3159"/>
                  </a:cubicBezTo>
                  <a:cubicBezTo>
                    <a:pt x="2517" y="2249"/>
                    <a:pt x="3052" y="1392"/>
                    <a:pt x="3748" y="804"/>
                  </a:cubicBezTo>
                  <a:lnTo>
                    <a:pt x="3106" y="1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1"/>
            <p:cNvSpPr/>
            <p:nvPr/>
          </p:nvSpPr>
          <p:spPr>
            <a:xfrm>
              <a:off x="2710220" y="3382798"/>
              <a:ext cx="89297" cy="163156"/>
            </a:xfrm>
            <a:custGeom>
              <a:avLst/>
              <a:gdLst/>
              <a:ahLst/>
              <a:cxnLst/>
              <a:rect l="l" t="t" r="r" b="b"/>
              <a:pathLst>
                <a:path w="3106" h="5675" fill="none" extrusionOk="0">
                  <a:moveTo>
                    <a:pt x="3106" y="1"/>
                  </a:moveTo>
                  <a:cubicBezTo>
                    <a:pt x="2249" y="804"/>
                    <a:pt x="1660" y="1767"/>
                    <a:pt x="1178" y="2731"/>
                  </a:cubicBezTo>
                  <a:cubicBezTo>
                    <a:pt x="697" y="3694"/>
                    <a:pt x="322" y="4711"/>
                    <a:pt x="1" y="5675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1"/>
            <p:cNvSpPr/>
            <p:nvPr/>
          </p:nvSpPr>
          <p:spPr>
            <a:xfrm>
              <a:off x="2736383" y="3405884"/>
              <a:ext cx="81592" cy="149328"/>
            </a:xfrm>
            <a:custGeom>
              <a:avLst/>
              <a:gdLst/>
              <a:ahLst/>
              <a:cxnLst/>
              <a:rect l="l" t="t" r="r" b="b"/>
              <a:pathLst>
                <a:path w="2838" h="5194" fill="none" extrusionOk="0">
                  <a:moveTo>
                    <a:pt x="1" y="5193"/>
                  </a:moveTo>
                  <a:cubicBezTo>
                    <a:pt x="375" y="4229"/>
                    <a:pt x="697" y="3266"/>
                    <a:pt x="1178" y="2356"/>
                  </a:cubicBezTo>
                  <a:cubicBezTo>
                    <a:pt x="1607" y="1446"/>
                    <a:pt x="2142" y="589"/>
                    <a:pt x="2838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1"/>
            <p:cNvSpPr/>
            <p:nvPr/>
          </p:nvSpPr>
          <p:spPr>
            <a:xfrm>
              <a:off x="2713296" y="3522436"/>
              <a:ext cx="33896" cy="25070"/>
            </a:xfrm>
            <a:custGeom>
              <a:avLst/>
              <a:gdLst/>
              <a:ahLst/>
              <a:cxnLst/>
              <a:rect l="l" t="t" r="r" b="b"/>
              <a:pathLst>
                <a:path w="1179" h="872" extrusionOk="0">
                  <a:moveTo>
                    <a:pt x="265" y="1"/>
                  </a:moveTo>
                  <a:cubicBezTo>
                    <a:pt x="179" y="1"/>
                    <a:pt x="98" y="97"/>
                    <a:pt x="54" y="229"/>
                  </a:cubicBezTo>
                  <a:cubicBezTo>
                    <a:pt x="1" y="390"/>
                    <a:pt x="1" y="550"/>
                    <a:pt x="108" y="604"/>
                  </a:cubicBezTo>
                  <a:lnTo>
                    <a:pt x="857" y="871"/>
                  </a:lnTo>
                  <a:cubicBezTo>
                    <a:pt x="964" y="871"/>
                    <a:pt x="1071" y="764"/>
                    <a:pt x="1125" y="657"/>
                  </a:cubicBezTo>
                  <a:cubicBezTo>
                    <a:pt x="1178" y="497"/>
                    <a:pt x="1178" y="336"/>
                    <a:pt x="1071" y="283"/>
                  </a:cubicBezTo>
                  <a:lnTo>
                    <a:pt x="322" y="15"/>
                  </a:lnTo>
                  <a:cubicBezTo>
                    <a:pt x="303" y="5"/>
                    <a:pt x="284" y="1"/>
                    <a:pt x="265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1"/>
            <p:cNvSpPr/>
            <p:nvPr/>
          </p:nvSpPr>
          <p:spPr>
            <a:xfrm>
              <a:off x="2724078" y="3493198"/>
              <a:ext cx="33896" cy="25472"/>
            </a:xfrm>
            <a:custGeom>
              <a:avLst/>
              <a:gdLst/>
              <a:ahLst/>
              <a:cxnLst/>
              <a:rect l="l" t="t" r="r" b="b"/>
              <a:pathLst>
                <a:path w="1179" h="886" extrusionOk="0">
                  <a:moveTo>
                    <a:pt x="265" y="1"/>
                  </a:moveTo>
                  <a:cubicBezTo>
                    <a:pt x="178" y="1"/>
                    <a:pt x="98" y="97"/>
                    <a:pt x="54" y="229"/>
                  </a:cubicBezTo>
                  <a:cubicBezTo>
                    <a:pt x="1" y="390"/>
                    <a:pt x="1" y="550"/>
                    <a:pt x="108" y="604"/>
                  </a:cubicBezTo>
                  <a:lnTo>
                    <a:pt x="857" y="871"/>
                  </a:lnTo>
                  <a:cubicBezTo>
                    <a:pt x="876" y="881"/>
                    <a:pt x="895" y="885"/>
                    <a:pt x="914" y="885"/>
                  </a:cubicBezTo>
                  <a:cubicBezTo>
                    <a:pt x="1000" y="885"/>
                    <a:pt x="1081" y="789"/>
                    <a:pt x="1125" y="657"/>
                  </a:cubicBezTo>
                  <a:cubicBezTo>
                    <a:pt x="1178" y="497"/>
                    <a:pt x="1178" y="336"/>
                    <a:pt x="1071" y="282"/>
                  </a:cubicBezTo>
                  <a:lnTo>
                    <a:pt x="322" y="15"/>
                  </a:lnTo>
                  <a:cubicBezTo>
                    <a:pt x="303" y="5"/>
                    <a:pt x="284" y="1"/>
                    <a:pt x="265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1"/>
            <p:cNvSpPr/>
            <p:nvPr/>
          </p:nvSpPr>
          <p:spPr>
            <a:xfrm>
              <a:off x="2734859" y="3459445"/>
              <a:ext cx="36944" cy="34500"/>
            </a:xfrm>
            <a:custGeom>
              <a:avLst/>
              <a:gdLst/>
              <a:ahLst/>
              <a:cxnLst/>
              <a:rect l="l" t="t" r="r" b="b"/>
              <a:pathLst>
                <a:path w="1285" h="1200" extrusionOk="0">
                  <a:moveTo>
                    <a:pt x="438" y="1"/>
                  </a:moveTo>
                  <a:cubicBezTo>
                    <a:pt x="334" y="1"/>
                    <a:pt x="201" y="153"/>
                    <a:pt x="107" y="386"/>
                  </a:cubicBezTo>
                  <a:cubicBezTo>
                    <a:pt x="0" y="600"/>
                    <a:pt x="0" y="814"/>
                    <a:pt x="107" y="868"/>
                  </a:cubicBezTo>
                  <a:lnTo>
                    <a:pt x="803" y="1189"/>
                  </a:lnTo>
                  <a:cubicBezTo>
                    <a:pt x="817" y="1196"/>
                    <a:pt x="832" y="1199"/>
                    <a:pt x="848" y="1199"/>
                  </a:cubicBezTo>
                  <a:cubicBezTo>
                    <a:pt x="952" y="1199"/>
                    <a:pt x="1085" y="1054"/>
                    <a:pt x="1178" y="868"/>
                  </a:cubicBezTo>
                  <a:cubicBezTo>
                    <a:pt x="1285" y="653"/>
                    <a:pt x="1285" y="439"/>
                    <a:pt x="1178" y="386"/>
                  </a:cubicBezTo>
                  <a:lnTo>
                    <a:pt x="482" y="11"/>
                  </a:lnTo>
                  <a:cubicBezTo>
                    <a:pt x="468" y="4"/>
                    <a:pt x="453" y="1"/>
                    <a:pt x="43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1"/>
            <p:cNvSpPr/>
            <p:nvPr/>
          </p:nvSpPr>
          <p:spPr>
            <a:xfrm>
              <a:off x="2750240" y="3434720"/>
              <a:ext cx="33896" cy="28549"/>
            </a:xfrm>
            <a:custGeom>
              <a:avLst/>
              <a:gdLst/>
              <a:ahLst/>
              <a:cxnLst/>
              <a:rect l="l" t="t" r="r" b="b"/>
              <a:pathLst>
                <a:path w="1179" h="993" extrusionOk="0">
                  <a:moveTo>
                    <a:pt x="368" y="1"/>
                  </a:moveTo>
                  <a:cubicBezTo>
                    <a:pt x="268" y="1"/>
                    <a:pt x="152" y="97"/>
                    <a:pt x="108" y="229"/>
                  </a:cubicBezTo>
                  <a:cubicBezTo>
                    <a:pt x="1" y="389"/>
                    <a:pt x="1" y="550"/>
                    <a:pt x="108" y="603"/>
                  </a:cubicBezTo>
                  <a:lnTo>
                    <a:pt x="804" y="978"/>
                  </a:lnTo>
                  <a:cubicBezTo>
                    <a:pt x="823" y="988"/>
                    <a:pt x="843" y="992"/>
                    <a:pt x="862" y="992"/>
                  </a:cubicBezTo>
                  <a:cubicBezTo>
                    <a:pt x="950" y="992"/>
                    <a:pt x="1037" y="905"/>
                    <a:pt x="1125" y="818"/>
                  </a:cubicBezTo>
                  <a:cubicBezTo>
                    <a:pt x="1178" y="657"/>
                    <a:pt x="1178" y="496"/>
                    <a:pt x="1071" y="443"/>
                  </a:cubicBezTo>
                  <a:lnTo>
                    <a:pt x="429" y="15"/>
                  </a:lnTo>
                  <a:cubicBezTo>
                    <a:pt x="410" y="5"/>
                    <a:pt x="389" y="1"/>
                    <a:pt x="36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1"/>
            <p:cNvSpPr/>
            <p:nvPr/>
          </p:nvSpPr>
          <p:spPr>
            <a:xfrm>
              <a:off x="2765621" y="3405481"/>
              <a:ext cx="36972" cy="34701"/>
            </a:xfrm>
            <a:custGeom>
              <a:avLst/>
              <a:gdLst/>
              <a:ahLst/>
              <a:cxnLst/>
              <a:rect l="l" t="t" r="r" b="b"/>
              <a:pathLst>
                <a:path w="1286" h="1207" extrusionOk="0">
                  <a:moveTo>
                    <a:pt x="549" y="1"/>
                  </a:moveTo>
                  <a:cubicBezTo>
                    <a:pt x="466" y="1"/>
                    <a:pt x="304" y="105"/>
                    <a:pt x="215" y="282"/>
                  </a:cubicBezTo>
                  <a:cubicBezTo>
                    <a:pt x="54" y="443"/>
                    <a:pt x="1" y="657"/>
                    <a:pt x="108" y="710"/>
                  </a:cubicBezTo>
                  <a:lnTo>
                    <a:pt x="750" y="1192"/>
                  </a:lnTo>
                  <a:cubicBezTo>
                    <a:pt x="769" y="1202"/>
                    <a:pt x="790" y="1206"/>
                    <a:pt x="812" y="1206"/>
                  </a:cubicBezTo>
                  <a:cubicBezTo>
                    <a:pt x="913" y="1206"/>
                    <a:pt x="1037" y="1110"/>
                    <a:pt x="1125" y="978"/>
                  </a:cubicBezTo>
                  <a:cubicBezTo>
                    <a:pt x="1232" y="817"/>
                    <a:pt x="1286" y="603"/>
                    <a:pt x="1232" y="550"/>
                  </a:cubicBezTo>
                  <a:lnTo>
                    <a:pt x="590" y="15"/>
                  </a:lnTo>
                  <a:cubicBezTo>
                    <a:pt x="581" y="5"/>
                    <a:pt x="567" y="1"/>
                    <a:pt x="54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1"/>
            <p:cNvSpPr/>
            <p:nvPr/>
          </p:nvSpPr>
          <p:spPr>
            <a:xfrm>
              <a:off x="2788708" y="3384206"/>
              <a:ext cx="32344" cy="30418"/>
            </a:xfrm>
            <a:custGeom>
              <a:avLst/>
              <a:gdLst/>
              <a:ahLst/>
              <a:cxnLst/>
              <a:rect l="l" t="t" r="r" b="b"/>
              <a:pathLst>
                <a:path w="1125" h="1058" extrusionOk="0">
                  <a:moveTo>
                    <a:pt x="434" y="0"/>
                  </a:moveTo>
                  <a:cubicBezTo>
                    <a:pt x="360" y="0"/>
                    <a:pt x="261" y="46"/>
                    <a:pt x="161" y="112"/>
                  </a:cubicBezTo>
                  <a:cubicBezTo>
                    <a:pt x="54" y="273"/>
                    <a:pt x="1" y="433"/>
                    <a:pt x="54" y="487"/>
                  </a:cubicBezTo>
                  <a:lnTo>
                    <a:pt x="643" y="1022"/>
                  </a:lnTo>
                  <a:cubicBezTo>
                    <a:pt x="665" y="1044"/>
                    <a:pt x="706" y="1057"/>
                    <a:pt x="753" y="1057"/>
                  </a:cubicBezTo>
                  <a:cubicBezTo>
                    <a:pt x="821" y="1057"/>
                    <a:pt x="902" y="1031"/>
                    <a:pt x="964" y="969"/>
                  </a:cubicBezTo>
                  <a:cubicBezTo>
                    <a:pt x="1071" y="862"/>
                    <a:pt x="1125" y="701"/>
                    <a:pt x="1071" y="647"/>
                  </a:cubicBezTo>
                  <a:lnTo>
                    <a:pt x="536" y="59"/>
                  </a:lnTo>
                  <a:cubicBezTo>
                    <a:pt x="516" y="18"/>
                    <a:pt x="480" y="0"/>
                    <a:pt x="43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1"/>
            <p:cNvSpPr/>
            <p:nvPr/>
          </p:nvSpPr>
          <p:spPr>
            <a:xfrm>
              <a:off x="2974950" y="3430523"/>
              <a:ext cx="104679" cy="123136"/>
            </a:xfrm>
            <a:custGeom>
              <a:avLst/>
              <a:gdLst/>
              <a:ahLst/>
              <a:cxnLst/>
              <a:rect l="l" t="t" r="r" b="b"/>
              <a:pathLst>
                <a:path w="3641" h="4283" extrusionOk="0">
                  <a:moveTo>
                    <a:pt x="3480" y="0"/>
                  </a:moveTo>
                  <a:lnTo>
                    <a:pt x="2516" y="214"/>
                  </a:lnTo>
                  <a:cubicBezTo>
                    <a:pt x="2623" y="803"/>
                    <a:pt x="2302" y="1552"/>
                    <a:pt x="1820" y="2141"/>
                  </a:cubicBezTo>
                  <a:cubicBezTo>
                    <a:pt x="1338" y="2677"/>
                    <a:pt x="642" y="3158"/>
                    <a:pt x="0" y="3265"/>
                  </a:cubicBezTo>
                  <a:lnTo>
                    <a:pt x="161" y="4283"/>
                  </a:lnTo>
                  <a:cubicBezTo>
                    <a:pt x="1178" y="4068"/>
                    <a:pt x="1981" y="3480"/>
                    <a:pt x="2570" y="2784"/>
                  </a:cubicBezTo>
                  <a:cubicBezTo>
                    <a:pt x="3158" y="2034"/>
                    <a:pt x="3640" y="1124"/>
                    <a:pt x="3480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1"/>
            <p:cNvSpPr/>
            <p:nvPr/>
          </p:nvSpPr>
          <p:spPr>
            <a:xfrm>
              <a:off x="2974950" y="3436675"/>
              <a:ext cx="75440" cy="87745"/>
            </a:xfrm>
            <a:custGeom>
              <a:avLst/>
              <a:gdLst/>
              <a:ahLst/>
              <a:cxnLst/>
              <a:rect l="l" t="t" r="r" b="b"/>
              <a:pathLst>
                <a:path w="2624" h="3052" fill="none" extrusionOk="0">
                  <a:moveTo>
                    <a:pt x="2516" y="0"/>
                  </a:moveTo>
                  <a:cubicBezTo>
                    <a:pt x="2623" y="589"/>
                    <a:pt x="2302" y="1338"/>
                    <a:pt x="1820" y="1927"/>
                  </a:cubicBezTo>
                  <a:cubicBezTo>
                    <a:pt x="1338" y="2463"/>
                    <a:pt x="642" y="2944"/>
                    <a:pt x="0" y="305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1"/>
            <p:cNvSpPr/>
            <p:nvPr/>
          </p:nvSpPr>
          <p:spPr>
            <a:xfrm>
              <a:off x="2979550" y="3430523"/>
              <a:ext cx="100079" cy="123136"/>
            </a:xfrm>
            <a:custGeom>
              <a:avLst/>
              <a:gdLst/>
              <a:ahLst/>
              <a:cxnLst/>
              <a:rect l="l" t="t" r="r" b="b"/>
              <a:pathLst>
                <a:path w="3481" h="4283" fill="none" extrusionOk="0">
                  <a:moveTo>
                    <a:pt x="1" y="4283"/>
                  </a:moveTo>
                  <a:cubicBezTo>
                    <a:pt x="1018" y="4068"/>
                    <a:pt x="1821" y="3480"/>
                    <a:pt x="2410" y="2784"/>
                  </a:cubicBezTo>
                  <a:cubicBezTo>
                    <a:pt x="2998" y="2034"/>
                    <a:pt x="3480" y="1124"/>
                    <a:pt x="3320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1"/>
            <p:cNvSpPr/>
            <p:nvPr/>
          </p:nvSpPr>
          <p:spPr>
            <a:xfrm>
              <a:off x="2981103" y="3520682"/>
              <a:ext cx="23115" cy="32085"/>
            </a:xfrm>
            <a:custGeom>
              <a:avLst/>
              <a:gdLst/>
              <a:ahLst/>
              <a:cxnLst/>
              <a:rect l="l" t="t" r="r" b="b"/>
              <a:pathLst>
                <a:path w="804" h="1116" extrusionOk="0">
                  <a:moveTo>
                    <a:pt x="254" y="0"/>
                  </a:moveTo>
                  <a:cubicBezTo>
                    <a:pt x="224" y="0"/>
                    <a:pt x="192" y="7"/>
                    <a:pt x="161" y="22"/>
                  </a:cubicBezTo>
                  <a:cubicBezTo>
                    <a:pt x="54" y="22"/>
                    <a:pt x="0" y="129"/>
                    <a:pt x="0" y="236"/>
                  </a:cubicBezTo>
                  <a:lnTo>
                    <a:pt x="214" y="1039"/>
                  </a:lnTo>
                  <a:cubicBezTo>
                    <a:pt x="214" y="1077"/>
                    <a:pt x="295" y="1115"/>
                    <a:pt x="398" y="1115"/>
                  </a:cubicBezTo>
                  <a:cubicBezTo>
                    <a:pt x="441" y="1115"/>
                    <a:pt x="489" y="1109"/>
                    <a:pt x="536" y="1093"/>
                  </a:cubicBezTo>
                  <a:cubicBezTo>
                    <a:pt x="696" y="1039"/>
                    <a:pt x="803" y="932"/>
                    <a:pt x="750" y="825"/>
                  </a:cubicBezTo>
                  <a:lnTo>
                    <a:pt x="428" y="76"/>
                  </a:lnTo>
                  <a:cubicBezTo>
                    <a:pt x="391" y="38"/>
                    <a:pt x="326" y="0"/>
                    <a:pt x="25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1"/>
            <p:cNvSpPr/>
            <p:nvPr/>
          </p:nvSpPr>
          <p:spPr>
            <a:xfrm>
              <a:off x="2999560" y="3509528"/>
              <a:ext cx="29267" cy="31050"/>
            </a:xfrm>
            <a:custGeom>
              <a:avLst/>
              <a:gdLst/>
              <a:ahLst/>
              <a:cxnLst/>
              <a:rect l="l" t="t" r="r" b="b"/>
              <a:pathLst>
                <a:path w="1018" h="1080" extrusionOk="0">
                  <a:moveTo>
                    <a:pt x="294" y="0"/>
                  </a:moveTo>
                  <a:cubicBezTo>
                    <a:pt x="250" y="0"/>
                    <a:pt x="206" y="13"/>
                    <a:pt x="161" y="36"/>
                  </a:cubicBezTo>
                  <a:cubicBezTo>
                    <a:pt x="54" y="89"/>
                    <a:pt x="1" y="250"/>
                    <a:pt x="54" y="303"/>
                  </a:cubicBezTo>
                  <a:lnTo>
                    <a:pt x="482" y="999"/>
                  </a:lnTo>
                  <a:cubicBezTo>
                    <a:pt x="509" y="1053"/>
                    <a:pt x="563" y="1079"/>
                    <a:pt x="623" y="1079"/>
                  </a:cubicBezTo>
                  <a:cubicBezTo>
                    <a:pt x="683" y="1079"/>
                    <a:pt x="750" y="1053"/>
                    <a:pt x="804" y="999"/>
                  </a:cubicBezTo>
                  <a:cubicBezTo>
                    <a:pt x="964" y="892"/>
                    <a:pt x="1018" y="785"/>
                    <a:pt x="964" y="678"/>
                  </a:cubicBezTo>
                  <a:lnTo>
                    <a:pt x="482" y="89"/>
                  </a:lnTo>
                  <a:cubicBezTo>
                    <a:pt x="420" y="26"/>
                    <a:pt x="357" y="0"/>
                    <a:pt x="29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1"/>
            <p:cNvSpPr/>
            <p:nvPr/>
          </p:nvSpPr>
          <p:spPr>
            <a:xfrm>
              <a:off x="3016494" y="3491501"/>
              <a:ext cx="35420" cy="33494"/>
            </a:xfrm>
            <a:custGeom>
              <a:avLst/>
              <a:gdLst/>
              <a:ahLst/>
              <a:cxnLst/>
              <a:rect l="l" t="t" r="r" b="b"/>
              <a:pathLst>
                <a:path w="1232" h="1165" extrusionOk="0">
                  <a:moveTo>
                    <a:pt x="447" y="0"/>
                  </a:moveTo>
                  <a:cubicBezTo>
                    <a:pt x="352" y="0"/>
                    <a:pt x="241" y="60"/>
                    <a:pt x="161" y="181"/>
                  </a:cubicBezTo>
                  <a:cubicBezTo>
                    <a:pt x="54" y="288"/>
                    <a:pt x="0" y="449"/>
                    <a:pt x="54" y="556"/>
                  </a:cubicBezTo>
                  <a:lnTo>
                    <a:pt x="589" y="1144"/>
                  </a:lnTo>
                  <a:cubicBezTo>
                    <a:pt x="603" y="1158"/>
                    <a:pt x="626" y="1164"/>
                    <a:pt x="656" y="1164"/>
                  </a:cubicBezTo>
                  <a:cubicBezTo>
                    <a:pt x="747" y="1164"/>
                    <a:pt x="897" y="1104"/>
                    <a:pt x="1018" y="984"/>
                  </a:cubicBezTo>
                  <a:cubicBezTo>
                    <a:pt x="1178" y="823"/>
                    <a:pt x="1232" y="609"/>
                    <a:pt x="1125" y="556"/>
                  </a:cubicBezTo>
                  <a:lnTo>
                    <a:pt x="536" y="20"/>
                  </a:lnTo>
                  <a:cubicBezTo>
                    <a:pt x="509" y="7"/>
                    <a:pt x="479" y="0"/>
                    <a:pt x="44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1"/>
            <p:cNvSpPr/>
            <p:nvPr/>
          </p:nvSpPr>
          <p:spPr>
            <a:xfrm>
              <a:off x="3033428" y="3476034"/>
              <a:ext cx="32344" cy="24351"/>
            </a:xfrm>
            <a:custGeom>
              <a:avLst/>
              <a:gdLst/>
              <a:ahLst/>
              <a:cxnLst/>
              <a:rect l="l" t="t" r="r" b="b"/>
              <a:pathLst>
                <a:path w="1125" h="847" extrusionOk="0">
                  <a:moveTo>
                    <a:pt x="229" y="1"/>
                  </a:moveTo>
                  <a:cubicBezTo>
                    <a:pt x="156" y="1"/>
                    <a:pt x="92" y="39"/>
                    <a:pt x="54" y="76"/>
                  </a:cubicBezTo>
                  <a:cubicBezTo>
                    <a:pt x="0" y="184"/>
                    <a:pt x="0" y="344"/>
                    <a:pt x="107" y="398"/>
                  </a:cubicBezTo>
                  <a:lnTo>
                    <a:pt x="750" y="826"/>
                  </a:lnTo>
                  <a:cubicBezTo>
                    <a:pt x="764" y="840"/>
                    <a:pt x="786" y="847"/>
                    <a:pt x="812" y="847"/>
                  </a:cubicBezTo>
                  <a:cubicBezTo>
                    <a:pt x="882" y="847"/>
                    <a:pt x="978" y="797"/>
                    <a:pt x="1017" y="719"/>
                  </a:cubicBezTo>
                  <a:cubicBezTo>
                    <a:pt x="1124" y="558"/>
                    <a:pt x="1124" y="398"/>
                    <a:pt x="1017" y="398"/>
                  </a:cubicBezTo>
                  <a:lnTo>
                    <a:pt x="321" y="23"/>
                  </a:lnTo>
                  <a:cubicBezTo>
                    <a:pt x="290" y="7"/>
                    <a:pt x="259" y="1"/>
                    <a:pt x="22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1"/>
            <p:cNvSpPr/>
            <p:nvPr/>
          </p:nvSpPr>
          <p:spPr>
            <a:xfrm>
              <a:off x="3042656" y="3453206"/>
              <a:ext cx="35420" cy="25329"/>
            </a:xfrm>
            <a:custGeom>
              <a:avLst/>
              <a:gdLst/>
              <a:ahLst/>
              <a:cxnLst/>
              <a:rect l="l" t="t" r="r" b="b"/>
              <a:pathLst>
                <a:path w="1232" h="881" extrusionOk="0">
                  <a:moveTo>
                    <a:pt x="216" y="0"/>
                  </a:moveTo>
                  <a:cubicBezTo>
                    <a:pt x="142" y="0"/>
                    <a:pt x="98" y="96"/>
                    <a:pt x="54" y="228"/>
                  </a:cubicBezTo>
                  <a:cubicBezTo>
                    <a:pt x="0" y="335"/>
                    <a:pt x="0" y="496"/>
                    <a:pt x="108" y="549"/>
                  </a:cubicBezTo>
                  <a:lnTo>
                    <a:pt x="857" y="870"/>
                  </a:lnTo>
                  <a:cubicBezTo>
                    <a:pt x="864" y="878"/>
                    <a:pt x="873" y="881"/>
                    <a:pt x="883" y="881"/>
                  </a:cubicBezTo>
                  <a:cubicBezTo>
                    <a:pt x="952" y="881"/>
                    <a:pt x="1085" y="735"/>
                    <a:pt x="1178" y="549"/>
                  </a:cubicBezTo>
                  <a:cubicBezTo>
                    <a:pt x="1232" y="335"/>
                    <a:pt x="1178" y="121"/>
                    <a:pt x="1071" y="121"/>
                  </a:cubicBezTo>
                  <a:lnTo>
                    <a:pt x="268" y="14"/>
                  </a:lnTo>
                  <a:cubicBezTo>
                    <a:pt x="249" y="4"/>
                    <a:pt x="232" y="0"/>
                    <a:pt x="21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1"/>
            <p:cNvSpPr/>
            <p:nvPr/>
          </p:nvSpPr>
          <p:spPr>
            <a:xfrm>
              <a:off x="3045733" y="3428970"/>
              <a:ext cx="33896" cy="18486"/>
            </a:xfrm>
            <a:custGeom>
              <a:avLst/>
              <a:gdLst/>
              <a:ahLst/>
              <a:cxnLst/>
              <a:rect l="l" t="t" r="r" b="b"/>
              <a:pathLst>
                <a:path w="1179" h="643" extrusionOk="0">
                  <a:moveTo>
                    <a:pt x="964" y="0"/>
                  </a:moveTo>
                  <a:lnTo>
                    <a:pt x="161" y="161"/>
                  </a:lnTo>
                  <a:cubicBezTo>
                    <a:pt x="54" y="215"/>
                    <a:pt x="1" y="268"/>
                    <a:pt x="1" y="375"/>
                  </a:cubicBezTo>
                  <a:cubicBezTo>
                    <a:pt x="1" y="482"/>
                    <a:pt x="108" y="589"/>
                    <a:pt x="215" y="589"/>
                  </a:cubicBezTo>
                  <a:lnTo>
                    <a:pt x="1018" y="643"/>
                  </a:lnTo>
                  <a:cubicBezTo>
                    <a:pt x="1125" y="643"/>
                    <a:pt x="1178" y="482"/>
                    <a:pt x="1178" y="322"/>
                  </a:cubicBezTo>
                  <a:cubicBezTo>
                    <a:pt x="1178" y="108"/>
                    <a:pt x="1071" y="0"/>
                    <a:pt x="96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1"/>
            <p:cNvSpPr/>
            <p:nvPr/>
          </p:nvSpPr>
          <p:spPr>
            <a:xfrm>
              <a:off x="3070371" y="3421265"/>
              <a:ext cx="109279" cy="95450"/>
            </a:xfrm>
            <a:custGeom>
              <a:avLst/>
              <a:gdLst/>
              <a:ahLst/>
              <a:cxnLst/>
              <a:rect l="l" t="t" r="r" b="b"/>
              <a:pathLst>
                <a:path w="3801" h="3320" extrusionOk="0">
                  <a:moveTo>
                    <a:pt x="803" y="1"/>
                  </a:moveTo>
                  <a:lnTo>
                    <a:pt x="0" y="590"/>
                  </a:lnTo>
                  <a:cubicBezTo>
                    <a:pt x="803" y="1767"/>
                    <a:pt x="2088" y="2731"/>
                    <a:pt x="3373" y="3320"/>
                  </a:cubicBezTo>
                  <a:lnTo>
                    <a:pt x="3801" y="2410"/>
                  </a:lnTo>
                  <a:cubicBezTo>
                    <a:pt x="2570" y="1874"/>
                    <a:pt x="1552" y="1071"/>
                    <a:pt x="803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1"/>
            <p:cNvSpPr/>
            <p:nvPr/>
          </p:nvSpPr>
          <p:spPr>
            <a:xfrm>
              <a:off x="3070371" y="3438199"/>
              <a:ext cx="96974" cy="78516"/>
            </a:xfrm>
            <a:custGeom>
              <a:avLst/>
              <a:gdLst/>
              <a:ahLst/>
              <a:cxnLst/>
              <a:rect l="l" t="t" r="r" b="b"/>
              <a:pathLst>
                <a:path w="3373" h="2731" fill="none" extrusionOk="0">
                  <a:moveTo>
                    <a:pt x="0" y="1"/>
                  </a:moveTo>
                  <a:cubicBezTo>
                    <a:pt x="803" y="1178"/>
                    <a:pt x="2088" y="2142"/>
                    <a:pt x="3373" y="273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1"/>
            <p:cNvSpPr/>
            <p:nvPr/>
          </p:nvSpPr>
          <p:spPr>
            <a:xfrm>
              <a:off x="3093458" y="3421265"/>
              <a:ext cx="86192" cy="69288"/>
            </a:xfrm>
            <a:custGeom>
              <a:avLst/>
              <a:gdLst/>
              <a:ahLst/>
              <a:cxnLst/>
              <a:rect l="l" t="t" r="r" b="b"/>
              <a:pathLst>
                <a:path w="2998" h="2410" fill="none" extrusionOk="0">
                  <a:moveTo>
                    <a:pt x="2998" y="2410"/>
                  </a:moveTo>
                  <a:cubicBezTo>
                    <a:pt x="1767" y="1874"/>
                    <a:pt x="749" y="1071"/>
                    <a:pt x="0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1"/>
            <p:cNvSpPr/>
            <p:nvPr/>
          </p:nvSpPr>
          <p:spPr>
            <a:xfrm>
              <a:off x="3151935" y="3482186"/>
              <a:ext cx="23115" cy="30935"/>
            </a:xfrm>
            <a:custGeom>
              <a:avLst/>
              <a:gdLst/>
              <a:ahLst/>
              <a:cxnLst/>
              <a:rect l="l" t="t" r="r" b="b"/>
              <a:pathLst>
                <a:path w="804" h="1076" extrusionOk="0">
                  <a:moveTo>
                    <a:pt x="603" y="1"/>
                  </a:moveTo>
                  <a:cubicBezTo>
                    <a:pt x="531" y="1"/>
                    <a:pt x="466" y="39"/>
                    <a:pt x="428" y="77"/>
                  </a:cubicBezTo>
                  <a:lnTo>
                    <a:pt x="54" y="773"/>
                  </a:lnTo>
                  <a:cubicBezTo>
                    <a:pt x="0" y="880"/>
                    <a:pt x="54" y="987"/>
                    <a:pt x="161" y="1040"/>
                  </a:cubicBezTo>
                  <a:cubicBezTo>
                    <a:pt x="205" y="1062"/>
                    <a:pt x="249" y="1075"/>
                    <a:pt x="290" y="1075"/>
                  </a:cubicBezTo>
                  <a:cubicBezTo>
                    <a:pt x="347" y="1075"/>
                    <a:pt x="397" y="1049"/>
                    <a:pt x="428" y="987"/>
                  </a:cubicBezTo>
                  <a:lnTo>
                    <a:pt x="750" y="291"/>
                  </a:lnTo>
                  <a:cubicBezTo>
                    <a:pt x="803" y="184"/>
                    <a:pt x="750" y="77"/>
                    <a:pt x="696" y="23"/>
                  </a:cubicBezTo>
                  <a:cubicBezTo>
                    <a:pt x="665" y="7"/>
                    <a:pt x="633" y="1"/>
                    <a:pt x="60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1"/>
            <p:cNvSpPr/>
            <p:nvPr/>
          </p:nvSpPr>
          <p:spPr>
            <a:xfrm>
              <a:off x="3133449" y="3472584"/>
              <a:ext cx="24667" cy="30935"/>
            </a:xfrm>
            <a:custGeom>
              <a:avLst/>
              <a:gdLst/>
              <a:ahLst/>
              <a:cxnLst/>
              <a:rect l="l" t="t" r="r" b="b"/>
              <a:pathLst>
                <a:path w="858" h="1076" extrusionOk="0">
                  <a:moveTo>
                    <a:pt x="621" y="1"/>
                  </a:moveTo>
                  <a:cubicBezTo>
                    <a:pt x="564" y="1"/>
                    <a:pt x="514" y="27"/>
                    <a:pt x="483" y="89"/>
                  </a:cubicBezTo>
                  <a:lnTo>
                    <a:pt x="54" y="732"/>
                  </a:lnTo>
                  <a:cubicBezTo>
                    <a:pt x="1" y="839"/>
                    <a:pt x="1" y="946"/>
                    <a:pt x="108" y="1053"/>
                  </a:cubicBezTo>
                  <a:cubicBezTo>
                    <a:pt x="139" y="1069"/>
                    <a:pt x="175" y="1075"/>
                    <a:pt x="212" y="1075"/>
                  </a:cubicBezTo>
                  <a:cubicBezTo>
                    <a:pt x="300" y="1075"/>
                    <a:pt x="391" y="1037"/>
                    <a:pt x="429" y="999"/>
                  </a:cubicBezTo>
                  <a:lnTo>
                    <a:pt x="804" y="304"/>
                  </a:lnTo>
                  <a:cubicBezTo>
                    <a:pt x="857" y="196"/>
                    <a:pt x="804" y="89"/>
                    <a:pt x="750" y="36"/>
                  </a:cubicBezTo>
                  <a:cubicBezTo>
                    <a:pt x="706" y="14"/>
                    <a:pt x="662" y="1"/>
                    <a:pt x="621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1"/>
            <p:cNvSpPr/>
            <p:nvPr/>
          </p:nvSpPr>
          <p:spPr>
            <a:xfrm>
              <a:off x="3113439" y="3460509"/>
              <a:ext cx="30820" cy="31740"/>
            </a:xfrm>
            <a:custGeom>
              <a:avLst/>
              <a:gdLst/>
              <a:ahLst/>
              <a:cxnLst/>
              <a:rect l="l" t="t" r="r" b="b"/>
              <a:pathLst>
                <a:path w="1072" h="1104" extrusionOk="0">
                  <a:moveTo>
                    <a:pt x="677" y="1"/>
                  </a:moveTo>
                  <a:cubicBezTo>
                    <a:pt x="617" y="1"/>
                    <a:pt x="563" y="28"/>
                    <a:pt x="536" y="81"/>
                  </a:cubicBezTo>
                  <a:lnTo>
                    <a:pt x="54" y="670"/>
                  </a:lnTo>
                  <a:cubicBezTo>
                    <a:pt x="1" y="777"/>
                    <a:pt x="54" y="884"/>
                    <a:pt x="162" y="991"/>
                  </a:cubicBezTo>
                  <a:cubicBezTo>
                    <a:pt x="261" y="1057"/>
                    <a:pt x="360" y="1103"/>
                    <a:pt x="434" y="1103"/>
                  </a:cubicBezTo>
                  <a:cubicBezTo>
                    <a:pt x="480" y="1103"/>
                    <a:pt x="516" y="1086"/>
                    <a:pt x="536" y="1045"/>
                  </a:cubicBezTo>
                  <a:lnTo>
                    <a:pt x="1018" y="402"/>
                  </a:lnTo>
                  <a:cubicBezTo>
                    <a:pt x="1072" y="295"/>
                    <a:pt x="1018" y="188"/>
                    <a:pt x="857" y="81"/>
                  </a:cubicBezTo>
                  <a:cubicBezTo>
                    <a:pt x="804" y="28"/>
                    <a:pt x="737" y="1"/>
                    <a:pt x="67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1"/>
            <p:cNvSpPr/>
            <p:nvPr/>
          </p:nvSpPr>
          <p:spPr>
            <a:xfrm>
              <a:off x="3098058" y="3449354"/>
              <a:ext cx="29267" cy="28118"/>
            </a:xfrm>
            <a:custGeom>
              <a:avLst/>
              <a:gdLst/>
              <a:ahLst/>
              <a:cxnLst/>
              <a:rect l="l" t="t" r="r" b="b"/>
              <a:pathLst>
                <a:path w="1018" h="978" extrusionOk="0">
                  <a:moveTo>
                    <a:pt x="777" y="1"/>
                  </a:moveTo>
                  <a:cubicBezTo>
                    <a:pt x="723" y="1"/>
                    <a:pt x="670" y="14"/>
                    <a:pt x="643" y="41"/>
                  </a:cubicBezTo>
                  <a:lnTo>
                    <a:pt x="108" y="630"/>
                  </a:lnTo>
                  <a:cubicBezTo>
                    <a:pt x="1" y="683"/>
                    <a:pt x="54" y="844"/>
                    <a:pt x="108" y="897"/>
                  </a:cubicBezTo>
                  <a:cubicBezTo>
                    <a:pt x="161" y="951"/>
                    <a:pt x="215" y="978"/>
                    <a:pt x="268" y="978"/>
                  </a:cubicBezTo>
                  <a:cubicBezTo>
                    <a:pt x="322" y="978"/>
                    <a:pt x="375" y="951"/>
                    <a:pt x="429" y="897"/>
                  </a:cubicBezTo>
                  <a:lnTo>
                    <a:pt x="911" y="309"/>
                  </a:lnTo>
                  <a:cubicBezTo>
                    <a:pt x="1018" y="255"/>
                    <a:pt x="964" y="94"/>
                    <a:pt x="911" y="41"/>
                  </a:cubicBezTo>
                  <a:cubicBezTo>
                    <a:pt x="884" y="14"/>
                    <a:pt x="830" y="1"/>
                    <a:pt x="77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1"/>
            <p:cNvSpPr/>
            <p:nvPr/>
          </p:nvSpPr>
          <p:spPr>
            <a:xfrm>
              <a:off x="3082676" y="3434116"/>
              <a:ext cx="32344" cy="28865"/>
            </a:xfrm>
            <a:custGeom>
              <a:avLst/>
              <a:gdLst/>
              <a:ahLst/>
              <a:cxnLst/>
              <a:rect l="l" t="t" r="r" b="b"/>
              <a:pathLst>
                <a:path w="1125" h="1004" extrusionOk="0">
                  <a:moveTo>
                    <a:pt x="806" y="0"/>
                  </a:moveTo>
                  <a:cubicBezTo>
                    <a:pt x="759" y="0"/>
                    <a:pt x="718" y="13"/>
                    <a:pt x="696" y="36"/>
                  </a:cubicBezTo>
                  <a:lnTo>
                    <a:pt x="54" y="517"/>
                  </a:lnTo>
                  <a:cubicBezTo>
                    <a:pt x="0" y="624"/>
                    <a:pt x="0" y="785"/>
                    <a:pt x="107" y="892"/>
                  </a:cubicBezTo>
                  <a:cubicBezTo>
                    <a:pt x="174" y="958"/>
                    <a:pt x="260" y="1004"/>
                    <a:pt x="329" y="1004"/>
                  </a:cubicBezTo>
                  <a:cubicBezTo>
                    <a:pt x="372" y="1004"/>
                    <a:pt x="408" y="987"/>
                    <a:pt x="429" y="946"/>
                  </a:cubicBezTo>
                  <a:lnTo>
                    <a:pt x="1017" y="410"/>
                  </a:lnTo>
                  <a:cubicBezTo>
                    <a:pt x="1124" y="357"/>
                    <a:pt x="1071" y="196"/>
                    <a:pt x="1017" y="89"/>
                  </a:cubicBezTo>
                  <a:cubicBezTo>
                    <a:pt x="955" y="26"/>
                    <a:pt x="874" y="0"/>
                    <a:pt x="80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1"/>
            <p:cNvSpPr/>
            <p:nvPr/>
          </p:nvSpPr>
          <p:spPr>
            <a:xfrm>
              <a:off x="3070371" y="3420259"/>
              <a:ext cx="30791" cy="24754"/>
            </a:xfrm>
            <a:custGeom>
              <a:avLst/>
              <a:gdLst/>
              <a:ahLst/>
              <a:cxnLst/>
              <a:rect l="l" t="t" r="r" b="b"/>
              <a:pathLst>
                <a:path w="1071" h="861" extrusionOk="0">
                  <a:moveTo>
                    <a:pt x="856" y="1"/>
                  </a:moveTo>
                  <a:cubicBezTo>
                    <a:pt x="812" y="1"/>
                    <a:pt x="772" y="14"/>
                    <a:pt x="749" y="36"/>
                  </a:cubicBezTo>
                  <a:lnTo>
                    <a:pt x="107" y="464"/>
                  </a:lnTo>
                  <a:cubicBezTo>
                    <a:pt x="0" y="518"/>
                    <a:pt x="0" y="678"/>
                    <a:pt x="54" y="785"/>
                  </a:cubicBezTo>
                  <a:cubicBezTo>
                    <a:pt x="91" y="823"/>
                    <a:pt x="183" y="861"/>
                    <a:pt x="252" y="861"/>
                  </a:cubicBezTo>
                  <a:cubicBezTo>
                    <a:pt x="281" y="861"/>
                    <a:pt x="306" y="854"/>
                    <a:pt x="321" y="839"/>
                  </a:cubicBezTo>
                  <a:lnTo>
                    <a:pt x="964" y="357"/>
                  </a:lnTo>
                  <a:cubicBezTo>
                    <a:pt x="1071" y="250"/>
                    <a:pt x="1071" y="143"/>
                    <a:pt x="1017" y="89"/>
                  </a:cubicBezTo>
                  <a:cubicBezTo>
                    <a:pt x="986" y="27"/>
                    <a:pt x="918" y="1"/>
                    <a:pt x="85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1"/>
            <p:cNvSpPr/>
            <p:nvPr/>
          </p:nvSpPr>
          <p:spPr>
            <a:xfrm>
              <a:off x="3074971" y="3188879"/>
              <a:ext cx="106231" cy="65234"/>
            </a:xfrm>
            <a:custGeom>
              <a:avLst/>
              <a:gdLst/>
              <a:ahLst/>
              <a:cxnLst/>
              <a:rect l="l" t="t" r="r" b="b"/>
              <a:pathLst>
                <a:path w="3695" h="2269" extrusionOk="0">
                  <a:moveTo>
                    <a:pt x="2838" y="1"/>
                  </a:moveTo>
                  <a:cubicBezTo>
                    <a:pt x="2784" y="161"/>
                    <a:pt x="2570" y="322"/>
                    <a:pt x="2356" y="482"/>
                  </a:cubicBezTo>
                  <a:cubicBezTo>
                    <a:pt x="2142" y="643"/>
                    <a:pt x="1928" y="804"/>
                    <a:pt x="1660" y="911"/>
                  </a:cubicBezTo>
                  <a:cubicBezTo>
                    <a:pt x="1446" y="1071"/>
                    <a:pt x="1178" y="1125"/>
                    <a:pt x="964" y="1232"/>
                  </a:cubicBezTo>
                  <a:cubicBezTo>
                    <a:pt x="804" y="1232"/>
                    <a:pt x="697" y="1285"/>
                    <a:pt x="643" y="1285"/>
                  </a:cubicBezTo>
                  <a:lnTo>
                    <a:pt x="536" y="1285"/>
                  </a:lnTo>
                  <a:lnTo>
                    <a:pt x="1" y="2088"/>
                  </a:lnTo>
                  <a:cubicBezTo>
                    <a:pt x="121" y="2209"/>
                    <a:pt x="332" y="2269"/>
                    <a:pt x="520" y="2269"/>
                  </a:cubicBezTo>
                  <a:cubicBezTo>
                    <a:pt x="583" y="2269"/>
                    <a:pt x="643" y="2262"/>
                    <a:pt x="697" y="2249"/>
                  </a:cubicBezTo>
                  <a:cubicBezTo>
                    <a:pt x="857" y="2249"/>
                    <a:pt x="1071" y="2249"/>
                    <a:pt x="1232" y="2195"/>
                  </a:cubicBezTo>
                  <a:cubicBezTo>
                    <a:pt x="1553" y="2088"/>
                    <a:pt x="1821" y="1981"/>
                    <a:pt x="2142" y="1821"/>
                  </a:cubicBezTo>
                  <a:cubicBezTo>
                    <a:pt x="2410" y="1660"/>
                    <a:pt x="2677" y="1499"/>
                    <a:pt x="2945" y="1285"/>
                  </a:cubicBezTo>
                  <a:cubicBezTo>
                    <a:pt x="3213" y="1125"/>
                    <a:pt x="3480" y="911"/>
                    <a:pt x="3694" y="536"/>
                  </a:cubicBezTo>
                  <a:lnTo>
                    <a:pt x="2838" y="1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1"/>
            <p:cNvSpPr/>
            <p:nvPr/>
          </p:nvSpPr>
          <p:spPr>
            <a:xfrm>
              <a:off x="3090353" y="3188879"/>
              <a:ext cx="66211" cy="36972"/>
            </a:xfrm>
            <a:custGeom>
              <a:avLst/>
              <a:gdLst/>
              <a:ahLst/>
              <a:cxnLst/>
              <a:rect l="l" t="t" r="r" b="b"/>
              <a:pathLst>
                <a:path w="2303" h="1286" fill="none" extrusionOk="0">
                  <a:moveTo>
                    <a:pt x="2303" y="1"/>
                  </a:moveTo>
                  <a:cubicBezTo>
                    <a:pt x="2249" y="161"/>
                    <a:pt x="2035" y="322"/>
                    <a:pt x="1821" y="482"/>
                  </a:cubicBezTo>
                  <a:cubicBezTo>
                    <a:pt x="1607" y="643"/>
                    <a:pt x="1393" y="804"/>
                    <a:pt x="1125" y="911"/>
                  </a:cubicBezTo>
                  <a:cubicBezTo>
                    <a:pt x="911" y="1071"/>
                    <a:pt x="643" y="1125"/>
                    <a:pt x="429" y="1232"/>
                  </a:cubicBezTo>
                  <a:cubicBezTo>
                    <a:pt x="269" y="1232"/>
                    <a:pt x="162" y="1285"/>
                    <a:pt x="108" y="1285"/>
                  </a:cubicBezTo>
                  <a:cubicBezTo>
                    <a:pt x="1" y="1285"/>
                    <a:pt x="1" y="1285"/>
                    <a:pt x="1" y="1285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1"/>
            <p:cNvSpPr/>
            <p:nvPr/>
          </p:nvSpPr>
          <p:spPr>
            <a:xfrm>
              <a:off x="3074971" y="3204260"/>
              <a:ext cx="106231" cy="50830"/>
            </a:xfrm>
            <a:custGeom>
              <a:avLst/>
              <a:gdLst/>
              <a:ahLst/>
              <a:cxnLst/>
              <a:rect l="l" t="t" r="r" b="b"/>
              <a:pathLst>
                <a:path w="3695" h="1768" fill="none" extrusionOk="0">
                  <a:moveTo>
                    <a:pt x="1" y="1553"/>
                  </a:moveTo>
                  <a:cubicBezTo>
                    <a:pt x="161" y="1714"/>
                    <a:pt x="482" y="1767"/>
                    <a:pt x="697" y="1714"/>
                  </a:cubicBezTo>
                  <a:cubicBezTo>
                    <a:pt x="857" y="1714"/>
                    <a:pt x="1071" y="1714"/>
                    <a:pt x="1232" y="1660"/>
                  </a:cubicBezTo>
                  <a:cubicBezTo>
                    <a:pt x="1553" y="1553"/>
                    <a:pt x="1821" y="1446"/>
                    <a:pt x="2142" y="1286"/>
                  </a:cubicBezTo>
                  <a:cubicBezTo>
                    <a:pt x="2410" y="1125"/>
                    <a:pt x="2677" y="964"/>
                    <a:pt x="2945" y="750"/>
                  </a:cubicBezTo>
                  <a:cubicBezTo>
                    <a:pt x="3213" y="590"/>
                    <a:pt x="3480" y="376"/>
                    <a:pt x="3694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1"/>
            <p:cNvSpPr/>
            <p:nvPr/>
          </p:nvSpPr>
          <p:spPr>
            <a:xfrm>
              <a:off x="3081124" y="3224270"/>
              <a:ext cx="15439" cy="33896"/>
            </a:xfrm>
            <a:custGeom>
              <a:avLst/>
              <a:gdLst/>
              <a:ahLst/>
              <a:cxnLst/>
              <a:rect l="l" t="t" r="r" b="b"/>
              <a:pathLst>
                <a:path w="537" h="1179" extrusionOk="0">
                  <a:moveTo>
                    <a:pt x="375" y="1"/>
                  </a:moveTo>
                  <a:cubicBezTo>
                    <a:pt x="322" y="1"/>
                    <a:pt x="322" y="108"/>
                    <a:pt x="268" y="161"/>
                  </a:cubicBezTo>
                  <a:lnTo>
                    <a:pt x="54" y="911"/>
                  </a:lnTo>
                  <a:cubicBezTo>
                    <a:pt x="1" y="1018"/>
                    <a:pt x="161" y="1179"/>
                    <a:pt x="322" y="1179"/>
                  </a:cubicBezTo>
                  <a:cubicBezTo>
                    <a:pt x="483" y="1179"/>
                    <a:pt x="536" y="1071"/>
                    <a:pt x="536" y="964"/>
                  </a:cubicBezTo>
                  <a:lnTo>
                    <a:pt x="483" y="161"/>
                  </a:lnTo>
                  <a:cubicBezTo>
                    <a:pt x="483" y="108"/>
                    <a:pt x="375" y="1"/>
                    <a:pt x="375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1"/>
            <p:cNvSpPr/>
            <p:nvPr/>
          </p:nvSpPr>
          <p:spPr>
            <a:xfrm>
              <a:off x="3099610" y="3222143"/>
              <a:ext cx="18486" cy="32947"/>
            </a:xfrm>
            <a:custGeom>
              <a:avLst/>
              <a:gdLst/>
              <a:ahLst/>
              <a:cxnLst/>
              <a:rect l="l" t="t" r="r" b="b"/>
              <a:pathLst>
                <a:path w="643" h="1146" extrusionOk="0">
                  <a:moveTo>
                    <a:pt x="191" y="0"/>
                  </a:moveTo>
                  <a:cubicBezTo>
                    <a:pt x="165" y="0"/>
                    <a:pt x="136" y="7"/>
                    <a:pt x="107" y="21"/>
                  </a:cubicBezTo>
                  <a:cubicBezTo>
                    <a:pt x="54" y="21"/>
                    <a:pt x="0" y="128"/>
                    <a:pt x="54" y="235"/>
                  </a:cubicBezTo>
                  <a:lnTo>
                    <a:pt x="214" y="985"/>
                  </a:lnTo>
                  <a:cubicBezTo>
                    <a:pt x="268" y="1092"/>
                    <a:pt x="375" y="1145"/>
                    <a:pt x="482" y="1145"/>
                  </a:cubicBezTo>
                  <a:cubicBezTo>
                    <a:pt x="589" y="1092"/>
                    <a:pt x="643" y="985"/>
                    <a:pt x="589" y="878"/>
                  </a:cubicBezTo>
                  <a:lnTo>
                    <a:pt x="321" y="128"/>
                  </a:lnTo>
                  <a:cubicBezTo>
                    <a:pt x="321" y="50"/>
                    <a:pt x="264" y="0"/>
                    <a:pt x="19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1"/>
            <p:cNvSpPr/>
            <p:nvPr/>
          </p:nvSpPr>
          <p:spPr>
            <a:xfrm>
              <a:off x="3111915" y="3215961"/>
              <a:ext cx="26191" cy="32056"/>
            </a:xfrm>
            <a:custGeom>
              <a:avLst/>
              <a:gdLst/>
              <a:ahLst/>
              <a:cxnLst/>
              <a:rect l="l" t="t" r="r" b="b"/>
              <a:pathLst>
                <a:path w="911" h="1115" extrusionOk="0">
                  <a:moveTo>
                    <a:pt x="307" y="0"/>
                  </a:moveTo>
                  <a:cubicBezTo>
                    <a:pt x="277" y="0"/>
                    <a:pt x="246" y="6"/>
                    <a:pt x="215" y="22"/>
                  </a:cubicBezTo>
                  <a:cubicBezTo>
                    <a:pt x="107" y="76"/>
                    <a:pt x="0" y="183"/>
                    <a:pt x="54" y="290"/>
                  </a:cubicBezTo>
                  <a:lnTo>
                    <a:pt x="375" y="1039"/>
                  </a:lnTo>
                  <a:cubicBezTo>
                    <a:pt x="375" y="1077"/>
                    <a:pt x="455" y="1115"/>
                    <a:pt x="559" y="1115"/>
                  </a:cubicBezTo>
                  <a:cubicBezTo>
                    <a:pt x="602" y="1115"/>
                    <a:pt x="649" y="1108"/>
                    <a:pt x="696" y="1093"/>
                  </a:cubicBezTo>
                  <a:cubicBezTo>
                    <a:pt x="857" y="1039"/>
                    <a:pt x="910" y="879"/>
                    <a:pt x="857" y="772"/>
                  </a:cubicBezTo>
                  <a:lnTo>
                    <a:pt x="482" y="76"/>
                  </a:lnTo>
                  <a:cubicBezTo>
                    <a:pt x="444" y="38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1"/>
            <p:cNvSpPr/>
            <p:nvPr/>
          </p:nvSpPr>
          <p:spPr>
            <a:xfrm>
              <a:off x="3128849" y="3208285"/>
              <a:ext cx="23115" cy="30475"/>
            </a:xfrm>
            <a:custGeom>
              <a:avLst/>
              <a:gdLst/>
              <a:ahLst/>
              <a:cxnLst/>
              <a:rect l="l" t="t" r="r" b="b"/>
              <a:pathLst>
                <a:path w="804" h="1060" extrusionOk="0">
                  <a:moveTo>
                    <a:pt x="160" y="1"/>
                  </a:moveTo>
                  <a:cubicBezTo>
                    <a:pt x="140" y="1"/>
                    <a:pt x="122" y="7"/>
                    <a:pt x="107" y="22"/>
                  </a:cubicBezTo>
                  <a:cubicBezTo>
                    <a:pt x="0" y="75"/>
                    <a:pt x="0" y="182"/>
                    <a:pt x="54" y="289"/>
                  </a:cubicBezTo>
                  <a:lnTo>
                    <a:pt x="428" y="932"/>
                  </a:lnTo>
                  <a:cubicBezTo>
                    <a:pt x="468" y="1010"/>
                    <a:pt x="564" y="1060"/>
                    <a:pt x="634" y="1060"/>
                  </a:cubicBezTo>
                  <a:cubicBezTo>
                    <a:pt x="660" y="1060"/>
                    <a:pt x="682" y="1053"/>
                    <a:pt x="696" y="1039"/>
                  </a:cubicBezTo>
                  <a:cubicBezTo>
                    <a:pt x="803" y="985"/>
                    <a:pt x="803" y="824"/>
                    <a:pt x="750" y="771"/>
                  </a:cubicBezTo>
                  <a:lnTo>
                    <a:pt x="321" y="129"/>
                  </a:lnTo>
                  <a:cubicBezTo>
                    <a:pt x="282" y="50"/>
                    <a:pt x="214" y="1"/>
                    <a:pt x="16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1"/>
            <p:cNvSpPr/>
            <p:nvPr/>
          </p:nvSpPr>
          <p:spPr>
            <a:xfrm>
              <a:off x="3141154" y="3198654"/>
              <a:ext cx="29267" cy="29756"/>
            </a:xfrm>
            <a:custGeom>
              <a:avLst/>
              <a:gdLst/>
              <a:ahLst/>
              <a:cxnLst/>
              <a:rect l="l" t="t" r="r" b="b"/>
              <a:pathLst>
                <a:path w="1018" h="1035" extrusionOk="0">
                  <a:moveTo>
                    <a:pt x="241" y="0"/>
                  </a:moveTo>
                  <a:cubicBezTo>
                    <a:pt x="196" y="0"/>
                    <a:pt x="152" y="13"/>
                    <a:pt x="108" y="35"/>
                  </a:cubicBezTo>
                  <a:cubicBezTo>
                    <a:pt x="54" y="142"/>
                    <a:pt x="0" y="249"/>
                    <a:pt x="54" y="357"/>
                  </a:cubicBezTo>
                  <a:lnTo>
                    <a:pt x="536" y="999"/>
                  </a:lnTo>
                  <a:cubicBezTo>
                    <a:pt x="558" y="1021"/>
                    <a:pt x="599" y="1034"/>
                    <a:pt x="646" y="1034"/>
                  </a:cubicBezTo>
                  <a:cubicBezTo>
                    <a:pt x="713" y="1034"/>
                    <a:pt x="794" y="1008"/>
                    <a:pt x="857" y="945"/>
                  </a:cubicBezTo>
                  <a:cubicBezTo>
                    <a:pt x="964" y="892"/>
                    <a:pt x="1018" y="731"/>
                    <a:pt x="911" y="678"/>
                  </a:cubicBezTo>
                  <a:lnTo>
                    <a:pt x="429" y="89"/>
                  </a:lnTo>
                  <a:cubicBezTo>
                    <a:pt x="366" y="26"/>
                    <a:pt x="303" y="0"/>
                    <a:pt x="24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1"/>
            <p:cNvSpPr/>
            <p:nvPr/>
          </p:nvSpPr>
          <p:spPr>
            <a:xfrm>
              <a:off x="3153459" y="3189770"/>
              <a:ext cx="30820" cy="24524"/>
            </a:xfrm>
            <a:custGeom>
              <a:avLst/>
              <a:gdLst/>
              <a:ahLst/>
              <a:cxnLst/>
              <a:rect l="l" t="t" r="r" b="b"/>
              <a:pathLst>
                <a:path w="1072" h="853" extrusionOk="0">
                  <a:moveTo>
                    <a:pt x="79" y="1"/>
                  </a:moveTo>
                  <a:cubicBezTo>
                    <a:pt x="63" y="1"/>
                    <a:pt x="54" y="7"/>
                    <a:pt x="54" y="23"/>
                  </a:cubicBezTo>
                  <a:cubicBezTo>
                    <a:pt x="1" y="77"/>
                    <a:pt x="1" y="184"/>
                    <a:pt x="108" y="237"/>
                  </a:cubicBezTo>
                  <a:lnTo>
                    <a:pt x="697" y="773"/>
                  </a:lnTo>
                  <a:cubicBezTo>
                    <a:pt x="723" y="826"/>
                    <a:pt x="764" y="853"/>
                    <a:pt x="810" y="853"/>
                  </a:cubicBezTo>
                  <a:cubicBezTo>
                    <a:pt x="857" y="853"/>
                    <a:pt x="911" y="826"/>
                    <a:pt x="964" y="773"/>
                  </a:cubicBezTo>
                  <a:cubicBezTo>
                    <a:pt x="1071" y="666"/>
                    <a:pt x="1018" y="505"/>
                    <a:pt x="964" y="451"/>
                  </a:cubicBezTo>
                  <a:lnTo>
                    <a:pt x="268" y="77"/>
                  </a:lnTo>
                  <a:cubicBezTo>
                    <a:pt x="193" y="39"/>
                    <a:pt x="117" y="1"/>
                    <a:pt x="7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1"/>
            <p:cNvSpPr/>
            <p:nvPr/>
          </p:nvSpPr>
          <p:spPr>
            <a:xfrm>
              <a:off x="3153459" y="3196584"/>
              <a:ext cx="38525" cy="127765"/>
            </a:xfrm>
            <a:custGeom>
              <a:avLst/>
              <a:gdLst/>
              <a:ahLst/>
              <a:cxnLst/>
              <a:rect l="l" t="t" r="r" b="b"/>
              <a:pathLst>
                <a:path w="1340" h="4444" extrusionOk="0">
                  <a:moveTo>
                    <a:pt x="483" y="0"/>
                  </a:moveTo>
                  <a:cubicBezTo>
                    <a:pt x="54" y="750"/>
                    <a:pt x="1" y="1660"/>
                    <a:pt x="108" y="2356"/>
                  </a:cubicBezTo>
                  <a:cubicBezTo>
                    <a:pt x="215" y="3052"/>
                    <a:pt x="268" y="3694"/>
                    <a:pt x="161" y="4283"/>
                  </a:cubicBezTo>
                  <a:lnTo>
                    <a:pt x="1178" y="4443"/>
                  </a:lnTo>
                  <a:cubicBezTo>
                    <a:pt x="1339" y="3694"/>
                    <a:pt x="1178" y="2891"/>
                    <a:pt x="1125" y="2249"/>
                  </a:cubicBezTo>
                  <a:cubicBezTo>
                    <a:pt x="1018" y="1553"/>
                    <a:pt x="1071" y="964"/>
                    <a:pt x="1339" y="482"/>
                  </a:cubicBezTo>
                  <a:lnTo>
                    <a:pt x="483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1"/>
            <p:cNvSpPr/>
            <p:nvPr/>
          </p:nvSpPr>
          <p:spPr>
            <a:xfrm>
              <a:off x="3153459" y="3196584"/>
              <a:ext cx="13886" cy="123136"/>
            </a:xfrm>
            <a:custGeom>
              <a:avLst/>
              <a:gdLst/>
              <a:ahLst/>
              <a:cxnLst/>
              <a:rect l="l" t="t" r="r" b="b"/>
              <a:pathLst>
                <a:path w="483" h="4283" fill="none" extrusionOk="0">
                  <a:moveTo>
                    <a:pt x="483" y="0"/>
                  </a:moveTo>
                  <a:cubicBezTo>
                    <a:pt x="54" y="750"/>
                    <a:pt x="1" y="1660"/>
                    <a:pt x="108" y="2356"/>
                  </a:cubicBezTo>
                  <a:cubicBezTo>
                    <a:pt x="215" y="3052"/>
                    <a:pt x="268" y="3694"/>
                    <a:pt x="161" y="4283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1"/>
            <p:cNvSpPr/>
            <p:nvPr/>
          </p:nvSpPr>
          <p:spPr>
            <a:xfrm>
              <a:off x="3182698" y="3210441"/>
              <a:ext cx="9286" cy="113907"/>
            </a:xfrm>
            <a:custGeom>
              <a:avLst/>
              <a:gdLst/>
              <a:ahLst/>
              <a:cxnLst/>
              <a:rect l="l" t="t" r="r" b="b"/>
              <a:pathLst>
                <a:path w="323" h="3962" fill="none" extrusionOk="0">
                  <a:moveTo>
                    <a:pt x="161" y="3961"/>
                  </a:moveTo>
                  <a:cubicBezTo>
                    <a:pt x="322" y="3212"/>
                    <a:pt x="161" y="2409"/>
                    <a:pt x="108" y="1767"/>
                  </a:cubicBezTo>
                  <a:cubicBezTo>
                    <a:pt x="1" y="1071"/>
                    <a:pt x="54" y="482"/>
                    <a:pt x="322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1"/>
            <p:cNvSpPr/>
            <p:nvPr/>
          </p:nvSpPr>
          <p:spPr>
            <a:xfrm>
              <a:off x="3158088" y="3304310"/>
              <a:ext cx="33896" cy="13886"/>
            </a:xfrm>
            <a:custGeom>
              <a:avLst/>
              <a:gdLst/>
              <a:ahLst/>
              <a:cxnLst/>
              <a:rect l="l" t="t" r="r" b="b"/>
              <a:pathLst>
                <a:path w="1179" h="483" extrusionOk="0">
                  <a:moveTo>
                    <a:pt x="214" y="0"/>
                  </a:moveTo>
                  <a:cubicBezTo>
                    <a:pt x="107" y="0"/>
                    <a:pt x="0" y="108"/>
                    <a:pt x="0" y="215"/>
                  </a:cubicBezTo>
                  <a:cubicBezTo>
                    <a:pt x="0" y="268"/>
                    <a:pt x="107" y="375"/>
                    <a:pt x="214" y="375"/>
                  </a:cubicBezTo>
                  <a:lnTo>
                    <a:pt x="964" y="482"/>
                  </a:lnTo>
                  <a:cubicBezTo>
                    <a:pt x="1071" y="482"/>
                    <a:pt x="1178" y="429"/>
                    <a:pt x="1178" y="268"/>
                  </a:cubicBezTo>
                  <a:cubicBezTo>
                    <a:pt x="1178" y="161"/>
                    <a:pt x="1124" y="54"/>
                    <a:pt x="1017" y="5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1"/>
            <p:cNvSpPr/>
            <p:nvPr/>
          </p:nvSpPr>
          <p:spPr>
            <a:xfrm>
              <a:off x="3158088" y="3282776"/>
              <a:ext cx="33896" cy="13857"/>
            </a:xfrm>
            <a:custGeom>
              <a:avLst/>
              <a:gdLst/>
              <a:ahLst/>
              <a:cxnLst/>
              <a:rect l="l" t="t" r="r" b="b"/>
              <a:pathLst>
                <a:path w="1179" h="482" extrusionOk="0">
                  <a:moveTo>
                    <a:pt x="964" y="0"/>
                  </a:moveTo>
                  <a:lnTo>
                    <a:pt x="161" y="107"/>
                  </a:lnTo>
                  <a:cubicBezTo>
                    <a:pt x="54" y="107"/>
                    <a:pt x="0" y="214"/>
                    <a:pt x="0" y="321"/>
                  </a:cubicBezTo>
                  <a:cubicBezTo>
                    <a:pt x="0" y="375"/>
                    <a:pt x="107" y="482"/>
                    <a:pt x="214" y="482"/>
                  </a:cubicBezTo>
                  <a:lnTo>
                    <a:pt x="1017" y="428"/>
                  </a:lnTo>
                  <a:cubicBezTo>
                    <a:pt x="1124" y="428"/>
                    <a:pt x="1178" y="321"/>
                    <a:pt x="1178" y="214"/>
                  </a:cubicBezTo>
                  <a:cubicBezTo>
                    <a:pt x="1178" y="107"/>
                    <a:pt x="1071" y="0"/>
                    <a:pt x="96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1"/>
            <p:cNvSpPr/>
            <p:nvPr/>
          </p:nvSpPr>
          <p:spPr>
            <a:xfrm>
              <a:off x="3155011" y="3259690"/>
              <a:ext cx="35420" cy="20010"/>
            </a:xfrm>
            <a:custGeom>
              <a:avLst/>
              <a:gdLst/>
              <a:ahLst/>
              <a:cxnLst/>
              <a:rect l="l" t="t" r="r" b="b"/>
              <a:pathLst>
                <a:path w="1232" h="696" extrusionOk="0">
                  <a:moveTo>
                    <a:pt x="964" y="0"/>
                  </a:moveTo>
                  <a:lnTo>
                    <a:pt x="214" y="54"/>
                  </a:lnTo>
                  <a:cubicBezTo>
                    <a:pt x="107" y="54"/>
                    <a:pt x="0" y="214"/>
                    <a:pt x="54" y="375"/>
                  </a:cubicBezTo>
                  <a:cubicBezTo>
                    <a:pt x="54" y="589"/>
                    <a:pt x="161" y="696"/>
                    <a:pt x="268" y="696"/>
                  </a:cubicBezTo>
                  <a:lnTo>
                    <a:pt x="1071" y="589"/>
                  </a:lnTo>
                  <a:cubicBezTo>
                    <a:pt x="1178" y="589"/>
                    <a:pt x="1231" y="428"/>
                    <a:pt x="1178" y="268"/>
                  </a:cubicBezTo>
                  <a:cubicBezTo>
                    <a:pt x="1178" y="107"/>
                    <a:pt x="1071" y="0"/>
                    <a:pt x="96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1"/>
            <p:cNvSpPr/>
            <p:nvPr/>
          </p:nvSpPr>
          <p:spPr>
            <a:xfrm>
              <a:off x="3153459" y="3242756"/>
              <a:ext cx="33896" cy="12334"/>
            </a:xfrm>
            <a:custGeom>
              <a:avLst/>
              <a:gdLst/>
              <a:ahLst/>
              <a:cxnLst/>
              <a:rect l="l" t="t" r="r" b="b"/>
              <a:pathLst>
                <a:path w="1179" h="429" extrusionOk="0">
                  <a:moveTo>
                    <a:pt x="215" y="0"/>
                  </a:moveTo>
                  <a:cubicBezTo>
                    <a:pt x="108" y="0"/>
                    <a:pt x="1" y="107"/>
                    <a:pt x="54" y="214"/>
                  </a:cubicBezTo>
                  <a:cubicBezTo>
                    <a:pt x="54" y="321"/>
                    <a:pt x="108" y="428"/>
                    <a:pt x="215" y="428"/>
                  </a:cubicBezTo>
                  <a:lnTo>
                    <a:pt x="1018" y="375"/>
                  </a:lnTo>
                  <a:cubicBezTo>
                    <a:pt x="1125" y="375"/>
                    <a:pt x="1178" y="268"/>
                    <a:pt x="1178" y="161"/>
                  </a:cubicBezTo>
                  <a:cubicBezTo>
                    <a:pt x="1178" y="54"/>
                    <a:pt x="1125" y="0"/>
                    <a:pt x="101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1"/>
            <p:cNvSpPr/>
            <p:nvPr/>
          </p:nvSpPr>
          <p:spPr>
            <a:xfrm>
              <a:off x="3155011" y="3216278"/>
              <a:ext cx="33867" cy="20355"/>
            </a:xfrm>
            <a:custGeom>
              <a:avLst/>
              <a:gdLst/>
              <a:ahLst/>
              <a:cxnLst/>
              <a:rect l="l" t="t" r="r" b="b"/>
              <a:pathLst>
                <a:path w="1178" h="708" extrusionOk="0">
                  <a:moveTo>
                    <a:pt x="225" y="1"/>
                  </a:moveTo>
                  <a:cubicBezTo>
                    <a:pt x="133" y="1"/>
                    <a:pt x="47" y="140"/>
                    <a:pt x="0" y="279"/>
                  </a:cubicBezTo>
                  <a:cubicBezTo>
                    <a:pt x="0" y="493"/>
                    <a:pt x="54" y="654"/>
                    <a:pt x="161" y="654"/>
                  </a:cubicBezTo>
                  <a:lnTo>
                    <a:pt x="964" y="707"/>
                  </a:lnTo>
                  <a:cubicBezTo>
                    <a:pt x="1071" y="707"/>
                    <a:pt x="1178" y="600"/>
                    <a:pt x="1178" y="493"/>
                  </a:cubicBezTo>
                  <a:cubicBezTo>
                    <a:pt x="1178" y="386"/>
                    <a:pt x="1124" y="279"/>
                    <a:pt x="1017" y="225"/>
                  </a:cubicBezTo>
                  <a:lnTo>
                    <a:pt x="268" y="11"/>
                  </a:lnTo>
                  <a:cubicBezTo>
                    <a:pt x="254" y="4"/>
                    <a:pt x="239" y="1"/>
                    <a:pt x="225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1"/>
            <p:cNvSpPr/>
            <p:nvPr/>
          </p:nvSpPr>
          <p:spPr>
            <a:xfrm>
              <a:off x="3161164" y="3195980"/>
              <a:ext cx="33896" cy="21275"/>
            </a:xfrm>
            <a:custGeom>
              <a:avLst/>
              <a:gdLst/>
              <a:ahLst/>
              <a:cxnLst/>
              <a:rect l="l" t="t" r="r" b="b"/>
              <a:pathLst>
                <a:path w="1179" h="740" extrusionOk="0">
                  <a:moveTo>
                    <a:pt x="290" y="0"/>
                  </a:moveTo>
                  <a:cubicBezTo>
                    <a:pt x="215" y="0"/>
                    <a:pt x="147" y="50"/>
                    <a:pt x="107" y="128"/>
                  </a:cubicBezTo>
                  <a:cubicBezTo>
                    <a:pt x="0" y="289"/>
                    <a:pt x="54" y="396"/>
                    <a:pt x="161" y="450"/>
                  </a:cubicBezTo>
                  <a:lnTo>
                    <a:pt x="910" y="717"/>
                  </a:lnTo>
                  <a:cubicBezTo>
                    <a:pt x="942" y="733"/>
                    <a:pt x="969" y="739"/>
                    <a:pt x="992" y="739"/>
                  </a:cubicBezTo>
                  <a:cubicBezTo>
                    <a:pt x="1049" y="739"/>
                    <a:pt x="1087" y="701"/>
                    <a:pt x="1125" y="664"/>
                  </a:cubicBezTo>
                  <a:cubicBezTo>
                    <a:pt x="1178" y="610"/>
                    <a:pt x="1125" y="503"/>
                    <a:pt x="1071" y="450"/>
                  </a:cubicBezTo>
                  <a:lnTo>
                    <a:pt x="375" y="21"/>
                  </a:lnTo>
                  <a:cubicBezTo>
                    <a:pt x="346" y="7"/>
                    <a:pt x="318" y="0"/>
                    <a:pt x="29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1"/>
            <p:cNvSpPr/>
            <p:nvPr/>
          </p:nvSpPr>
          <p:spPr>
            <a:xfrm>
              <a:off x="4176930" y="2854919"/>
              <a:ext cx="106203" cy="87745"/>
            </a:xfrm>
            <a:custGeom>
              <a:avLst/>
              <a:gdLst/>
              <a:ahLst/>
              <a:cxnLst/>
              <a:rect l="l" t="t" r="r" b="b"/>
              <a:pathLst>
                <a:path w="3694" h="3052" extrusionOk="0">
                  <a:moveTo>
                    <a:pt x="2623" y="1232"/>
                  </a:moveTo>
                  <a:cubicBezTo>
                    <a:pt x="2998" y="1446"/>
                    <a:pt x="3694" y="1553"/>
                    <a:pt x="3051" y="2088"/>
                  </a:cubicBezTo>
                  <a:cubicBezTo>
                    <a:pt x="2677" y="2356"/>
                    <a:pt x="2891" y="2302"/>
                    <a:pt x="2623" y="2516"/>
                  </a:cubicBezTo>
                  <a:cubicBezTo>
                    <a:pt x="2302" y="2784"/>
                    <a:pt x="1981" y="3052"/>
                    <a:pt x="1552" y="2837"/>
                  </a:cubicBezTo>
                  <a:cubicBezTo>
                    <a:pt x="964" y="2463"/>
                    <a:pt x="589" y="2249"/>
                    <a:pt x="375" y="1820"/>
                  </a:cubicBezTo>
                  <a:cubicBezTo>
                    <a:pt x="214" y="1446"/>
                    <a:pt x="0" y="1071"/>
                    <a:pt x="482" y="696"/>
                  </a:cubicBezTo>
                  <a:cubicBezTo>
                    <a:pt x="964" y="322"/>
                    <a:pt x="910" y="429"/>
                    <a:pt x="1178" y="214"/>
                  </a:cubicBezTo>
                  <a:cubicBezTo>
                    <a:pt x="1392" y="54"/>
                    <a:pt x="1660" y="0"/>
                    <a:pt x="1820" y="429"/>
                  </a:cubicBezTo>
                  <a:cubicBezTo>
                    <a:pt x="1981" y="803"/>
                    <a:pt x="2516" y="1124"/>
                    <a:pt x="2623" y="1232"/>
                  </a:cubicBezTo>
                  <a:close/>
                </a:path>
              </a:pathLst>
            </a:custGeom>
            <a:solidFill>
              <a:srgbClr val="C7D4EE"/>
            </a:solidFill>
            <a:ln w="93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1"/>
            <p:cNvSpPr/>
            <p:nvPr/>
          </p:nvSpPr>
          <p:spPr>
            <a:xfrm>
              <a:off x="4253865" y="3102686"/>
              <a:ext cx="86221" cy="83145"/>
            </a:xfrm>
            <a:custGeom>
              <a:avLst/>
              <a:gdLst/>
              <a:ahLst/>
              <a:cxnLst/>
              <a:rect l="l" t="t" r="r" b="b"/>
              <a:pathLst>
                <a:path w="2999" h="2892" extrusionOk="0">
                  <a:moveTo>
                    <a:pt x="1660" y="269"/>
                  </a:moveTo>
                  <a:cubicBezTo>
                    <a:pt x="2249" y="590"/>
                    <a:pt x="2517" y="804"/>
                    <a:pt x="2784" y="1018"/>
                  </a:cubicBezTo>
                  <a:cubicBezTo>
                    <a:pt x="2998" y="1232"/>
                    <a:pt x="2945" y="1339"/>
                    <a:pt x="2891" y="1553"/>
                  </a:cubicBezTo>
                  <a:cubicBezTo>
                    <a:pt x="2784" y="1874"/>
                    <a:pt x="2517" y="2570"/>
                    <a:pt x="2410" y="2731"/>
                  </a:cubicBezTo>
                  <a:cubicBezTo>
                    <a:pt x="2356" y="2892"/>
                    <a:pt x="2195" y="2356"/>
                    <a:pt x="1821" y="1982"/>
                  </a:cubicBezTo>
                  <a:cubicBezTo>
                    <a:pt x="1446" y="1553"/>
                    <a:pt x="1071" y="1286"/>
                    <a:pt x="750" y="1232"/>
                  </a:cubicBezTo>
                  <a:cubicBezTo>
                    <a:pt x="482" y="1179"/>
                    <a:pt x="1" y="1393"/>
                    <a:pt x="215" y="1018"/>
                  </a:cubicBezTo>
                  <a:cubicBezTo>
                    <a:pt x="482" y="643"/>
                    <a:pt x="589" y="590"/>
                    <a:pt x="750" y="322"/>
                  </a:cubicBezTo>
                  <a:cubicBezTo>
                    <a:pt x="964" y="1"/>
                    <a:pt x="1071" y="1"/>
                    <a:pt x="1660" y="269"/>
                  </a:cubicBezTo>
                  <a:close/>
                </a:path>
              </a:pathLst>
            </a:custGeom>
            <a:solidFill>
              <a:srgbClr val="C7D4EE"/>
            </a:solidFill>
            <a:ln w="93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1"/>
            <p:cNvSpPr/>
            <p:nvPr/>
          </p:nvSpPr>
          <p:spPr>
            <a:xfrm>
              <a:off x="4290809" y="3205813"/>
              <a:ext cx="121613" cy="263206"/>
            </a:xfrm>
            <a:custGeom>
              <a:avLst/>
              <a:gdLst/>
              <a:ahLst/>
              <a:cxnLst/>
              <a:rect l="l" t="t" r="r" b="b"/>
              <a:pathLst>
                <a:path w="4230" h="9155" extrusionOk="0">
                  <a:moveTo>
                    <a:pt x="4069" y="0"/>
                  </a:moveTo>
                  <a:lnTo>
                    <a:pt x="2623" y="54"/>
                  </a:lnTo>
                  <a:cubicBezTo>
                    <a:pt x="2623" y="482"/>
                    <a:pt x="2730" y="964"/>
                    <a:pt x="2730" y="1339"/>
                  </a:cubicBezTo>
                  <a:cubicBezTo>
                    <a:pt x="2784" y="1660"/>
                    <a:pt x="2838" y="2035"/>
                    <a:pt x="2784" y="2356"/>
                  </a:cubicBezTo>
                  <a:cubicBezTo>
                    <a:pt x="2784" y="3105"/>
                    <a:pt x="2623" y="3801"/>
                    <a:pt x="2356" y="4497"/>
                  </a:cubicBezTo>
                  <a:cubicBezTo>
                    <a:pt x="1927" y="5889"/>
                    <a:pt x="1071" y="7174"/>
                    <a:pt x="0" y="8030"/>
                  </a:cubicBezTo>
                  <a:lnTo>
                    <a:pt x="910" y="9154"/>
                  </a:lnTo>
                  <a:cubicBezTo>
                    <a:pt x="2249" y="8030"/>
                    <a:pt x="3159" y="6531"/>
                    <a:pt x="3748" y="4925"/>
                  </a:cubicBezTo>
                  <a:cubicBezTo>
                    <a:pt x="4015" y="4122"/>
                    <a:pt x="4176" y="3319"/>
                    <a:pt x="4229" y="2409"/>
                  </a:cubicBezTo>
                  <a:cubicBezTo>
                    <a:pt x="4229" y="1981"/>
                    <a:pt x="4229" y="1553"/>
                    <a:pt x="4176" y="1125"/>
                  </a:cubicBezTo>
                  <a:cubicBezTo>
                    <a:pt x="4122" y="696"/>
                    <a:pt x="4069" y="375"/>
                    <a:pt x="4069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1"/>
            <p:cNvSpPr/>
            <p:nvPr/>
          </p:nvSpPr>
          <p:spPr>
            <a:xfrm>
              <a:off x="4290809" y="3207336"/>
              <a:ext cx="81593" cy="229367"/>
            </a:xfrm>
            <a:custGeom>
              <a:avLst/>
              <a:gdLst/>
              <a:ahLst/>
              <a:cxnLst/>
              <a:rect l="l" t="t" r="r" b="b"/>
              <a:pathLst>
                <a:path w="2838" h="7978" fill="none" extrusionOk="0">
                  <a:moveTo>
                    <a:pt x="2623" y="1"/>
                  </a:moveTo>
                  <a:cubicBezTo>
                    <a:pt x="2623" y="429"/>
                    <a:pt x="2730" y="911"/>
                    <a:pt x="2730" y="1286"/>
                  </a:cubicBezTo>
                  <a:cubicBezTo>
                    <a:pt x="2784" y="1607"/>
                    <a:pt x="2838" y="1982"/>
                    <a:pt x="2784" y="2303"/>
                  </a:cubicBezTo>
                  <a:cubicBezTo>
                    <a:pt x="2784" y="3052"/>
                    <a:pt x="2623" y="3748"/>
                    <a:pt x="2356" y="4444"/>
                  </a:cubicBezTo>
                  <a:cubicBezTo>
                    <a:pt x="1927" y="5836"/>
                    <a:pt x="1071" y="7121"/>
                    <a:pt x="0" y="7977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1"/>
            <p:cNvSpPr/>
            <p:nvPr/>
          </p:nvSpPr>
          <p:spPr>
            <a:xfrm>
              <a:off x="4316971" y="3205813"/>
              <a:ext cx="95450" cy="263206"/>
            </a:xfrm>
            <a:custGeom>
              <a:avLst/>
              <a:gdLst/>
              <a:ahLst/>
              <a:cxnLst/>
              <a:rect l="l" t="t" r="r" b="b"/>
              <a:pathLst>
                <a:path w="3320" h="9155" fill="none" extrusionOk="0">
                  <a:moveTo>
                    <a:pt x="0" y="9154"/>
                  </a:moveTo>
                  <a:cubicBezTo>
                    <a:pt x="1339" y="8030"/>
                    <a:pt x="2249" y="6531"/>
                    <a:pt x="2838" y="4925"/>
                  </a:cubicBezTo>
                  <a:cubicBezTo>
                    <a:pt x="3105" y="4122"/>
                    <a:pt x="3266" y="3319"/>
                    <a:pt x="3319" y="2409"/>
                  </a:cubicBezTo>
                  <a:cubicBezTo>
                    <a:pt x="3319" y="1981"/>
                    <a:pt x="3319" y="1553"/>
                    <a:pt x="3266" y="1125"/>
                  </a:cubicBezTo>
                  <a:cubicBezTo>
                    <a:pt x="3212" y="696"/>
                    <a:pt x="3159" y="375"/>
                    <a:pt x="3159" y="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1"/>
            <p:cNvSpPr/>
            <p:nvPr/>
          </p:nvSpPr>
          <p:spPr>
            <a:xfrm>
              <a:off x="4301590" y="3415055"/>
              <a:ext cx="47725" cy="44419"/>
            </a:xfrm>
            <a:custGeom>
              <a:avLst/>
              <a:gdLst/>
              <a:ahLst/>
              <a:cxnLst/>
              <a:rect l="l" t="t" r="r" b="b"/>
              <a:pathLst>
                <a:path w="1660" h="1545" extrusionOk="0">
                  <a:moveTo>
                    <a:pt x="496" y="1"/>
                  </a:moveTo>
                  <a:cubicBezTo>
                    <a:pt x="390" y="1"/>
                    <a:pt x="264" y="60"/>
                    <a:pt x="161" y="163"/>
                  </a:cubicBezTo>
                  <a:cubicBezTo>
                    <a:pt x="54" y="324"/>
                    <a:pt x="0" y="538"/>
                    <a:pt x="54" y="645"/>
                  </a:cubicBezTo>
                  <a:lnTo>
                    <a:pt x="857" y="1502"/>
                  </a:lnTo>
                  <a:cubicBezTo>
                    <a:pt x="872" y="1531"/>
                    <a:pt x="903" y="1545"/>
                    <a:pt x="946" y="1545"/>
                  </a:cubicBezTo>
                  <a:cubicBezTo>
                    <a:pt x="1055" y="1545"/>
                    <a:pt x="1238" y="1457"/>
                    <a:pt x="1392" y="1341"/>
                  </a:cubicBezTo>
                  <a:cubicBezTo>
                    <a:pt x="1606" y="1127"/>
                    <a:pt x="1660" y="859"/>
                    <a:pt x="1499" y="752"/>
                  </a:cubicBezTo>
                  <a:lnTo>
                    <a:pt x="642" y="56"/>
                  </a:lnTo>
                  <a:cubicBezTo>
                    <a:pt x="605" y="18"/>
                    <a:pt x="553" y="1"/>
                    <a:pt x="496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4329276" y="3379319"/>
              <a:ext cx="49278" cy="40825"/>
            </a:xfrm>
            <a:custGeom>
              <a:avLst/>
              <a:gdLst/>
              <a:ahLst/>
              <a:cxnLst/>
              <a:rect l="l" t="t" r="r" b="b"/>
              <a:pathLst>
                <a:path w="1714" h="1420" extrusionOk="0">
                  <a:moveTo>
                    <a:pt x="504" y="1"/>
                  </a:moveTo>
                  <a:cubicBezTo>
                    <a:pt x="372" y="1"/>
                    <a:pt x="240" y="96"/>
                    <a:pt x="108" y="229"/>
                  </a:cubicBezTo>
                  <a:cubicBezTo>
                    <a:pt x="1" y="443"/>
                    <a:pt x="1" y="657"/>
                    <a:pt x="108" y="764"/>
                  </a:cubicBezTo>
                  <a:lnTo>
                    <a:pt x="1018" y="1406"/>
                  </a:lnTo>
                  <a:cubicBezTo>
                    <a:pt x="1045" y="1415"/>
                    <a:pt x="1074" y="1420"/>
                    <a:pt x="1105" y="1420"/>
                  </a:cubicBezTo>
                  <a:cubicBezTo>
                    <a:pt x="1250" y="1420"/>
                    <a:pt x="1420" y="1316"/>
                    <a:pt x="1553" y="1139"/>
                  </a:cubicBezTo>
                  <a:cubicBezTo>
                    <a:pt x="1660" y="871"/>
                    <a:pt x="1714" y="603"/>
                    <a:pt x="1553" y="550"/>
                  </a:cubicBezTo>
                  <a:lnTo>
                    <a:pt x="589" y="14"/>
                  </a:lnTo>
                  <a:cubicBezTo>
                    <a:pt x="561" y="5"/>
                    <a:pt x="533" y="1"/>
                    <a:pt x="504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4347763" y="3333319"/>
              <a:ext cx="53878" cy="48645"/>
            </a:xfrm>
            <a:custGeom>
              <a:avLst/>
              <a:gdLst/>
              <a:ahLst/>
              <a:cxnLst/>
              <a:rect l="l" t="t" r="r" b="b"/>
              <a:pathLst>
                <a:path w="1874" h="1692" extrusionOk="0">
                  <a:moveTo>
                    <a:pt x="593" y="0"/>
                  </a:moveTo>
                  <a:cubicBezTo>
                    <a:pt x="449" y="0"/>
                    <a:pt x="305" y="202"/>
                    <a:pt x="161" y="490"/>
                  </a:cubicBezTo>
                  <a:cubicBezTo>
                    <a:pt x="54" y="812"/>
                    <a:pt x="0" y="1133"/>
                    <a:pt x="161" y="1186"/>
                  </a:cubicBezTo>
                  <a:lnTo>
                    <a:pt x="1178" y="1668"/>
                  </a:lnTo>
                  <a:cubicBezTo>
                    <a:pt x="1194" y="1684"/>
                    <a:pt x="1214" y="1692"/>
                    <a:pt x="1236" y="1692"/>
                  </a:cubicBezTo>
                  <a:cubicBezTo>
                    <a:pt x="1363" y="1692"/>
                    <a:pt x="1577" y="1451"/>
                    <a:pt x="1713" y="1133"/>
                  </a:cubicBezTo>
                  <a:cubicBezTo>
                    <a:pt x="1874" y="758"/>
                    <a:pt x="1874" y="383"/>
                    <a:pt x="1713" y="330"/>
                  </a:cubicBezTo>
                  <a:lnTo>
                    <a:pt x="642" y="9"/>
                  </a:lnTo>
                  <a:cubicBezTo>
                    <a:pt x="626" y="3"/>
                    <a:pt x="609" y="0"/>
                    <a:pt x="593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1"/>
            <p:cNvSpPr/>
            <p:nvPr/>
          </p:nvSpPr>
          <p:spPr>
            <a:xfrm>
              <a:off x="4364668" y="3295081"/>
              <a:ext cx="49278" cy="33868"/>
            </a:xfrm>
            <a:custGeom>
              <a:avLst/>
              <a:gdLst/>
              <a:ahLst/>
              <a:cxnLst/>
              <a:rect l="l" t="t" r="r" b="b"/>
              <a:pathLst>
                <a:path w="1714" h="1178" extrusionOk="0">
                  <a:moveTo>
                    <a:pt x="376" y="0"/>
                  </a:moveTo>
                  <a:cubicBezTo>
                    <a:pt x="215" y="0"/>
                    <a:pt x="54" y="161"/>
                    <a:pt x="1" y="375"/>
                  </a:cubicBezTo>
                  <a:cubicBezTo>
                    <a:pt x="1" y="643"/>
                    <a:pt x="54" y="857"/>
                    <a:pt x="215" y="857"/>
                  </a:cubicBezTo>
                  <a:lnTo>
                    <a:pt x="1286" y="1178"/>
                  </a:lnTo>
                  <a:cubicBezTo>
                    <a:pt x="1393" y="1178"/>
                    <a:pt x="1607" y="1017"/>
                    <a:pt x="1660" y="750"/>
                  </a:cubicBezTo>
                  <a:cubicBezTo>
                    <a:pt x="1714" y="482"/>
                    <a:pt x="1607" y="214"/>
                    <a:pt x="1500" y="214"/>
                  </a:cubicBezTo>
                  <a:lnTo>
                    <a:pt x="376" y="0"/>
                  </a:ln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1"/>
            <p:cNvSpPr/>
            <p:nvPr/>
          </p:nvSpPr>
          <p:spPr>
            <a:xfrm>
              <a:off x="4369296" y="3244280"/>
              <a:ext cx="47725" cy="40049"/>
            </a:xfrm>
            <a:custGeom>
              <a:avLst/>
              <a:gdLst/>
              <a:ahLst/>
              <a:cxnLst/>
              <a:rect l="l" t="t" r="r" b="b"/>
              <a:pathLst>
                <a:path w="1660" h="1393" extrusionOk="0">
                  <a:moveTo>
                    <a:pt x="1392" y="1"/>
                  </a:moveTo>
                  <a:lnTo>
                    <a:pt x="268" y="108"/>
                  </a:lnTo>
                  <a:cubicBezTo>
                    <a:pt x="108" y="161"/>
                    <a:pt x="0" y="375"/>
                    <a:pt x="0" y="697"/>
                  </a:cubicBezTo>
                  <a:cubicBezTo>
                    <a:pt x="0" y="1018"/>
                    <a:pt x="108" y="1285"/>
                    <a:pt x="268" y="1285"/>
                  </a:cubicBezTo>
                  <a:lnTo>
                    <a:pt x="1392" y="1393"/>
                  </a:lnTo>
                  <a:cubicBezTo>
                    <a:pt x="1553" y="1393"/>
                    <a:pt x="1660" y="1071"/>
                    <a:pt x="1660" y="697"/>
                  </a:cubicBezTo>
                  <a:cubicBezTo>
                    <a:pt x="1660" y="268"/>
                    <a:pt x="1499" y="1"/>
                    <a:pt x="139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1"/>
            <p:cNvSpPr/>
            <p:nvPr/>
          </p:nvSpPr>
          <p:spPr>
            <a:xfrm>
              <a:off x="4364668" y="3202736"/>
              <a:ext cx="49278" cy="29497"/>
            </a:xfrm>
            <a:custGeom>
              <a:avLst/>
              <a:gdLst/>
              <a:ahLst/>
              <a:cxnLst/>
              <a:rect l="l" t="t" r="r" b="b"/>
              <a:pathLst>
                <a:path w="1714" h="1026" extrusionOk="0">
                  <a:moveTo>
                    <a:pt x="1393" y="0"/>
                  </a:moveTo>
                  <a:lnTo>
                    <a:pt x="269" y="54"/>
                  </a:lnTo>
                  <a:cubicBezTo>
                    <a:pt x="108" y="54"/>
                    <a:pt x="1" y="268"/>
                    <a:pt x="1" y="589"/>
                  </a:cubicBezTo>
                  <a:cubicBezTo>
                    <a:pt x="49" y="829"/>
                    <a:pt x="183" y="1026"/>
                    <a:pt x="287" y="1026"/>
                  </a:cubicBezTo>
                  <a:cubicBezTo>
                    <a:pt x="299" y="1026"/>
                    <a:pt x="311" y="1023"/>
                    <a:pt x="322" y="1017"/>
                  </a:cubicBezTo>
                  <a:lnTo>
                    <a:pt x="1446" y="857"/>
                  </a:lnTo>
                  <a:cubicBezTo>
                    <a:pt x="1607" y="857"/>
                    <a:pt x="1714" y="643"/>
                    <a:pt x="1660" y="429"/>
                  </a:cubicBezTo>
                  <a:cubicBezTo>
                    <a:pt x="1660" y="215"/>
                    <a:pt x="1553" y="0"/>
                    <a:pt x="1393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4389306" y="3195031"/>
              <a:ext cx="115460" cy="298597"/>
            </a:xfrm>
            <a:custGeom>
              <a:avLst/>
              <a:gdLst/>
              <a:ahLst/>
              <a:cxnLst/>
              <a:rect l="l" t="t" r="r" b="b"/>
              <a:pathLst>
                <a:path w="4016" h="10386" extrusionOk="0">
                  <a:moveTo>
                    <a:pt x="1392" y="1"/>
                  </a:moveTo>
                  <a:lnTo>
                    <a:pt x="0" y="215"/>
                  </a:lnTo>
                  <a:cubicBezTo>
                    <a:pt x="107" y="1125"/>
                    <a:pt x="322" y="1928"/>
                    <a:pt x="482" y="2784"/>
                  </a:cubicBezTo>
                  <a:lnTo>
                    <a:pt x="750" y="4069"/>
                  </a:lnTo>
                  <a:cubicBezTo>
                    <a:pt x="857" y="4444"/>
                    <a:pt x="910" y="4872"/>
                    <a:pt x="1017" y="5247"/>
                  </a:cubicBezTo>
                  <a:cubicBezTo>
                    <a:pt x="1178" y="6103"/>
                    <a:pt x="1339" y="6960"/>
                    <a:pt x="1606" y="7870"/>
                  </a:cubicBezTo>
                  <a:cubicBezTo>
                    <a:pt x="1874" y="8726"/>
                    <a:pt x="2249" y="9636"/>
                    <a:pt x="2891" y="10386"/>
                  </a:cubicBezTo>
                  <a:lnTo>
                    <a:pt x="4015" y="9476"/>
                  </a:lnTo>
                  <a:cubicBezTo>
                    <a:pt x="2998" y="8298"/>
                    <a:pt x="2730" y="6692"/>
                    <a:pt x="2409" y="5033"/>
                  </a:cubicBezTo>
                  <a:cubicBezTo>
                    <a:pt x="2356" y="4604"/>
                    <a:pt x="2249" y="4176"/>
                    <a:pt x="2142" y="3748"/>
                  </a:cubicBezTo>
                  <a:lnTo>
                    <a:pt x="1874" y="2463"/>
                  </a:lnTo>
                  <a:cubicBezTo>
                    <a:pt x="1713" y="1660"/>
                    <a:pt x="1499" y="804"/>
                    <a:pt x="1392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4389306" y="3201184"/>
              <a:ext cx="83145" cy="292445"/>
            </a:xfrm>
            <a:custGeom>
              <a:avLst/>
              <a:gdLst/>
              <a:ahLst/>
              <a:cxnLst/>
              <a:rect l="l" t="t" r="r" b="b"/>
              <a:pathLst>
                <a:path w="2892" h="10172" fill="none" extrusionOk="0">
                  <a:moveTo>
                    <a:pt x="0" y="1"/>
                  </a:moveTo>
                  <a:cubicBezTo>
                    <a:pt x="107" y="911"/>
                    <a:pt x="322" y="1714"/>
                    <a:pt x="482" y="2570"/>
                  </a:cubicBezTo>
                  <a:lnTo>
                    <a:pt x="750" y="3855"/>
                  </a:lnTo>
                  <a:cubicBezTo>
                    <a:pt x="857" y="4230"/>
                    <a:pt x="910" y="4658"/>
                    <a:pt x="1017" y="5033"/>
                  </a:cubicBezTo>
                  <a:cubicBezTo>
                    <a:pt x="1178" y="5889"/>
                    <a:pt x="1339" y="6746"/>
                    <a:pt x="1606" y="7656"/>
                  </a:cubicBezTo>
                  <a:cubicBezTo>
                    <a:pt x="1874" y="8512"/>
                    <a:pt x="2249" y="9422"/>
                    <a:pt x="2891" y="10172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1"/>
            <p:cNvSpPr/>
            <p:nvPr/>
          </p:nvSpPr>
          <p:spPr>
            <a:xfrm>
              <a:off x="4429326" y="3195031"/>
              <a:ext cx="75440" cy="272435"/>
            </a:xfrm>
            <a:custGeom>
              <a:avLst/>
              <a:gdLst/>
              <a:ahLst/>
              <a:cxnLst/>
              <a:rect l="l" t="t" r="r" b="b"/>
              <a:pathLst>
                <a:path w="2624" h="9476" fill="none" extrusionOk="0">
                  <a:moveTo>
                    <a:pt x="2623" y="9476"/>
                  </a:moveTo>
                  <a:cubicBezTo>
                    <a:pt x="1606" y="8298"/>
                    <a:pt x="1338" y="6692"/>
                    <a:pt x="1017" y="5033"/>
                  </a:cubicBezTo>
                  <a:cubicBezTo>
                    <a:pt x="964" y="4604"/>
                    <a:pt x="857" y="4176"/>
                    <a:pt x="750" y="3748"/>
                  </a:cubicBezTo>
                  <a:lnTo>
                    <a:pt x="482" y="2463"/>
                  </a:lnTo>
                  <a:cubicBezTo>
                    <a:pt x="321" y="1660"/>
                    <a:pt x="107" y="804"/>
                    <a:pt x="0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1"/>
            <p:cNvSpPr/>
            <p:nvPr/>
          </p:nvSpPr>
          <p:spPr>
            <a:xfrm>
              <a:off x="4447784" y="3436273"/>
              <a:ext cx="50830" cy="42263"/>
            </a:xfrm>
            <a:custGeom>
              <a:avLst/>
              <a:gdLst/>
              <a:ahLst/>
              <a:cxnLst/>
              <a:rect l="l" t="t" r="r" b="b"/>
              <a:pathLst>
                <a:path w="1768" h="1470" extrusionOk="0">
                  <a:moveTo>
                    <a:pt x="1261" y="0"/>
                  </a:moveTo>
                  <a:cubicBezTo>
                    <a:pt x="1233" y="0"/>
                    <a:pt x="1206" y="5"/>
                    <a:pt x="1178" y="14"/>
                  </a:cubicBezTo>
                  <a:lnTo>
                    <a:pt x="161" y="496"/>
                  </a:lnTo>
                  <a:cubicBezTo>
                    <a:pt x="1" y="549"/>
                    <a:pt x="1" y="817"/>
                    <a:pt x="161" y="1085"/>
                  </a:cubicBezTo>
                  <a:cubicBezTo>
                    <a:pt x="301" y="1318"/>
                    <a:pt x="522" y="1470"/>
                    <a:pt x="648" y="1470"/>
                  </a:cubicBezTo>
                  <a:cubicBezTo>
                    <a:pt x="666" y="1470"/>
                    <a:pt x="683" y="1466"/>
                    <a:pt x="696" y="1459"/>
                  </a:cubicBezTo>
                  <a:lnTo>
                    <a:pt x="1606" y="817"/>
                  </a:lnTo>
                  <a:cubicBezTo>
                    <a:pt x="1767" y="710"/>
                    <a:pt x="1714" y="496"/>
                    <a:pt x="1606" y="282"/>
                  </a:cubicBezTo>
                  <a:cubicBezTo>
                    <a:pt x="1518" y="104"/>
                    <a:pt x="1392" y="0"/>
                    <a:pt x="1261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4429326" y="3390503"/>
              <a:ext cx="50801" cy="37260"/>
            </a:xfrm>
            <a:custGeom>
              <a:avLst/>
              <a:gdLst/>
              <a:ahLst/>
              <a:cxnLst/>
              <a:rect l="l" t="t" r="r" b="b"/>
              <a:pathLst>
                <a:path w="1767" h="1296" extrusionOk="0">
                  <a:moveTo>
                    <a:pt x="1285" y="0"/>
                  </a:moveTo>
                  <a:lnTo>
                    <a:pt x="214" y="268"/>
                  </a:lnTo>
                  <a:cubicBezTo>
                    <a:pt x="54" y="321"/>
                    <a:pt x="0" y="589"/>
                    <a:pt x="54" y="857"/>
                  </a:cubicBezTo>
                  <a:cubicBezTo>
                    <a:pt x="147" y="1137"/>
                    <a:pt x="322" y="1295"/>
                    <a:pt x="436" y="1295"/>
                  </a:cubicBezTo>
                  <a:cubicBezTo>
                    <a:pt x="453" y="1295"/>
                    <a:pt x="468" y="1292"/>
                    <a:pt x="482" y="1285"/>
                  </a:cubicBezTo>
                  <a:lnTo>
                    <a:pt x="1553" y="910"/>
                  </a:lnTo>
                  <a:cubicBezTo>
                    <a:pt x="1713" y="910"/>
                    <a:pt x="1767" y="643"/>
                    <a:pt x="1660" y="428"/>
                  </a:cubicBezTo>
                  <a:cubicBezTo>
                    <a:pt x="1606" y="161"/>
                    <a:pt x="1446" y="0"/>
                    <a:pt x="128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4416993" y="3335101"/>
              <a:ext cx="52354" cy="47897"/>
            </a:xfrm>
            <a:custGeom>
              <a:avLst/>
              <a:gdLst/>
              <a:ahLst/>
              <a:cxnLst/>
              <a:rect l="l" t="t" r="r" b="b"/>
              <a:pathLst>
                <a:path w="1821" h="1666" extrusionOk="0">
                  <a:moveTo>
                    <a:pt x="1339" y="0"/>
                  </a:moveTo>
                  <a:lnTo>
                    <a:pt x="215" y="214"/>
                  </a:lnTo>
                  <a:cubicBezTo>
                    <a:pt x="108" y="214"/>
                    <a:pt x="1" y="589"/>
                    <a:pt x="108" y="964"/>
                  </a:cubicBezTo>
                  <a:cubicBezTo>
                    <a:pt x="158" y="1360"/>
                    <a:pt x="345" y="1665"/>
                    <a:pt x="458" y="1665"/>
                  </a:cubicBezTo>
                  <a:cubicBezTo>
                    <a:pt x="466" y="1665"/>
                    <a:pt x="475" y="1663"/>
                    <a:pt x="483" y="1660"/>
                  </a:cubicBezTo>
                  <a:lnTo>
                    <a:pt x="1607" y="1445"/>
                  </a:lnTo>
                  <a:cubicBezTo>
                    <a:pt x="1767" y="1392"/>
                    <a:pt x="1821" y="1071"/>
                    <a:pt x="1714" y="696"/>
                  </a:cubicBezTo>
                  <a:cubicBezTo>
                    <a:pt x="1660" y="268"/>
                    <a:pt x="1500" y="0"/>
                    <a:pt x="1339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1"/>
            <p:cNvSpPr/>
            <p:nvPr/>
          </p:nvSpPr>
          <p:spPr>
            <a:xfrm>
              <a:off x="4407764" y="3291718"/>
              <a:ext cx="50830" cy="34414"/>
            </a:xfrm>
            <a:custGeom>
              <a:avLst/>
              <a:gdLst/>
              <a:ahLst/>
              <a:cxnLst/>
              <a:rect l="l" t="t" r="r" b="b"/>
              <a:pathLst>
                <a:path w="1768" h="1197" extrusionOk="0">
                  <a:moveTo>
                    <a:pt x="1400" y="0"/>
                  </a:moveTo>
                  <a:cubicBezTo>
                    <a:pt x="1380" y="0"/>
                    <a:pt x="1359" y="3"/>
                    <a:pt x="1339" y="10"/>
                  </a:cubicBezTo>
                  <a:lnTo>
                    <a:pt x="215" y="224"/>
                  </a:lnTo>
                  <a:cubicBezTo>
                    <a:pt x="108" y="278"/>
                    <a:pt x="1" y="546"/>
                    <a:pt x="108" y="760"/>
                  </a:cubicBezTo>
                  <a:cubicBezTo>
                    <a:pt x="156" y="999"/>
                    <a:pt x="290" y="1196"/>
                    <a:pt x="394" y="1196"/>
                  </a:cubicBezTo>
                  <a:cubicBezTo>
                    <a:pt x="406" y="1196"/>
                    <a:pt x="418" y="1193"/>
                    <a:pt x="429" y="1188"/>
                  </a:cubicBezTo>
                  <a:lnTo>
                    <a:pt x="1553" y="974"/>
                  </a:lnTo>
                  <a:cubicBezTo>
                    <a:pt x="1714" y="974"/>
                    <a:pt x="1767" y="706"/>
                    <a:pt x="1714" y="438"/>
                  </a:cubicBezTo>
                  <a:cubicBezTo>
                    <a:pt x="1667" y="158"/>
                    <a:pt x="1539" y="0"/>
                    <a:pt x="140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1"/>
            <p:cNvSpPr/>
            <p:nvPr/>
          </p:nvSpPr>
          <p:spPr>
            <a:xfrm>
              <a:off x="4397011" y="3236604"/>
              <a:ext cx="50801" cy="44850"/>
            </a:xfrm>
            <a:custGeom>
              <a:avLst/>
              <a:gdLst/>
              <a:ahLst/>
              <a:cxnLst/>
              <a:rect l="l" t="t" r="r" b="b"/>
              <a:pathLst>
                <a:path w="1767" h="1560" extrusionOk="0">
                  <a:moveTo>
                    <a:pt x="1285" y="0"/>
                  </a:moveTo>
                  <a:lnTo>
                    <a:pt x="214" y="214"/>
                  </a:lnTo>
                  <a:cubicBezTo>
                    <a:pt x="54" y="268"/>
                    <a:pt x="0" y="589"/>
                    <a:pt x="54" y="964"/>
                  </a:cubicBezTo>
                  <a:cubicBezTo>
                    <a:pt x="151" y="1306"/>
                    <a:pt x="294" y="1559"/>
                    <a:pt x="441" y="1559"/>
                  </a:cubicBezTo>
                  <a:cubicBezTo>
                    <a:pt x="454" y="1559"/>
                    <a:pt x="468" y="1557"/>
                    <a:pt x="482" y="1552"/>
                  </a:cubicBezTo>
                  <a:lnTo>
                    <a:pt x="1552" y="1338"/>
                  </a:lnTo>
                  <a:cubicBezTo>
                    <a:pt x="1713" y="1285"/>
                    <a:pt x="1767" y="964"/>
                    <a:pt x="1713" y="589"/>
                  </a:cubicBezTo>
                  <a:cubicBezTo>
                    <a:pt x="1606" y="268"/>
                    <a:pt x="1445" y="0"/>
                    <a:pt x="128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1"/>
            <p:cNvSpPr/>
            <p:nvPr/>
          </p:nvSpPr>
          <p:spPr>
            <a:xfrm>
              <a:off x="4387754" y="3193249"/>
              <a:ext cx="49278" cy="32833"/>
            </a:xfrm>
            <a:custGeom>
              <a:avLst/>
              <a:gdLst/>
              <a:ahLst/>
              <a:cxnLst/>
              <a:rect l="l" t="t" r="r" b="b"/>
              <a:pathLst>
                <a:path w="1714" h="1142" extrusionOk="0">
                  <a:moveTo>
                    <a:pt x="1388" y="1"/>
                  </a:moveTo>
                  <a:cubicBezTo>
                    <a:pt x="1372" y="1"/>
                    <a:pt x="1356" y="4"/>
                    <a:pt x="1339" y="9"/>
                  </a:cubicBezTo>
                  <a:lnTo>
                    <a:pt x="215" y="116"/>
                  </a:lnTo>
                  <a:cubicBezTo>
                    <a:pt x="54" y="116"/>
                    <a:pt x="1" y="384"/>
                    <a:pt x="54" y="705"/>
                  </a:cubicBezTo>
                  <a:cubicBezTo>
                    <a:pt x="102" y="945"/>
                    <a:pt x="236" y="1142"/>
                    <a:pt x="340" y="1142"/>
                  </a:cubicBezTo>
                  <a:cubicBezTo>
                    <a:pt x="353" y="1142"/>
                    <a:pt x="364" y="1139"/>
                    <a:pt x="376" y="1133"/>
                  </a:cubicBezTo>
                  <a:lnTo>
                    <a:pt x="1500" y="919"/>
                  </a:lnTo>
                  <a:cubicBezTo>
                    <a:pt x="1660" y="919"/>
                    <a:pt x="1714" y="652"/>
                    <a:pt x="1660" y="384"/>
                  </a:cubicBezTo>
                  <a:cubicBezTo>
                    <a:pt x="1612" y="192"/>
                    <a:pt x="1522" y="1"/>
                    <a:pt x="1388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4361591" y="3139630"/>
              <a:ext cx="66211" cy="63135"/>
            </a:xfrm>
            <a:custGeom>
              <a:avLst/>
              <a:gdLst/>
              <a:ahLst/>
              <a:cxnLst/>
              <a:rect l="l" t="t" r="r" b="b"/>
              <a:pathLst>
                <a:path w="2303" h="2196" extrusionOk="0">
                  <a:moveTo>
                    <a:pt x="1393" y="429"/>
                  </a:moveTo>
                  <a:cubicBezTo>
                    <a:pt x="1767" y="322"/>
                    <a:pt x="2142" y="1"/>
                    <a:pt x="2196" y="643"/>
                  </a:cubicBezTo>
                  <a:cubicBezTo>
                    <a:pt x="2196" y="964"/>
                    <a:pt x="2249" y="857"/>
                    <a:pt x="2249" y="1178"/>
                  </a:cubicBezTo>
                  <a:cubicBezTo>
                    <a:pt x="2303" y="1499"/>
                    <a:pt x="2249" y="1767"/>
                    <a:pt x="1928" y="1928"/>
                  </a:cubicBezTo>
                  <a:cubicBezTo>
                    <a:pt x="1500" y="2195"/>
                    <a:pt x="1018" y="2195"/>
                    <a:pt x="697" y="2142"/>
                  </a:cubicBezTo>
                  <a:cubicBezTo>
                    <a:pt x="322" y="2035"/>
                    <a:pt x="1" y="1928"/>
                    <a:pt x="1" y="1446"/>
                  </a:cubicBezTo>
                  <a:cubicBezTo>
                    <a:pt x="1" y="964"/>
                    <a:pt x="54" y="1018"/>
                    <a:pt x="1" y="804"/>
                  </a:cubicBezTo>
                  <a:cubicBezTo>
                    <a:pt x="1" y="589"/>
                    <a:pt x="108" y="375"/>
                    <a:pt x="483" y="482"/>
                  </a:cubicBezTo>
                  <a:cubicBezTo>
                    <a:pt x="804" y="643"/>
                    <a:pt x="1286" y="482"/>
                    <a:pt x="1393" y="429"/>
                  </a:cubicBezTo>
                  <a:close/>
                </a:path>
              </a:pathLst>
            </a:custGeom>
            <a:solidFill>
              <a:srgbClr val="C7D4EE"/>
            </a:solidFill>
            <a:ln w="93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4450860" y="3059590"/>
              <a:ext cx="106231" cy="275540"/>
            </a:xfrm>
            <a:custGeom>
              <a:avLst/>
              <a:gdLst/>
              <a:ahLst/>
              <a:cxnLst/>
              <a:rect l="l" t="t" r="r" b="b"/>
              <a:pathLst>
                <a:path w="3695" h="9584" extrusionOk="0">
                  <a:moveTo>
                    <a:pt x="1339" y="1"/>
                  </a:moveTo>
                  <a:lnTo>
                    <a:pt x="1" y="590"/>
                  </a:lnTo>
                  <a:cubicBezTo>
                    <a:pt x="375" y="1393"/>
                    <a:pt x="804" y="2089"/>
                    <a:pt x="1125" y="2731"/>
                  </a:cubicBezTo>
                  <a:cubicBezTo>
                    <a:pt x="1446" y="3373"/>
                    <a:pt x="1660" y="4123"/>
                    <a:pt x="1767" y="4872"/>
                  </a:cubicBezTo>
                  <a:cubicBezTo>
                    <a:pt x="2088" y="6371"/>
                    <a:pt x="2088" y="7977"/>
                    <a:pt x="2302" y="9583"/>
                  </a:cubicBezTo>
                  <a:lnTo>
                    <a:pt x="3694" y="9422"/>
                  </a:lnTo>
                  <a:cubicBezTo>
                    <a:pt x="3534" y="7870"/>
                    <a:pt x="3534" y="6264"/>
                    <a:pt x="3212" y="4605"/>
                  </a:cubicBezTo>
                  <a:cubicBezTo>
                    <a:pt x="2998" y="3748"/>
                    <a:pt x="2784" y="2945"/>
                    <a:pt x="2410" y="2142"/>
                  </a:cubicBezTo>
                  <a:cubicBezTo>
                    <a:pt x="2035" y="1339"/>
                    <a:pt x="1607" y="697"/>
                    <a:pt x="1339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1"/>
            <p:cNvSpPr/>
            <p:nvPr/>
          </p:nvSpPr>
          <p:spPr>
            <a:xfrm>
              <a:off x="4450860" y="3076524"/>
              <a:ext cx="66211" cy="258606"/>
            </a:xfrm>
            <a:custGeom>
              <a:avLst/>
              <a:gdLst/>
              <a:ahLst/>
              <a:cxnLst/>
              <a:rect l="l" t="t" r="r" b="b"/>
              <a:pathLst>
                <a:path w="2303" h="8995" fill="none" extrusionOk="0">
                  <a:moveTo>
                    <a:pt x="1" y="1"/>
                  </a:moveTo>
                  <a:cubicBezTo>
                    <a:pt x="375" y="804"/>
                    <a:pt x="804" y="1500"/>
                    <a:pt x="1125" y="2142"/>
                  </a:cubicBezTo>
                  <a:cubicBezTo>
                    <a:pt x="1446" y="2784"/>
                    <a:pt x="1660" y="3534"/>
                    <a:pt x="1767" y="4283"/>
                  </a:cubicBezTo>
                  <a:cubicBezTo>
                    <a:pt x="2088" y="5782"/>
                    <a:pt x="2088" y="7388"/>
                    <a:pt x="2302" y="8994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1"/>
            <p:cNvSpPr/>
            <p:nvPr/>
          </p:nvSpPr>
          <p:spPr>
            <a:xfrm>
              <a:off x="4489328" y="3059590"/>
              <a:ext cx="67764" cy="270911"/>
            </a:xfrm>
            <a:custGeom>
              <a:avLst/>
              <a:gdLst/>
              <a:ahLst/>
              <a:cxnLst/>
              <a:rect l="l" t="t" r="r" b="b"/>
              <a:pathLst>
                <a:path w="2357" h="9423" fill="none" extrusionOk="0">
                  <a:moveTo>
                    <a:pt x="2356" y="9422"/>
                  </a:moveTo>
                  <a:cubicBezTo>
                    <a:pt x="2196" y="7870"/>
                    <a:pt x="2196" y="6264"/>
                    <a:pt x="1874" y="4605"/>
                  </a:cubicBezTo>
                  <a:cubicBezTo>
                    <a:pt x="1660" y="3748"/>
                    <a:pt x="1446" y="2945"/>
                    <a:pt x="1072" y="2142"/>
                  </a:cubicBezTo>
                  <a:cubicBezTo>
                    <a:pt x="697" y="1339"/>
                    <a:pt x="269" y="697"/>
                    <a:pt x="1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1"/>
            <p:cNvSpPr/>
            <p:nvPr/>
          </p:nvSpPr>
          <p:spPr>
            <a:xfrm>
              <a:off x="4512414" y="3292005"/>
              <a:ext cx="47754" cy="29497"/>
            </a:xfrm>
            <a:custGeom>
              <a:avLst/>
              <a:gdLst/>
              <a:ahLst/>
              <a:cxnLst/>
              <a:rect l="l" t="t" r="r" b="b"/>
              <a:pathLst>
                <a:path w="1661" h="1026" extrusionOk="0">
                  <a:moveTo>
                    <a:pt x="1339" y="0"/>
                  </a:moveTo>
                  <a:lnTo>
                    <a:pt x="215" y="107"/>
                  </a:lnTo>
                  <a:cubicBezTo>
                    <a:pt x="108" y="107"/>
                    <a:pt x="1" y="321"/>
                    <a:pt x="1" y="589"/>
                  </a:cubicBezTo>
                  <a:cubicBezTo>
                    <a:pt x="1" y="829"/>
                    <a:pt x="130" y="1026"/>
                    <a:pt x="272" y="1026"/>
                  </a:cubicBezTo>
                  <a:cubicBezTo>
                    <a:pt x="289" y="1026"/>
                    <a:pt x="305" y="1023"/>
                    <a:pt x="322" y="1017"/>
                  </a:cubicBezTo>
                  <a:lnTo>
                    <a:pt x="1446" y="910"/>
                  </a:lnTo>
                  <a:cubicBezTo>
                    <a:pt x="1553" y="910"/>
                    <a:pt x="1660" y="696"/>
                    <a:pt x="1660" y="428"/>
                  </a:cubicBezTo>
                  <a:cubicBezTo>
                    <a:pt x="1660" y="161"/>
                    <a:pt x="1500" y="0"/>
                    <a:pt x="1339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1"/>
            <p:cNvSpPr/>
            <p:nvPr/>
          </p:nvSpPr>
          <p:spPr>
            <a:xfrm>
              <a:off x="4507814" y="3242756"/>
              <a:ext cx="49278" cy="30791"/>
            </a:xfrm>
            <a:custGeom>
              <a:avLst/>
              <a:gdLst/>
              <a:ahLst/>
              <a:cxnLst/>
              <a:rect l="l" t="t" r="r" b="b"/>
              <a:pathLst>
                <a:path w="1714" h="1071" extrusionOk="0">
                  <a:moveTo>
                    <a:pt x="1392" y="0"/>
                  </a:moveTo>
                  <a:lnTo>
                    <a:pt x="268" y="161"/>
                  </a:lnTo>
                  <a:cubicBezTo>
                    <a:pt x="107" y="161"/>
                    <a:pt x="0" y="375"/>
                    <a:pt x="0" y="643"/>
                  </a:cubicBezTo>
                  <a:cubicBezTo>
                    <a:pt x="54" y="857"/>
                    <a:pt x="161" y="1071"/>
                    <a:pt x="321" y="1071"/>
                  </a:cubicBezTo>
                  <a:lnTo>
                    <a:pt x="1446" y="964"/>
                  </a:lnTo>
                  <a:cubicBezTo>
                    <a:pt x="1606" y="964"/>
                    <a:pt x="1713" y="750"/>
                    <a:pt x="1660" y="482"/>
                  </a:cubicBezTo>
                  <a:cubicBezTo>
                    <a:pt x="1660" y="214"/>
                    <a:pt x="1499" y="0"/>
                    <a:pt x="1392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1"/>
            <p:cNvSpPr/>
            <p:nvPr/>
          </p:nvSpPr>
          <p:spPr>
            <a:xfrm>
              <a:off x="4501661" y="3187355"/>
              <a:ext cx="50801" cy="44821"/>
            </a:xfrm>
            <a:custGeom>
              <a:avLst/>
              <a:gdLst/>
              <a:ahLst/>
              <a:cxnLst/>
              <a:rect l="l" t="t" r="r" b="b"/>
              <a:pathLst>
                <a:path w="1767" h="1559" extrusionOk="0">
                  <a:moveTo>
                    <a:pt x="1285" y="0"/>
                  </a:moveTo>
                  <a:lnTo>
                    <a:pt x="214" y="268"/>
                  </a:lnTo>
                  <a:cubicBezTo>
                    <a:pt x="54" y="268"/>
                    <a:pt x="0" y="589"/>
                    <a:pt x="54" y="964"/>
                  </a:cubicBezTo>
                  <a:cubicBezTo>
                    <a:pt x="103" y="1261"/>
                    <a:pt x="245" y="1558"/>
                    <a:pt x="393" y="1558"/>
                  </a:cubicBezTo>
                  <a:cubicBezTo>
                    <a:pt x="405" y="1558"/>
                    <a:pt x="416" y="1556"/>
                    <a:pt x="428" y="1552"/>
                  </a:cubicBezTo>
                  <a:lnTo>
                    <a:pt x="1553" y="1445"/>
                  </a:lnTo>
                  <a:cubicBezTo>
                    <a:pt x="1660" y="1445"/>
                    <a:pt x="1767" y="1071"/>
                    <a:pt x="1713" y="696"/>
                  </a:cubicBezTo>
                  <a:cubicBezTo>
                    <a:pt x="1660" y="268"/>
                    <a:pt x="1445" y="0"/>
                    <a:pt x="128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1"/>
            <p:cNvSpPr/>
            <p:nvPr/>
          </p:nvSpPr>
          <p:spPr>
            <a:xfrm>
              <a:off x="4490880" y="3145495"/>
              <a:ext cx="50801" cy="35708"/>
            </a:xfrm>
            <a:custGeom>
              <a:avLst/>
              <a:gdLst/>
              <a:ahLst/>
              <a:cxnLst/>
              <a:rect l="l" t="t" r="r" b="b"/>
              <a:pathLst>
                <a:path w="1767" h="1242" extrusionOk="0">
                  <a:moveTo>
                    <a:pt x="1331" y="0"/>
                  </a:moveTo>
                  <a:cubicBezTo>
                    <a:pt x="1315" y="0"/>
                    <a:pt x="1299" y="4"/>
                    <a:pt x="1285" y="11"/>
                  </a:cubicBezTo>
                  <a:lnTo>
                    <a:pt x="215" y="385"/>
                  </a:lnTo>
                  <a:cubicBezTo>
                    <a:pt x="54" y="439"/>
                    <a:pt x="0" y="653"/>
                    <a:pt x="107" y="867"/>
                  </a:cubicBezTo>
                  <a:cubicBezTo>
                    <a:pt x="161" y="1081"/>
                    <a:pt x="322" y="1242"/>
                    <a:pt x="482" y="1242"/>
                  </a:cubicBezTo>
                  <a:lnTo>
                    <a:pt x="1553" y="974"/>
                  </a:lnTo>
                  <a:cubicBezTo>
                    <a:pt x="1713" y="921"/>
                    <a:pt x="1767" y="653"/>
                    <a:pt x="1660" y="385"/>
                  </a:cubicBezTo>
                  <a:cubicBezTo>
                    <a:pt x="1613" y="152"/>
                    <a:pt x="1445" y="0"/>
                    <a:pt x="1331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1"/>
            <p:cNvSpPr/>
            <p:nvPr/>
          </p:nvSpPr>
          <p:spPr>
            <a:xfrm>
              <a:off x="4470870" y="3094723"/>
              <a:ext cx="53906" cy="48300"/>
            </a:xfrm>
            <a:custGeom>
              <a:avLst/>
              <a:gdLst/>
              <a:ahLst/>
              <a:cxnLst/>
              <a:rect l="l" t="t" r="r" b="b"/>
              <a:pathLst>
                <a:path w="1875" h="1680" extrusionOk="0">
                  <a:moveTo>
                    <a:pt x="1187" y="0"/>
                  </a:moveTo>
                  <a:cubicBezTo>
                    <a:pt x="1166" y="0"/>
                    <a:pt x="1145" y="4"/>
                    <a:pt x="1125" y="10"/>
                  </a:cubicBezTo>
                  <a:lnTo>
                    <a:pt x="161" y="546"/>
                  </a:lnTo>
                  <a:cubicBezTo>
                    <a:pt x="1" y="599"/>
                    <a:pt x="54" y="920"/>
                    <a:pt x="215" y="1241"/>
                  </a:cubicBezTo>
                  <a:cubicBezTo>
                    <a:pt x="355" y="1522"/>
                    <a:pt x="536" y="1680"/>
                    <a:pt x="651" y="1680"/>
                  </a:cubicBezTo>
                  <a:cubicBezTo>
                    <a:pt x="668" y="1680"/>
                    <a:pt x="683" y="1676"/>
                    <a:pt x="696" y="1670"/>
                  </a:cubicBezTo>
                  <a:lnTo>
                    <a:pt x="1767" y="1188"/>
                  </a:lnTo>
                  <a:cubicBezTo>
                    <a:pt x="1874" y="1134"/>
                    <a:pt x="1874" y="813"/>
                    <a:pt x="1714" y="492"/>
                  </a:cubicBezTo>
                  <a:cubicBezTo>
                    <a:pt x="1526" y="164"/>
                    <a:pt x="1339" y="0"/>
                    <a:pt x="1187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1"/>
            <p:cNvSpPr/>
            <p:nvPr/>
          </p:nvSpPr>
          <p:spPr>
            <a:xfrm>
              <a:off x="4450860" y="3057664"/>
              <a:ext cx="49278" cy="39301"/>
            </a:xfrm>
            <a:custGeom>
              <a:avLst/>
              <a:gdLst/>
              <a:ahLst/>
              <a:cxnLst/>
              <a:rect l="l" t="t" r="r" b="b"/>
              <a:pathLst>
                <a:path w="1714" h="1367" extrusionOk="0">
                  <a:moveTo>
                    <a:pt x="1261" y="1"/>
                  </a:moveTo>
                  <a:cubicBezTo>
                    <a:pt x="1233" y="1"/>
                    <a:pt x="1206" y="5"/>
                    <a:pt x="1178" y="14"/>
                  </a:cubicBezTo>
                  <a:lnTo>
                    <a:pt x="161" y="443"/>
                  </a:lnTo>
                  <a:cubicBezTo>
                    <a:pt x="1" y="496"/>
                    <a:pt x="1" y="764"/>
                    <a:pt x="108" y="1032"/>
                  </a:cubicBezTo>
                  <a:cubicBezTo>
                    <a:pt x="197" y="1255"/>
                    <a:pt x="360" y="1366"/>
                    <a:pt x="505" y="1366"/>
                  </a:cubicBezTo>
                  <a:cubicBezTo>
                    <a:pt x="534" y="1366"/>
                    <a:pt x="563" y="1362"/>
                    <a:pt x="589" y="1353"/>
                  </a:cubicBezTo>
                  <a:lnTo>
                    <a:pt x="1553" y="817"/>
                  </a:lnTo>
                  <a:cubicBezTo>
                    <a:pt x="1714" y="764"/>
                    <a:pt x="1714" y="496"/>
                    <a:pt x="1607" y="282"/>
                  </a:cubicBezTo>
                  <a:cubicBezTo>
                    <a:pt x="1518" y="105"/>
                    <a:pt x="1392" y="1"/>
                    <a:pt x="1261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1"/>
            <p:cNvSpPr/>
            <p:nvPr/>
          </p:nvSpPr>
          <p:spPr>
            <a:xfrm>
              <a:off x="4481651" y="3050361"/>
              <a:ext cx="193947" cy="217034"/>
            </a:xfrm>
            <a:custGeom>
              <a:avLst/>
              <a:gdLst/>
              <a:ahLst/>
              <a:cxnLst/>
              <a:rect l="l" t="t" r="r" b="b"/>
              <a:pathLst>
                <a:path w="6746" h="7549" extrusionOk="0">
                  <a:moveTo>
                    <a:pt x="1446" y="1"/>
                  </a:moveTo>
                  <a:lnTo>
                    <a:pt x="0" y="54"/>
                  </a:lnTo>
                  <a:cubicBezTo>
                    <a:pt x="54" y="964"/>
                    <a:pt x="375" y="1874"/>
                    <a:pt x="857" y="2570"/>
                  </a:cubicBezTo>
                  <a:cubicBezTo>
                    <a:pt x="1339" y="3320"/>
                    <a:pt x="1981" y="3909"/>
                    <a:pt x="2570" y="4444"/>
                  </a:cubicBezTo>
                  <a:lnTo>
                    <a:pt x="3426" y="5193"/>
                  </a:lnTo>
                  <a:cubicBezTo>
                    <a:pt x="3533" y="5300"/>
                    <a:pt x="3694" y="5407"/>
                    <a:pt x="3801" y="5515"/>
                  </a:cubicBezTo>
                  <a:lnTo>
                    <a:pt x="4176" y="5943"/>
                  </a:lnTo>
                  <a:cubicBezTo>
                    <a:pt x="4657" y="6478"/>
                    <a:pt x="5246" y="7174"/>
                    <a:pt x="6210" y="7549"/>
                  </a:cubicBezTo>
                  <a:lnTo>
                    <a:pt x="6745" y="6210"/>
                  </a:lnTo>
                  <a:cubicBezTo>
                    <a:pt x="6210" y="6050"/>
                    <a:pt x="5728" y="5515"/>
                    <a:pt x="5246" y="4979"/>
                  </a:cubicBezTo>
                  <a:lnTo>
                    <a:pt x="4818" y="4551"/>
                  </a:lnTo>
                  <a:cubicBezTo>
                    <a:pt x="4657" y="4337"/>
                    <a:pt x="4497" y="4230"/>
                    <a:pt x="4336" y="4123"/>
                  </a:cubicBezTo>
                  <a:lnTo>
                    <a:pt x="3480" y="3373"/>
                  </a:lnTo>
                  <a:cubicBezTo>
                    <a:pt x="2944" y="2891"/>
                    <a:pt x="2409" y="2356"/>
                    <a:pt x="2034" y="1821"/>
                  </a:cubicBezTo>
                  <a:cubicBezTo>
                    <a:pt x="1713" y="1286"/>
                    <a:pt x="1446" y="643"/>
                    <a:pt x="1446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1"/>
            <p:cNvSpPr/>
            <p:nvPr/>
          </p:nvSpPr>
          <p:spPr>
            <a:xfrm>
              <a:off x="4481651" y="3051914"/>
              <a:ext cx="178538" cy="215481"/>
            </a:xfrm>
            <a:custGeom>
              <a:avLst/>
              <a:gdLst/>
              <a:ahLst/>
              <a:cxnLst/>
              <a:rect l="l" t="t" r="r" b="b"/>
              <a:pathLst>
                <a:path w="6210" h="7495" fill="none" extrusionOk="0">
                  <a:moveTo>
                    <a:pt x="0" y="0"/>
                  </a:moveTo>
                  <a:cubicBezTo>
                    <a:pt x="54" y="910"/>
                    <a:pt x="375" y="1820"/>
                    <a:pt x="857" y="2516"/>
                  </a:cubicBezTo>
                  <a:cubicBezTo>
                    <a:pt x="1339" y="3266"/>
                    <a:pt x="1981" y="3855"/>
                    <a:pt x="2570" y="4390"/>
                  </a:cubicBezTo>
                  <a:lnTo>
                    <a:pt x="3426" y="5139"/>
                  </a:lnTo>
                  <a:cubicBezTo>
                    <a:pt x="3533" y="5246"/>
                    <a:pt x="3694" y="5353"/>
                    <a:pt x="3801" y="5461"/>
                  </a:cubicBezTo>
                  <a:lnTo>
                    <a:pt x="4176" y="5889"/>
                  </a:lnTo>
                  <a:cubicBezTo>
                    <a:pt x="4657" y="6424"/>
                    <a:pt x="5246" y="7120"/>
                    <a:pt x="6210" y="7495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1"/>
            <p:cNvSpPr/>
            <p:nvPr/>
          </p:nvSpPr>
          <p:spPr>
            <a:xfrm>
              <a:off x="4523195" y="3050361"/>
              <a:ext cx="152404" cy="178566"/>
            </a:xfrm>
            <a:custGeom>
              <a:avLst/>
              <a:gdLst/>
              <a:ahLst/>
              <a:cxnLst/>
              <a:rect l="l" t="t" r="r" b="b"/>
              <a:pathLst>
                <a:path w="5301" h="6211" fill="none" extrusionOk="0">
                  <a:moveTo>
                    <a:pt x="5300" y="6210"/>
                  </a:moveTo>
                  <a:cubicBezTo>
                    <a:pt x="4765" y="6050"/>
                    <a:pt x="4283" y="5515"/>
                    <a:pt x="3801" y="4979"/>
                  </a:cubicBezTo>
                  <a:lnTo>
                    <a:pt x="3373" y="4551"/>
                  </a:lnTo>
                  <a:cubicBezTo>
                    <a:pt x="3212" y="4337"/>
                    <a:pt x="3052" y="4230"/>
                    <a:pt x="2891" y="4123"/>
                  </a:cubicBezTo>
                  <a:lnTo>
                    <a:pt x="2035" y="3373"/>
                  </a:lnTo>
                  <a:cubicBezTo>
                    <a:pt x="1499" y="2891"/>
                    <a:pt x="964" y="2356"/>
                    <a:pt x="589" y="1821"/>
                  </a:cubicBezTo>
                  <a:cubicBezTo>
                    <a:pt x="268" y="1286"/>
                    <a:pt x="1" y="643"/>
                    <a:pt x="1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1"/>
            <p:cNvSpPr/>
            <p:nvPr/>
          </p:nvSpPr>
          <p:spPr>
            <a:xfrm>
              <a:off x="4623245" y="3211821"/>
              <a:ext cx="44649" cy="46058"/>
            </a:xfrm>
            <a:custGeom>
              <a:avLst/>
              <a:gdLst/>
              <a:ahLst/>
              <a:cxnLst/>
              <a:rect l="l" t="t" r="r" b="b"/>
              <a:pathLst>
                <a:path w="1553" h="1602" extrusionOk="0">
                  <a:moveTo>
                    <a:pt x="1017" y="1"/>
                  </a:moveTo>
                  <a:cubicBezTo>
                    <a:pt x="954" y="1"/>
                    <a:pt x="898" y="18"/>
                    <a:pt x="857" y="59"/>
                  </a:cubicBezTo>
                  <a:lnTo>
                    <a:pt x="107" y="862"/>
                  </a:lnTo>
                  <a:cubicBezTo>
                    <a:pt x="0" y="969"/>
                    <a:pt x="54" y="1237"/>
                    <a:pt x="321" y="1451"/>
                  </a:cubicBezTo>
                  <a:cubicBezTo>
                    <a:pt x="446" y="1544"/>
                    <a:pt x="588" y="1601"/>
                    <a:pt x="707" y="1601"/>
                  </a:cubicBezTo>
                  <a:cubicBezTo>
                    <a:pt x="792" y="1601"/>
                    <a:pt x="865" y="1572"/>
                    <a:pt x="910" y="1504"/>
                  </a:cubicBezTo>
                  <a:lnTo>
                    <a:pt x="1445" y="541"/>
                  </a:lnTo>
                  <a:cubicBezTo>
                    <a:pt x="1553" y="434"/>
                    <a:pt x="1499" y="220"/>
                    <a:pt x="1338" y="113"/>
                  </a:cubicBezTo>
                  <a:cubicBezTo>
                    <a:pt x="1239" y="46"/>
                    <a:pt x="1119" y="1"/>
                    <a:pt x="1017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1"/>
            <p:cNvSpPr/>
            <p:nvPr/>
          </p:nvSpPr>
          <p:spPr>
            <a:xfrm>
              <a:off x="4590901" y="3179938"/>
              <a:ext cx="47754" cy="44074"/>
            </a:xfrm>
            <a:custGeom>
              <a:avLst/>
              <a:gdLst/>
              <a:ahLst/>
              <a:cxnLst/>
              <a:rect l="l" t="t" r="r" b="b"/>
              <a:pathLst>
                <a:path w="1661" h="1533" extrusionOk="0">
                  <a:moveTo>
                    <a:pt x="1032" y="1"/>
                  </a:moveTo>
                  <a:cubicBezTo>
                    <a:pt x="983" y="1"/>
                    <a:pt x="941" y="14"/>
                    <a:pt x="911" y="44"/>
                  </a:cubicBezTo>
                  <a:lnTo>
                    <a:pt x="108" y="847"/>
                  </a:lnTo>
                  <a:cubicBezTo>
                    <a:pt x="1" y="954"/>
                    <a:pt x="54" y="1115"/>
                    <a:pt x="215" y="1329"/>
                  </a:cubicBezTo>
                  <a:cubicBezTo>
                    <a:pt x="331" y="1444"/>
                    <a:pt x="474" y="1532"/>
                    <a:pt x="586" y="1532"/>
                  </a:cubicBezTo>
                  <a:cubicBezTo>
                    <a:pt x="629" y="1532"/>
                    <a:pt x="667" y="1519"/>
                    <a:pt x="697" y="1489"/>
                  </a:cubicBezTo>
                  <a:lnTo>
                    <a:pt x="1553" y="740"/>
                  </a:lnTo>
                  <a:cubicBezTo>
                    <a:pt x="1660" y="633"/>
                    <a:pt x="1607" y="365"/>
                    <a:pt x="1446" y="205"/>
                  </a:cubicBezTo>
                  <a:cubicBezTo>
                    <a:pt x="1331" y="89"/>
                    <a:pt x="1159" y="1"/>
                    <a:pt x="103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1"/>
            <p:cNvSpPr/>
            <p:nvPr/>
          </p:nvSpPr>
          <p:spPr>
            <a:xfrm>
              <a:off x="4552434" y="3144604"/>
              <a:ext cx="56982" cy="51951"/>
            </a:xfrm>
            <a:custGeom>
              <a:avLst/>
              <a:gdLst/>
              <a:ahLst/>
              <a:cxnLst/>
              <a:rect l="l" t="t" r="r" b="b"/>
              <a:pathLst>
                <a:path w="1982" h="1807" extrusionOk="0">
                  <a:moveTo>
                    <a:pt x="970" y="1"/>
                  </a:moveTo>
                  <a:cubicBezTo>
                    <a:pt x="923" y="1"/>
                    <a:pt x="885" y="14"/>
                    <a:pt x="857" y="42"/>
                  </a:cubicBezTo>
                  <a:lnTo>
                    <a:pt x="108" y="898"/>
                  </a:lnTo>
                  <a:cubicBezTo>
                    <a:pt x="1" y="1005"/>
                    <a:pt x="161" y="1326"/>
                    <a:pt x="429" y="1541"/>
                  </a:cubicBezTo>
                  <a:cubicBezTo>
                    <a:pt x="648" y="1724"/>
                    <a:pt x="843" y="1806"/>
                    <a:pt x="978" y="1806"/>
                  </a:cubicBezTo>
                  <a:cubicBezTo>
                    <a:pt x="1041" y="1806"/>
                    <a:pt x="1091" y="1789"/>
                    <a:pt x="1125" y="1755"/>
                  </a:cubicBezTo>
                  <a:lnTo>
                    <a:pt x="1874" y="898"/>
                  </a:lnTo>
                  <a:cubicBezTo>
                    <a:pt x="1981" y="791"/>
                    <a:pt x="1821" y="524"/>
                    <a:pt x="1553" y="309"/>
                  </a:cubicBezTo>
                  <a:cubicBezTo>
                    <a:pt x="1315" y="111"/>
                    <a:pt x="1106" y="1"/>
                    <a:pt x="970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1"/>
            <p:cNvSpPr/>
            <p:nvPr/>
          </p:nvSpPr>
          <p:spPr>
            <a:xfrm>
              <a:off x="4523195" y="3118039"/>
              <a:ext cx="47754" cy="44706"/>
            </a:xfrm>
            <a:custGeom>
              <a:avLst/>
              <a:gdLst/>
              <a:ahLst/>
              <a:cxnLst/>
              <a:rect l="l" t="t" r="r" b="b"/>
              <a:pathLst>
                <a:path w="1661" h="1555" extrusionOk="0">
                  <a:moveTo>
                    <a:pt x="1111" y="0"/>
                  </a:moveTo>
                  <a:cubicBezTo>
                    <a:pt x="1053" y="0"/>
                    <a:pt x="1002" y="18"/>
                    <a:pt x="964" y="56"/>
                  </a:cubicBezTo>
                  <a:lnTo>
                    <a:pt x="108" y="805"/>
                  </a:lnTo>
                  <a:cubicBezTo>
                    <a:pt x="1" y="912"/>
                    <a:pt x="54" y="1126"/>
                    <a:pt x="215" y="1340"/>
                  </a:cubicBezTo>
                  <a:cubicBezTo>
                    <a:pt x="357" y="1483"/>
                    <a:pt x="500" y="1555"/>
                    <a:pt x="611" y="1555"/>
                  </a:cubicBezTo>
                  <a:cubicBezTo>
                    <a:pt x="667" y="1555"/>
                    <a:pt x="714" y="1537"/>
                    <a:pt x="750" y="1501"/>
                  </a:cubicBezTo>
                  <a:lnTo>
                    <a:pt x="1553" y="698"/>
                  </a:lnTo>
                  <a:cubicBezTo>
                    <a:pt x="1660" y="591"/>
                    <a:pt x="1607" y="323"/>
                    <a:pt x="1446" y="163"/>
                  </a:cubicBezTo>
                  <a:cubicBezTo>
                    <a:pt x="1342" y="59"/>
                    <a:pt x="1216" y="0"/>
                    <a:pt x="1111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1"/>
            <p:cNvSpPr/>
            <p:nvPr/>
          </p:nvSpPr>
          <p:spPr>
            <a:xfrm>
              <a:off x="4492404" y="3082389"/>
              <a:ext cx="52382" cy="46776"/>
            </a:xfrm>
            <a:custGeom>
              <a:avLst/>
              <a:gdLst/>
              <a:ahLst/>
              <a:cxnLst/>
              <a:rect l="l" t="t" r="r" b="b"/>
              <a:pathLst>
                <a:path w="1822" h="1627" extrusionOk="0">
                  <a:moveTo>
                    <a:pt x="1279" y="1"/>
                  </a:moveTo>
                  <a:cubicBezTo>
                    <a:pt x="1262" y="1"/>
                    <a:pt x="1246" y="4"/>
                    <a:pt x="1232" y="11"/>
                  </a:cubicBezTo>
                  <a:lnTo>
                    <a:pt x="162" y="386"/>
                  </a:lnTo>
                  <a:cubicBezTo>
                    <a:pt x="1" y="439"/>
                    <a:pt x="1" y="814"/>
                    <a:pt x="215" y="1135"/>
                  </a:cubicBezTo>
                  <a:cubicBezTo>
                    <a:pt x="402" y="1463"/>
                    <a:pt x="631" y="1627"/>
                    <a:pt x="757" y="1627"/>
                  </a:cubicBezTo>
                  <a:cubicBezTo>
                    <a:pt x="775" y="1627"/>
                    <a:pt x="791" y="1624"/>
                    <a:pt x="804" y="1617"/>
                  </a:cubicBezTo>
                  <a:lnTo>
                    <a:pt x="1714" y="921"/>
                  </a:lnTo>
                  <a:cubicBezTo>
                    <a:pt x="1821" y="867"/>
                    <a:pt x="1821" y="600"/>
                    <a:pt x="1660" y="332"/>
                  </a:cubicBezTo>
                  <a:cubicBezTo>
                    <a:pt x="1567" y="146"/>
                    <a:pt x="1394" y="1"/>
                    <a:pt x="1279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1"/>
            <p:cNvSpPr/>
            <p:nvPr/>
          </p:nvSpPr>
          <p:spPr>
            <a:xfrm>
              <a:off x="4480099" y="3047285"/>
              <a:ext cx="49278" cy="30820"/>
            </a:xfrm>
            <a:custGeom>
              <a:avLst/>
              <a:gdLst/>
              <a:ahLst/>
              <a:cxnLst/>
              <a:rect l="l" t="t" r="r" b="b"/>
              <a:pathLst>
                <a:path w="1714" h="1072" extrusionOk="0">
                  <a:moveTo>
                    <a:pt x="1393" y="1"/>
                  </a:moveTo>
                  <a:lnTo>
                    <a:pt x="268" y="54"/>
                  </a:lnTo>
                  <a:cubicBezTo>
                    <a:pt x="108" y="54"/>
                    <a:pt x="1" y="268"/>
                    <a:pt x="54" y="590"/>
                  </a:cubicBezTo>
                  <a:cubicBezTo>
                    <a:pt x="108" y="911"/>
                    <a:pt x="268" y="1071"/>
                    <a:pt x="429" y="1071"/>
                  </a:cubicBezTo>
                  <a:lnTo>
                    <a:pt x="1500" y="804"/>
                  </a:lnTo>
                  <a:cubicBezTo>
                    <a:pt x="1660" y="750"/>
                    <a:pt x="1714" y="536"/>
                    <a:pt x="1714" y="375"/>
                  </a:cubicBezTo>
                  <a:cubicBezTo>
                    <a:pt x="1660" y="161"/>
                    <a:pt x="1553" y="1"/>
                    <a:pt x="1393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1"/>
            <p:cNvSpPr/>
            <p:nvPr/>
          </p:nvSpPr>
          <p:spPr>
            <a:xfrm>
              <a:off x="4441631" y="3008818"/>
              <a:ext cx="87745" cy="89297"/>
            </a:xfrm>
            <a:custGeom>
              <a:avLst/>
              <a:gdLst/>
              <a:ahLst/>
              <a:cxnLst/>
              <a:rect l="l" t="t" r="r" b="b"/>
              <a:pathLst>
                <a:path w="3052" h="3106" extrusionOk="0">
                  <a:moveTo>
                    <a:pt x="1820" y="161"/>
                  </a:moveTo>
                  <a:cubicBezTo>
                    <a:pt x="1178" y="429"/>
                    <a:pt x="696" y="643"/>
                    <a:pt x="375" y="1125"/>
                  </a:cubicBezTo>
                  <a:cubicBezTo>
                    <a:pt x="54" y="1606"/>
                    <a:pt x="0" y="1821"/>
                    <a:pt x="268" y="2302"/>
                  </a:cubicBezTo>
                  <a:cubicBezTo>
                    <a:pt x="536" y="2784"/>
                    <a:pt x="803" y="3105"/>
                    <a:pt x="803" y="3105"/>
                  </a:cubicBezTo>
                  <a:cubicBezTo>
                    <a:pt x="803" y="3105"/>
                    <a:pt x="910" y="2677"/>
                    <a:pt x="1232" y="2249"/>
                  </a:cubicBezTo>
                  <a:cubicBezTo>
                    <a:pt x="1553" y="1821"/>
                    <a:pt x="2088" y="1499"/>
                    <a:pt x="2356" y="1392"/>
                  </a:cubicBezTo>
                  <a:cubicBezTo>
                    <a:pt x="2623" y="1285"/>
                    <a:pt x="2945" y="1285"/>
                    <a:pt x="2998" y="1339"/>
                  </a:cubicBezTo>
                  <a:cubicBezTo>
                    <a:pt x="3052" y="1392"/>
                    <a:pt x="2998" y="1232"/>
                    <a:pt x="2731" y="964"/>
                  </a:cubicBezTo>
                  <a:cubicBezTo>
                    <a:pt x="2516" y="643"/>
                    <a:pt x="2463" y="589"/>
                    <a:pt x="2356" y="375"/>
                  </a:cubicBezTo>
                  <a:cubicBezTo>
                    <a:pt x="2249" y="161"/>
                    <a:pt x="2088" y="0"/>
                    <a:pt x="1820" y="161"/>
                  </a:cubicBezTo>
                  <a:close/>
                </a:path>
              </a:pathLst>
            </a:custGeom>
            <a:solidFill>
              <a:srgbClr val="C7D4EE"/>
            </a:solidFill>
            <a:ln w="93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1"/>
            <p:cNvSpPr/>
            <p:nvPr/>
          </p:nvSpPr>
          <p:spPr>
            <a:xfrm>
              <a:off x="4300038" y="2046929"/>
              <a:ext cx="232415" cy="229339"/>
            </a:xfrm>
            <a:custGeom>
              <a:avLst/>
              <a:gdLst/>
              <a:ahLst/>
              <a:cxnLst/>
              <a:rect l="l" t="t" r="r" b="b"/>
              <a:pathLst>
                <a:path w="8084" h="7977" extrusionOk="0">
                  <a:moveTo>
                    <a:pt x="375" y="0"/>
                  </a:moveTo>
                  <a:lnTo>
                    <a:pt x="1" y="1339"/>
                  </a:lnTo>
                  <a:cubicBezTo>
                    <a:pt x="1446" y="1767"/>
                    <a:pt x="2891" y="2784"/>
                    <a:pt x="4015" y="3962"/>
                  </a:cubicBezTo>
                  <a:cubicBezTo>
                    <a:pt x="4283" y="4229"/>
                    <a:pt x="4497" y="4551"/>
                    <a:pt x="4765" y="4872"/>
                  </a:cubicBezTo>
                  <a:cubicBezTo>
                    <a:pt x="5032" y="5247"/>
                    <a:pt x="5300" y="5621"/>
                    <a:pt x="5514" y="5942"/>
                  </a:cubicBezTo>
                  <a:cubicBezTo>
                    <a:pt x="6050" y="6585"/>
                    <a:pt x="6531" y="7281"/>
                    <a:pt x="6692" y="7977"/>
                  </a:cubicBezTo>
                  <a:lnTo>
                    <a:pt x="8084" y="7602"/>
                  </a:lnTo>
                  <a:cubicBezTo>
                    <a:pt x="7763" y="6531"/>
                    <a:pt x="7174" y="5782"/>
                    <a:pt x="6692" y="5086"/>
                  </a:cubicBezTo>
                  <a:cubicBezTo>
                    <a:pt x="6424" y="4711"/>
                    <a:pt x="6157" y="4390"/>
                    <a:pt x="5943" y="4069"/>
                  </a:cubicBezTo>
                  <a:cubicBezTo>
                    <a:pt x="5675" y="3694"/>
                    <a:pt x="5354" y="3319"/>
                    <a:pt x="5032" y="2998"/>
                  </a:cubicBezTo>
                  <a:cubicBezTo>
                    <a:pt x="4390" y="2302"/>
                    <a:pt x="3694" y="1713"/>
                    <a:pt x="2945" y="1178"/>
                  </a:cubicBezTo>
                  <a:cubicBezTo>
                    <a:pt x="2142" y="696"/>
                    <a:pt x="1339" y="215"/>
                    <a:pt x="375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1"/>
            <p:cNvSpPr/>
            <p:nvPr/>
          </p:nvSpPr>
          <p:spPr>
            <a:xfrm>
              <a:off x="4310819" y="2046929"/>
              <a:ext cx="221634" cy="218558"/>
            </a:xfrm>
            <a:custGeom>
              <a:avLst/>
              <a:gdLst/>
              <a:ahLst/>
              <a:cxnLst/>
              <a:rect l="l" t="t" r="r" b="b"/>
              <a:pathLst>
                <a:path w="7709" h="7602" fill="none" extrusionOk="0">
                  <a:moveTo>
                    <a:pt x="7709" y="7602"/>
                  </a:moveTo>
                  <a:cubicBezTo>
                    <a:pt x="7388" y="6531"/>
                    <a:pt x="6799" y="5782"/>
                    <a:pt x="6317" y="5086"/>
                  </a:cubicBezTo>
                  <a:cubicBezTo>
                    <a:pt x="6049" y="4711"/>
                    <a:pt x="5782" y="4390"/>
                    <a:pt x="5568" y="4069"/>
                  </a:cubicBezTo>
                  <a:cubicBezTo>
                    <a:pt x="5300" y="3694"/>
                    <a:pt x="4979" y="3319"/>
                    <a:pt x="4657" y="2998"/>
                  </a:cubicBezTo>
                  <a:cubicBezTo>
                    <a:pt x="4015" y="2302"/>
                    <a:pt x="3319" y="1713"/>
                    <a:pt x="2570" y="1178"/>
                  </a:cubicBezTo>
                  <a:cubicBezTo>
                    <a:pt x="1767" y="696"/>
                    <a:pt x="964" y="215"/>
                    <a:pt x="0" y="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1"/>
            <p:cNvSpPr/>
            <p:nvPr/>
          </p:nvSpPr>
          <p:spPr>
            <a:xfrm>
              <a:off x="4300038" y="2085396"/>
              <a:ext cx="192395" cy="190871"/>
            </a:xfrm>
            <a:custGeom>
              <a:avLst/>
              <a:gdLst/>
              <a:ahLst/>
              <a:cxnLst/>
              <a:rect l="l" t="t" r="r" b="b"/>
              <a:pathLst>
                <a:path w="6692" h="6639" fill="none" extrusionOk="0">
                  <a:moveTo>
                    <a:pt x="1" y="1"/>
                  </a:moveTo>
                  <a:cubicBezTo>
                    <a:pt x="1446" y="429"/>
                    <a:pt x="2891" y="1446"/>
                    <a:pt x="4015" y="2624"/>
                  </a:cubicBezTo>
                  <a:cubicBezTo>
                    <a:pt x="4283" y="2891"/>
                    <a:pt x="4497" y="3213"/>
                    <a:pt x="4765" y="3534"/>
                  </a:cubicBezTo>
                  <a:cubicBezTo>
                    <a:pt x="5032" y="3962"/>
                    <a:pt x="5300" y="4283"/>
                    <a:pt x="5514" y="4604"/>
                  </a:cubicBezTo>
                  <a:cubicBezTo>
                    <a:pt x="6050" y="5300"/>
                    <a:pt x="6531" y="5943"/>
                    <a:pt x="6692" y="6639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1"/>
            <p:cNvSpPr/>
            <p:nvPr/>
          </p:nvSpPr>
          <p:spPr>
            <a:xfrm>
              <a:off x="4310819" y="2052938"/>
              <a:ext cx="43125" cy="48501"/>
            </a:xfrm>
            <a:custGeom>
              <a:avLst/>
              <a:gdLst/>
              <a:ahLst/>
              <a:cxnLst/>
              <a:rect l="l" t="t" r="r" b="b"/>
              <a:pathLst>
                <a:path w="1500" h="1687" extrusionOk="0">
                  <a:moveTo>
                    <a:pt x="759" y="1"/>
                  </a:moveTo>
                  <a:cubicBezTo>
                    <a:pt x="597" y="1"/>
                    <a:pt x="462" y="46"/>
                    <a:pt x="429" y="113"/>
                  </a:cubicBezTo>
                  <a:lnTo>
                    <a:pt x="54" y="1183"/>
                  </a:lnTo>
                  <a:cubicBezTo>
                    <a:pt x="0" y="1344"/>
                    <a:pt x="161" y="1504"/>
                    <a:pt x="375" y="1612"/>
                  </a:cubicBezTo>
                  <a:cubicBezTo>
                    <a:pt x="495" y="1660"/>
                    <a:pt x="605" y="1686"/>
                    <a:pt x="694" y="1686"/>
                  </a:cubicBezTo>
                  <a:cubicBezTo>
                    <a:pt x="803" y="1686"/>
                    <a:pt x="881" y="1646"/>
                    <a:pt x="910" y="1558"/>
                  </a:cubicBezTo>
                  <a:lnTo>
                    <a:pt x="1446" y="541"/>
                  </a:lnTo>
                  <a:cubicBezTo>
                    <a:pt x="1499" y="434"/>
                    <a:pt x="1339" y="220"/>
                    <a:pt x="1071" y="59"/>
                  </a:cubicBezTo>
                  <a:cubicBezTo>
                    <a:pt x="969" y="18"/>
                    <a:pt x="859" y="1"/>
                    <a:pt x="759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1"/>
            <p:cNvSpPr/>
            <p:nvPr/>
          </p:nvSpPr>
          <p:spPr>
            <a:xfrm>
              <a:off x="4353915" y="2078640"/>
              <a:ext cx="46201" cy="47409"/>
            </a:xfrm>
            <a:custGeom>
              <a:avLst/>
              <a:gdLst/>
              <a:ahLst/>
              <a:cxnLst/>
              <a:rect l="l" t="t" r="r" b="b"/>
              <a:pathLst>
                <a:path w="1607" h="1649" extrusionOk="0">
                  <a:moveTo>
                    <a:pt x="870" y="1"/>
                  </a:moveTo>
                  <a:cubicBezTo>
                    <a:pt x="771" y="1"/>
                    <a:pt x="691" y="27"/>
                    <a:pt x="643" y="75"/>
                  </a:cubicBezTo>
                  <a:lnTo>
                    <a:pt x="54" y="1039"/>
                  </a:lnTo>
                  <a:cubicBezTo>
                    <a:pt x="0" y="1146"/>
                    <a:pt x="107" y="1360"/>
                    <a:pt x="321" y="1520"/>
                  </a:cubicBezTo>
                  <a:cubicBezTo>
                    <a:pt x="439" y="1609"/>
                    <a:pt x="557" y="1649"/>
                    <a:pt x="657" y="1649"/>
                  </a:cubicBezTo>
                  <a:cubicBezTo>
                    <a:pt x="739" y="1649"/>
                    <a:pt x="809" y="1622"/>
                    <a:pt x="857" y="1574"/>
                  </a:cubicBezTo>
                  <a:lnTo>
                    <a:pt x="1553" y="664"/>
                  </a:lnTo>
                  <a:cubicBezTo>
                    <a:pt x="1606" y="557"/>
                    <a:pt x="1499" y="343"/>
                    <a:pt x="1285" y="129"/>
                  </a:cubicBezTo>
                  <a:cubicBezTo>
                    <a:pt x="1138" y="40"/>
                    <a:pt x="990" y="1"/>
                    <a:pt x="870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1"/>
            <p:cNvSpPr/>
            <p:nvPr/>
          </p:nvSpPr>
          <p:spPr>
            <a:xfrm>
              <a:off x="4387754" y="2107333"/>
              <a:ext cx="58535" cy="55430"/>
            </a:xfrm>
            <a:custGeom>
              <a:avLst/>
              <a:gdLst/>
              <a:ahLst/>
              <a:cxnLst/>
              <a:rect l="l" t="t" r="r" b="b"/>
              <a:pathLst>
                <a:path w="2036" h="1928" extrusionOk="0">
                  <a:moveTo>
                    <a:pt x="922" y="1"/>
                  </a:moveTo>
                  <a:cubicBezTo>
                    <a:pt x="871" y="1"/>
                    <a:pt x="831" y="14"/>
                    <a:pt x="804" y="41"/>
                  </a:cubicBezTo>
                  <a:lnTo>
                    <a:pt x="108" y="897"/>
                  </a:lnTo>
                  <a:cubicBezTo>
                    <a:pt x="1" y="1004"/>
                    <a:pt x="161" y="1325"/>
                    <a:pt x="429" y="1593"/>
                  </a:cubicBezTo>
                  <a:cubicBezTo>
                    <a:pt x="652" y="1816"/>
                    <a:pt x="912" y="1928"/>
                    <a:pt x="1055" y="1928"/>
                  </a:cubicBezTo>
                  <a:cubicBezTo>
                    <a:pt x="1083" y="1928"/>
                    <a:pt x="1107" y="1923"/>
                    <a:pt x="1125" y="1914"/>
                  </a:cubicBezTo>
                  <a:lnTo>
                    <a:pt x="1928" y="1111"/>
                  </a:lnTo>
                  <a:cubicBezTo>
                    <a:pt x="2035" y="1058"/>
                    <a:pt x="1928" y="683"/>
                    <a:pt x="1607" y="362"/>
                  </a:cubicBezTo>
                  <a:cubicBezTo>
                    <a:pt x="1326" y="121"/>
                    <a:pt x="1075" y="1"/>
                    <a:pt x="92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1"/>
            <p:cNvSpPr/>
            <p:nvPr/>
          </p:nvSpPr>
          <p:spPr>
            <a:xfrm>
              <a:off x="4426250" y="2151953"/>
              <a:ext cx="47725" cy="45454"/>
            </a:xfrm>
            <a:custGeom>
              <a:avLst/>
              <a:gdLst/>
              <a:ahLst/>
              <a:cxnLst/>
              <a:rect l="l" t="t" r="r" b="b"/>
              <a:pathLst>
                <a:path w="1660" h="1581" extrusionOk="0">
                  <a:moveTo>
                    <a:pt x="1074" y="0"/>
                  </a:moveTo>
                  <a:cubicBezTo>
                    <a:pt x="1030" y="0"/>
                    <a:pt x="991" y="13"/>
                    <a:pt x="964" y="41"/>
                  </a:cubicBezTo>
                  <a:lnTo>
                    <a:pt x="107" y="737"/>
                  </a:lnTo>
                  <a:cubicBezTo>
                    <a:pt x="0" y="844"/>
                    <a:pt x="0" y="1058"/>
                    <a:pt x="161" y="1272"/>
                  </a:cubicBezTo>
                  <a:cubicBezTo>
                    <a:pt x="214" y="1379"/>
                    <a:pt x="321" y="1486"/>
                    <a:pt x="428" y="1540"/>
                  </a:cubicBezTo>
                  <a:cubicBezTo>
                    <a:pt x="482" y="1567"/>
                    <a:pt x="535" y="1580"/>
                    <a:pt x="582" y="1580"/>
                  </a:cubicBezTo>
                  <a:cubicBezTo>
                    <a:pt x="629" y="1580"/>
                    <a:pt x="669" y="1567"/>
                    <a:pt x="696" y="1540"/>
                  </a:cubicBezTo>
                  <a:lnTo>
                    <a:pt x="1606" y="844"/>
                  </a:lnTo>
                  <a:cubicBezTo>
                    <a:pt x="1660" y="791"/>
                    <a:pt x="1660" y="737"/>
                    <a:pt x="1660" y="630"/>
                  </a:cubicBezTo>
                  <a:cubicBezTo>
                    <a:pt x="1660" y="523"/>
                    <a:pt x="1606" y="469"/>
                    <a:pt x="1499" y="309"/>
                  </a:cubicBezTo>
                  <a:cubicBezTo>
                    <a:pt x="1380" y="110"/>
                    <a:pt x="1202" y="0"/>
                    <a:pt x="1074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1"/>
            <p:cNvSpPr/>
            <p:nvPr/>
          </p:nvSpPr>
          <p:spPr>
            <a:xfrm>
              <a:off x="4452413" y="2189270"/>
              <a:ext cx="56954" cy="52411"/>
            </a:xfrm>
            <a:custGeom>
              <a:avLst/>
              <a:gdLst/>
              <a:ahLst/>
              <a:cxnLst/>
              <a:rect l="l" t="t" r="r" b="b"/>
              <a:pathLst>
                <a:path w="1981" h="1823" extrusionOk="0">
                  <a:moveTo>
                    <a:pt x="1093" y="0"/>
                  </a:moveTo>
                  <a:cubicBezTo>
                    <a:pt x="1062" y="0"/>
                    <a:pt x="1036" y="9"/>
                    <a:pt x="1017" y="28"/>
                  </a:cubicBezTo>
                  <a:lnTo>
                    <a:pt x="161" y="724"/>
                  </a:lnTo>
                  <a:cubicBezTo>
                    <a:pt x="0" y="831"/>
                    <a:pt x="107" y="1152"/>
                    <a:pt x="321" y="1420"/>
                  </a:cubicBezTo>
                  <a:cubicBezTo>
                    <a:pt x="497" y="1639"/>
                    <a:pt x="708" y="1823"/>
                    <a:pt x="838" y="1823"/>
                  </a:cubicBezTo>
                  <a:cubicBezTo>
                    <a:pt x="866" y="1823"/>
                    <a:pt x="891" y="1814"/>
                    <a:pt x="910" y="1794"/>
                  </a:cubicBezTo>
                  <a:lnTo>
                    <a:pt x="1874" y="1206"/>
                  </a:lnTo>
                  <a:cubicBezTo>
                    <a:pt x="1981" y="1098"/>
                    <a:pt x="1927" y="777"/>
                    <a:pt x="1660" y="456"/>
                  </a:cubicBezTo>
                  <a:cubicBezTo>
                    <a:pt x="1483" y="192"/>
                    <a:pt x="1235" y="0"/>
                    <a:pt x="1093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1"/>
            <p:cNvSpPr/>
            <p:nvPr/>
          </p:nvSpPr>
          <p:spPr>
            <a:xfrm>
              <a:off x="4483175" y="2239008"/>
              <a:ext cx="49278" cy="38813"/>
            </a:xfrm>
            <a:custGeom>
              <a:avLst/>
              <a:gdLst/>
              <a:ahLst/>
              <a:cxnLst/>
              <a:rect l="l" t="t" r="r" b="b"/>
              <a:pathLst>
                <a:path w="1714" h="1350" extrusionOk="0">
                  <a:moveTo>
                    <a:pt x="1173" y="1"/>
                  </a:moveTo>
                  <a:cubicBezTo>
                    <a:pt x="1155" y="1"/>
                    <a:pt x="1139" y="4"/>
                    <a:pt x="1125" y="11"/>
                  </a:cubicBezTo>
                  <a:lnTo>
                    <a:pt x="108" y="546"/>
                  </a:lnTo>
                  <a:cubicBezTo>
                    <a:pt x="1" y="600"/>
                    <a:pt x="1" y="867"/>
                    <a:pt x="54" y="1028"/>
                  </a:cubicBezTo>
                  <a:cubicBezTo>
                    <a:pt x="161" y="1242"/>
                    <a:pt x="268" y="1349"/>
                    <a:pt x="429" y="1349"/>
                  </a:cubicBezTo>
                  <a:lnTo>
                    <a:pt x="1553" y="1135"/>
                  </a:lnTo>
                  <a:cubicBezTo>
                    <a:pt x="1660" y="1081"/>
                    <a:pt x="1714" y="760"/>
                    <a:pt x="1607" y="439"/>
                  </a:cubicBezTo>
                  <a:cubicBezTo>
                    <a:pt x="1513" y="159"/>
                    <a:pt x="1297" y="1"/>
                    <a:pt x="1173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1"/>
            <p:cNvSpPr/>
            <p:nvPr/>
          </p:nvSpPr>
          <p:spPr>
            <a:xfrm>
              <a:off x="4497033" y="1945355"/>
              <a:ext cx="81593" cy="326313"/>
            </a:xfrm>
            <a:custGeom>
              <a:avLst/>
              <a:gdLst/>
              <a:ahLst/>
              <a:cxnLst/>
              <a:rect l="l" t="t" r="r" b="b"/>
              <a:pathLst>
                <a:path w="2838" h="11350" extrusionOk="0">
                  <a:moveTo>
                    <a:pt x="1981" y="0"/>
                  </a:moveTo>
                  <a:cubicBezTo>
                    <a:pt x="1071" y="696"/>
                    <a:pt x="589" y="1713"/>
                    <a:pt x="322" y="2677"/>
                  </a:cubicBezTo>
                  <a:cubicBezTo>
                    <a:pt x="54" y="3694"/>
                    <a:pt x="1" y="4711"/>
                    <a:pt x="1" y="5675"/>
                  </a:cubicBezTo>
                  <a:cubicBezTo>
                    <a:pt x="1" y="6156"/>
                    <a:pt x="54" y="6638"/>
                    <a:pt x="108" y="7120"/>
                  </a:cubicBezTo>
                  <a:lnTo>
                    <a:pt x="161" y="7816"/>
                  </a:lnTo>
                  <a:cubicBezTo>
                    <a:pt x="161" y="8084"/>
                    <a:pt x="215" y="8298"/>
                    <a:pt x="268" y="8565"/>
                  </a:cubicBezTo>
                  <a:cubicBezTo>
                    <a:pt x="375" y="9529"/>
                    <a:pt x="643" y="10439"/>
                    <a:pt x="857" y="11349"/>
                  </a:cubicBezTo>
                  <a:lnTo>
                    <a:pt x="2249" y="11028"/>
                  </a:lnTo>
                  <a:cubicBezTo>
                    <a:pt x="2035" y="10118"/>
                    <a:pt x="1767" y="9208"/>
                    <a:pt x="1660" y="8351"/>
                  </a:cubicBezTo>
                  <a:cubicBezTo>
                    <a:pt x="1606" y="8137"/>
                    <a:pt x="1606" y="7923"/>
                    <a:pt x="1553" y="7709"/>
                  </a:cubicBezTo>
                  <a:lnTo>
                    <a:pt x="1499" y="7013"/>
                  </a:lnTo>
                  <a:cubicBezTo>
                    <a:pt x="1446" y="6531"/>
                    <a:pt x="1446" y="6103"/>
                    <a:pt x="1446" y="5675"/>
                  </a:cubicBezTo>
                  <a:cubicBezTo>
                    <a:pt x="1392" y="4765"/>
                    <a:pt x="1499" y="3908"/>
                    <a:pt x="1714" y="3052"/>
                  </a:cubicBezTo>
                  <a:cubicBezTo>
                    <a:pt x="1928" y="2249"/>
                    <a:pt x="2302" y="1553"/>
                    <a:pt x="2838" y="1125"/>
                  </a:cubicBezTo>
                  <a:lnTo>
                    <a:pt x="1981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4537053" y="1977670"/>
              <a:ext cx="41572" cy="284740"/>
            </a:xfrm>
            <a:custGeom>
              <a:avLst/>
              <a:gdLst/>
              <a:ahLst/>
              <a:cxnLst/>
              <a:rect l="l" t="t" r="r" b="b"/>
              <a:pathLst>
                <a:path w="1446" h="9904" fill="none" extrusionOk="0">
                  <a:moveTo>
                    <a:pt x="857" y="9904"/>
                  </a:moveTo>
                  <a:cubicBezTo>
                    <a:pt x="643" y="8994"/>
                    <a:pt x="375" y="8084"/>
                    <a:pt x="268" y="7227"/>
                  </a:cubicBezTo>
                  <a:cubicBezTo>
                    <a:pt x="214" y="7013"/>
                    <a:pt x="214" y="6799"/>
                    <a:pt x="161" y="6585"/>
                  </a:cubicBezTo>
                  <a:lnTo>
                    <a:pt x="107" y="5889"/>
                  </a:lnTo>
                  <a:cubicBezTo>
                    <a:pt x="54" y="5407"/>
                    <a:pt x="54" y="4979"/>
                    <a:pt x="54" y="4551"/>
                  </a:cubicBezTo>
                  <a:cubicBezTo>
                    <a:pt x="0" y="3641"/>
                    <a:pt x="107" y="2784"/>
                    <a:pt x="322" y="1928"/>
                  </a:cubicBezTo>
                  <a:cubicBezTo>
                    <a:pt x="536" y="1125"/>
                    <a:pt x="910" y="429"/>
                    <a:pt x="1446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4497033" y="1945355"/>
              <a:ext cx="56982" cy="326313"/>
            </a:xfrm>
            <a:custGeom>
              <a:avLst/>
              <a:gdLst/>
              <a:ahLst/>
              <a:cxnLst/>
              <a:rect l="l" t="t" r="r" b="b"/>
              <a:pathLst>
                <a:path w="1982" h="11350" fill="none" extrusionOk="0">
                  <a:moveTo>
                    <a:pt x="1981" y="0"/>
                  </a:moveTo>
                  <a:cubicBezTo>
                    <a:pt x="1071" y="696"/>
                    <a:pt x="589" y="1713"/>
                    <a:pt x="322" y="2677"/>
                  </a:cubicBezTo>
                  <a:cubicBezTo>
                    <a:pt x="54" y="3694"/>
                    <a:pt x="1" y="4711"/>
                    <a:pt x="1" y="5675"/>
                  </a:cubicBezTo>
                  <a:cubicBezTo>
                    <a:pt x="1" y="6156"/>
                    <a:pt x="54" y="6638"/>
                    <a:pt x="108" y="7120"/>
                  </a:cubicBezTo>
                  <a:lnTo>
                    <a:pt x="161" y="7816"/>
                  </a:lnTo>
                  <a:cubicBezTo>
                    <a:pt x="161" y="8084"/>
                    <a:pt x="215" y="8298"/>
                    <a:pt x="268" y="8565"/>
                  </a:cubicBezTo>
                  <a:cubicBezTo>
                    <a:pt x="375" y="9529"/>
                    <a:pt x="643" y="10439"/>
                    <a:pt x="857" y="11349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4518566" y="1958235"/>
              <a:ext cx="50830" cy="46029"/>
            </a:xfrm>
            <a:custGeom>
              <a:avLst/>
              <a:gdLst/>
              <a:ahLst/>
              <a:cxnLst/>
              <a:rect l="l" t="t" r="r" b="b"/>
              <a:pathLst>
                <a:path w="1768" h="1601" extrusionOk="0">
                  <a:moveTo>
                    <a:pt x="763" y="1"/>
                  </a:moveTo>
                  <a:cubicBezTo>
                    <a:pt x="618" y="1"/>
                    <a:pt x="383" y="145"/>
                    <a:pt x="215" y="355"/>
                  </a:cubicBezTo>
                  <a:cubicBezTo>
                    <a:pt x="1" y="677"/>
                    <a:pt x="1" y="998"/>
                    <a:pt x="108" y="1051"/>
                  </a:cubicBezTo>
                  <a:lnTo>
                    <a:pt x="1125" y="1587"/>
                  </a:lnTo>
                  <a:cubicBezTo>
                    <a:pt x="1153" y="1596"/>
                    <a:pt x="1180" y="1600"/>
                    <a:pt x="1208" y="1600"/>
                  </a:cubicBezTo>
                  <a:cubicBezTo>
                    <a:pt x="1341" y="1600"/>
                    <a:pt x="1474" y="1496"/>
                    <a:pt x="1607" y="1319"/>
                  </a:cubicBezTo>
                  <a:cubicBezTo>
                    <a:pt x="1714" y="1105"/>
                    <a:pt x="1768" y="891"/>
                    <a:pt x="1660" y="784"/>
                  </a:cubicBezTo>
                  <a:lnTo>
                    <a:pt x="857" y="34"/>
                  </a:lnTo>
                  <a:cubicBezTo>
                    <a:pt x="835" y="11"/>
                    <a:pt x="802" y="1"/>
                    <a:pt x="763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4497033" y="2013061"/>
              <a:ext cx="50830" cy="38755"/>
            </a:xfrm>
            <a:custGeom>
              <a:avLst/>
              <a:gdLst/>
              <a:ahLst/>
              <a:cxnLst/>
              <a:rect l="l" t="t" r="r" b="b"/>
              <a:pathLst>
                <a:path w="1768" h="1348" extrusionOk="0">
                  <a:moveTo>
                    <a:pt x="536" y="1"/>
                  </a:moveTo>
                  <a:cubicBezTo>
                    <a:pt x="375" y="1"/>
                    <a:pt x="161" y="215"/>
                    <a:pt x="108" y="536"/>
                  </a:cubicBezTo>
                  <a:cubicBezTo>
                    <a:pt x="1" y="857"/>
                    <a:pt x="108" y="1178"/>
                    <a:pt x="268" y="1178"/>
                  </a:cubicBezTo>
                  <a:lnTo>
                    <a:pt x="1339" y="1339"/>
                  </a:lnTo>
                  <a:cubicBezTo>
                    <a:pt x="1356" y="1345"/>
                    <a:pt x="1372" y="1347"/>
                    <a:pt x="1389" y="1347"/>
                  </a:cubicBezTo>
                  <a:cubicBezTo>
                    <a:pt x="1532" y="1347"/>
                    <a:pt x="1666" y="1151"/>
                    <a:pt x="1714" y="911"/>
                  </a:cubicBezTo>
                  <a:cubicBezTo>
                    <a:pt x="1767" y="643"/>
                    <a:pt x="1714" y="429"/>
                    <a:pt x="1606" y="375"/>
                  </a:cubicBezTo>
                  <a:lnTo>
                    <a:pt x="536" y="1"/>
                  </a:ln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4492404" y="2063863"/>
              <a:ext cx="47754" cy="49278"/>
            </a:xfrm>
            <a:custGeom>
              <a:avLst/>
              <a:gdLst/>
              <a:ahLst/>
              <a:cxnLst/>
              <a:rect l="l" t="t" r="r" b="b"/>
              <a:pathLst>
                <a:path w="1661" h="1714" extrusionOk="0">
                  <a:moveTo>
                    <a:pt x="322" y="0"/>
                  </a:moveTo>
                  <a:cubicBezTo>
                    <a:pt x="162" y="0"/>
                    <a:pt x="1" y="375"/>
                    <a:pt x="1" y="857"/>
                  </a:cubicBezTo>
                  <a:cubicBezTo>
                    <a:pt x="1" y="1339"/>
                    <a:pt x="108" y="1713"/>
                    <a:pt x="269" y="1713"/>
                  </a:cubicBezTo>
                  <a:lnTo>
                    <a:pt x="1393" y="1713"/>
                  </a:lnTo>
                  <a:cubicBezTo>
                    <a:pt x="1553" y="1713"/>
                    <a:pt x="1660" y="1339"/>
                    <a:pt x="1660" y="910"/>
                  </a:cubicBezTo>
                  <a:cubicBezTo>
                    <a:pt x="1660" y="482"/>
                    <a:pt x="1607" y="161"/>
                    <a:pt x="1446" y="161"/>
                  </a:cubicBezTo>
                  <a:lnTo>
                    <a:pt x="322" y="0"/>
                  </a:ln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1"/>
            <p:cNvSpPr/>
            <p:nvPr/>
          </p:nvSpPr>
          <p:spPr>
            <a:xfrm>
              <a:off x="4492404" y="2128492"/>
              <a:ext cx="49278" cy="35420"/>
            </a:xfrm>
            <a:custGeom>
              <a:avLst/>
              <a:gdLst/>
              <a:ahLst/>
              <a:cxnLst/>
              <a:rect l="l" t="t" r="r" b="b"/>
              <a:pathLst>
                <a:path w="1714" h="1232" extrusionOk="0">
                  <a:moveTo>
                    <a:pt x="1393" y="1"/>
                  </a:moveTo>
                  <a:lnTo>
                    <a:pt x="269" y="108"/>
                  </a:lnTo>
                  <a:cubicBezTo>
                    <a:pt x="108" y="108"/>
                    <a:pt x="1" y="375"/>
                    <a:pt x="54" y="697"/>
                  </a:cubicBezTo>
                  <a:cubicBezTo>
                    <a:pt x="108" y="964"/>
                    <a:pt x="215" y="1232"/>
                    <a:pt x="376" y="1232"/>
                  </a:cubicBezTo>
                  <a:lnTo>
                    <a:pt x="1500" y="1071"/>
                  </a:lnTo>
                  <a:cubicBezTo>
                    <a:pt x="1660" y="1071"/>
                    <a:pt x="1714" y="804"/>
                    <a:pt x="1714" y="536"/>
                  </a:cubicBezTo>
                  <a:cubicBezTo>
                    <a:pt x="1660" y="215"/>
                    <a:pt x="1553" y="1"/>
                    <a:pt x="1393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1"/>
            <p:cNvSpPr/>
            <p:nvPr/>
          </p:nvSpPr>
          <p:spPr>
            <a:xfrm>
              <a:off x="4498585" y="2177741"/>
              <a:ext cx="52354" cy="47897"/>
            </a:xfrm>
            <a:custGeom>
              <a:avLst/>
              <a:gdLst/>
              <a:ahLst/>
              <a:cxnLst/>
              <a:rect l="l" t="t" r="r" b="b"/>
              <a:pathLst>
                <a:path w="1821" h="1666" extrusionOk="0">
                  <a:moveTo>
                    <a:pt x="1338" y="1"/>
                  </a:moveTo>
                  <a:lnTo>
                    <a:pt x="268" y="161"/>
                  </a:lnTo>
                  <a:cubicBezTo>
                    <a:pt x="107" y="161"/>
                    <a:pt x="0" y="536"/>
                    <a:pt x="107" y="964"/>
                  </a:cubicBezTo>
                  <a:cubicBezTo>
                    <a:pt x="157" y="1361"/>
                    <a:pt x="344" y="1666"/>
                    <a:pt x="499" y="1666"/>
                  </a:cubicBezTo>
                  <a:cubicBezTo>
                    <a:pt x="512" y="1666"/>
                    <a:pt x="524" y="1664"/>
                    <a:pt x="535" y="1660"/>
                  </a:cubicBezTo>
                  <a:lnTo>
                    <a:pt x="1606" y="1446"/>
                  </a:lnTo>
                  <a:cubicBezTo>
                    <a:pt x="1767" y="1392"/>
                    <a:pt x="1820" y="1071"/>
                    <a:pt x="1713" y="643"/>
                  </a:cubicBezTo>
                  <a:cubicBezTo>
                    <a:pt x="1660" y="268"/>
                    <a:pt x="1499" y="1"/>
                    <a:pt x="1338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4512414" y="2236219"/>
              <a:ext cx="50830" cy="38755"/>
            </a:xfrm>
            <a:custGeom>
              <a:avLst/>
              <a:gdLst/>
              <a:ahLst/>
              <a:cxnLst/>
              <a:rect l="l" t="t" r="r" b="b"/>
              <a:pathLst>
                <a:path w="1768" h="1348" extrusionOk="0">
                  <a:moveTo>
                    <a:pt x="1286" y="1"/>
                  </a:moveTo>
                  <a:lnTo>
                    <a:pt x="161" y="268"/>
                  </a:lnTo>
                  <a:cubicBezTo>
                    <a:pt x="54" y="322"/>
                    <a:pt x="1" y="590"/>
                    <a:pt x="54" y="911"/>
                  </a:cubicBezTo>
                  <a:cubicBezTo>
                    <a:pt x="102" y="1151"/>
                    <a:pt x="279" y="1347"/>
                    <a:pt x="392" y="1347"/>
                  </a:cubicBezTo>
                  <a:cubicBezTo>
                    <a:pt x="406" y="1347"/>
                    <a:pt x="418" y="1345"/>
                    <a:pt x="429" y="1339"/>
                  </a:cubicBezTo>
                  <a:lnTo>
                    <a:pt x="1553" y="1071"/>
                  </a:lnTo>
                  <a:cubicBezTo>
                    <a:pt x="1660" y="1071"/>
                    <a:pt x="1767" y="804"/>
                    <a:pt x="1660" y="483"/>
                  </a:cubicBezTo>
                  <a:cubicBezTo>
                    <a:pt x="1607" y="215"/>
                    <a:pt x="1446" y="1"/>
                    <a:pt x="1286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4612464" y="2022290"/>
              <a:ext cx="84669" cy="306303"/>
            </a:xfrm>
            <a:custGeom>
              <a:avLst/>
              <a:gdLst/>
              <a:ahLst/>
              <a:cxnLst/>
              <a:rect l="l" t="t" r="r" b="b"/>
              <a:pathLst>
                <a:path w="2945" h="10654" extrusionOk="0">
                  <a:moveTo>
                    <a:pt x="2516" y="1"/>
                  </a:moveTo>
                  <a:lnTo>
                    <a:pt x="1125" y="162"/>
                  </a:lnTo>
                  <a:cubicBezTo>
                    <a:pt x="1339" y="1875"/>
                    <a:pt x="1553" y="3588"/>
                    <a:pt x="1446" y="5247"/>
                  </a:cubicBezTo>
                  <a:cubicBezTo>
                    <a:pt x="1339" y="6906"/>
                    <a:pt x="910" y="8512"/>
                    <a:pt x="0" y="9797"/>
                  </a:cubicBezTo>
                  <a:lnTo>
                    <a:pt x="1125" y="10654"/>
                  </a:lnTo>
                  <a:cubicBezTo>
                    <a:pt x="2249" y="9048"/>
                    <a:pt x="2784" y="7174"/>
                    <a:pt x="2838" y="5301"/>
                  </a:cubicBezTo>
                  <a:cubicBezTo>
                    <a:pt x="2945" y="3480"/>
                    <a:pt x="2730" y="1714"/>
                    <a:pt x="2516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1"/>
            <p:cNvSpPr/>
            <p:nvPr/>
          </p:nvSpPr>
          <p:spPr>
            <a:xfrm>
              <a:off x="4644779" y="2022290"/>
              <a:ext cx="52354" cy="306303"/>
            </a:xfrm>
            <a:custGeom>
              <a:avLst/>
              <a:gdLst/>
              <a:ahLst/>
              <a:cxnLst/>
              <a:rect l="l" t="t" r="r" b="b"/>
              <a:pathLst>
                <a:path w="1821" h="10654" fill="none" extrusionOk="0">
                  <a:moveTo>
                    <a:pt x="1" y="10654"/>
                  </a:moveTo>
                  <a:cubicBezTo>
                    <a:pt x="1125" y="9048"/>
                    <a:pt x="1660" y="7174"/>
                    <a:pt x="1714" y="5301"/>
                  </a:cubicBezTo>
                  <a:cubicBezTo>
                    <a:pt x="1821" y="3480"/>
                    <a:pt x="1606" y="1714"/>
                    <a:pt x="1392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4612464" y="2026919"/>
              <a:ext cx="44649" cy="277064"/>
            </a:xfrm>
            <a:custGeom>
              <a:avLst/>
              <a:gdLst/>
              <a:ahLst/>
              <a:cxnLst/>
              <a:rect l="l" t="t" r="r" b="b"/>
              <a:pathLst>
                <a:path w="1553" h="9637" fill="none" extrusionOk="0">
                  <a:moveTo>
                    <a:pt x="1125" y="1"/>
                  </a:moveTo>
                  <a:cubicBezTo>
                    <a:pt x="1339" y="1714"/>
                    <a:pt x="1553" y="3427"/>
                    <a:pt x="1446" y="5086"/>
                  </a:cubicBezTo>
                  <a:cubicBezTo>
                    <a:pt x="1339" y="6745"/>
                    <a:pt x="910" y="8351"/>
                    <a:pt x="0" y="9636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1"/>
            <p:cNvSpPr/>
            <p:nvPr/>
          </p:nvSpPr>
          <p:spPr>
            <a:xfrm>
              <a:off x="4641702" y="2036148"/>
              <a:ext cx="49278" cy="33896"/>
            </a:xfrm>
            <a:custGeom>
              <a:avLst/>
              <a:gdLst/>
              <a:ahLst/>
              <a:cxnLst/>
              <a:rect l="l" t="t" r="r" b="b"/>
              <a:pathLst>
                <a:path w="1714" h="1179" extrusionOk="0">
                  <a:moveTo>
                    <a:pt x="1339" y="1"/>
                  </a:moveTo>
                  <a:lnTo>
                    <a:pt x="268" y="161"/>
                  </a:lnTo>
                  <a:cubicBezTo>
                    <a:pt x="108" y="161"/>
                    <a:pt x="0" y="429"/>
                    <a:pt x="54" y="697"/>
                  </a:cubicBezTo>
                  <a:cubicBezTo>
                    <a:pt x="54" y="964"/>
                    <a:pt x="215" y="1178"/>
                    <a:pt x="375" y="1178"/>
                  </a:cubicBezTo>
                  <a:lnTo>
                    <a:pt x="1499" y="1018"/>
                  </a:lnTo>
                  <a:cubicBezTo>
                    <a:pt x="1606" y="1018"/>
                    <a:pt x="1713" y="804"/>
                    <a:pt x="1713" y="483"/>
                  </a:cubicBezTo>
                  <a:cubicBezTo>
                    <a:pt x="1660" y="215"/>
                    <a:pt x="1499" y="1"/>
                    <a:pt x="1339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1"/>
            <p:cNvSpPr/>
            <p:nvPr/>
          </p:nvSpPr>
          <p:spPr>
            <a:xfrm>
              <a:off x="4647855" y="2088473"/>
              <a:ext cx="47754" cy="32344"/>
            </a:xfrm>
            <a:custGeom>
              <a:avLst/>
              <a:gdLst/>
              <a:ahLst/>
              <a:cxnLst/>
              <a:rect l="l" t="t" r="r" b="b"/>
              <a:pathLst>
                <a:path w="1661" h="1125" extrusionOk="0">
                  <a:moveTo>
                    <a:pt x="1339" y="1"/>
                  </a:moveTo>
                  <a:lnTo>
                    <a:pt x="215" y="108"/>
                  </a:lnTo>
                  <a:cubicBezTo>
                    <a:pt x="54" y="108"/>
                    <a:pt x="1" y="376"/>
                    <a:pt x="1" y="643"/>
                  </a:cubicBezTo>
                  <a:cubicBezTo>
                    <a:pt x="1" y="911"/>
                    <a:pt x="161" y="1125"/>
                    <a:pt x="322" y="1125"/>
                  </a:cubicBezTo>
                  <a:lnTo>
                    <a:pt x="1446" y="1071"/>
                  </a:lnTo>
                  <a:cubicBezTo>
                    <a:pt x="1553" y="1071"/>
                    <a:pt x="1660" y="804"/>
                    <a:pt x="1660" y="536"/>
                  </a:cubicBezTo>
                  <a:cubicBezTo>
                    <a:pt x="1660" y="215"/>
                    <a:pt x="1499" y="1"/>
                    <a:pt x="1339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1"/>
            <p:cNvSpPr/>
            <p:nvPr/>
          </p:nvSpPr>
          <p:spPr>
            <a:xfrm>
              <a:off x="4649408" y="2134645"/>
              <a:ext cx="47725" cy="44821"/>
            </a:xfrm>
            <a:custGeom>
              <a:avLst/>
              <a:gdLst/>
              <a:ahLst/>
              <a:cxnLst/>
              <a:rect l="l" t="t" r="r" b="b"/>
              <a:pathLst>
                <a:path w="1660" h="1559" extrusionOk="0">
                  <a:moveTo>
                    <a:pt x="1392" y="1"/>
                  </a:moveTo>
                  <a:lnTo>
                    <a:pt x="268" y="54"/>
                  </a:lnTo>
                  <a:cubicBezTo>
                    <a:pt x="107" y="54"/>
                    <a:pt x="0" y="375"/>
                    <a:pt x="0" y="750"/>
                  </a:cubicBezTo>
                  <a:cubicBezTo>
                    <a:pt x="0" y="1178"/>
                    <a:pt x="107" y="1500"/>
                    <a:pt x="268" y="1500"/>
                  </a:cubicBezTo>
                  <a:lnTo>
                    <a:pt x="1338" y="1553"/>
                  </a:lnTo>
                  <a:cubicBezTo>
                    <a:pt x="1349" y="1557"/>
                    <a:pt x="1359" y="1558"/>
                    <a:pt x="1369" y="1558"/>
                  </a:cubicBezTo>
                  <a:cubicBezTo>
                    <a:pt x="1519" y="1558"/>
                    <a:pt x="1660" y="1204"/>
                    <a:pt x="1660" y="804"/>
                  </a:cubicBezTo>
                  <a:cubicBezTo>
                    <a:pt x="1660" y="375"/>
                    <a:pt x="1553" y="1"/>
                    <a:pt x="139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1"/>
            <p:cNvSpPr/>
            <p:nvPr/>
          </p:nvSpPr>
          <p:spPr>
            <a:xfrm>
              <a:off x="4644779" y="2192892"/>
              <a:ext cx="49278" cy="34126"/>
            </a:xfrm>
            <a:custGeom>
              <a:avLst/>
              <a:gdLst/>
              <a:ahLst/>
              <a:cxnLst/>
              <a:rect l="l" t="t" r="r" b="b"/>
              <a:pathLst>
                <a:path w="1714" h="1187" extrusionOk="0">
                  <a:moveTo>
                    <a:pt x="325" y="1"/>
                  </a:moveTo>
                  <a:cubicBezTo>
                    <a:pt x="182" y="1"/>
                    <a:pt x="49" y="197"/>
                    <a:pt x="1" y="437"/>
                  </a:cubicBezTo>
                  <a:cubicBezTo>
                    <a:pt x="1" y="705"/>
                    <a:pt x="54" y="919"/>
                    <a:pt x="215" y="919"/>
                  </a:cubicBezTo>
                  <a:lnTo>
                    <a:pt x="1285" y="1187"/>
                  </a:lnTo>
                  <a:cubicBezTo>
                    <a:pt x="1446" y="1187"/>
                    <a:pt x="1606" y="972"/>
                    <a:pt x="1660" y="705"/>
                  </a:cubicBezTo>
                  <a:cubicBezTo>
                    <a:pt x="1714" y="384"/>
                    <a:pt x="1606" y="116"/>
                    <a:pt x="1446" y="116"/>
                  </a:cubicBezTo>
                  <a:lnTo>
                    <a:pt x="375" y="9"/>
                  </a:lnTo>
                  <a:cubicBezTo>
                    <a:pt x="359" y="3"/>
                    <a:pt x="342" y="1"/>
                    <a:pt x="325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1"/>
            <p:cNvSpPr/>
            <p:nvPr/>
          </p:nvSpPr>
          <p:spPr>
            <a:xfrm>
              <a:off x="4630921" y="2236018"/>
              <a:ext cx="52354" cy="48185"/>
            </a:xfrm>
            <a:custGeom>
              <a:avLst/>
              <a:gdLst/>
              <a:ahLst/>
              <a:cxnLst/>
              <a:rect l="l" t="t" r="r" b="b"/>
              <a:pathLst>
                <a:path w="1821" h="1676" extrusionOk="0">
                  <a:moveTo>
                    <a:pt x="506" y="1"/>
                  </a:moveTo>
                  <a:cubicBezTo>
                    <a:pt x="393" y="1"/>
                    <a:pt x="206" y="250"/>
                    <a:pt x="108" y="543"/>
                  </a:cubicBezTo>
                  <a:cubicBezTo>
                    <a:pt x="1" y="864"/>
                    <a:pt x="1" y="1132"/>
                    <a:pt x="108" y="1239"/>
                  </a:cubicBezTo>
                  <a:lnTo>
                    <a:pt x="1125" y="1667"/>
                  </a:lnTo>
                  <a:cubicBezTo>
                    <a:pt x="1141" y="1673"/>
                    <a:pt x="1158" y="1675"/>
                    <a:pt x="1175" y="1675"/>
                  </a:cubicBezTo>
                  <a:cubicBezTo>
                    <a:pt x="1328" y="1675"/>
                    <a:pt x="1516" y="1463"/>
                    <a:pt x="1660" y="1078"/>
                  </a:cubicBezTo>
                  <a:cubicBezTo>
                    <a:pt x="1821" y="704"/>
                    <a:pt x="1767" y="329"/>
                    <a:pt x="1660" y="275"/>
                  </a:cubicBezTo>
                  <a:lnTo>
                    <a:pt x="536" y="8"/>
                  </a:lnTo>
                  <a:cubicBezTo>
                    <a:pt x="527" y="3"/>
                    <a:pt x="517" y="1"/>
                    <a:pt x="506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1"/>
            <p:cNvSpPr/>
            <p:nvPr/>
          </p:nvSpPr>
          <p:spPr>
            <a:xfrm>
              <a:off x="4609388" y="2285094"/>
              <a:ext cx="49278" cy="42953"/>
            </a:xfrm>
            <a:custGeom>
              <a:avLst/>
              <a:gdLst/>
              <a:ahLst/>
              <a:cxnLst/>
              <a:rect l="l" t="t" r="r" b="b"/>
              <a:pathLst>
                <a:path w="1714" h="1494" extrusionOk="0">
                  <a:moveTo>
                    <a:pt x="526" y="0"/>
                  </a:moveTo>
                  <a:cubicBezTo>
                    <a:pt x="412" y="0"/>
                    <a:pt x="250" y="104"/>
                    <a:pt x="161" y="281"/>
                  </a:cubicBezTo>
                  <a:cubicBezTo>
                    <a:pt x="0" y="496"/>
                    <a:pt x="0" y="710"/>
                    <a:pt x="107" y="817"/>
                  </a:cubicBezTo>
                  <a:lnTo>
                    <a:pt x="1017" y="1459"/>
                  </a:lnTo>
                  <a:cubicBezTo>
                    <a:pt x="1041" y="1483"/>
                    <a:pt x="1072" y="1493"/>
                    <a:pt x="1108" y="1493"/>
                  </a:cubicBezTo>
                  <a:cubicBezTo>
                    <a:pt x="1237" y="1493"/>
                    <a:pt x="1427" y="1359"/>
                    <a:pt x="1553" y="1191"/>
                  </a:cubicBezTo>
                  <a:cubicBezTo>
                    <a:pt x="1713" y="924"/>
                    <a:pt x="1713" y="603"/>
                    <a:pt x="1606" y="549"/>
                  </a:cubicBezTo>
                  <a:lnTo>
                    <a:pt x="589" y="14"/>
                  </a:lnTo>
                  <a:cubicBezTo>
                    <a:pt x="571" y="5"/>
                    <a:pt x="549" y="0"/>
                    <a:pt x="526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1"/>
            <p:cNvSpPr/>
            <p:nvPr/>
          </p:nvSpPr>
          <p:spPr>
            <a:xfrm>
              <a:off x="4630921" y="2237771"/>
              <a:ext cx="252425" cy="104679"/>
            </a:xfrm>
            <a:custGeom>
              <a:avLst/>
              <a:gdLst/>
              <a:ahLst/>
              <a:cxnLst/>
              <a:rect l="l" t="t" r="r" b="b"/>
              <a:pathLst>
                <a:path w="8780" h="3641" extrusionOk="0">
                  <a:moveTo>
                    <a:pt x="8459" y="0"/>
                  </a:moveTo>
                  <a:cubicBezTo>
                    <a:pt x="7120" y="268"/>
                    <a:pt x="5675" y="429"/>
                    <a:pt x="4230" y="750"/>
                  </a:cubicBezTo>
                  <a:cubicBezTo>
                    <a:pt x="2784" y="1071"/>
                    <a:pt x="1286" y="1553"/>
                    <a:pt x="1" y="2516"/>
                  </a:cubicBezTo>
                  <a:lnTo>
                    <a:pt x="857" y="3640"/>
                  </a:lnTo>
                  <a:cubicBezTo>
                    <a:pt x="1874" y="2837"/>
                    <a:pt x="3159" y="2409"/>
                    <a:pt x="4497" y="2142"/>
                  </a:cubicBezTo>
                  <a:cubicBezTo>
                    <a:pt x="5889" y="1820"/>
                    <a:pt x="7281" y="1713"/>
                    <a:pt x="8780" y="1392"/>
                  </a:cubicBezTo>
                  <a:lnTo>
                    <a:pt x="8459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1"/>
            <p:cNvSpPr/>
            <p:nvPr/>
          </p:nvSpPr>
          <p:spPr>
            <a:xfrm>
              <a:off x="4655560" y="2277791"/>
              <a:ext cx="227786" cy="64659"/>
            </a:xfrm>
            <a:custGeom>
              <a:avLst/>
              <a:gdLst/>
              <a:ahLst/>
              <a:cxnLst/>
              <a:rect l="l" t="t" r="r" b="b"/>
              <a:pathLst>
                <a:path w="7923" h="2249" fill="none" extrusionOk="0">
                  <a:moveTo>
                    <a:pt x="0" y="2248"/>
                  </a:moveTo>
                  <a:cubicBezTo>
                    <a:pt x="1017" y="1445"/>
                    <a:pt x="2302" y="1017"/>
                    <a:pt x="3640" y="750"/>
                  </a:cubicBezTo>
                  <a:cubicBezTo>
                    <a:pt x="5032" y="428"/>
                    <a:pt x="6424" y="268"/>
                    <a:pt x="7923" y="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1"/>
            <p:cNvSpPr/>
            <p:nvPr/>
          </p:nvSpPr>
          <p:spPr>
            <a:xfrm>
              <a:off x="4630921" y="2237771"/>
              <a:ext cx="243196" cy="72364"/>
            </a:xfrm>
            <a:custGeom>
              <a:avLst/>
              <a:gdLst/>
              <a:ahLst/>
              <a:cxnLst/>
              <a:rect l="l" t="t" r="r" b="b"/>
              <a:pathLst>
                <a:path w="8459" h="2517" fill="none" extrusionOk="0">
                  <a:moveTo>
                    <a:pt x="8459" y="0"/>
                  </a:moveTo>
                  <a:cubicBezTo>
                    <a:pt x="7120" y="268"/>
                    <a:pt x="5675" y="429"/>
                    <a:pt x="4230" y="750"/>
                  </a:cubicBezTo>
                  <a:cubicBezTo>
                    <a:pt x="2784" y="1071"/>
                    <a:pt x="1286" y="1553"/>
                    <a:pt x="1" y="2516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1"/>
            <p:cNvSpPr/>
            <p:nvPr/>
          </p:nvSpPr>
          <p:spPr>
            <a:xfrm>
              <a:off x="4840250" y="2236219"/>
              <a:ext cx="30791" cy="48156"/>
            </a:xfrm>
            <a:custGeom>
              <a:avLst/>
              <a:gdLst/>
              <a:ahLst/>
              <a:cxnLst/>
              <a:rect l="l" t="t" r="r" b="b"/>
              <a:pathLst>
                <a:path w="1071" h="1675" extrusionOk="0">
                  <a:moveTo>
                    <a:pt x="375" y="1"/>
                  </a:moveTo>
                  <a:cubicBezTo>
                    <a:pt x="161" y="54"/>
                    <a:pt x="0" y="215"/>
                    <a:pt x="0" y="376"/>
                  </a:cubicBezTo>
                  <a:lnTo>
                    <a:pt x="161" y="1446"/>
                  </a:lnTo>
                  <a:cubicBezTo>
                    <a:pt x="205" y="1578"/>
                    <a:pt x="357" y="1674"/>
                    <a:pt x="530" y="1674"/>
                  </a:cubicBezTo>
                  <a:cubicBezTo>
                    <a:pt x="567" y="1674"/>
                    <a:pt x="604" y="1670"/>
                    <a:pt x="642" y="1660"/>
                  </a:cubicBezTo>
                  <a:cubicBezTo>
                    <a:pt x="857" y="1607"/>
                    <a:pt x="1071" y="1446"/>
                    <a:pt x="1017" y="1339"/>
                  </a:cubicBezTo>
                  <a:lnTo>
                    <a:pt x="803" y="215"/>
                  </a:lnTo>
                  <a:cubicBezTo>
                    <a:pt x="803" y="54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1"/>
            <p:cNvSpPr/>
            <p:nvPr/>
          </p:nvSpPr>
          <p:spPr>
            <a:xfrm>
              <a:off x="4797154" y="2243521"/>
              <a:ext cx="30791" cy="47006"/>
            </a:xfrm>
            <a:custGeom>
              <a:avLst/>
              <a:gdLst/>
              <a:ahLst/>
              <a:cxnLst/>
              <a:rect l="l" t="t" r="r" b="b"/>
              <a:pathLst>
                <a:path w="1071" h="1635" extrusionOk="0">
                  <a:moveTo>
                    <a:pt x="511" y="1"/>
                  </a:moveTo>
                  <a:cubicBezTo>
                    <a:pt x="468" y="1"/>
                    <a:pt x="422" y="5"/>
                    <a:pt x="375" y="14"/>
                  </a:cubicBezTo>
                  <a:cubicBezTo>
                    <a:pt x="161" y="14"/>
                    <a:pt x="0" y="175"/>
                    <a:pt x="0" y="336"/>
                  </a:cubicBezTo>
                  <a:lnTo>
                    <a:pt x="214" y="1460"/>
                  </a:lnTo>
                  <a:cubicBezTo>
                    <a:pt x="214" y="1547"/>
                    <a:pt x="357" y="1635"/>
                    <a:pt x="526" y="1635"/>
                  </a:cubicBezTo>
                  <a:cubicBezTo>
                    <a:pt x="564" y="1635"/>
                    <a:pt x="603" y="1630"/>
                    <a:pt x="643" y="1620"/>
                  </a:cubicBezTo>
                  <a:cubicBezTo>
                    <a:pt x="910" y="1620"/>
                    <a:pt x="1071" y="1460"/>
                    <a:pt x="1017" y="1299"/>
                  </a:cubicBezTo>
                  <a:lnTo>
                    <a:pt x="857" y="229"/>
                  </a:lnTo>
                  <a:cubicBezTo>
                    <a:pt x="857" y="96"/>
                    <a:pt x="712" y="1"/>
                    <a:pt x="511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1"/>
            <p:cNvSpPr/>
            <p:nvPr/>
          </p:nvSpPr>
          <p:spPr>
            <a:xfrm>
              <a:off x="4747905" y="2250335"/>
              <a:ext cx="43125" cy="48070"/>
            </a:xfrm>
            <a:custGeom>
              <a:avLst/>
              <a:gdLst/>
              <a:ahLst/>
              <a:cxnLst/>
              <a:rect l="l" t="t" r="r" b="b"/>
              <a:pathLst>
                <a:path w="1500" h="1672" extrusionOk="0">
                  <a:moveTo>
                    <a:pt x="898" y="1"/>
                  </a:moveTo>
                  <a:cubicBezTo>
                    <a:pt x="804" y="1"/>
                    <a:pt x="699" y="14"/>
                    <a:pt x="589" y="45"/>
                  </a:cubicBezTo>
                  <a:cubicBezTo>
                    <a:pt x="268" y="99"/>
                    <a:pt x="0" y="259"/>
                    <a:pt x="54" y="420"/>
                  </a:cubicBezTo>
                  <a:lnTo>
                    <a:pt x="268" y="1490"/>
                  </a:lnTo>
                  <a:cubicBezTo>
                    <a:pt x="308" y="1611"/>
                    <a:pt x="469" y="1671"/>
                    <a:pt x="682" y="1671"/>
                  </a:cubicBezTo>
                  <a:cubicBezTo>
                    <a:pt x="753" y="1671"/>
                    <a:pt x="830" y="1664"/>
                    <a:pt x="910" y="1651"/>
                  </a:cubicBezTo>
                  <a:cubicBezTo>
                    <a:pt x="1231" y="1598"/>
                    <a:pt x="1499" y="1437"/>
                    <a:pt x="1499" y="1276"/>
                  </a:cubicBezTo>
                  <a:lnTo>
                    <a:pt x="1285" y="152"/>
                  </a:lnTo>
                  <a:cubicBezTo>
                    <a:pt x="1285" y="76"/>
                    <a:pt x="1124" y="1"/>
                    <a:pt x="898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1"/>
            <p:cNvSpPr/>
            <p:nvPr/>
          </p:nvSpPr>
          <p:spPr>
            <a:xfrm>
              <a:off x="4710961" y="2260282"/>
              <a:ext cx="33896" cy="47351"/>
            </a:xfrm>
            <a:custGeom>
              <a:avLst/>
              <a:gdLst/>
              <a:ahLst/>
              <a:cxnLst/>
              <a:rect l="l" t="t" r="r" b="b"/>
              <a:pathLst>
                <a:path w="1179" h="1647" extrusionOk="0">
                  <a:moveTo>
                    <a:pt x="533" y="0"/>
                  </a:moveTo>
                  <a:cubicBezTo>
                    <a:pt x="482" y="0"/>
                    <a:pt x="429" y="7"/>
                    <a:pt x="375" y="20"/>
                  </a:cubicBezTo>
                  <a:cubicBezTo>
                    <a:pt x="107" y="74"/>
                    <a:pt x="0" y="288"/>
                    <a:pt x="0" y="395"/>
                  </a:cubicBezTo>
                  <a:lnTo>
                    <a:pt x="375" y="1466"/>
                  </a:lnTo>
                  <a:cubicBezTo>
                    <a:pt x="415" y="1586"/>
                    <a:pt x="516" y="1646"/>
                    <a:pt x="654" y="1646"/>
                  </a:cubicBezTo>
                  <a:cubicBezTo>
                    <a:pt x="700" y="1646"/>
                    <a:pt x="750" y="1640"/>
                    <a:pt x="803" y="1626"/>
                  </a:cubicBezTo>
                  <a:cubicBezTo>
                    <a:pt x="1017" y="1573"/>
                    <a:pt x="1178" y="1412"/>
                    <a:pt x="1125" y="1252"/>
                  </a:cubicBezTo>
                  <a:lnTo>
                    <a:pt x="857" y="181"/>
                  </a:lnTo>
                  <a:cubicBezTo>
                    <a:pt x="817" y="60"/>
                    <a:pt x="686" y="0"/>
                    <a:pt x="533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1"/>
            <p:cNvSpPr/>
            <p:nvPr/>
          </p:nvSpPr>
          <p:spPr>
            <a:xfrm>
              <a:off x="4663236" y="2274083"/>
              <a:ext cx="46201" cy="48961"/>
            </a:xfrm>
            <a:custGeom>
              <a:avLst/>
              <a:gdLst/>
              <a:ahLst/>
              <a:cxnLst/>
              <a:rect l="l" t="t" r="r" b="b"/>
              <a:pathLst>
                <a:path w="1607" h="1703" extrusionOk="0">
                  <a:moveTo>
                    <a:pt x="900" y="1"/>
                  </a:moveTo>
                  <a:cubicBezTo>
                    <a:pt x="788" y="1"/>
                    <a:pt x="657" y="27"/>
                    <a:pt x="536" y="76"/>
                  </a:cubicBezTo>
                  <a:cubicBezTo>
                    <a:pt x="215" y="236"/>
                    <a:pt x="1" y="450"/>
                    <a:pt x="54" y="611"/>
                  </a:cubicBezTo>
                  <a:lnTo>
                    <a:pt x="590" y="1574"/>
                  </a:lnTo>
                  <a:cubicBezTo>
                    <a:pt x="619" y="1663"/>
                    <a:pt x="714" y="1703"/>
                    <a:pt x="837" y="1703"/>
                  </a:cubicBezTo>
                  <a:cubicBezTo>
                    <a:pt x="938" y="1703"/>
                    <a:pt x="1058" y="1676"/>
                    <a:pt x="1179" y="1628"/>
                  </a:cubicBezTo>
                  <a:cubicBezTo>
                    <a:pt x="1446" y="1467"/>
                    <a:pt x="1607" y="1307"/>
                    <a:pt x="1553" y="1146"/>
                  </a:cubicBezTo>
                  <a:lnTo>
                    <a:pt x="1179" y="129"/>
                  </a:lnTo>
                  <a:cubicBezTo>
                    <a:pt x="1149" y="41"/>
                    <a:pt x="1039" y="1"/>
                    <a:pt x="900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1"/>
            <p:cNvSpPr/>
            <p:nvPr/>
          </p:nvSpPr>
          <p:spPr>
            <a:xfrm>
              <a:off x="4627845" y="2295875"/>
              <a:ext cx="43125" cy="45799"/>
            </a:xfrm>
            <a:custGeom>
              <a:avLst/>
              <a:gdLst/>
              <a:ahLst/>
              <a:cxnLst/>
              <a:rect l="l" t="t" r="r" b="b"/>
              <a:pathLst>
                <a:path w="1500" h="1593" extrusionOk="0">
                  <a:moveTo>
                    <a:pt x="616" y="0"/>
                  </a:moveTo>
                  <a:cubicBezTo>
                    <a:pt x="523" y="0"/>
                    <a:pt x="402" y="40"/>
                    <a:pt x="268" y="121"/>
                  </a:cubicBezTo>
                  <a:cubicBezTo>
                    <a:pt x="54" y="281"/>
                    <a:pt x="1" y="495"/>
                    <a:pt x="108" y="602"/>
                  </a:cubicBezTo>
                  <a:lnTo>
                    <a:pt x="750" y="1512"/>
                  </a:lnTo>
                  <a:cubicBezTo>
                    <a:pt x="804" y="1566"/>
                    <a:pt x="884" y="1593"/>
                    <a:pt x="971" y="1593"/>
                  </a:cubicBezTo>
                  <a:cubicBezTo>
                    <a:pt x="1058" y="1593"/>
                    <a:pt x="1152" y="1566"/>
                    <a:pt x="1232" y="1512"/>
                  </a:cubicBezTo>
                  <a:cubicBezTo>
                    <a:pt x="1393" y="1352"/>
                    <a:pt x="1500" y="1191"/>
                    <a:pt x="1393" y="1084"/>
                  </a:cubicBezTo>
                  <a:lnTo>
                    <a:pt x="804" y="121"/>
                  </a:lnTo>
                  <a:cubicBezTo>
                    <a:pt x="777" y="40"/>
                    <a:pt x="710" y="0"/>
                    <a:pt x="616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1"/>
            <p:cNvSpPr/>
            <p:nvPr/>
          </p:nvSpPr>
          <p:spPr>
            <a:xfrm>
              <a:off x="4650931" y="2405528"/>
              <a:ext cx="307826" cy="103184"/>
            </a:xfrm>
            <a:custGeom>
              <a:avLst/>
              <a:gdLst/>
              <a:ahLst/>
              <a:cxnLst/>
              <a:rect l="l" t="t" r="r" b="b"/>
              <a:pathLst>
                <a:path w="10707" h="3589" extrusionOk="0">
                  <a:moveTo>
                    <a:pt x="9529" y="0"/>
                  </a:moveTo>
                  <a:cubicBezTo>
                    <a:pt x="9155" y="536"/>
                    <a:pt x="8459" y="1017"/>
                    <a:pt x="7709" y="1339"/>
                  </a:cubicBezTo>
                  <a:cubicBezTo>
                    <a:pt x="7013" y="1660"/>
                    <a:pt x="6157" y="1874"/>
                    <a:pt x="5354" y="2034"/>
                  </a:cubicBezTo>
                  <a:cubicBezTo>
                    <a:pt x="4766" y="2113"/>
                    <a:pt x="4149" y="2162"/>
                    <a:pt x="3546" y="2162"/>
                  </a:cubicBezTo>
                  <a:cubicBezTo>
                    <a:pt x="3326" y="2162"/>
                    <a:pt x="3107" y="2156"/>
                    <a:pt x="2891" y="2141"/>
                  </a:cubicBezTo>
                  <a:lnTo>
                    <a:pt x="2249" y="2034"/>
                  </a:lnTo>
                  <a:lnTo>
                    <a:pt x="1607" y="1927"/>
                  </a:lnTo>
                  <a:cubicBezTo>
                    <a:pt x="1178" y="1874"/>
                    <a:pt x="750" y="1767"/>
                    <a:pt x="375" y="1660"/>
                  </a:cubicBezTo>
                  <a:lnTo>
                    <a:pt x="1" y="3052"/>
                  </a:lnTo>
                  <a:cubicBezTo>
                    <a:pt x="482" y="3212"/>
                    <a:pt x="964" y="3266"/>
                    <a:pt x="1392" y="3319"/>
                  </a:cubicBezTo>
                  <a:lnTo>
                    <a:pt x="2035" y="3426"/>
                  </a:lnTo>
                  <a:lnTo>
                    <a:pt x="2731" y="3533"/>
                  </a:lnTo>
                  <a:cubicBezTo>
                    <a:pt x="3091" y="3571"/>
                    <a:pt x="3438" y="3589"/>
                    <a:pt x="3776" y="3589"/>
                  </a:cubicBezTo>
                  <a:cubicBezTo>
                    <a:pt x="4393" y="3589"/>
                    <a:pt x="4980" y="3530"/>
                    <a:pt x="5568" y="3426"/>
                  </a:cubicBezTo>
                  <a:cubicBezTo>
                    <a:pt x="6532" y="3266"/>
                    <a:pt x="7442" y="3052"/>
                    <a:pt x="8298" y="2623"/>
                  </a:cubicBezTo>
                  <a:cubicBezTo>
                    <a:pt x="9208" y="2249"/>
                    <a:pt x="10118" y="1713"/>
                    <a:pt x="10707" y="750"/>
                  </a:cubicBezTo>
                  <a:lnTo>
                    <a:pt x="9529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1"/>
            <p:cNvSpPr/>
            <p:nvPr/>
          </p:nvSpPr>
          <p:spPr>
            <a:xfrm>
              <a:off x="4650931" y="2427061"/>
              <a:ext cx="307826" cy="83145"/>
            </a:xfrm>
            <a:custGeom>
              <a:avLst/>
              <a:gdLst/>
              <a:ahLst/>
              <a:cxnLst/>
              <a:rect l="l" t="t" r="r" b="b"/>
              <a:pathLst>
                <a:path w="10707" h="2892" fill="none" extrusionOk="0">
                  <a:moveTo>
                    <a:pt x="1" y="2303"/>
                  </a:moveTo>
                  <a:cubicBezTo>
                    <a:pt x="482" y="2463"/>
                    <a:pt x="964" y="2517"/>
                    <a:pt x="1392" y="2570"/>
                  </a:cubicBezTo>
                  <a:lnTo>
                    <a:pt x="2035" y="2677"/>
                  </a:lnTo>
                  <a:lnTo>
                    <a:pt x="2731" y="2784"/>
                  </a:lnTo>
                  <a:cubicBezTo>
                    <a:pt x="3748" y="2891"/>
                    <a:pt x="4658" y="2838"/>
                    <a:pt x="5568" y="2677"/>
                  </a:cubicBezTo>
                  <a:cubicBezTo>
                    <a:pt x="6532" y="2517"/>
                    <a:pt x="7442" y="2303"/>
                    <a:pt x="8298" y="1874"/>
                  </a:cubicBezTo>
                  <a:cubicBezTo>
                    <a:pt x="9208" y="1500"/>
                    <a:pt x="10118" y="964"/>
                    <a:pt x="10707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1"/>
            <p:cNvSpPr/>
            <p:nvPr/>
          </p:nvSpPr>
          <p:spPr>
            <a:xfrm>
              <a:off x="4661713" y="2405528"/>
              <a:ext cx="263206" cy="63135"/>
            </a:xfrm>
            <a:custGeom>
              <a:avLst/>
              <a:gdLst/>
              <a:ahLst/>
              <a:cxnLst/>
              <a:rect l="l" t="t" r="r" b="b"/>
              <a:pathLst>
                <a:path w="9155" h="2196" fill="none" extrusionOk="0">
                  <a:moveTo>
                    <a:pt x="9154" y="0"/>
                  </a:moveTo>
                  <a:cubicBezTo>
                    <a:pt x="8780" y="536"/>
                    <a:pt x="8084" y="1017"/>
                    <a:pt x="7334" y="1339"/>
                  </a:cubicBezTo>
                  <a:cubicBezTo>
                    <a:pt x="6638" y="1660"/>
                    <a:pt x="5782" y="1874"/>
                    <a:pt x="4979" y="2034"/>
                  </a:cubicBezTo>
                  <a:cubicBezTo>
                    <a:pt x="4176" y="2141"/>
                    <a:pt x="3319" y="2195"/>
                    <a:pt x="2516" y="2141"/>
                  </a:cubicBezTo>
                  <a:lnTo>
                    <a:pt x="1874" y="2034"/>
                  </a:lnTo>
                  <a:lnTo>
                    <a:pt x="1232" y="1927"/>
                  </a:lnTo>
                  <a:cubicBezTo>
                    <a:pt x="803" y="1874"/>
                    <a:pt x="375" y="1767"/>
                    <a:pt x="0" y="166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1"/>
            <p:cNvSpPr/>
            <p:nvPr/>
          </p:nvSpPr>
          <p:spPr>
            <a:xfrm>
              <a:off x="4897175" y="2414699"/>
              <a:ext cx="49278" cy="46259"/>
            </a:xfrm>
            <a:custGeom>
              <a:avLst/>
              <a:gdLst/>
              <a:ahLst/>
              <a:cxnLst/>
              <a:rect l="l" t="t" r="r" b="b"/>
              <a:pathLst>
                <a:path w="1714" h="1609" extrusionOk="0">
                  <a:moveTo>
                    <a:pt x="616" y="0"/>
                  </a:moveTo>
                  <a:cubicBezTo>
                    <a:pt x="523" y="0"/>
                    <a:pt x="407" y="59"/>
                    <a:pt x="268" y="163"/>
                  </a:cubicBezTo>
                  <a:cubicBezTo>
                    <a:pt x="108" y="270"/>
                    <a:pt x="1" y="484"/>
                    <a:pt x="108" y="645"/>
                  </a:cubicBezTo>
                  <a:lnTo>
                    <a:pt x="750" y="1555"/>
                  </a:lnTo>
                  <a:cubicBezTo>
                    <a:pt x="768" y="1591"/>
                    <a:pt x="810" y="1608"/>
                    <a:pt x="867" y="1608"/>
                  </a:cubicBezTo>
                  <a:cubicBezTo>
                    <a:pt x="982" y="1608"/>
                    <a:pt x="1161" y="1537"/>
                    <a:pt x="1339" y="1394"/>
                  </a:cubicBezTo>
                  <a:cubicBezTo>
                    <a:pt x="1607" y="1180"/>
                    <a:pt x="1714" y="859"/>
                    <a:pt x="1607" y="805"/>
                  </a:cubicBezTo>
                  <a:lnTo>
                    <a:pt x="750" y="56"/>
                  </a:lnTo>
                  <a:cubicBezTo>
                    <a:pt x="712" y="18"/>
                    <a:pt x="668" y="0"/>
                    <a:pt x="616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1"/>
            <p:cNvSpPr/>
            <p:nvPr/>
          </p:nvSpPr>
          <p:spPr>
            <a:xfrm>
              <a:off x="4855631" y="2439913"/>
              <a:ext cx="43125" cy="47811"/>
            </a:xfrm>
            <a:custGeom>
              <a:avLst/>
              <a:gdLst/>
              <a:ahLst/>
              <a:cxnLst/>
              <a:rect l="l" t="t" r="r" b="b"/>
              <a:pathLst>
                <a:path w="1500" h="1663" extrusionOk="0">
                  <a:moveTo>
                    <a:pt x="650" y="0"/>
                  </a:moveTo>
                  <a:cubicBezTo>
                    <a:pt x="562" y="0"/>
                    <a:pt x="464" y="13"/>
                    <a:pt x="375" y="35"/>
                  </a:cubicBezTo>
                  <a:cubicBezTo>
                    <a:pt x="161" y="143"/>
                    <a:pt x="0" y="357"/>
                    <a:pt x="0" y="464"/>
                  </a:cubicBezTo>
                  <a:lnTo>
                    <a:pt x="375" y="1534"/>
                  </a:lnTo>
                  <a:cubicBezTo>
                    <a:pt x="405" y="1623"/>
                    <a:pt x="499" y="1662"/>
                    <a:pt x="631" y="1662"/>
                  </a:cubicBezTo>
                  <a:cubicBezTo>
                    <a:pt x="740" y="1662"/>
                    <a:pt x="873" y="1636"/>
                    <a:pt x="1017" y="1588"/>
                  </a:cubicBezTo>
                  <a:cubicBezTo>
                    <a:pt x="1285" y="1481"/>
                    <a:pt x="1499" y="1267"/>
                    <a:pt x="1392" y="1106"/>
                  </a:cubicBezTo>
                  <a:lnTo>
                    <a:pt x="910" y="89"/>
                  </a:lnTo>
                  <a:cubicBezTo>
                    <a:pt x="879" y="26"/>
                    <a:pt x="774" y="0"/>
                    <a:pt x="65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1"/>
            <p:cNvSpPr/>
            <p:nvPr/>
          </p:nvSpPr>
          <p:spPr>
            <a:xfrm>
              <a:off x="4800230" y="2454633"/>
              <a:ext cx="52354" cy="49163"/>
            </a:xfrm>
            <a:custGeom>
              <a:avLst/>
              <a:gdLst/>
              <a:ahLst/>
              <a:cxnLst/>
              <a:rect l="l" t="t" r="r" b="b"/>
              <a:pathLst>
                <a:path w="1821" h="1710" extrusionOk="0">
                  <a:moveTo>
                    <a:pt x="1090" y="0"/>
                  </a:moveTo>
                  <a:cubicBezTo>
                    <a:pt x="975" y="0"/>
                    <a:pt x="839" y="18"/>
                    <a:pt x="696" y="59"/>
                  </a:cubicBezTo>
                  <a:cubicBezTo>
                    <a:pt x="321" y="112"/>
                    <a:pt x="0" y="273"/>
                    <a:pt x="0" y="433"/>
                  </a:cubicBezTo>
                  <a:lnTo>
                    <a:pt x="214" y="1558"/>
                  </a:lnTo>
                  <a:cubicBezTo>
                    <a:pt x="214" y="1633"/>
                    <a:pt x="402" y="1709"/>
                    <a:pt x="663" y="1709"/>
                  </a:cubicBezTo>
                  <a:cubicBezTo>
                    <a:pt x="771" y="1709"/>
                    <a:pt x="892" y="1696"/>
                    <a:pt x="1017" y="1665"/>
                  </a:cubicBezTo>
                  <a:cubicBezTo>
                    <a:pt x="1499" y="1558"/>
                    <a:pt x="1820" y="1344"/>
                    <a:pt x="1767" y="1183"/>
                  </a:cubicBezTo>
                  <a:lnTo>
                    <a:pt x="1446" y="112"/>
                  </a:lnTo>
                  <a:cubicBezTo>
                    <a:pt x="1412" y="46"/>
                    <a:pt x="1277" y="0"/>
                    <a:pt x="109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1"/>
            <p:cNvSpPr/>
            <p:nvPr/>
          </p:nvSpPr>
          <p:spPr>
            <a:xfrm>
              <a:off x="4757134" y="2462453"/>
              <a:ext cx="32344" cy="47754"/>
            </a:xfrm>
            <a:custGeom>
              <a:avLst/>
              <a:gdLst/>
              <a:ahLst/>
              <a:cxnLst/>
              <a:rect l="l" t="t" r="r" b="b"/>
              <a:pathLst>
                <a:path w="1125" h="1661" extrusionOk="0">
                  <a:moveTo>
                    <a:pt x="482" y="1"/>
                  </a:moveTo>
                  <a:cubicBezTo>
                    <a:pt x="214" y="1"/>
                    <a:pt x="0" y="108"/>
                    <a:pt x="0" y="269"/>
                  </a:cubicBezTo>
                  <a:lnTo>
                    <a:pt x="54" y="1393"/>
                  </a:lnTo>
                  <a:cubicBezTo>
                    <a:pt x="54" y="1553"/>
                    <a:pt x="268" y="1660"/>
                    <a:pt x="589" y="1660"/>
                  </a:cubicBezTo>
                  <a:cubicBezTo>
                    <a:pt x="910" y="1660"/>
                    <a:pt x="1124" y="1500"/>
                    <a:pt x="1124" y="1339"/>
                  </a:cubicBezTo>
                  <a:lnTo>
                    <a:pt x="1017" y="215"/>
                  </a:lnTo>
                  <a:cubicBezTo>
                    <a:pt x="964" y="54"/>
                    <a:pt x="750" y="1"/>
                    <a:pt x="48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1"/>
            <p:cNvSpPr/>
            <p:nvPr/>
          </p:nvSpPr>
          <p:spPr>
            <a:xfrm>
              <a:off x="4697104" y="2458801"/>
              <a:ext cx="44678" cy="48329"/>
            </a:xfrm>
            <a:custGeom>
              <a:avLst/>
              <a:gdLst/>
              <a:ahLst/>
              <a:cxnLst/>
              <a:rect l="l" t="t" r="r" b="b"/>
              <a:pathLst>
                <a:path w="1554" h="1681" extrusionOk="0">
                  <a:moveTo>
                    <a:pt x="666" y="1"/>
                  </a:moveTo>
                  <a:cubicBezTo>
                    <a:pt x="392" y="1"/>
                    <a:pt x="201" y="61"/>
                    <a:pt x="161" y="181"/>
                  </a:cubicBezTo>
                  <a:lnTo>
                    <a:pt x="54" y="1306"/>
                  </a:lnTo>
                  <a:cubicBezTo>
                    <a:pt x="1" y="1466"/>
                    <a:pt x="322" y="1627"/>
                    <a:pt x="643" y="1680"/>
                  </a:cubicBezTo>
                  <a:lnTo>
                    <a:pt x="1232" y="1680"/>
                  </a:lnTo>
                  <a:cubicBezTo>
                    <a:pt x="1339" y="1627"/>
                    <a:pt x="1446" y="1573"/>
                    <a:pt x="1446" y="1520"/>
                  </a:cubicBezTo>
                  <a:lnTo>
                    <a:pt x="1553" y="396"/>
                  </a:lnTo>
                  <a:cubicBezTo>
                    <a:pt x="1553" y="342"/>
                    <a:pt x="1499" y="235"/>
                    <a:pt x="1392" y="181"/>
                  </a:cubicBezTo>
                  <a:lnTo>
                    <a:pt x="1285" y="128"/>
                  </a:lnTo>
                  <a:lnTo>
                    <a:pt x="1232" y="128"/>
                  </a:lnTo>
                  <a:cubicBezTo>
                    <a:pt x="1125" y="74"/>
                    <a:pt x="1071" y="21"/>
                    <a:pt x="964" y="21"/>
                  </a:cubicBezTo>
                  <a:cubicBezTo>
                    <a:pt x="857" y="7"/>
                    <a:pt x="757" y="1"/>
                    <a:pt x="666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1"/>
            <p:cNvSpPr/>
            <p:nvPr/>
          </p:nvSpPr>
          <p:spPr>
            <a:xfrm>
              <a:off x="4647855" y="2451125"/>
              <a:ext cx="38496" cy="47351"/>
            </a:xfrm>
            <a:custGeom>
              <a:avLst/>
              <a:gdLst/>
              <a:ahLst/>
              <a:cxnLst/>
              <a:rect l="l" t="t" r="r" b="b"/>
              <a:pathLst>
                <a:path w="1339" h="1647" extrusionOk="0">
                  <a:moveTo>
                    <a:pt x="699" y="0"/>
                  </a:moveTo>
                  <a:cubicBezTo>
                    <a:pt x="546" y="0"/>
                    <a:pt x="415" y="60"/>
                    <a:pt x="375" y="181"/>
                  </a:cubicBezTo>
                  <a:lnTo>
                    <a:pt x="54" y="1198"/>
                  </a:lnTo>
                  <a:cubicBezTo>
                    <a:pt x="1" y="1358"/>
                    <a:pt x="215" y="1573"/>
                    <a:pt x="536" y="1626"/>
                  </a:cubicBezTo>
                  <a:cubicBezTo>
                    <a:pt x="616" y="1639"/>
                    <a:pt x="693" y="1646"/>
                    <a:pt x="763" y="1646"/>
                  </a:cubicBezTo>
                  <a:cubicBezTo>
                    <a:pt x="974" y="1646"/>
                    <a:pt x="1125" y="1586"/>
                    <a:pt x="1125" y="1466"/>
                  </a:cubicBezTo>
                  <a:lnTo>
                    <a:pt x="1285" y="341"/>
                  </a:lnTo>
                  <a:cubicBezTo>
                    <a:pt x="1339" y="234"/>
                    <a:pt x="1125" y="74"/>
                    <a:pt x="857" y="20"/>
                  </a:cubicBezTo>
                  <a:cubicBezTo>
                    <a:pt x="804" y="7"/>
                    <a:pt x="750" y="0"/>
                    <a:pt x="699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1"/>
            <p:cNvSpPr/>
            <p:nvPr/>
          </p:nvSpPr>
          <p:spPr>
            <a:xfrm>
              <a:off x="4638626" y="2476310"/>
              <a:ext cx="272435" cy="189319"/>
            </a:xfrm>
            <a:custGeom>
              <a:avLst/>
              <a:gdLst/>
              <a:ahLst/>
              <a:cxnLst/>
              <a:rect l="l" t="t" r="r" b="b"/>
              <a:pathLst>
                <a:path w="9476" h="6585" extrusionOk="0">
                  <a:moveTo>
                    <a:pt x="696" y="1"/>
                  </a:moveTo>
                  <a:lnTo>
                    <a:pt x="0" y="1232"/>
                  </a:lnTo>
                  <a:cubicBezTo>
                    <a:pt x="803" y="1660"/>
                    <a:pt x="1606" y="2035"/>
                    <a:pt x="2356" y="2410"/>
                  </a:cubicBezTo>
                  <a:cubicBezTo>
                    <a:pt x="2731" y="2570"/>
                    <a:pt x="3105" y="2784"/>
                    <a:pt x="3480" y="2998"/>
                  </a:cubicBezTo>
                  <a:cubicBezTo>
                    <a:pt x="3801" y="3159"/>
                    <a:pt x="4176" y="3427"/>
                    <a:pt x="4551" y="3641"/>
                  </a:cubicBezTo>
                  <a:cubicBezTo>
                    <a:pt x="5300" y="4069"/>
                    <a:pt x="6049" y="4497"/>
                    <a:pt x="6692" y="4979"/>
                  </a:cubicBezTo>
                  <a:cubicBezTo>
                    <a:pt x="7334" y="5461"/>
                    <a:pt x="7870" y="5996"/>
                    <a:pt x="8244" y="6585"/>
                  </a:cubicBezTo>
                  <a:lnTo>
                    <a:pt x="9475" y="5889"/>
                  </a:lnTo>
                  <a:cubicBezTo>
                    <a:pt x="8994" y="4979"/>
                    <a:pt x="8244" y="4337"/>
                    <a:pt x="7495" y="3801"/>
                  </a:cubicBezTo>
                  <a:cubicBezTo>
                    <a:pt x="6799" y="3266"/>
                    <a:pt x="5996" y="2838"/>
                    <a:pt x="5300" y="2410"/>
                  </a:cubicBezTo>
                  <a:cubicBezTo>
                    <a:pt x="4925" y="2195"/>
                    <a:pt x="4604" y="1981"/>
                    <a:pt x="4176" y="1714"/>
                  </a:cubicBezTo>
                  <a:cubicBezTo>
                    <a:pt x="3748" y="1500"/>
                    <a:pt x="3373" y="1339"/>
                    <a:pt x="2998" y="1125"/>
                  </a:cubicBezTo>
                  <a:cubicBezTo>
                    <a:pt x="2195" y="750"/>
                    <a:pt x="1392" y="375"/>
                    <a:pt x="696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1"/>
            <p:cNvSpPr/>
            <p:nvPr/>
          </p:nvSpPr>
          <p:spPr>
            <a:xfrm>
              <a:off x="4638626" y="2511701"/>
              <a:ext cx="237044" cy="153928"/>
            </a:xfrm>
            <a:custGeom>
              <a:avLst/>
              <a:gdLst/>
              <a:ahLst/>
              <a:cxnLst/>
              <a:rect l="l" t="t" r="r" b="b"/>
              <a:pathLst>
                <a:path w="8245" h="5354" fill="none" extrusionOk="0">
                  <a:moveTo>
                    <a:pt x="0" y="1"/>
                  </a:moveTo>
                  <a:cubicBezTo>
                    <a:pt x="803" y="429"/>
                    <a:pt x="1606" y="804"/>
                    <a:pt x="2356" y="1179"/>
                  </a:cubicBezTo>
                  <a:cubicBezTo>
                    <a:pt x="2731" y="1339"/>
                    <a:pt x="3105" y="1553"/>
                    <a:pt x="3480" y="1767"/>
                  </a:cubicBezTo>
                  <a:cubicBezTo>
                    <a:pt x="3801" y="1928"/>
                    <a:pt x="4176" y="2196"/>
                    <a:pt x="4551" y="2410"/>
                  </a:cubicBezTo>
                  <a:cubicBezTo>
                    <a:pt x="5300" y="2838"/>
                    <a:pt x="6049" y="3266"/>
                    <a:pt x="6692" y="3748"/>
                  </a:cubicBezTo>
                  <a:cubicBezTo>
                    <a:pt x="7334" y="4230"/>
                    <a:pt x="7870" y="4765"/>
                    <a:pt x="8244" y="5354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1"/>
            <p:cNvSpPr/>
            <p:nvPr/>
          </p:nvSpPr>
          <p:spPr>
            <a:xfrm>
              <a:off x="4658636" y="2476310"/>
              <a:ext cx="252425" cy="169338"/>
            </a:xfrm>
            <a:custGeom>
              <a:avLst/>
              <a:gdLst/>
              <a:ahLst/>
              <a:cxnLst/>
              <a:rect l="l" t="t" r="r" b="b"/>
              <a:pathLst>
                <a:path w="8780" h="5890" fill="none" extrusionOk="0">
                  <a:moveTo>
                    <a:pt x="8779" y="5889"/>
                  </a:moveTo>
                  <a:cubicBezTo>
                    <a:pt x="8298" y="4979"/>
                    <a:pt x="7548" y="4337"/>
                    <a:pt x="6799" y="3801"/>
                  </a:cubicBezTo>
                  <a:cubicBezTo>
                    <a:pt x="6103" y="3266"/>
                    <a:pt x="5300" y="2838"/>
                    <a:pt x="4604" y="2410"/>
                  </a:cubicBezTo>
                  <a:cubicBezTo>
                    <a:pt x="4229" y="2195"/>
                    <a:pt x="3908" y="1981"/>
                    <a:pt x="3480" y="1714"/>
                  </a:cubicBezTo>
                  <a:cubicBezTo>
                    <a:pt x="3052" y="1500"/>
                    <a:pt x="2677" y="1339"/>
                    <a:pt x="2302" y="1125"/>
                  </a:cubicBezTo>
                  <a:cubicBezTo>
                    <a:pt x="1499" y="750"/>
                    <a:pt x="696" y="375"/>
                    <a:pt x="0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1"/>
            <p:cNvSpPr/>
            <p:nvPr/>
          </p:nvSpPr>
          <p:spPr>
            <a:xfrm>
              <a:off x="4854079" y="2608043"/>
              <a:ext cx="49278" cy="44994"/>
            </a:xfrm>
            <a:custGeom>
              <a:avLst/>
              <a:gdLst/>
              <a:ahLst/>
              <a:cxnLst/>
              <a:rect l="l" t="t" r="r" b="b"/>
              <a:pathLst>
                <a:path w="1714" h="1565" extrusionOk="0">
                  <a:moveTo>
                    <a:pt x="1003" y="0"/>
                  </a:moveTo>
                  <a:cubicBezTo>
                    <a:pt x="942" y="0"/>
                    <a:pt x="892" y="24"/>
                    <a:pt x="857" y="76"/>
                  </a:cubicBezTo>
                  <a:lnTo>
                    <a:pt x="108" y="879"/>
                  </a:lnTo>
                  <a:cubicBezTo>
                    <a:pt x="1" y="986"/>
                    <a:pt x="54" y="1200"/>
                    <a:pt x="215" y="1361"/>
                  </a:cubicBezTo>
                  <a:cubicBezTo>
                    <a:pt x="331" y="1476"/>
                    <a:pt x="474" y="1564"/>
                    <a:pt x="585" y="1564"/>
                  </a:cubicBezTo>
                  <a:cubicBezTo>
                    <a:pt x="629" y="1564"/>
                    <a:pt x="667" y="1551"/>
                    <a:pt x="697" y="1521"/>
                  </a:cubicBezTo>
                  <a:lnTo>
                    <a:pt x="1607" y="879"/>
                  </a:lnTo>
                  <a:cubicBezTo>
                    <a:pt x="1714" y="772"/>
                    <a:pt x="1660" y="504"/>
                    <a:pt x="1446" y="290"/>
                  </a:cubicBezTo>
                  <a:cubicBezTo>
                    <a:pt x="1301" y="108"/>
                    <a:pt x="1130" y="0"/>
                    <a:pt x="1003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1"/>
            <p:cNvSpPr/>
            <p:nvPr/>
          </p:nvSpPr>
          <p:spPr>
            <a:xfrm>
              <a:off x="4815611" y="2574204"/>
              <a:ext cx="47725" cy="47409"/>
            </a:xfrm>
            <a:custGeom>
              <a:avLst/>
              <a:gdLst/>
              <a:ahLst/>
              <a:cxnLst/>
              <a:rect l="l" t="t" r="r" b="b"/>
              <a:pathLst>
                <a:path w="1660" h="1649" extrusionOk="0">
                  <a:moveTo>
                    <a:pt x="919" y="1"/>
                  </a:moveTo>
                  <a:cubicBezTo>
                    <a:pt x="825" y="1"/>
                    <a:pt x="745" y="27"/>
                    <a:pt x="696" y="75"/>
                  </a:cubicBezTo>
                  <a:lnTo>
                    <a:pt x="108" y="1039"/>
                  </a:lnTo>
                  <a:cubicBezTo>
                    <a:pt x="1" y="1146"/>
                    <a:pt x="108" y="1360"/>
                    <a:pt x="322" y="1521"/>
                  </a:cubicBezTo>
                  <a:cubicBezTo>
                    <a:pt x="440" y="1609"/>
                    <a:pt x="557" y="1649"/>
                    <a:pt x="657" y="1649"/>
                  </a:cubicBezTo>
                  <a:cubicBezTo>
                    <a:pt x="739" y="1649"/>
                    <a:pt x="809" y="1622"/>
                    <a:pt x="857" y="1574"/>
                  </a:cubicBezTo>
                  <a:lnTo>
                    <a:pt x="1553" y="664"/>
                  </a:lnTo>
                  <a:cubicBezTo>
                    <a:pt x="1660" y="557"/>
                    <a:pt x="1553" y="343"/>
                    <a:pt x="1285" y="129"/>
                  </a:cubicBezTo>
                  <a:cubicBezTo>
                    <a:pt x="1167" y="40"/>
                    <a:pt x="1033" y="1"/>
                    <a:pt x="919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1"/>
            <p:cNvSpPr/>
            <p:nvPr/>
          </p:nvSpPr>
          <p:spPr>
            <a:xfrm>
              <a:off x="4766363" y="2544045"/>
              <a:ext cx="58506" cy="53015"/>
            </a:xfrm>
            <a:custGeom>
              <a:avLst/>
              <a:gdLst/>
              <a:ahLst/>
              <a:cxnLst/>
              <a:rect l="l" t="t" r="r" b="b"/>
              <a:pathLst>
                <a:path w="2035" h="1844" extrusionOk="0">
                  <a:moveTo>
                    <a:pt x="815" y="0"/>
                  </a:moveTo>
                  <a:cubicBezTo>
                    <a:pt x="738" y="0"/>
                    <a:pt x="679" y="18"/>
                    <a:pt x="643" y="54"/>
                  </a:cubicBezTo>
                  <a:lnTo>
                    <a:pt x="108" y="1017"/>
                  </a:lnTo>
                  <a:cubicBezTo>
                    <a:pt x="1" y="1124"/>
                    <a:pt x="215" y="1445"/>
                    <a:pt x="589" y="1606"/>
                  </a:cubicBezTo>
                  <a:cubicBezTo>
                    <a:pt x="839" y="1749"/>
                    <a:pt x="1065" y="1844"/>
                    <a:pt x="1204" y="1844"/>
                  </a:cubicBezTo>
                  <a:cubicBezTo>
                    <a:pt x="1273" y="1844"/>
                    <a:pt x="1321" y="1820"/>
                    <a:pt x="1339" y="1767"/>
                  </a:cubicBezTo>
                  <a:lnTo>
                    <a:pt x="1928" y="803"/>
                  </a:lnTo>
                  <a:cubicBezTo>
                    <a:pt x="2035" y="696"/>
                    <a:pt x="1821" y="428"/>
                    <a:pt x="1446" y="214"/>
                  </a:cubicBezTo>
                  <a:cubicBezTo>
                    <a:pt x="1196" y="71"/>
                    <a:pt x="970" y="0"/>
                    <a:pt x="81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1"/>
            <p:cNvSpPr/>
            <p:nvPr/>
          </p:nvSpPr>
          <p:spPr>
            <a:xfrm>
              <a:off x="4729419" y="2520183"/>
              <a:ext cx="44678" cy="47092"/>
            </a:xfrm>
            <a:custGeom>
              <a:avLst/>
              <a:gdLst/>
              <a:ahLst/>
              <a:cxnLst/>
              <a:rect l="l" t="t" r="r" b="b"/>
              <a:pathLst>
                <a:path w="1554" h="1638" extrusionOk="0">
                  <a:moveTo>
                    <a:pt x="804" y="0"/>
                  </a:moveTo>
                  <a:cubicBezTo>
                    <a:pt x="697" y="0"/>
                    <a:pt x="616" y="27"/>
                    <a:pt x="590" y="81"/>
                  </a:cubicBezTo>
                  <a:lnTo>
                    <a:pt x="54" y="1098"/>
                  </a:lnTo>
                  <a:cubicBezTo>
                    <a:pt x="1" y="1205"/>
                    <a:pt x="108" y="1419"/>
                    <a:pt x="375" y="1526"/>
                  </a:cubicBezTo>
                  <a:cubicBezTo>
                    <a:pt x="475" y="1592"/>
                    <a:pt x="615" y="1638"/>
                    <a:pt x="733" y="1638"/>
                  </a:cubicBezTo>
                  <a:cubicBezTo>
                    <a:pt x="806" y="1638"/>
                    <a:pt x="870" y="1620"/>
                    <a:pt x="911" y="1579"/>
                  </a:cubicBezTo>
                  <a:lnTo>
                    <a:pt x="1500" y="616"/>
                  </a:lnTo>
                  <a:cubicBezTo>
                    <a:pt x="1553" y="509"/>
                    <a:pt x="1446" y="241"/>
                    <a:pt x="1178" y="81"/>
                  </a:cubicBezTo>
                  <a:cubicBezTo>
                    <a:pt x="1045" y="27"/>
                    <a:pt x="911" y="0"/>
                    <a:pt x="804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1"/>
            <p:cNvSpPr/>
            <p:nvPr/>
          </p:nvSpPr>
          <p:spPr>
            <a:xfrm>
              <a:off x="4678646" y="2495084"/>
              <a:ext cx="53878" cy="51117"/>
            </a:xfrm>
            <a:custGeom>
              <a:avLst/>
              <a:gdLst/>
              <a:ahLst/>
              <a:cxnLst/>
              <a:rect l="l" t="t" r="r" b="b"/>
              <a:pathLst>
                <a:path w="1874" h="1778" extrusionOk="0">
                  <a:moveTo>
                    <a:pt x="767" y="0"/>
                  </a:moveTo>
                  <a:cubicBezTo>
                    <a:pt x="663" y="0"/>
                    <a:pt x="580" y="30"/>
                    <a:pt x="536" y="97"/>
                  </a:cubicBezTo>
                  <a:lnTo>
                    <a:pt x="54" y="1114"/>
                  </a:lnTo>
                  <a:cubicBezTo>
                    <a:pt x="0" y="1221"/>
                    <a:pt x="214" y="1489"/>
                    <a:pt x="589" y="1650"/>
                  </a:cubicBezTo>
                  <a:cubicBezTo>
                    <a:pt x="766" y="1738"/>
                    <a:pt x="943" y="1778"/>
                    <a:pt x="1075" y="1778"/>
                  </a:cubicBezTo>
                  <a:cubicBezTo>
                    <a:pt x="1183" y="1778"/>
                    <a:pt x="1261" y="1751"/>
                    <a:pt x="1285" y="1703"/>
                  </a:cubicBezTo>
                  <a:lnTo>
                    <a:pt x="1820" y="686"/>
                  </a:lnTo>
                  <a:cubicBezTo>
                    <a:pt x="1874" y="525"/>
                    <a:pt x="1660" y="311"/>
                    <a:pt x="1285" y="151"/>
                  </a:cubicBezTo>
                  <a:cubicBezTo>
                    <a:pt x="1098" y="57"/>
                    <a:pt x="912" y="0"/>
                    <a:pt x="767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1"/>
            <p:cNvSpPr/>
            <p:nvPr/>
          </p:nvSpPr>
          <p:spPr>
            <a:xfrm>
              <a:off x="4637074" y="2474010"/>
              <a:ext cx="44678" cy="47725"/>
            </a:xfrm>
            <a:custGeom>
              <a:avLst/>
              <a:gdLst/>
              <a:ahLst/>
              <a:cxnLst/>
              <a:rect l="l" t="t" r="r" b="b"/>
              <a:pathLst>
                <a:path w="1554" h="1660" extrusionOk="0">
                  <a:moveTo>
                    <a:pt x="797" y="0"/>
                  </a:moveTo>
                  <a:cubicBezTo>
                    <a:pt x="697" y="0"/>
                    <a:pt x="617" y="27"/>
                    <a:pt x="590" y="81"/>
                  </a:cubicBezTo>
                  <a:lnTo>
                    <a:pt x="54" y="1098"/>
                  </a:lnTo>
                  <a:cubicBezTo>
                    <a:pt x="1" y="1205"/>
                    <a:pt x="161" y="1419"/>
                    <a:pt x="376" y="1580"/>
                  </a:cubicBezTo>
                  <a:cubicBezTo>
                    <a:pt x="509" y="1633"/>
                    <a:pt x="643" y="1660"/>
                    <a:pt x="750" y="1660"/>
                  </a:cubicBezTo>
                  <a:cubicBezTo>
                    <a:pt x="857" y="1660"/>
                    <a:pt x="938" y="1633"/>
                    <a:pt x="964" y="1580"/>
                  </a:cubicBezTo>
                  <a:lnTo>
                    <a:pt x="1446" y="562"/>
                  </a:lnTo>
                  <a:cubicBezTo>
                    <a:pt x="1553" y="402"/>
                    <a:pt x="1393" y="188"/>
                    <a:pt x="1125" y="81"/>
                  </a:cubicBezTo>
                  <a:cubicBezTo>
                    <a:pt x="1018" y="27"/>
                    <a:pt x="898" y="0"/>
                    <a:pt x="797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1"/>
            <p:cNvSpPr/>
            <p:nvPr/>
          </p:nvSpPr>
          <p:spPr>
            <a:xfrm>
              <a:off x="4598606" y="2562503"/>
              <a:ext cx="244749" cy="119399"/>
            </a:xfrm>
            <a:custGeom>
              <a:avLst/>
              <a:gdLst/>
              <a:ahLst/>
              <a:cxnLst/>
              <a:rect l="l" t="t" r="r" b="b"/>
              <a:pathLst>
                <a:path w="8513" h="4153" extrusionOk="0">
                  <a:moveTo>
                    <a:pt x="7602" y="0"/>
                  </a:moveTo>
                  <a:cubicBezTo>
                    <a:pt x="6531" y="910"/>
                    <a:pt x="5407" y="1660"/>
                    <a:pt x="4123" y="2195"/>
                  </a:cubicBezTo>
                  <a:cubicBezTo>
                    <a:pt x="3251" y="2536"/>
                    <a:pt x="2325" y="2716"/>
                    <a:pt x="1403" y="2716"/>
                  </a:cubicBezTo>
                  <a:cubicBezTo>
                    <a:pt x="1023" y="2716"/>
                    <a:pt x="643" y="2686"/>
                    <a:pt x="268" y="2623"/>
                  </a:cubicBezTo>
                  <a:lnTo>
                    <a:pt x="1" y="4015"/>
                  </a:lnTo>
                  <a:cubicBezTo>
                    <a:pt x="454" y="4109"/>
                    <a:pt x="917" y="4153"/>
                    <a:pt x="1380" y="4153"/>
                  </a:cubicBezTo>
                  <a:cubicBezTo>
                    <a:pt x="2504" y="4153"/>
                    <a:pt x="3635" y="3897"/>
                    <a:pt x="4658" y="3480"/>
                  </a:cubicBezTo>
                  <a:cubicBezTo>
                    <a:pt x="6103" y="2891"/>
                    <a:pt x="7388" y="2035"/>
                    <a:pt x="8512" y="1071"/>
                  </a:cubicBezTo>
                  <a:lnTo>
                    <a:pt x="7602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1"/>
            <p:cNvSpPr/>
            <p:nvPr/>
          </p:nvSpPr>
          <p:spPr>
            <a:xfrm>
              <a:off x="4598606" y="2593294"/>
              <a:ext cx="244749" cy="93897"/>
            </a:xfrm>
            <a:custGeom>
              <a:avLst/>
              <a:gdLst/>
              <a:ahLst/>
              <a:cxnLst/>
              <a:rect l="l" t="t" r="r" b="b"/>
              <a:pathLst>
                <a:path w="8513" h="3266" fill="none" extrusionOk="0">
                  <a:moveTo>
                    <a:pt x="1" y="2944"/>
                  </a:moveTo>
                  <a:cubicBezTo>
                    <a:pt x="1553" y="3265"/>
                    <a:pt x="3212" y="2998"/>
                    <a:pt x="4658" y="2409"/>
                  </a:cubicBezTo>
                  <a:cubicBezTo>
                    <a:pt x="6103" y="1820"/>
                    <a:pt x="7388" y="964"/>
                    <a:pt x="8512" y="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1"/>
            <p:cNvSpPr/>
            <p:nvPr/>
          </p:nvSpPr>
          <p:spPr>
            <a:xfrm>
              <a:off x="4606311" y="2562503"/>
              <a:ext cx="210881" cy="81592"/>
            </a:xfrm>
            <a:custGeom>
              <a:avLst/>
              <a:gdLst/>
              <a:ahLst/>
              <a:cxnLst/>
              <a:rect l="l" t="t" r="r" b="b"/>
              <a:pathLst>
                <a:path w="7335" h="2838" fill="none" extrusionOk="0">
                  <a:moveTo>
                    <a:pt x="7334" y="0"/>
                  </a:moveTo>
                  <a:cubicBezTo>
                    <a:pt x="6263" y="910"/>
                    <a:pt x="5139" y="1660"/>
                    <a:pt x="3855" y="2195"/>
                  </a:cubicBezTo>
                  <a:cubicBezTo>
                    <a:pt x="2623" y="2677"/>
                    <a:pt x="1285" y="2838"/>
                    <a:pt x="0" y="2623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1"/>
            <p:cNvSpPr/>
            <p:nvPr/>
          </p:nvSpPr>
          <p:spPr>
            <a:xfrm>
              <a:off x="4789449" y="2569575"/>
              <a:ext cx="44649" cy="44361"/>
            </a:xfrm>
            <a:custGeom>
              <a:avLst/>
              <a:gdLst/>
              <a:ahLst/>
              <a:cxnLst/>
              <a:rect l="l" t="t" r="r" b="b"/>
              <a:pathLst>
                <a:path w="1553" h="1543" extrusionOk="0">
                  <a:moveTo>
                    <a:pt x="555" y="1"/>
                  </a:moveTo>
                  <a:cubicBezTo>
                    <a:pt x="461" y="1"/>
                    <a:pt x="357" y="41"/>
                    <a:pt x="268" y="129"/>
                  </a:cubicBezTo>
                  <a:cubicBezTo>
                    <a:pt x="54" y="236"/>
                    <a:pt x="0" y="450"/>
                    <a:pt x="108" y="557"/>
                  </a:cubicBezTo>
                  <a:lnTo>
                    <a:pt x="750" y="1467"/>
                  </a:lnTo>
                  <a:cubicBezTo>
                    <a:pt x="774" y="1516"/>
                    <a:pt x="841" y="1542"/>
                    <a:pt x="923" y="1542"/>
                  </a:cubicBezTo>
                  <a:cubicBezTo>
                    <a:pt x="1022" y="1542"/>
                    <a:pt x="1143" y="1502"/>
                    <a:pt x="1232" y="1414"/>
                  </a:cubicBezTo>
                  <a:cubicBezTo>
                    <a:pt x="1446" y="1253"/>
                    <a:pt x="1553" y="1039"/>
                    <a:pt x="1446" y="932"/>
                  </a:cubicBezTo>
                  <a:lnTo>
                    <a:pt x="750" y="76"/>
                  </a:lnTo>
                  <a:cubicBezTo>
                    <a:pt x="702" y="27"/>
                    <a:pt x="632" y="1"/>
                    <a:pt x="555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1"/>
            <p:cNvSpPr/>
            <p:nvPr/>
          </p:nvSpPr>
          <p:spPr>
            <a:xfrm>
              <a:off x="4755581" y="2594041"/>
              <a:ext cx="41601" cy="45281"/>
            </a:xfrm>
            <a:custGeom>
              <a:avLst/>
              <a:gdLst/>
              <a:ahLst/>
              <a:cxnLst/>
              <a:rect l="l" t="t" r="r" b="b"/>
              <a:pathLst>
                <a:path w="1447" h="1575" extrusionOk="0">
                  <a:moveTo>
                    <a:pt x="529" y="1"/>
                  </a:moveTo>
                  <a:cubicBezTo>
                    <a:pt x="442" y="1"/>
                    <a:pt x="349" y="28"/>
                    <a:pt x="268" y="81"/>
                  </a:cubicBezTo>
                  <a:cubicBezTo>
                    <a:pt x="54" y="188"/>
                    <a:pt x="1" y="402"/>
                    <a:pt x="54" y="509"/>
                  </a:cubicBezTo>
                  <a:lnTo>
                    <a:pt x="590" y="1473"/>
                  </a:lnTo>
                  <a:cubicBezTo>
                    <a:pt x="648" y="1532"/>
                    <a:pt x="739" y="1574"/>
                    <a:pt x="845" y="1574"/>
                  </a:cubicBezTo>
                  <a:cubicBezTo>
                    <a:pt x="932" y="1574"/>
                    <a:pt x="1028" y="1545"/>
                    <a:pt x="1125" y="1473"/>
                  </a:cubicBezTo>
                  <a:cubicBezTo>
                    <a:pt x="1339" y="1366"/>
                    <a:pt x="1446" y="1152"/>
                    <a:pt x="1339" y="991"/>
                  </a:cubicBezTo>
                  <a:lnTo>
                    <a:pt x="750" y="81"/>
                  </a:lnTo>
                  <a:cubicBezTo>
                    <a:pt x="697" y="28"/>
                    <a:pt x="616" y="1"/>
                    <a:pt x="529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1"/>
            <p:cNvSpPr/>
            <p:nvPr/>
          </p:nvSpPr>
          <p:spPr>
            <a:xfrm>
              <a:off x="4714038" y="2611924"/>
              <a:ext cx="49278" cy="49709"/>
            </a:xfrm>
            <a:custGeom>
              <a:avLst/>
              <a:gdLst/>
              <a:ahLst/>
              <a:cxnLst/>
              <a:rect l="l" t="t" r="r" b="b"/>
              <a:pathLst>
                <a:path w="1714" h="1729" extrusionOk="0">
                  <a:moveTo>
                    <a:pt x="918" y="0"/>
                  </a:moveTo>
                  <a:cubicBezTo>
                    <a:pt x="792" y="0"/>
                    <a:pt x="629" y="43"/>
                    <a:pt x="482" y="101"/>
                  </a:cubicBezTo>
                  <a:cubicBezTo>
                    <a:pt x="161" y="262"/>
                    <a:pt x="0" y="423"/>
                    <a:pt x="54" y="583"/>
                  </a:cubicBezTo>
                  <a:lnTo>
                    <a:pt x="429" y="1654"/>
                  </a:lnTo>
                  <a:cubicBezTo>
                    <a:pt x="453" y="1702"/>
                    <a:pt x="531" y="1728"/>
                    <a:pt x="644" y="1728"/>
                  </a:cubicBezTo>
                  <a:cubicBezTo>
                    <a:pt x="782" y="1728"/>
                    <a:pt x="972" y="1689"/>
                    <a:pt x="1178" y="1600"/>
                  </a:cubicBezTo>
                  <a:cubicBezTo>
                    <a:pt x="1499" y="1440"/>
                    <a:pt x="1713" y="1226"/>
                    <a:pt x="1660" y="1065"/>
                  </a:cubicBezTo>
                  <a:lnTo>
                    <a:pt x="1125" y="101"/>
                  </a:lnTo>
                  <a:cubicBezTo>
                    <a:pt x="1100" y="29"/>
                    <a:pt x="1022" y="0"/>
                    <a:pt x="918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1"/>
            <p:cNvSpPr/>
            <p:nvPr/>
          </p:nvSpPr>
          <p:spPr>
            <a:xfrm>
              <a:off x="4680170" y="2628110"/>
              <a:ext cx="35420" cy="47351"/>
            </a:xfrm>
            <a:custGeom>
              <a:avLst/>
              <a:gdLst/>
              <a:ahLst/>
              <a:cxnLst/>
              <a:rect l="l" t="t" r="r" b="b"/>
              <a:pathLst>
                <a:path w="1232" h="1647" extrusionOk="0">
                  <a:moveTo>
                    <a:pt x="525" y="0"/>
                  </a:moveTo>
                  <a:cubicBezTo>
                    <a:pt x="479" y="0"/>
                    <a:pt x="429" y="7"/>
                    <a:pt x="375" y="20"/>
                  </a:cubicBezTo>
                  <a:cubicBezTo>
                    <a:pt x="161" y="74"/>
                    <a:pt x="1" y="234"/>
                    <a:pt x="54" y="395"/>
                  </a:cubicBezTo>
                  <a:lnTo>
                    <a:pt x="268" y="1466"/>
                  </a:lnTo>
                  <a:cubicBezTo>
                    <a:pt x="309" y="1586"/>
                    <a:pt x="439" y="1646"/>
                    <a:pt x="615" y="1646"/>
                  </a:cubicBezTo>
                  <a:cubicBezTo>
                    <a:pt x="673" y="1646"/>
                    <a:pt x="737" y="1640"/>
                    <a:pt x="804" y="1626"/>
                  </a:cubicBezTo>
                  <a:cubicBezTo>
                    <a:pt x="1071" y="1573"/>
                    <a:pt x="1232" y="1359"/>
                    <a:pt x="1178" y="1251"/>
                  </a:cubicBezTo>
                  <a:lnTo>
                    <a:pt x="804" y="181"/>
                  </a:lnTo>
                  <a:cubicBezTo>
                    <a:pt x="764" y="60"/>
                    <a:pt x="663" y="0"/>
                    <a:pt x="52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1"/>
            <p:cNvSpPr/>
            <p:nvPr/>
          </p:nvSpPr>
          <p:spPr>
            <a:xfrm>
              <a:off x="4637074" y="2634838"/>
              <a:ext cx="36972" cy="48041"/>
            </a:xfrm>
            <a:custGeom>
              <a:avLst/>
              <a:gdLst/>
              <a:ahLst/>
              <a:cxnLst/>
              <a:rect l="l" t="t" r="r" b="b"/>
              <a:pathLst>
                <a:path w="1286" h="1671" extrusionOk="0">
                  <a:moveTo>
                    <a:pt x="536" y="0"/>
                  </a:moveTo>
                  <a:cubicBezTo>
                    <a:pt x="269" y="54"/>
                    <a:pt x="54" y="161"/>
                    <a:pt x="54" y="322"/>
                  </a:cubicBezTo>
                  <a:lnTo>
                    <a:pt x="1" y="1392"/>
                  </a:lnTo>
                  <a:cubicBezTo>
                    <a:pt x="1" y="1531"/>
                    <a:pt x="242" y="1670"/>
                    <a:pt x="515" y="1670"/>
                  </a:cubicBezTo>
                  <a:cubicBezTo>
                    <a:pt x="557" y="1670"/>
                    <a:pt x="600" y="1667"/>
                    <a:pt x="643" y="1660"/>
                  </a:cubicBezTo>
                  <a:cubicBezTo>
                    <a:pt x="1018" y="1660"/>
                    <a:pt x="1286" y="1499"/>
                    <a:pt x="1286" y="1339"/>
                  </a:cubicBezTo>
                  <a:lnTo>
                    <a:pt x="1072" y="215"/>
                  </a:lnTo>
                  <a:cubicBezTo>
                    <a:pt x="1072" y="54"/>
                    <a:pt x="804" y="0"/>
                    <a:pt x="536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1"/>
            <p:cNvSpPr/>
            <p:nvPr/>
          </p:nvSpPr>
          <p:spPr>
            <a:xfrm>
              <a:off x="4595530" y="2633285"/>
              <a:ext cx="29268" cy="48156"/>
            </a:xfrm>
            <a:custGeom>
              <a:avLst/>
              <a:gdLst/>
              <a:ahLst/>
              <a:cxnLst/>
              <a:rect l="l" t="t" r="r" b="b"/>
              <a:pathLst>
                <a:path w="1018" h="1675" extrusionOk="0">
                  <a:moveTo>
                    <a:pt x="696" y="1"/>
                  </a:moveTo>
                  <a:cubicBezTo>
                    <a:pt x="482" y="1"/>
                    <a:pt x="268" y="54"/>
                    <a:pt x="268" y="215"/>
                  </a:cubicBezTo>
                  <a:lnTo>
                    <a:pt x="1" y="1339"/>
                  </a:lnTo>
                  <a:cubicBezTo>
                    <a:pt x="1" y="1446"/>
                    <a:pt x="161" y="1607"/>
                    <a:pt x="429" y="1660"/>
                  </a:cubicBezTo>
                  <a:cubicBezTo>
                    <a:pt x="476" y="1670"/>
                    <a:pt x="522" y="1674"/>
                    <a:pt x="565" y="1674"/>
                  </a:cubicBezTo>
                  <a:cubicBezTo>
                    <a:pt x="766" y="1674"/>
                    <a:pt x="911" y="1578"/>
                    <a:pt x="911" y="1446"/>
                  </a:cubicBezTo>
                  <a:lnTo>
                    <a:pt x="1018" y="322"/>
                  </a:lnTo>
                  <a:cubicBezTo>
                    <a:pt x="1018" y="161"/>
                    <a:pt x="857" y="54"/>
                    <a:pt x="696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1"/>
            <p:cNvSpPr/>
            <p:nvPr/>
          </p:nvSpPr>
          <p:spPr>
            <a:xfrm>
              <a:off x="4580149" y="2673305"/>
              <a:ext cx="244720" cy="189319"/>
            </a:xfrm>
            <a:custGeom>
              <a:avLst/>
              <a:gdLst/>
              <a:ahLst/>
              <a:cxnLst/>
              <a:rect l="l" t="t" r="r" b="b"/>
              <a:pathLst>
                <a:path w="8512" h="6585" extrusionOk="0">
                  <a:moveTo>
                    <a:pt x="428" y="1"/>
                  </a:moveTo>
                  <a:lnTo>
                    <a:pt x="0" y="1339"/>
                  </a:lnTo>
                  <a:cubicBezTo>
                    <a:pt x="2944" y="2249"/>
                    <a:pt x="5407" y="4230"/>
                    <a:pt x="7441" y="6585"/>
                  </a:cubicBezTo>
                  <a:lnTo>
                    <a:pt x="8512" y="5675"/>
                  </a:lnTo>
                  <a:cubicBezTo>
                    <a:pt x="6424" y="3159"/>
                    <a:pt x="3694" y="964"/>
                    <a:pt x="428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1"/>
            <p:cNvSpPr/>
            <p:nvPr/>
          </p:nvSpPr>
          <p:spPr>
            <a:xfrm>
              <a:off x="4580149" y="2711773"/>
              <a:ext cx="213957" cy="150851"/>
            </a:xfrm>
            <a:custGeom>
              <a:avLst/>
              <a:gdLst/>
              <a:ahLst/>
              <a:cxnLst/>
              <a:rect l="l" t="t" r="r" b="b"/>
              <a:pathLst>
                <a:path w="7442" h="5247" fill="none" extrusionOk="0">
                  <a:moveTo>
                    <a:pt x="0" y="1"/>
                  </a:moveTo>
                  <a:cubicBezTo>
                    <a:pt x="2944" y="911"/>
                    <a:pt x="5407" y="2892"/>
                    <a:pt x="7441" y="5247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1"/>
            <p:cNvSpPr/>
            <p:nvPr/>
          </p:nvSpPr>
          <p:spPr>
            <a:xfrm>
              <a:off x="4592454" y="2673305"/>
              <a:ext cx="232415" cy="163156"/>
            </a:xfrm>
            <a:custGeom>
              <a:avLst/>
              <a:gdLst/>
              <a:ahLst/>
              <a:cxnLst/>
              <a:rect l="l" t="t" r="r" b="b"/>
              <a:pathLst>
                <a:path w="8084" h="5675" fill="none" extrusionOk="0">
                  <a:moveTo>
                    <a:pt x="8084" y="5675"/>
                  </a:moveTo>
                  <a:cubicBezTo>
                    <a:pt x="5996" y="3159"/>
                    <a:pt x="3266" y="964"/>
                    <a:pt x="0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1"/>
            <p:cNvSpPr/>
            <p:nvPr/>
          </p:nvSpPr>
          <p:spPr>
            <a:xfrm>
              <a:off x="4769439" y="2805958"/>
              <a:ext cx="47754" cy="44361"/>
            </a:xfrm>
            <a:custGeom>
              <a:avLst/>
              <a:gdLst/>
              <a:ahLst/>
              <a:cxnLst/>
              <a:rect l="l" t="t" r="r" b="b"/>
              <a:pathLst>
                <a:path w="1661" h="1543" extrusionOk="0">
                  <a:moveTo>
                    <a:pt x="1023" y="1"/>
                  </a:moveTo>
                  <a:cubicBezTo>
                    <a:pt x="979" y="1"/>
                    <a:pt x="941" y="14"/>
                    <a:pt x="911" y="44"/>
                  </a:cubicBezTo>
                  <a:lnTo>
                    <a:pt x="108" y="847"/>
                  </a:lnTo>
                  <a:cubicBezTo>
                    <a:pt x="1" y="954"/>
                    <a:pt x="54" y="1168"/>
                    <a:pt x="215" y="1329"/>
                  </a:cubicBezTo>
                  <a:cubicBezTo>
                    <a:pt x="322" y="1471"/>
                    <a:pt x="453" y="1543"/>
                    <a:pt x="576" y="1543"/>
                  </a:cubicBezTo>
                  <a:cubicBezTo>
                    <a:pt x="637" y="1543"/>
                    <a:pt x="696" y="1525"/>
                    <a:pt x="750" y="1489"/>
                  </a:cubicBezTo>
                  <a:lnTo>
                    <a:pt x="1553" y="740"/>
                  </a:lnTo>
                  <a:cubicBezTo>
                    <a:pt x="1660" y="686"/>
                    <a:pt x="1607" y="419"/>
                    <a:pt x="1446" y="204"/>
                  </a:cubicBezTo>
                  <a:cubicBezTo>
                    <a:pt x="1292" y="89"/>
                    <a:pt x="1137" y="1"/>
                    <a:pt x="1023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1"/>
            <p:cNvSpPr/>
            <p:nvPr/>
          </p:nvSpPr>
          <p:spPr>
            <a:xfrm>
              <a:off x="4735571" y="2771745"/>
              <a:ext cx="47754" cy="44792"/>
            </a:xfrm>
            <a:custGeom>
              <a:avLst/>
              <a:gdLst/>
              <a:ahLst/>
              <a:cxnLst/>
              <a:rect l="l" t="t" r="r" b="b"/>
              <a:pathLst>
                <a:path w="1661" h="1558" extrusionOk="0">
                  <a:moveTo>
                    <a:pt x="1007" y="0"/>
                  </a:moveTo>
                  <a:cubicBezTo>
                    <a:pt x="947" y="0"/>
                    <a:pt x="895" y="18"/>
                    <a:pt x="857" y="56"/>
                  </a:cubicBezTo>
                  <a:lnTo>
                    <a:pt x="108" y="913"/>
                  </a:lnTo>
                  <a:cubicBezTo>
                    <a:pt x="1" y="1020"/>
                    <a:pt x="54" y="1234"/>
                    <a:pt x="269" y="1394"/>
                  </a:cubicBezTo>
                  <a:cubicBezTo>
                    <a:pt x="372" y="1498"/>
                    <a:pt x="498" y="1557"/>
                    <a:pt x="603" y="1557"/>
                  </a:cubicBezTo>
                  <a:cubicBezTo>
                    <a:pt x="661" y="1557"/>
                    <a:pt x="712" y="1539"/>
                    <a:pt x="750" y="1502"/>
                  </a:cubicBezTo>
                  <a:lnTo>
                    <a:pt x="1553" y="699"/>
                  </a:lnTo>
                  <a:cubicBezTo>
                    <a:pt x="1660" y="591"/>
                    <a:pt x="1607" y="377"/>
                    <a:pt x="1393" y="163"/>
                  </a:cubicBezTo>
                  <a:cubicBezTo>
                    <a:pt x="1254" y="60"/>
                    <a:pt x="1116" y="0"/>
                    <a:pt x="1007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1"/>
            <p:cNvSpPr/>
            <p:nvPr/>
          </p:nvSpPr>
          <p:spPr>
            <a:xfrm>
              <a:off x="4694028" y="2736469"/>
              <a:ext cx="56982" cy="53504"/>
            </a:xfrm>
            <a:custGeom>
              <a:avLst/>
              <a:gdLst/>
              <a:ahLst/>
              <a:cxnLst/>
              <a:rect l="l" t="t" r="r" b="b"/>
              <a:pathLst>
                <a:path w="1982" h="1861" extrusionOk="0">
                  <a:moveTo>
                    <a:pt x="909" y="0"/>
                  </a:moveTo>
                  <a:cubicBezTo>
                    <a:pt x="839" y="0"/>
                    <a:pt x="784" y="18"/>
                    <a:pt x="750" y="52"/>
                  </a:cubicBezTo>
                  <a:lnTo>
                    <a:pt x="108" y="962"/>
                  </a:lnTo>
                  <a:cubicBezTo>
                    <a:pt x="1" y="1069"/>
                    <a:pt x="215" y="1337"/>
                    <a:pt x="482" y="1604"/>
                  </a:cubicBezTo>
                  <a:cubicBezTo>
                    <a:pt x="678" y="1761"/>
                    <a:pt x="903" y="1860"/>
                    <a:pt x="1051" y="1860"/>
                  </a:cubicBezTo>
                  <a:cubicBezTo>
                    <a:pt x="1105" y="1860"/>
                    <a:pt x="1150" y="1847"/>
                    <a:pt x="1178" y="1818"/>
                  </a:cubicBezTo>
                  <a:lnTo>
                    <a:pt x="1874" y="962"/>
                  </a:lnTo>
                  <a:cubicBezTo>
                    <a:pt x="1981" y="801"/>
                    <a:pt x="1821" y="534"/>
                    <a:pt x="1499" y="266"/>
                  </a:cubicBezTo>
                  <a:cubicBezTo>
                    <a:pt x="1280" y="83"/>
                    <a:pt x="1060" y="0"/>
                    <a:pt x="909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1"/>
            <p:cNvSpPr/>
            <p:nvPr/>
          </p:nvSpPr>
          <p:spPr>
            <a:xfrm>
              <a:off x="4661713" y="2711399"/>
              <a:ext cx="44649" cy="47351"/>
            </a:xfrm>
            <a:custGeom>
              <a:avLst/>
              <a:gdLst/>
              <a:ahLst/>
              <a:cxnLst/>
              <a:rect l="l" t="t" r="r" b="b"/>
              <a:pathLst>
                <a:path w="1553" h="1647" extrusionOk="0">
                  <a:moveTo>
                    <a:pt x="850" y="1"/>
                  </a:moveTo>
                  <a:cubicBezTo>
                    <a:pt x="750" y="1"/>
                    <a:pt x="670" y="41"/>
                    <a:pt x="643" y="121"/>
                  </a:cubicBezTo>
                  <a:lnTo>
                    <a:pt x="54" y="1085"/>
                  </a:lnTo>
                  <a:cubicBezTo>
                    <a:pt x="0" y="1192"/>
                    <a:pt x="107" y="1406"/>
                    <a:pt x="322" y="1566"/>
                  </a:cubicBezTo>
                  <a:cubicBezTo>
                    <a:pt x="429" y="1620"/>
                    <a:pt x="536" y="1647"/>
                    <a:pt x="623" y="1647"/>
                  </a:cubicBezTo>
                  <a:cubicBezTo>
                    <a:pt x="710" y="1647"/>
                    <a:pt x="777" y="1620"/>
                    <a:pt x="803" y="1566"/>
                  </a:cubicBezTo>
                  <a:lnTo>
                    <a:pt x="1446" y="603"/>
                  </a:lnTo>
                  <a:cubicBezTo>
                    <a:pt x="1553" y="496"/>
                    <a:pt x="1446" y="282"/>
                    <a:pt x="1178" y="121"/>
                  </a:cubicBezTo>
                  <a:cubicBezTo>
                    <a:pt x="1071" y="41"/>
                    <a:pt x="951" y="1"/>
                    <a:pt x="850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1"/>
            <p:cNvSpPr/>
            <p:nvPr/>
          </p:nvSpPr>
          <p:spPr>
            <a:xfrm>
              <a:off x="4615540" y="2686789"/>
              <a:ext cx="50801" cy="50255"/>
            </a:xfrm>
            <a:custGeom>
              <a:avLst/>
              <a:gdLst/>
              <a:ahLst/>
              <a:cxnLst/>
              <a:rect l="l" t="t" r="r" b="b"/>
              <a:pathLst>
                <a:path w="1767" h="1748" extrusionOk="0">
                  <a:moveTo>
                    <a:pt x="783" y="0"/>
                  </a:moveTo>
                  <a:cubicBezTo>
                    <a:pt x="656" y="0"/>
                    <a:pt x="563" y="40"/>
                    <a:pt x="536" y="121"/>
                  </a:cubicBezTo>
                  <a:lnTo>
                    <a:pt x="54" y="1138"/>
                  </a:lnTo>
                  <a:cubicBezTo>
                    <a:pt x="0" y="1298"/>
                    <a:pt x="215" y="1512"/>
                    <a:pt x="536" y="1619"/>
                  </a:cubicBezTo>
                  <a:cubicBezTo>
                    <a:pt x="683" y="1708"/>
                    <a:pt x="847" y="1748"/>
                    <a:pt x="973" y="1748"/>
                  </a:cubicBezTo>
                  <a:cubicBezTo>
                    <a:pt x="1076" y="1748"/>
                    <a:pt x="1154" y="1721"/>
                    <a:pt x="1178" y="1673"/>
                  </a:cubicBezTo>
                  <a:lnTo>
                    <a:pt x="1713" y="656"/>
                  </a:lnTo>
                  <a:cubicBezTo>
                    <a:pt x="1767" y="549"/>
                    <a:pt x="1606" y="281"/>
                    <a:pt x="1232" y="121"/>
                  </a:cubicBezTo>
                  <a:cubicBezTo>
                    <a:pt x="1071" y="40"/>
                    <a:pt x="910" y="0"/>
                    <a:pt x="783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1"/>
            <p:cNvSpPr/>
            <p:nvPr/>
          </p:nvSpPr>
          <p:spPr>
            <a:xfrm>
              <a:off x="4577073" y="2670171"/>
              <a:ext cx="40020" cy="47869"/>
            </a:xfrm>
            <a:custGeom>
              <a:avLst/>
              <a:gdLst/>
              <a:ahLst/>
              <a:cxnLst/>
              <a:rect l="l" t="t" r="r" b="b"/>
              <a:pathLst>
                <a:path w="1392" h="1665" extrusionOk="0">
                  <a:moveTo>
                    <a:pt x="689" y="0"/>
                  </a:moveTo>
                  <a:cubicBezTo>
                    <a:pt x="533" y="0"/>
                    <a:pt x="409" y="59"/>
                    <a:pt x="375" y="163"/>
                  </a:cubicBezTo>
                  <a:lnTo>
                    <a:pt x="54" y="1234"/>
                  </a:lnTo>
                  <a:cubicBezTo>
                    <a:pt x="0" y="1341"/>
                    <a:pt x="161" y="1555"/>
                    <a:pt x="428" y="1609"/>
                  </a:cubicBezTo>
                  <a:cubicBezTo>
                    <a:pt x="504" y="1646"/>
                    <a:pt x="580" y="1664"/>
                    <a:pt x="649" y="1664"/>
                  </a:cubicBezTo>
                  <a:cubicBezTo>
                    <a:pt x="774" y="1664"/>
                    <a:pt x="876" y="1605"/>
                    <a:pt x="910" y="1501"/>
                  </a:cubicBezTo>
                  <a:lnTo>
                    <a:pt x="1338" y="484"/>
                  </a:lnTo>
                  <a:cubicBezTo>
                    <a:pt x="1392" y="324"/>
                    <a:pt x="1178" y="110"/>
                    <a:pt x="964" y="56"/>
                  </a:cubicBezTo>
                  <a:cubicBezTo>
                    <a:pt x="869" y="18"/>
                    <a:pt x="774" y="0"/>
                    <a:pt x="689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1"/>
            <p:cNvSpPr/>
            <p:nvPr/>
          </p:nvSpPr>
          <p:spPr>
            <a:xfrm>
              <a:off x="4472423" y="2821051"/>
              <a:ext cx="193919" cy="170947"/>
            </a:xfrm>
            <a:custGeom>
              <a:avLst/>
              <a:gdLst/>
              <a:ahLst/>
              <a:cxnLst/>
              <a:rect l="l" t="t" r="r" b="b"/>
              <a:pathLst>
                <a:path w="6745" h="5946" extrusionOk="0">
                  <a:moveTo>
                    <a:pt x="1392" y="1"/>
                  </a:moveTo>
                  <a:lnTo>
                    <a:pt x="0" y="54"/>
                  </a:lnTo>
                  <a:cubicBezTo>
                    <a:pt x="107" y="1821"/>
                    <a:pt x="1071" y="3266"/>
                    <a:pt x="2302" y="4283"/>
                  </a:cubicBezTo>
                  <a:cubicBezTo>
                    <a:pt x="3437" y="5264"/>
                    <a:pt x="4970" y="5946"/>
                    <a:pt x="6566" y="5946"/>
                  </a:cubicBezTo>
                  <a:cubicBezTo>
                    <a:pt x="6625" y="5946"/>
                    <a:pt x="6685" y="5945"/>
                    <a:pt x="6745" y="5943"/>
                  </a:cubicBezTo>
                  <a:lnTo>
                    <a:pt x="6691" y="4497"/>
                  </a:lnTo>
                  <a:cubicBezTo>
                    <a:pt x="6635" y="4500"/>
                    <a:pt x="6578" y="4501"/>
                    <a:pt x="6521" y="4501"/>
                  </a:cubicBezTo>
                  <a:cubicBezTo>
                    <a:pt x="5343" y="4501"/>
                    <a:pt x="4131" y="3979"/>
                    <a:pt x="3212" y="3213"/>
                  </a:cubicBezTo>
                  <a:cubicBezTo>
                    <a:pt x="2195" y="2356"/>
                    <a:pt x="1499" y="1178"/>
                    <a:pt x="1392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1"/>
            <p:cNvSpPr/>
            <p:nvPr/>
          </p:nvSpPr>
          <p:spPr>
            <a:xfrm>
              <a:off x="4472423" y="2822604"/>
              <a:ext cx="193919" cy="170861"/>
            </a:xfrm>
            <a:custGeom>
              <a:avLst/>
              <a:gdLst/>
              <a:ahLst/>
              <a:cxnLst/>
              <a:rect l="l" t="t" r="r" b="b"/>
              <a:pathLst>
                <a:path w="6745" h="5943" fill="none" extrusionOk="0">
                  <a:moveTo>
                    <a:pt x="0" y="0"/>
                  </a:moveTo>
                  <a:cubicBezTo>
                    <a:pt x="107" y="1767"/>
                    <a:pt x="1071" y="3212"/>
                    <a:pt x="2302" y="4229"/>
                  </a:cubicBezTo>
                  <a:cubicBezTo>
                    <a:pt x="3480" y="5246"/>
                    <a:pt x="5086" y="5942"/>
                    <a:pt x="6745" y="5889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1"/>
            <p:cNvSpPr/>
            <p:nvPr/>
          </p:nvSpPr>
          <p:spPr>
            <a:xfrm>
              <a:off x="4512414" y="2821051"/>
              <a:ext cx="152404" cy="130841"/>
            </a:xfrm>
            <a:custGeom>
              <a:avLst/>
              <a:gdLst/>
              <a:ahLst/>
              <a:cxnLst/>
              <a:rect l="l" t="t" r="r" b="b"/>
              <a:pathLst>
                <a:path w="5301" h="4551" fill="none" extrusionOk="0">
                  <a:moveTo>
                    <a:pt x="5300" y="4497"/>
                  </a:moveTo>
                  <a:cubicBezTo>
                    <a:pt x="4069" y="4551"/>
                    <a:pt x="2784" y="4015"/>
                    <a:pt x="1821" y="3213"/>
                  </a:cubicBezTo>
                  <a:cubicBezTo>
                    <a:pt x="804" y="2356"/>
                    <a:pt x="108" y="1178"/>
                    <a:pt x="1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1"/>
            <p:cNvSpPr/>
            <p:nvPr/>
          </p:nvSpPr>
          <p:spPr>
            <a:xfrm>
              <a:off x="4624769" y="2944188"/>
              <a:ext cx="30820" cy="48128"/>
            </a:xfrm>
            <a:custGeom>
              <a:avLst/>
              <a:gdLst/>
              <a:ahLst/>
              <a:cxnLst/>
              <a:rect l="l" t="t" r="r" b="b"/>
              <a:pathLst>
                <a:path w="1072" h="1674" extrusionOk="0">
                  <a:moveTo>
                    <a:pt x="697" y="0"/>
                  </a:moveTo>
                  <a:cubicBezTo>
                    <a:pt x="536" y="0"/>
                    <a:pt x="322" y="54"/>
                    <a:pt x="322" y="214"/>
                  </a:cubicBezTo>
                  <a:lnTo>
                    <a:pt x="54" y="1338"/>
                  </a:lnTo>
                  <a:cubicBezTo>
                    <a:pt x="1" y="1445"/>
                    <a:pt x="215" y="1606"/>
                    <a:pt x="482" y="1660"/>
                  </a:cubicBezTo>
                  <a:cubicBezTo>
                    <a:pt x="530" y="1669"/>
                    <a:pt x="576" y="1674"/>
                    <a:pt x="619" y="1674"/>
                  </a:cubicBezTo>
                  <a:cubicBezTo>
                    <a:pt x="819" y="1674"/>
                    <a:pt x="964" y="1578"/>
                    <a:pt x="964" y="1445"/>
                  </a:cubicBezTo>
                  <a:lnTo>
                    <a:pt x="1018" y="321"/>
                  </a:lnTo>
                  <a:cubicBezTo>
                    <a:pt x="1071" y="161"/>
                    <a:pt x="911" y="54"/>
                    <a:pt x="697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1"/>
            <p:cNvSpPr/>
            <p:nvPr/>
          </p:nvSpPr>
          <p:spPr>
            <a:xfrm>
              <a:off x="4580149" y="2934010"/>
              <a:ext cx="38496" cy="47208"/>
            </a:xfrm>
            <a:custGeom>
              <a:avLst/>
              <a:gdLst/>
              <a:ahLst/>
              <a:cxnLst/>
              <a:rect l="l" t="t" r="r" b="b"/>
              <a:pathLst>
                <a:path w="1339" h="1642" extrusionOk="0">
                  <a:moveTo>
                    <a:pt x="830" y="1"/>
                  </a:moveTo>
                  <a:cubicBezTo>
                    <a:pt x="722" y="1"/>
                    <a:pt x="623" y="38"/>
                    <a:pt x="589" y="140"/>
                  </a:cubicBezTo>
                  <a:lnTo>
                    <a:pt x="107" y="1104"/>
                  </a:lnTo>
                  <a:cubicBezTo>
                    <a:pt x="0" y="1264"/>
                    <a:pt x="161" y="1478"/>
                    <a:pt x="375" y="1585"/>
                  </a:cubicBezTo>
                  <a:cubicBezTo>
                    <a:pt x="470" y="1623"/>
                    <a:pt x="558" y="1641"/>
                    <a:pt x="635" y="1641"/>
                  </a:cubicBezTo>
                  <a:cubicBezTo>
                    <a:pt x="774" y="1641"/>
                    <a:pt x="876" y="1582"/>
                    <a:pt x="910" y="1478"/>
                  </a:cubicBezTo>
                  <a:lnTo>
                    <a:pt x="1285" y="408"/>
                  </a:lnTo>
                  <a:cubicBezTo>
                    <a:pt x="1339" y="301"/>
                    <a:pt x="1231" y="86"/>
                    <a:pt x="1017" y="33"/>
                  </a:cubicBezTo>
                  <a:cubicBezTo>
                    <a:pt x="959" y="13"/>
                    <a:pt x="893" y="1"/>
                    <a:pt x="830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1"/>
            <p:cNvSpPr/>
            <p:nvPr/>
          </p:nvSpPr>
          <p:spPr>
            <a:xfrm>
              <a:off x="4535500" y="2911786"/>
              <a:ext cx="53906" cy="50399"/>
            </a:xfrm>
            <a:custGeom>
              <a:avLst/>
              <a:gdLst/>
              <a:ahLst/>
              <a:cxnLst/>
              <a:rect l="l" t="t" r="r" b="b"/>
              <a:pathLst>
                <a:path w="1875" h="1753" extrusionOk="0">
                  <a:moveTo>
                    <a:pt x="1022" y="1"/>
                  </a:moveTo>
                  <a:cubicBezTo>
                    <a:pt x="953" y="1"/>
                    <a:pt x="895" y="19"/>
                    <a:pt x="857" y="57"/>
                  </a:cubicBezTo>
                  <a:lnTo>
                    <a:pt x="108" y="859"/>
                  </a:lnTo>
                  <a:cubicBezTo>
                    <a:pt x="1" y="967"/>
                    <a:pt x="161" y="1288"/>
                    <a:pt x="483" y="1502"/>
                  </a:cubicBezTo>
                  <a:cubicBezTo>
                    <a:pt x="683" y="1669"/>
                    <a:pt x="884" y="1753"/>
                    <a:pt x="1033" y="1753"/>
                  </a:cubicBezTo>
                  <a:cubicBezTo>
                    <a:pt x="1122" y="1753"/>
                    <a:pt x="1192" y="1723"/>
                    <a:pt x="1232" y="1662"/>
                  </a:cubicBezTo>
                  <a:lnTo>
                    <a:pt x="1767" y="699"/>
                  </a:lnTo>
                  <a:cubicBezTo>
                    <a:pt x="1874" y="592"/>
                    <a:pt x="1714" y="324"/>
                    <a:pt x="1446" y="164"/>
                  </a:cubicBezTo>
                  <a:cubicBezTo>
                    <a:pt x="1308" y="60"/>
                    <a:pt x="1147" y="1"/>
                    <a:pt x="102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1"/>
            <p:cNvSpPr/>
            <p:nvPr/>
          </p:nvSpPr>
          <p:spPr>
            <a:xfrm>
              <a:off x="4507814" y="2887176"/>
              <a:ext cx="46201" cy="41630"/>
            </a:xfrm>
            <a:custGeom>
              <a:avLst/>
              <a:gdLst/>
              <a:ahLst/>
              <a:cxnLst/>
              <a:rect l="l" t="t" r="r" b="b"/>
              <a:pathLst>
                <a:path w="1607" h="1448" extrusionOk="0">
                  <a:moveTo>
                    <a:pt x="1162" y="0"/>
                  </a:moveTo>
                  <a:cubicBezTo>
                    <a:pt x="1107" y="0"/>
                    <a:pt x="1055" y="18"/>
                    <a:pt x="1017" y="56"/>
                  </a:cubicBezTo>
                  <a:lnTo>
                    <a:pt x="107" y="698"/>
                  </a:lnTo>
                  <a:cubicBezTo>
                    <a:pt x="0" y="805"/>
                    <a:pt x="54" y="1073"/>
                    <a:pt x="214" y="1234"/>
                  </a:cubicBezTo>
                  <a:cubicBezTo>
                    <a:pt x="321" y="1376"/>
                    <a:pt x="452" y="1448"/>
                    <a:pt x="559" y="1448"/>
                  </a:cubicBezTo>
                  <a:cubicBezTo>
                    <a:pt x="613" y="1448"/>
                    <a:pt x="660" y="1430"/>
                    <a:pt x="696" y="1394"/>
                  </a:cubicBezTo>
                  <a:lnTo>
                    <a:pt x="1499" y="591"/>
                  </a:lnTo>
                  <a:cubicBezTo>
                    <a:pt x="1606" y="484"/>
                    <a:pt x="1606" y="324"/>
                    <a:pt x="1446" y="163"/>
                  </a:cubicBezTo>
                  <a:cubicBezTo>
                    <a:pt x="1376" y="59"/>
                    <a:pt x="1263" y="0"/>
                    <a:pt x="1162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1"/>
            <p:cNvSpPr/>
            <p:nvPr/>
          </p:nvSpPr>
          <p:spPr>
            <a:xfrm>
              <a:off x="4481651" y="2851526"/>
              <a:ext cx="50801" cy="43729"/>
            </a:xfrm>
            <a:custGeom>
              <a:avLst/>
              <a:gdLst/>
              <a:ahLst/>
              <a:cxnLst/>
              <a:rect l="l" t="t" r="r" b="b"/>
              <a:pathLst>
                <a:path w="1767" h="1521" extrusionOk="0">
                  <a:moveTo>
                    <a:pt x="1279" y="1"/>
                  </a:moveTo>
                  <a:cubicBezTo>
                    <a:pt x="1261" y="1"/>
                    <a:pt x="1246" y="4"/>
                    <a:pt x="1231" y="11"/>
                  </a:cubicBezTo>
                  <a:lnTo>
                    <a:pt x="161" y="386"/>
                  </a:lnTo>
                  <a:cubicBezTo>
                    <a:pt x="0" y="440"/>
                    <a:pt x="0" y="761"/>
                    <a:pt x="161" y="1082"/>
                  </a:cubicBezTo>
                  <a:cubicBezTo>
                    <a:pt x="301" y="1362"/>
                    <a:pt x="523" y="1520"/>
                    <a:pt x="648" y="1520"/>
                  </a:cubicBezTo>
                  <a:cubicBezTo>
                    <a:pt x="666" y="1520"/>
                    <a:pt x="683" y="1517"/>
                    <a:pt x="696" y="1510"/>
                  </a:cubicBezTo>
                  <a:lnTo>
                    <a:pt x="1660" y="921"/>
                  </a:lnTo>
                  <a:cubicBezTo>
                    <a:pt x="1767" y="814"/>
                    <a:pt x="1767" y="600"/>
                    <a:pt x="1660" y="332"/>
                  </a:cubicBezTo>
                  <a:cubicBezTo>
                    <a:pt x="1567" y="146"/>
                    <a:pt x="1393" y="1"/>
                    <a:pt x="1279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1"/>
            <p:cNvSpPr/>
            <p:nvPr/>
          </p:nvSpPr>
          <p:spPr>
            <a:xfrm>
              <a:off x="4470870" y="2817975"/>
              <a:ext cx="49278" cy="29267"/>
            </a:xfrm>
            <a:custGeom>
              <a:avLst/>
              <a:gdLst/>
              <a:ahLst/>
              <a:cxnLst/>
              <a:rect l="l" t="t" r="r" b="b"/>
              <a:pathLst>
                <a:path w="1714" h="1018" extrusionOk="0">
                  <a:moveTo>
                    <a:pt x="1392" y="1"/>
                  </a:moveTo>
                  <a:lnTo>
                    <a:pt x="268" y="54"/>
                  </a:lnTo>
                  <a:cubicBezTo>
                    <a:pt x="108" y="54"/>
                    <a:pt x="1" y="268"/>
                    <a:pt x="1" y="589"/>
                  </a:cubicBezTo>
                  <a:cubicBezTo>
                    <a:pt x="54" y="857"/>
                    <a:pt x="215" y="1018"/>
                    <a:pt x="375" y="1018"/>
                  </a:cubicBezTo>
                  <a:lnTo>
                    <a:pt x="1446" y="750"/>
                  </a:lnTo>
                  <a:cubicBezTo>
                    <a:pt x="1606" y="696"/>
                    <a:pt x="1714" y="536"/>
                    <a:pt x="1660" y="375"/>
                  </a:cubicBezTo>
                  <a:cubicBezTo>
                    <a:pt x="1660" y="161"/>
                    <a:pt x="1499" y="1"/>
                    <a:pt x="139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1"/>
            <p:cNvSpPr/>
            <p:nvPr/>
          </p:nvSpPr>
          <p:spPr>
            <a:xfrm>
              <a:off x="4400088" y="2822604"/>
              <a:ext cx="92345" cy="250872"/>
            </a:xfrm>
            <a:custGeom>
              <a:avLst/>
              <a:gdLst/>
              <a:ahLst/>
              <a:cxnLst/>
              <a:rect l="l" t="t" r="r" b="b"/>
              <a:pathLst>
                <a:path w="3212" h="8726" extrusionOk="0">
                  <a:moveTo>
                    <a:pt x="1713" y="0"/>
                  </a:moveTo>
                  <a:cubicBezTo>
                    <a:pt x="1606" y="857"/>
                    <a:pt x="1767" y="1606"/>
                    <a:pt x="1767" y="2195"/>
                  </a:cubicBezTo>
                  <a:cubicBezTo>
                    <a:pt x="1767" y="2356"/>
                    <a:pt x="1767" y="2516"/>
                    <a:pt x="1767" y="2623"/>
                  </a:cubicBezTo>
                  <a:lnTo>
                    <a:pt x="1660" y="3159"/>
                  </a:lnTo>
                  <a:cubicBezTo>
                    <a:pt x="1606" y="3480"/>
                    <a:pt x="1552" y="3854"/>
                    <a:pt x="1445" y="4176"/>
                  </a:cubicBezTo>
                  <a:cubicBezTo>
                    <a:pt x="1178" y="5514"/>
                    <a:pt x="750" y="6852"/>
                    <a:pt x="0" y="7816"/>
                  </a:cubicBezTo>
                  <a:lnTo>
                    <a:pt x="1124" y="8726"/>
                  </a:lnTo>
                  <a:cubicBezTo>
                    <a:pt x="2141" y="7387"/>
                    <a:pt x="2516" y="5889"/>
                    <a:pt x="2837" y="4497"/>
                  </a:cubicBezTo>
                  <a:cubicBezTo>
                    <a:pt x="2944" y="4122"/>
                    <a:pt x="2998" y="3747"/>
                    <a:pt x="3051" y="3373"/>
                  </a:cubicBezTo>
                  <a:lnTo>
                    <a:pt x="3158" y="2837"/>
                  </a:lnTo>
                  <a:cubicBezTo>
                    <a:pt x="3212" y="2623"/>
                    <a:pt x="3212" y="2409"/>
                    <a:pt x="3212" y="2195"/>
                  </a:cubicBezTo>
                  <a:cubicBezTo>
                    <a:pt x="3212" y="1392"/>
                    <a:pt x="3051" y="696"/>
                    <a:pt x="3105" y="161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1"/>
            <p:cNvSpPr/>
            <p:nvPr/>
          </p:nvSpPr>
          <p:spPr>
            <a:xfrm>
              <a:off x="4400088" y="2822604"/>
              <a:ext cx="50801" cy="224710"/>
            </a:xfrm>
            <a:custGeom>
              <a:avLst/>
              <a:gdLst/>
              <a:ahLst/>
              <a:cxnLst/>
              <a:rect l="l" t="t" r="r" b="b"/>
              <a:pathLst>
                <a:path w="1767" h="7816" fill="none" extrusionOk="0">
                  <a:moveTo>
                    <a:pt x="1713" y="0"/>
                  </a:moveTo>
                  <a:cubicBezTo>
                    <a:pt x="1606" y="857"/>
                    <a:pt x="1767" y="1606"/>
                    <a:pt x="1767" y="2195"/>
                  </a:cubicBezTo>
                  <a:cubicBezTo>
                    <a:pt x="1767" y="2356"/>
                    <a:pt x="1767" y="2516"/>
                    <a:pt x="1767" y="2623"/>
                  </a:cubicBezTo>
                  <a:lnTo>
                    <a:pt x="1660" y="3159"/>
                  </a:lnTo>
                  <a:cubicBezTo>
                    <a:pt x="1606" y="3480"/>
                    <a:pt x="1552" y="3854"/>
                    <a:pt x="1445" y="4176"/>
                  </a:cubicBezTo>
                  <a:cubicBezTo>
                    <a:pt x="1178" y="5514"/>
                    <a:pt x="750" y="6852"/>
                    <a:pt x="0" y="7816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1"/>
            <p:cNvSpPr/>
            <p:nvPr/>
          </p:nvSpPr>
          <p:spPr>
            <a:xfrm>
              <a:off x="4432403" y="2827204"/>
              <a:ext cx="60030" cy="246272"/>
            </a:xfrm>
            <a:custGeom>
              <a:avLst/>
              <a:gdLst/>
              <a:ahLst/>
              <a:cxnLst/>
              <a:rect l="l" t="t" r="r" b="b"/>
              <a:pathLst>
                <a:path w="2088" h="8566" fill="none" extrusionOk="0">
                  <a:moveTo>
                    <a:pt x="0" y="8566"/>
                  </a:moveTo>
                  <a:cubicBezTo>
                    <a:pt x="1017" y="7227"/>
                    <a:pt x="1392" y="5729"/>
                    <a:pt x="1713" y="4337"/>
                  </a:cubicBezTo>
                  <a:cubicBezTo>
                    <a:pt x="1820" y="3962"/>
                    <a:pt x="1874" y="3587"/>
                    <a:pt x="1927" y="3213"/>
                  </a:cubicBezTo>
                  <a:lnTo>
                    <a:pt x="2034" y="2677"/>
                  </a:lnTo>
                  <a:cubicBezTo>
                    <a:pt x="2088" y="2463"/>
                    <a:pt x="2088" y="2249"/>
                    <a:pt x="2088" y="2035"/>
                  </a:cubicBezTo>
                  <a:cubicBezTo>
                    <a:pt x="2088" y="1232"/>
                    <a:pt x="1927" y="536"/>
                    <a:pt x="1981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1"/>
            <p:cNvSpPr/>
            <p:nvPr/>
          </p:nvSpPr>
          <p:spPr>
            <a:xfrm>
              <a:off x="4407764" y="3022991"/>
              <a:ext cx="47754" cy="38583"/>
            </a:xfrm>
            <a:custGeom>
              <a:avLst/>
              <a:gdLst/>
              <a:ahLst/>
              <a:cxnLst/>
              <a:rect l="l" t="t" r="r" b="b"/>
              <a:pathLst>
                <a:path w="1661" h="1342" extrusionOk="0">
                  <a:moveTo>
                    <a:pt x="387" y="1"/>
                  </a:moveTo>
                  <a:cubicBezTo>
                    <a:pt x="293" y="1"/>
                    <a:pt x="186" y="100"/>
                    <a:pt x="108" y="257"/>
                  </a:cubicBezTo>
                  <a:cubicBezTo>
                    <a:pt x="1" y="417"/>
                    <a:pt x="1" y="578"/>
                    <a:pt x="108" y="685"/>
                  </a:cubicBezTo>
                  <a:lnTo>
                    <a:pt x="1071" y="1328"/>
                  </a:lnTo>
                  <a:cubicBezTo>
                    <a:pt x="1090" y="1337"/>
                    <a:pt x="1111" y="1341"/>
                    <a:pt x="1135" y="1341"/>
                  </a:cubicBezTo>
                  <a:cubicBezTo>
                    <a:pt x="1250" y="1341"/>
                    <a:pt x="1420" y="1237"/>
                    <a:pt x="1553" y="1060"/>
                  </a:cubicBezTo>
                  <a:cubicBezTo>
                    <a:pt x="1660" y="846"/>
                    <a:pt x="1660" y="578"/>
                    <a:pt x="1500" y="525"/>
                  </a:cubicBezTo>
                  <a:lnTo>
                    <a:pt x="483" y="43"/>
                  </a:lnTo>
                  <a:cubicBezTo>
                    <a:pt x="454" y="14"/>
                    <a:pt x="421" y="1"/>
                    <a:pt x="387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1"/>
            <p:cNvSpPr/>
            <p:nvPr/>
          </p:nvSpPr>
          <p:spPr>
            <a:xfrm>
              <a:off x="4424697" y="2985444"/>
              <a:ext cx="49278" cy="34471"/>
            </a:xfrm>
            <a:custGeom>
              <a:avLst/>
              <a:gdLst/>
              <a:ahLst/>
              <a:cxnLst/>
              <a:rect l="l" t="t" r="r" b="b"/>
              <a:pathLst>
                <a:path w="1714" h="1199" extrusionOk="0">
                  <a:moveTo>
                    <a:pt x="366" y="0"/>
                  </a:moveTo>
                  <a:cubicBezTo>
                    <a:pt x="228" y="0"/>
                    <a:pt x="101" y="146"/>
                    <a:pt x="54" y="332"/>
                  </a:cubicBezTo>
                  <a:cubicBezTo>
                    <a:pt x="1" y="492"/>
                    <a:pt x="1" y="706"/>
                    <a:pt x="161" y="760"/>
                  </a:cubicBezTo>
                  <a:lnTo>
                    <a:pt x="1178" y="1188"/>
                  </a:lnTo>
                  <a:cubicBezTo>
                    <a:pt x="1199" y="1195"/>
                    <a:pt x="1221" y="1199"/>
                    <a:pt x="1244" y="1199"/>
                  </a:cubicBezTo>
                  <a:cubicBezTo>
                    <a:pt x="1392" y="1199"/>
                    <a:pt x="1560" y="1053"/>
                    <a:pt x="1607" y="867"/>
                  </a:cubicBezTo>
                  <a:cubicBezTo>
                    <a:pt x="1714" y="653"/>
                    <a:pt x="1660" y="385"/>
                    <a:pt x="1499" y="385"/>
                  </a:cubicBezTo>
                  <a:lnTo>
                    <a:pt x="429" y="10"/>
                  </a:lnTo>
                  <a:cubicBezTo>
                    <a:pt x="408" y="3"/>
                    <a:pt x="387" y="0"/>
                    <a:pt x="366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1"/>
            <p:cNvSpPr/>
            <p:nvPr/>
          </p:nvSpPr>
          <p:spPr>
            <a:xfrm>
              <a:off x="4435479" y="2940853"/>
              <a:ext cx="50801" cy="42033"/>
            </a:xfrm>
            <a:custGeom>
              <a:avLst/>
              <a:gdLst/>
              <a:ahLst/>
              <a:cxnLst/>
              <a:rect l="l" t="t" r="r" b="b"/>
              <a:pathLst>
                <a:path w="1767" h="1462" extrusionOk="0">
                  <a:moveTo>
                    <a:pt x="432" y="1"/>
                  </a:moveTo>
                  <a:cubicBezTo>
                    <a:pt x="289" y="1"/>
                    <a:pt x="150" y="203"/>
                    <a:pt x="54" y="491"/>
                  </a:cubicBezTo>
                  <a:cubicBezTo>
                    <a:pt x="0" y="812"/>
                    <a:pt x="54" y="1133"/>
                    <a:pt x="161" y="1133"/>
                  </a:cubicBezTo>
                  <a:lnTo>
                    <a:pt x="1232" y="1454"/>
                  </a:lnTo>
                  <a:cubicBezTo>
                    <a:pt x="1245" y="1459"/>
                    <a:pt x="1260" y="1461"/>
                    <a:pt x="1274" y="1461"/>
                  </a:cubicBezTo>
                  <a:cubicBezTo>
                    <a:pt x="1428" y="1461"/>
                    <a:pt x="1611" y="1213"/>
                    <a:pt x="1660" y="919"/>
                  </a:cubicBezTo>
                  <a:cubicBezTo>
                    <a:pt x="1767" y="544"/>
                    <a:pt x="1713" y="223"/>
                    <a:pt x="1553" y="223"/>
                  </a:cubicBezTo>
                  <a:lnTo>
                    <a:pt x="482" y="9"/>
                  </a:lnTo>
                  <a:cubicBezTo>
                    <a:pt x="466" y="4"/>
                    <a:pt x="449" y="1"/>
                    <a:pt x="43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1"/>
            <p:cNvSpPr/>
            <p:nvPr/>
          </p:nvSpPr>
          <p:spPr>
            <a:xfrm>
              <a:off x="4444708" y="2904168"/>
              <a:ext cx="49278" cy="29555"/>
            </a:xfrm>
            <a:custGeom>
              <a:avLst/>
              <a:gdLst/>
              <a:ahLst/>
              <a:cxnLst/>
              <a:rect l="l" t="t" r="r" b="b"/>
              <a:pathLst>
                <a:path w="1714" h="1028" extrusionOk="0">
                  <a:moveTo>
                    <a:pt x="375" y="0"/>
                  </a:moveTo>
                  <a:cubicBezTo>
                    <a:pt x="215" y="0"/>
                    <a:pt x="54" y="161"/>
                    <a:pt x="54" y="375"/>
                  </a:cubicBezTo>
                  <a:cubicBezTo>
                    <a:pt x="0" y="589"/>
                    <a:pt x="54" y="803"/>
                    <a:pt x="215" y="803"/>
                  </a:cubicBezTo>
                  <a:lnTo>
                    <a:pt x="1339" y="1017"/>
                  </a:lnTo>
                  <a:cubicBezTo>
                    <a:pt x="1360" y="1024"/>
                    <a:pt x="1379" y="1028"/>
                    <a:pt x="1398" y="1028"/>
                  </a:cubicBezTo>
                  <a:cubicBezTo>
                    <a:pt x="1526" y="1028"/>
                    <a:pt x="1613" y="876"/>
                    <a:pt x="1660" y="643"/>
                  </a:cubicBezTo>
                  <a:cubicBezTo>
                    <a:pt x="1713" y="429"/>
                    <a:pt x="1606" y="214"/>
                    <a:pt x="1499" y="214"/>
                  </a:cubicBezTo>
                  <a:lnTo>
                    <a:pt x="375" y="0"/>
                  </a:ln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1"/>
            <p:cNvSpPr/>
            <p:nvPr/>
          </p:nvSpPr>
          <p:spPr>
            <a:xfrm>
              <a:off x="4449336" y="2857995"/>
              <a:ext cx="47725" cy="35592"/>
            </a:xfrm>
            <a:custGeom>
              <a:avLst/>
              <a:gdLst/>
              <a:ahLst/>
              <a:cxnLst/>
              <a:rect l="l" t="t" r="r" b="b"/>
              <a:pathLst>
                <a:path w="1660" h="1238" extrusionOk="0">
                  <a:moveTo>
                    <a:pt x="1338" y="0"/>
                  </a:moveTo>
                  <a:lnTo>
                    <a:pt x="214" y="107"/>
                  </a:lnTo>
                  <a:cubicBezTo>
                    <a:pt x="54" y="161"/>
                    <a:pt x="0" y="429"/>
                    <a:pt x="0" y="696"/>
                  </a:cubicBezTo>
                  <a:cubicBezTo>
                    <a:pt x="0" y="964"/>
                    <a:pt x="107" y="1178"/>
                    <a:pt x="268" y="1178"/>
                  </a:cubicBezTo>
                  <a:lnTo>
                    <a:pt x="1392" y="1232"/>
                  </a:lnTo>
                  <a:cubicBezTo>
                    <a:pt x="1404" y="1236"/>
                    <a:pt x="1415" y="1237"/>
                    <a:pt x="1427" y="1237"/>
                  </a:cubicBezTo>
                  <a:cubicBezTo>
                    <a:pt x="1568" y="1237"/>
                    <a:pt x="1660" y="936"/>
                    <a:pt x="1660" y="589"/>
                  </a:cubicBezTo>
                  <a:cubicBezTo>
                    <a:pt x="1606" y="268"/>
                    <a:pt x="1499" y="0"/>
                    <a:pt x="1338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1"/>
            <p:cNvSpPr/>
            <p:nvPr/>
          </p:nvSpPr>
          <p:spPr>
            <a:xfrm>
              <a:off x="4446260" y="2819326"/>
              <a:ext cx="47725" cy="27916"/>
            </a:xfrm>
            <a:custGeom>
              <a:avLst/>
              <a:gdLst/>
              <a:ahLst/>
              <a:cxnLst/>
              <a:rect l="l" t="t" r="r" b="b"/>
              <a:pathLst>
                <a:path w="1660" h="971" extrusionOk="0">
                  <a:moveTo>
                    <a:pt x="279" y="0"/>
                  </a:moveTo>
                  <a:cubicBezTo>
                    <a:pt x="134" y="0"/>
                    <a:pt x="0" y="245"/>
                    <a:pt x="0" y="489"/>
                  </a:cubicBezTo>
                  <a:cubicBezTo>
                    <a:pt x="0" y="757"/>
                    <a:pt x="107" y="971"/>
                    <a:pt x="268" y="971"/>
                  </a:cubicBezTo>
                  <a:lnTo>
                    <a:pt x="1392" y="917"/>
                  </a:lnTo>
                  <a:cubicBezTo>
                    <a:pt x="1552" y="864"/>
                    <a:pt x="1659" y="703"/>
                    <a:pt x="1659" y="542"/>
                  </a:cubicBezTo>
                  <a:cubicBezTo>
                    <a:pt x="1659" y="328"/>
                    <a:pt x="1552" y="221"/>
                    <a:pt x="1445" y="168"/>
                  </a:cubicBezTo>
                  <a:lnTo>
                    <a:pt x="321" y="7"/>
                  </a:lnTo>
                  <a:cubicBezTo>
                    <a:pt x="307" y="2"/>
                    <a:pt x="293" y="0"/>
                    <a:pt x="279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1"/>
            <p:cNvSpPr/>
            <p:nvPr/>
          </p:nvSpPr>
          <p:spPr>
            <a:xfrm>
              <a:off x="4395459" y="3467438"/>
              <a:ext cx="87745" cy="207805"/>
            </a:xfrm>
            <a:custGeom>
              <a:avLst/>
              <a:gdLst/>
              <a:ahLst/>
              <a:cxnLst/>
              <a:rect l="l" t="t" r="r" b="b"/>
              <a:pathLst>
                <a:path w="3052" h="7228" extrusionOk="0">
                  <a:moveTo>
                    <a:pt x="2088" y="1"/>
                  </a:moveTo>
                  <a:cubicBezTo>
                    <a:pt x="1981" y="750"/>
                    <a:pt x="1981" y="1339"/>
                    <a:pt x="1928" y="1981"/>
                  </a:cubicBezTo>
                  <a:cubicBezTo>
                    <a:pt x="1874" y="2624"/>
                    <a:pt x="1821" y="3266"/>
                    <a:pt x="1713" y="3855"/>
                  </a:cubicBezTo>
                  <a:cubicBezTo>
                    <a:pt x="1606" y="4497"/>
                    <a:pt x="1392" y="5086"/>
                    <a:pt x="1125" y="5568"/>
                  </a:cubicBezTo>
                  <a:cubicBezTo>
                    <a:pt x="880" y="5960"/>
                    <a:pt x="590" y="6217"/>
                    <a:pt x="174" y="6217"/>
                  </a:cubicBezTo>
                  <a:cubicBezTo>
                    <a:pt x="135" y="6217"/>
                    <a:pt x="95" y="6215"/>
                    <a:pt x="54" y="6210"/>
                  </a:cubicBezTo>
                  <a:lnTo>
                    <a:pt x="0" y="7227"/>
                  </a:lnTo>
                  <a:cubicBezTo>
                    <a:pt x="375" y="7227"/>
                    <a:pt x="857" y="7174"/>
                    <a:pt x="1232" y="6906"/>
                  </a:cubicBezTo>
                  <a:cubicBezTo>
                    <a:pt x="1553" y="6692"/>
                    <a:pt x="1821" y="6371"/>
                    <a:pt x="2035" y="6050"/>
                  </a:cubicBezTo>
                  <a:cubicBezTo>
                    <a:pt x="2356" y="5407"/>
                    <a:pt x="2570" y="4712"/>
                    <a:pt x="2677" y="4069"/>
                  </a:cubicBezTo>
                  <a:cubicBezTo>
                    <a:pt x="2945" y="2731"/>
                    <a:pt x="2945" y="1393"/>
                    <a:pt x="3052" y="161"/>
                  </a:cubicBezTo>
                  <a:lnTo>
                    <a:pt x="2088" y="1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1"/>
            <p:cNvSpPr/>
            <p:nvPr/>
          </p:nvSpPr>
          <p:spPr>
            <a:xfrm>
              <a:off x="4397011" y="3467438"/>
              <a:ext cx="58506" cy="180090"/>
            </a:xfrm>
            <a:custGeom>
              <a:avLst/>
              <a:gdLst/>
              <a:ahLst/>
              <a:cxnLst/>
              <a:rect l="l" t="t" r="r" b="b"/>
              <a:pathLst>
                <a:path w="2035" h="6264" fill="none" extrusionOk="0">
                  <a:moveTo>
                    <a:pt x="2034" y="1"/>
                  </a:moveTo>
                  <a:cubicBezTo>
                    <a:pt x="1927" y="750"/>
                    <a:pt x="1927" y="1339"/>
                    <a:pt x="1874" y="1981"/>
                  </a:cubicBezTo>
                  <a:cubicBezTo>
                    <a:pt x="1820" y="2624"/>
                    <a:pt x="1767" y="3266"/>
                    <a:pt x="1659" y="3855"/>
                  </a:cubicBezTo>
                  <a:cubicBezTo>
                    <a:pt x="1552" y="4497"/>
                    <a:pt x="1338" y="5086"/>
                    <a:pt x="1071" y="5568"/>
                  </a:cubicBezTo>
                  <a:cubicBezTo>
                    <a:pt x="803" y="5996"/>
                    <a:pt x="482" y="6264"/>
                    <a:pt x="0" y="621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1"/>
            <p:cNvSpPr/>
            <p:nvPr/>
          </p:nvSpPr>
          <p:spPr>
            <a:xfrm>
              <a:off x="4395459" y="3472066"/>
              <a:ext cx="87745" cy="203176"/>
            </a:xfrm>
            <a:custGeom>
              <a:avLst/>
              <a:gdLst/>
              <a:ahLst/>
              <a:cxnLst/>
              <a:rect l="l" t="t" r="r" b="b"/>
              <a:pathLst>
                <a:path w="3052" h="7067" fill="none" extrusionOk="0">
                  <a:moveTo>
                    <a:pt x="0" y="7066"/>
                  </a:moveTo>
                  <a:cubicBezTo>
                    <a:pt x="375" y="7066"/>
                    <a:pt x="857" y="7013"/>
                    <a:pt x="1232" y="6745"/>
                  </a:cubicBezTo>
                  <a:cubicBezTo>
                    <a:pt x="1553" y="6531"/>
                    <a:pt x="1821" y="6210"/>
                    <a:pt x="2035" y="5889"/>
                  </a:cubicBezTo>
                  <a:cubicBezTo>
                    <a:pt x="2356" y="5246"/>
                    <a:pt x="2570" y="4551"/>
                    <a:pt x="2677" y="3908"/>
                  </a:cubicBezTo>
                  <a:cubicBezTo>
                    <a:pt x="2945" y="2570"/>
                    <a:pt x="2945" y="1232"/>
                    <a:pt x="3052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1"/>
            <p:cNvSpPr/>
            <p:nvPr/>
          </p:nvSpPr>
          <p:spPr>
            <a:xfrm>
              <a:off x="4404688" y="3641749"/>
              <a:ext cx="30820" cy="33638"/>
            </a:xfrm>
            <a:custGeom>
              <a:avLst/>
              <a:gdLst/>
              <a:ahLst/>
              <a:cxnLst/>
              <a:rect l="l" t="t" r="r" b="b"/>
              <a:pathLst>
                <a:path w="1072" h="1170" extrusionOk="0">
                  <a:moveTo>
                    <a:pt x="395" y="0"/>
                  </a:moveTo>
                  <a:cubicBezTo>
                    <a:pt x="335" y="0"/>
                    <a:pt x="268" y="14"/>
                    <a:pt x="215" y="40"/>
                  </a:cubicBezTo>
                  <a:cubicBezTo>
                    <a:pt x="108" y="94"/>
                    <a:pt x="1" y="201"/>
                    <a:pt x="1" y="308"/>
                  </a:cubicBezTo>
                  <a:lnTo>
                    <a:pt x="161" y="1057"/>
                  </a:lnTo>
                  <a:cubicBezTo>
                    <a:pt x="161" y="1124"/>
                    <a:pt x="243" y="1169"/>
                    <a:pt x="381" y="1169"/>
                  </a:cubicBezTo>
                  <a:cubicBezTo>
                    <a:pt x="467" y="1169"/>
                    <a:pt x="574" y="1152"/>
                    <a:pt x="697" y="1111"/>
                  </a:cubicBezTo>
                  <a:cubicBezTo>
                    <a:pt x="964" y="1004"/>
                    <a:pt x="1071" y="790"/>
                    <a:pt x="1018" y="683"/>
                  </a:cubicBezTo>
                  <a:lnTo>
                    <a:pt x="536" y="40"/>
                  </a:lnTo>
                  <a:cubicBezTo>
                    <a:pt x="509" y="14"/>
                    <a:pt x="456" y="0"/>
                    <a:pt x="39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1"/>
            <p:cNvSpPr/>
            <p:nvPr/>
          </p:nvSpPr>
          <p:spPr>
            <a:xfrm>
              <a:off x="4426250" y="3616334"/>
              <a:ext cx="35420" cy="30647"/>
            </a:xfrm>
            <a:custGeom>
              <a:avLst/>
              <a:gdLst/>
              <a:ahLst/>
              <a:cxnLst/>
              <a:rect l="l" t="t" r="r" b="b"/>
              <a:pathLst>
                <a:path w="1232" h="1066" extrusionOk="0">
                  <a:moveTo>
                    <a:pt x="367" y="0"/>
                  </a:moveTo>
                  <a:cubicBezTo>
                    <a:pt x="268" y="0"/>
                    <a:pt x="151" y="96"/>
                    <a:pt x="107" y="228"/>
                  </a:cubicBezTo>
                  <a:cubicBezTo>
                    <a:pt x="0" y="389"/>
                    <a:pt x="0" y="550"/>
                    <a:pt x="107" y="603"/>
                  </a:cubicBezTo>
                  <a:lnTo>
                    <a:pt x="750" y="1031"/>
                  </a:lnTo>
                  <a:cubicBezTo>
                    <a:pt x="761" y="1055"/>
                    <a:pt x="781" y="1065"/>
                    <a:pt x="805" y="1065"/>
                  </a:cubicBezTo>
                  <a:cubicBezTo>
                    <a:pt x="892" y="1065"/>
                    <a:pt x="1041" y="931"/>
                    <a:pt x="1124" y="764"/>
                  </a:cubicBezTo>
                  <a:cubicBezTo>
                    <a:pt x="1231" y="550"/>
                    <a:pt x="1231" y="335"/>
                    <a:pt x="1124" y="282"/>
                  </a:cubicBezTo>
                  <a:lnTo>
                    <a:pt x="428" y="14"/>
                  </a:lnTo>
                  <a:cubicBezTo>
                    <a:pt x="409" y="5"/>
                    <a:pt x="389" y="0"/>
                    <a:pt x="36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1"/>
            <p:cNvSpPr/>
            <p:nvPr/>
          </p:nvSpPr>
          <p:spPr>
            <a:xfrm>
              <a:off x="4438555" y="3576515"/>
              <a:ext cx="36972" cy="37174"/>
            </a:xfrm>
            <a:custGeom>
              <a:avLst/>
              <a:gdLst/>
              <a:ahLst/>
              <a:cxnLst/>
              <a:rect l="l" t="t" r="r" b="b"/>
              <a:pathLst>
                <a:path w="1286" h="1293" extrusionOk="0">
                  <a:moveTo>
                    <a:pt x="347" y="1"/>
                  </a:moveTo>
                  <a:cubicBezTo>
                    <a:pt x="249" y="1"/>
                    <a:pt x="152" y="245"/>
                    <a:pt x="54" y="489"/>
                  </a:cubicBezTo>
                  <a:cubicBezTo>
                    <a:pt x="0" y="757"/>
                    <a:pt x="0" y="1025"/>
                    <a:pt x="107" y="1025"/>
                  </a:cubicBezTo>
                  <a:lnTo>
                    <a:pt x="857" y="1292"/>
                  </a:lnTo>
                  <a:cubicBezTo>
                    <a:pt x="964" y="1292"/>
                    <a:pt x="1125" y="1078"/>
                    <a:pt x="1232" y="757"/>
                  </a:cubicBezTo>
                  <a:cubicBezTo>
                    <a:pt x="1285" y="436"/>
                    <a:pt x="1232" y="168"/>
                    <a:pt x="1125" y="115"/>
                  </a:cubicBezTo>
                  <a:lnTo>
                    <a:pt x="375" y="7"/>
                  </a:lnTo>
                  <a:cubicBezTo>
                    <a:pt x="366" y="3"/>
                    <a:pt x="356" y="1"/>
                    <a:pt x="34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1"/>
            <p:cNvSpPr/>
            <p:nvPr/>
          </p:nvSpPr>
          <p:spPr>
            <a:xfrm>
              <a:off x="4446260" y="3544401"/>
              <a:ext cx="35420" cy="24639"/>
            </a:xfrm>
            <a:custGeom>
              <a:avLst/>
              <a:gdLst/>
              <a:ahLst/>
              <a:cxnLst/>
              <a:rect l="l" t="t" r="r" b="b"/>
              <a:pathLst>
                <a:path w="1232" h="857" extrusionOk="0">
                  <a:moveTo>
                    <a:pt x="268" y="0"/>
                  </a:moveTo>
                  <a:cubicBezTo>
                    <a:pt x="161" y="0"/>
                    <a:pt x="54" y="107"/>
                    <a:pt x="0" y="322"/>
                  </a:cubicBezTo>
                  <a:cubicBezTo>
                    <a:pt x="0" y="536"/>
                    <a:pt x="54" y="696"/>
                    <a:pt x="161" y="696"/>
                  </a:cubicBezTo>
                  <a:lnTo>
                    <a:pt x="964" y="857"/>
                  </a:lnTo>
                  <a:cubicBezTo>
                    <a:pt x="1017" y="857"/>
                    <a:pt x="1178" y="696"/>
                    <a:pt x="1178" y="482"/>
                  </a:cubicBezTo>
                  <a:cubicBezTo>
                    <a:pt x="1231" y="268"/>
                    <a:pt x="1124" y="54"/>
                    <a:pt x="1017" y="54"/>
                  </a:cubicBezTo>
                  <a:lnTo>
                    <a:pt x="268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1"/>
            <p:cNvSpPr/>
            <p:nvPr/>
          </p:nvSpPr>
          <p:spPr>
            <a:xfrm>
              <a:off x="4449336" y="3501305"/>
              <a:ext cx="35420" cy="32344"/>
            </a:xfrm>
            <a:custGeom>
              <a:avLst/>
              <a:gdLst/>
              <a:ahLst/>
              <a:cxnLst/>
              <a:rect l="l" t="t" r="r" b="b"/>
              <a:pathLst>
                <a:path w="1232" h="1125" extrusionOk="0">
                  <a:moveTo>
                    <a:pt x="268" y="0"/>
                  </a:moveTo>
                  <a:cubicBezTo>
                    <a:pt x="161" y="0"/>
                    <a:pt x="54" y="215"/>
                    <a:pt x="54" y="536"/>
                  </a:cubicBezTo>
                  <a:cubicBezTo>
                    <a:pt x="0" y="803"/>
                    <a:pt x="54" y="1018"/>
                    <a:pt x="161" y="1018"/>
                  </a:cubicBezTo>
                  <a:lnTo>
                    <a:pt x="964" y="1125"/>
                  </a:lnTo>
                  <a:cubicBezTo>
                    <a:pt x="1071" y="1125"/>
                    <a:pt x="1178" y="910"/>
                    <a:pt x="1178" y="589"/>
                  </a:cubicBezTo>
                  <a:cubicBezTo>
                    <a:pt x="1231" y="322"/>
                    <a:pt x="1124" y="54"/>
                    <a:pt x="1071" y="54"/>
                  </a:cubicBezTo>
                  <a:lnTo>
                    <a:pt x="268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1"/>
            <p:cNvSpPr/>
            <p:nvPr/>
          </p:nvSpPr>
          <p:spPr>
            <a:xfrm>
              <a:off x="4452413" y="3465655"/>
              <a:ext cx="35420" cy="24897"/>
            </a:xfrm>
            <a:custGeom>
              <a:avLst/>
              <a:gdLst/>
              <a:ahLst/>
              <a:cxnLst/>
              <a:rect l="l" t="t" r="r" b="b"/>
              <a:pathLst>
                <a:path w="1232" h="866" extrusionOk="0">
                  <a:moveTo>
                    <a:pt x="234" y="1"/>
                  </a:moveTo>
                  <a:cubicBezTo>
                    <a:pt x="139" y="1"/>
                    <a:pt x="48" y="192"/>
                    <a:pt x="0" y="384"/>
                  </a:cubicBezTo>
                  <a:cubicBezTo>
                    <a:pt x="0" y="598"/>
                    <a:pt x="54" y="812"/>
                    <a:pt x="161" y="812"/>
                  </a:cubicBezTo>
                  <a:lnTo>
                    <a:pt x="964" y="866"/>
                  </a:lnTo>
                  <a:cubicBezTo>
                    <a:pt x="1071" y="866"/>
                    <a:pt x="1178" y="705"/>
                    <a:pt x="1178" y="491"/>
                  </a:cubicBezTo>
                  <a:cubicBezTo>
                    <a:pt x="1231" y="330"/>
                    <a:pt x="1124" y="170"/>
                    <a:pt x="1017" y="170"/>
                  </a:cubicBezTo>
                  <a:lnTo>
                    <a:pt x="268" y="9"/>
                  </a:lnTo>
                  <a:cubicBezTo>
                    <a:pt x="257" y="4"/>
                    <a:pt x="245" y="1"/>
                    <a:pt x="23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1"/>
            <p:cNvSpPr/>
            <p:nvPr/>
          </p:nvSpPr>
          <p:spPr>
            <a:xfrm>
              <a:off x="4489328" y="3456685"/>
              <a:ext cx="203205" cy="170832"/>
            </a:xfrm>
            <a:custGeom>
              <a:avLst/>
              <a:gdLst/>
              <a:ahLst/>
              <a:cxnLst/>
              <a:rect l="l" t="t" r="r" b="b"/>
              <a:pathLst>
                <a:path w="7068" h="5942" extrusionOk="0">
                  <a:moveTo>
                    <a:pt x="697" y="0"/>
                  </a:moveTo>
                  <a:lnTo>
                    <a:pt x="1" y="749"/>
                  </a:lnTo>
                  <a:cubicBezTo>
                    <a:pt x="697" y="1285"/>
                    <a:pt x="1393" y="1606"/>
                    <a:pt x="2089" y="1927"/>
                  </a:cubicBezTo>
                  <a:cubicBezTo>
                    <a:pt x="2785" y="2248"/>
                    <a:pt x="3427" y="2516"/>
                    <a:pt x="4016" y="2837"/>
                  </a:cubicBezTo>
                  <a:cubicBezTo>
                    <a:pt x="4658" y="3212"/>
                    <a:pt x="5193" y="3587"/>
                    <a:pt x="5515" y="4122"/>
                  </a:cubicBezTo>
                  <a:cubicBezTo>
                    <a:pt x="5889" y="4657"/>
                    <a:pt x="6050" y="5246"/>
                    <a:pt x="6050" y="5942"/>
                  </a:cubicBezTo>
                  <a:lnTo>
                    <a:pt x="7067" y="5888"/>
                  </a:lnTo>
                  <a:cubicBezTo>
                    <a:pt x="7013" y="5086"/>
                    <a:pt x="6853" y="4229"/>
                    <a:pt x="6371" y="3587"/>
                  </a:cubicBezTo>
                  <a:cubicBezTo>
                    <a:pt x="5889" y="2891"/>
                    <a:pt x="5193" y="2355"/>
                    <a:pt x="4551" y="1981"/>
                  </a:cubicBezTo>
                  <a:cubicBezTo>
                    <a:pt x="3213" y="1231"/>
                    <a:pt x="1714" y="857"/>
                    <a:pt x="697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1"/>
            <p:cNvSpPr/>
            <p:nvPr/>
          </p:nvSpPr>
          <p:spPr>
            <a:xfrm>
              <a:off x="4489328" y="3478219"/>
              <a:ext cx="173938" cy="149299"/>
            </a:xfrm>
            <a:custGeom>
              <a:avLst/>
              <a:gdLst/>
              <a:ahLst/>
              <a:cxnLst/>
              <a:rect l="l" t="t" r="r" b="b"/>
              <a:pathLst>
                <a:path w="6050" h="5193" fill="none" extrusionOk="0">
                  <a:moveTo>
                    <a:pt x="1" y="0"/>
                  </a:moveTo>
                  <a:cubicBezTo>
                    <a:pt x="697" y="536"/>
                    <a:pt x="1393" y="857"/>
                    <a:pt x="2089" y="1178"/>
                  </a:cubicBezTo>
                  <a:cubicBezTo>
                    <a:pt x="2785" y="1499"/>
                    <a:pt x="3427" y="1767"/>
                    <a:pt x="4016" y="2088"/>
                  </a:cubicBezTo>
                  <a:cubicBezTo>
                    <a:pt x="4658" y="2463"/>
                    <a:pt x="5193" y="2838"/>
                    <a:pt x="5515" y="3373"/>
                  </a:cubicBezTo>
                  <a:cubicBezTo>
                    <a:pt x="5889" y="3908"/>
                    <a:pt x="6050" y="4497"/>
                    <a:pt x="6050" y="5193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1"/>
            <p:cNvSpPr/>
            <p:nvPr/>
          </p:nvSpPr>
          <p:spPr>
            <a:xfrm>
              <a:off x="4509338" y="3456685"/>
              <a:ext cx="183195" cy="169309"/>
            </a:xfrm>
            <a:custGeom>
              <a:avLst/>
              <a:gdLst/>
              <a:ahLst/>
              <a:cxnLst/>
              <a:rect l="l" t="t" r="r" b="b"/>
              <a:pathLst>
                <a:path w="6372" h="5889" fill="none" extrusionOk="0">
                  <a:moveTo>
                    <a:pt x="6371" y="5888"/>
                  </a:moveTo>
                  <a:cubicBezTo>
                    <a:pt x="6317" y="5086"/>
                    <a:pt x="6157" y="4229"/>
                    <a:pt x="5675" y="3587"/>
                  </a:cubicBezTo>
                  <a:cubicBezTo>
                    <a:pt x="5193" y="2891"/>
                    <a:pt x="4497" y="2355"/>
                    <a:pt x="3855" y="1981"/>
                  </a:cubicBezTo>
                  <a:cubicBezTo>
                    <a:pt x="2517" y="1231"/>
                    <a:pt x="1018" y="857"/>
                    <a:pt x="1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1"/>
            <p:cNvSpPr/>
            <p:nvPr/>
          </p:nvSpPr>
          <p:spPr>
            <a:xfrm>
              <a:off x="4658636" y="3585945"/>
              <a:ext cx="35420" cy="29584"/>
            </a:xfrm>
            <a:custGeom>
              <a:avLst/>
              <a:gdLst/>
              <a:ahLst/>
              <a:cxnLst/>
              <a:rect l="l" t="t" r="r" b="b"/>
              <a:pathLst>
                <a:path w="1232" h="1029" extrusionOk="0">
                  <a:moveTo>
                    <a:pt x="857" y="1"/>
                  </a:moveTo>
                  <a:lnTo>
                    <a:pt x="107" y="268"/>
                  </a:lnTo>
                  <a:cubicBezTo>
                    <a:pt x="0" y="322"/>
                    <a:pt x="0" y="482"/>
                    <a:pt x="54" y="697"/>
                  </a:cubicBezTo>
                  <a:cubicBezTo>
                    <a:pt x="100" y="883"/>
                    <a:pt x="147" y="1028"/>
                    <a:pt x="228" y="1028"/>
                  </a:cubicBezTo>
                  <a:cubicBezTo>
                    <a:pt x="241" y="1028"/>
                    <a:pt x="254" y="1025"/>
                    <a:pt x="268" y="1018"/>
                  </a:cubicBezTo>
                  <a:lnTo>
                    <a:pt x="1071" y="964"/>
                  </a:lnTo>
                  <a:cubicBezTo>
                    <a:pt x="1178" y="964"/>
                    <a:pt x="1232" y="697"/>
                    <a:pt x="1178" y="429"/>
                  </a:cubicBezTo>
                  <a:cubicBezTo>
                    <a:pt x="1124" y="161"/>
                    <a:pt x="964" y="1"/>
                    <a:pt x="85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1"/>
            <p:cNvSpPr/>
            <p:nvPr/>
          </p:nvSpPr>
          <p:spPr>
            <a:xfrm>
              <a:off x="4640150" y="3544718"/>
              <a:ext cx="36972" cy="33954"/>
            </a:xfrm>
            <a:custGeom>
              <a:avLst/>
              <a:gdLst/>
              <a:ahLst/>
              <a:cxnLst/>
              <a:rect l="l" t="t" r="r" b="b"/>
              <a:pathLst>
                <a:path w="1286" h="1181" extrusionOk="0">
                  <a:moveTo>
                    <a:pt x="717" y="1"/>
                  </a:moveTo>
                  <a:cubicBezTo>
                    <a:pt x="684" y="1"/>
                    <a:pt x="658" y="14"/>
                    <a:pt x="643" y="43"/>
                  </a:cubicBezTo>
                  <a:lnTo>
                    <a:pt x="54" y="578"/>
                  </a:lnTo>
                  <a:cubicBezTo>
                    <a:pt x="1" y="632"/>
                    <a:pt x="54" y="792"/>
                    <a:pt x="162" y="953"/>
                  </a:cubicBezTo>
                  <a:cubicBezTo>
                    <a:pt x="250" y="1085"/>
                    <a:pt x="374" y="1181"/>
                    <a:pt x="475" y="1181"/>
                  </a:cubicBezTo>
                  <a:cubicBezTo>
                    <a:pt x="497" y="1181"/>
                    <a:pt x="517" y="1176"/>
                    <a:pt x="536" y="1167"/>
                  </a:cubicBezTo>
                  <a:lnTo>
                    <a:pt x="1179" y="792"/>
                  </a:lnTo>
                  <a:cubicBezTo>
                    <a:pt x="1286" y="739"/>
                    <a:pt x="1232" y="471"/>
                    <a:pt x="1072" y="257"/>
                  </a:cubicBezTo>
                  <a:cubicBezTo>
                    <a:pt x="954" y="100"/>
                    <a:pt x="808" y="1"/>
                    <a:pt x="71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1"/>
            <p:cNvSpPr/>
            <p:nvPr/>
          </p:nvSpPr>
          <p:spPr>
            <a:xfrm>
              <a:off x="4603235" y="3512086"/>
              <a:ext cx="46201" cy="41285"/>
            </a:xfrm>
            <a:custGeom>
              <a:avLst/>
              <a:gdLst/>
              <a:ahLst/>
              <a:cxnLst/>
              <a:rect l="l" t="t" r="r" b="b"/>
              <a:pathLst>
                <a:path w="1607" h="1436" extrusionOk="0">
                  <a:moveTo>
                    <a:pt x="547" y="0"/>
                  </a:moveTo>
                  <a:cubicBezTo>
                    <a:pt x="488" y="0"/>
                    <a:pt x="446" y="18"/>
                    <a:pt x="428" y="54"/>
                  </a:cubicBezTo>
                  <a:lnTo>
                    <a:pt x="54" y="750"/>
                  </a:lnTo>
                  <a:cubicBezTo>
                    <a:pt x="0" y="857"/>
                    <a:pt x="161" y="1017"/>
                    <a:pt x="428" y="1231"/>
                  </a:cubicBezTo>
                  <a:cubicBezTo>
                    <a:pt x="621" y="1347"/>
                    <a:pt x="814" y="1435"/>
                    <a:pt x="927" y="1435"/>
                  </a:cubicBezTo>
                  <a:cubicBezTo>
                    <a:pt x="971" y="1435"/>
                    <a:pt x="1002" y="1422"/>
                    <a:pt x="1017" y="1392"/>
                  </a:cubicBezTo>
                  <a:lnTo>
                    <a:pt x="1553" y="803"/>
                  </a:lnTo>
                  <a:cubicBezTo>
                    <a:pt x="1606" y="750"/>
                    <a:pt x="1446" y="428"/>
                    <a:pt x="1071" y="214"/>
                  </a:cubicBezTo>
                  <a:cubicBezTo>
                    <a:pt x="857" y="72"/>
                    <a:pt x="666" y="0"/>
                    <a:pt x="54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1"/>
            <p:cNvSpPr/>
            <p:nvPr/>
          </p:nvSpPr>
          <p:spPr>
            <a:xfrm>
              <a:off x="4569368" y="3494376"/>
              <a:ext cx="35420" cy="35420"/>
            </a:xfrm>
            <a:custGeom>
              <a:avLst/>
              <a:gdLst/>
              <a:ahLst/>
              <a:cxnLst/>
              <a:rect l="l" t="t" r="r" b="b"/>
              <a:pathLst>
                <a:path w="1232" h="1232" extrusionOk="0">
                  <a:moveTo>
                    <a:pt x="556" y="1"/>
                  </a:moveTo>
                  <a:cubicBezTo>
                    <a:pt x="469" y="1"/>
                    <a:pt x="402" y="27"/>
                    <a:pt x="375" y="81"/>
                  </a:cubicBezTo>
                  <a:lnTo>
                    <a:pt x="54" y="777"/>
                  </a:lnTo>
                  <a:cubicBezTo>
                    <a:pt x="1" y="884"/>
                    <a:pt x="161" y="1044"/>
                    <a:pt x="375" y="1151"/>
                  </a:cubicBezTo>
                  <a:cubicBezTo>
                    <a:pt x="482" y="1205"/>
                    <a:pt x="576" y="1232"/>
                    <a:pt x="650" y="1232"/>
                  </a:cubicBezTo>
                  <a:cubicBezTo>
                    <a:pt x="723" y="1232"/>
                    <a:pt x="777" y="1205"/>
                    <a:pt x="803" y="1151"/>
                  </a:cubicBezTo>
                  <a:lnTo>
                    <a:pt x="1178" y="456"/>
                  </a:lnTo>
                  <a:cubicBezTo>
                    <a:pt x="1232" y="349"/>
                    <a:pt x="1071" y="188"/>
                    <a:pt x="857" y="81"/>
                  </a:cubicBezTo>
                  <a:cubicBezTo>
                    <a:pt x="750" y="27"/>
                    <a:pt x="643" y="1"/>
                    <a:pt x="55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1"/>
            <p:cNvSpPr/>
            <p:nvPr/>
          </p:nvSpPr>
          <p:spPr>
            <a:xfrm>
              <a:off x="4524747" y="3474999"/>
              <a:ext cx="43096" cy="37720"/>
            </a:xfrm>
            <a:custGeom>
              <a:avLst/>
              <a:gdLst/>
              <a:ahLst/>
              <a:cxnLst/>
              <a:rect l="l" t="t" r="r" b="b"/>
              <a:pathLst>
                <a:path w="1499" h="1312" extrusionOk="0">
                  <a:moveTo>
                    <a:pt x="521" y="1"/>
                  </a:moveTo>
                  <a:cubicBezTo>
                    <a:pt x="447" y="1"/>
                    <a:pt x="395" y="18"/>
                    <a:pt x="375" y="59"/>
                  </a:cubicBezTo>
                  <a:lnTo>
                    <a:pt x="54" y="755"/>
                  </a:lnTo>
                  <a:cubicBezTo>
                    <a:pt x="0" y="862"/>
                    <a:pt x="214" y="1023"/>
                    <a:pt x="482" y="1183"/>
                  </a:cubicBezTo>
                  <a:cubicBezTo>
                    <a:pt x="659" y="1272"/>
                    <a:pt x="819" y="1311"/>
                    <a:pt x="937" y="1311"/>
                  </a:cubicBezTo>
                  <a:cubicBezTo>
                    <a:pt x="1033" y="1311"/>
                    <a:pt x="1100" y="1285"/>
                    <a:pt x="1124" y="1237"/>
                  </a:cubicBezTo>
                  <a:lnTo>
                    <a:pt x="1445" y="541"/>
                  </a:lnTo>
                  <a:cubicBezTo>
                    <a:pt x="1499" y="434"/>
                    <a:pt x="1285" y="273"/>
                    <a:pt x="1017" y="112"/>
                  </a:cubicBezTo>
                  <a:cubicBezTo>
                    <a:pt x="819" y="46"/>
                    <a:pt x="641" y="1"/>
                    <a:pt x="521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1"/>
            <p:cNvSpPr/>
            <p:nvPr/>
          </p:nvSpPr>
          <p:spPr>
            <a:xfrm>
              <a:off x="4487804" y="3454989"/>
              <a:ext cx="38496" cy="35621"/>
            </a:xfrm>
            <a:custGeom>
              <a:avLst/>
              <a:gdLst/>
              <a:ahLst/>
              <a:cxnLst/>
              <a:rect l="l" t="t" r="r" b="b"/>
              <a:pathLst>
                <a:path w="1339" h="1239" extrusionOk="0">
                  <a:moveTo>
                    <a:pt x="745" y="1"/>
                  </a:moveTo>
                  <a:cubicBezTo>
                    <a:pt x="699" y="1"/>
                    <a:pt x="663" y="18"/>
                    <a:pt x="643" y="59"/>
                  </a:cubicBezTo>
                  <a:lnTo>
                    <a:pt x="107" y="594"/>
                  </a:lnTo>
                  <a:cubicBezTo>
                    <a:pt x="0" y="701"/>
                    <a:pt x="107" y="916"/>
                    <a:pt x="322" y="1076"/>
                  </a:cubicBezTo>
                  <a:cubicBezTo>
                    <a:pt x="494" y="1180"/>
                    <a:pt x="645" y="1239"/>
                    <a:pt x="744" y="1239"/>
                  </a:cubicBezTo>
                  <a:cubicBezTo>
                    <a:pt x="799" y="1239"/>
                    <a:pt x="838" y="1221"/>
                    <a:pt x="857" y="1183"/>
                  </a:cubicBezTo>
                  <a:lnTo>
                    <a:pt x="1232" y="487"/>
                  </a:lnTo>
                  <a:cubicBezTo>
                    <a:pt x="1339" y="434"/>
                    <a:pt x="1178" y="273"/>
                    <a:pt x="1017" y="113"/>
                  </a:cubicBezTo>
                  <a:cubicBezTo>
                    <a:pt x="918" y="46"/>
                    <a:pt x="819" y="1"/>
                    <a:pt x="745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1"/>
            <p:cNvSpPr/>
            <p:nvPr/>
          </p:nvSpPr>
          <p:spPr>
            <a:xfrm>
              <a:off x="4393906" y="3335101"/>
              <a:ext cx="155480" cy="170861"/>
            </a:xfrm>
            <a:custGeom>
              <a:avLst/>
              <a:gdLst/>
              <a:ahLst/>
              <a:cxnLst/>
              <a:rect l="l" t="t" r="r" b="b"/>
              <a:pathLst>
                <a:path w="5408" h="5943" extrusionOk="0">
                  <a:moveTo>
                    <a:pt x="5354" y="0"/>
                  </a:moveTo>
                  <a:lnTo>
                    <a:pt x="4337" y="107"/>
                  </a:lnTo>
                  <a:cubicBezTo>
                    <a:pt x="4391" y="696"/>
                    <a:pt x="4337" y="1124"/>
                    <a:pt x="4069" y="1606"/>
                  </a:cubicBezTo>
                  <a:cubicBezTo>
                    <a:pt x="3802" y="2088"/>
                    <a:pt x="3427" y="2516"/>
                    <a:pt x="2945" y="2944"/>
                  </a:cubicBezTo>
                  <a:cubicBezTo>
                    <a:pt x="2089" y="3747"/>
                    <a:pt x="1018" y="4443"/>
                    <a:pt x="1" y="5086"/>
                  </a:cubicBezTo>
                  <a:lnTo>
                    <a:pt x="536" y="5942"/>
                  </a:lnTo>
                  <a:cubicBezTo>
                    <a:pt x="1607" y="5246"/>
                    <a:pt x="2678" y="4550"/>
                    <a:pt x="3641" y="3694"/>
                  </a:cubicBezTo>
                  <a:cubicBezTo>
                    <a:pt x="4123" y="3212"/>
                    <a:pt x="4605" y="2730"/>
                    <a:pt x="4926" y="2088"/>
                  </a:cubicBezTo>
                  <a:cubicBezTo>
                    <a:pt x="5301" y="1499"/>
                    <a:pt x="5408" y="642"/>
                    <a:pt x="5354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1"/>
            <p:cNvSpPr/>
            <p:nvPr/>
          </p:nvSpPr>
          <p:spPr>
            <a:xfrm>
              <a:off x="4393906" y="3338177"/>
              <a:ext cx="126241" cy="143146"/>
            </a:xfrm>
            <a:custGeom>
              <a:avLst/>
              <a:gdLst/>
              <a:ahLst/>
              <a:cxnLst/>
              <a:rect l="l" t="t" r="r" b="b"/>
              <a:pathLst>
                <a:path w="4391" h="4979" fill="none" extrusionOk="0">
                  <a:moveTo>
                    <a:pt x="4337" y="0"/>
                  </a:moveTo>
                  <a:cubicBezTo>
                    <a:pt x="4391" y="589"/>
                    <a:pt x="4337" y="1017"/>
                    <a:pt x="4069" y="1499"/>
                  </a:cubicBezTo>
                  <a:cubicBezTo>
                    <a:pt x="3802" y="1981"/>
                    <a:pt x="3427" y="2409"/>
                    <a:pt x="2945" y="2837"/>
                  </a:cubicBezTo>
                  <a:cubicBezTo>
                    <a:pt x="2089" y="3640"/>
                    <a:pt x="1018" y="4336"/>
                    <a:pt x="1" y="4979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1"/>
            <p:cNvSpPr/>
            <p:nvPr/>
          </p:nvSpPr>
          <p:spPr>
            <a:xfrm>
              <a:off x="4409316" y="3335101"/>
              <a:ext cx="140070" cy="170861"/>
            </a:xfrm>
            <a:custGeom>
              <a:avLst/>
              <a:gdLst/>
              <a:ahLst/>
              <a:cxnLst/>
              <a:rect l="l" t="t" r="r" b="b"/>
              <a:pathLst>
                <a:path w="4872" h="5943" fill="none" extrusionOk="0">
                  <a:moveTo>
                    <a:pt x="0" y="5942"/>
                  </a:moveTo>
                  <a:cubicBezTo>
                    <a:pt x="1071" y="5246"/>
                    <a:pt x="2142" y="4550"/>
                    <a:pt x="3105" y="3694"/>
                  </a:cubicBezTo>
                  <a:cubicBezTo>
                    <a:pt x="3587" y="3212"/>
                    <a:pt x="4069" y="2730"/>
                    <a:pt x="4390" y="2088"/>
                  </a:cubicBezTo>
                  <a:cubicBezTo>
                    <a:pt x="4765" y="1499"/>
                    <a:pt x="4872" y="642"/>
                    <a:pt x="4818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1"/>
            <p:cNvSpPr/>
            <p:nvPr/>
          </p:nvSpPr>
          <p:spPr>
            <a:xfrm>
              <a:off x="4403164" y="3466661"/>
              <a:ext cx="32344" cy="33896"/>
            </a:xfrm>
            <a:custGeom>
              <a:avLst/>
              <a:gdLst/>
              <a:ahLst/>
              <a:cxnLst/>
              <a:rect l="l" t="t" r="r" b="b"/>
              <a:pathLst>
                <a:path w="1125" h="1179" extrusionOk="0">
                  <a:moveTo>
                    <a:pt x="495" y="1"/>
                  </a:moveTo>
                  <a:cubicBezTo>
                    <a:pt x="428" y="1"/>
                    <a:pt x="348" y="28"/>
                    <a:pt x="268" y="81"/>
                  </a:cubicBezTo>
                  <a:cubicBezTo>
                    <a:pt x="54" y="188"/>
                    <a:pt x="0" y="349"/>
                    <a:pt x="54" y="456"/>
                  </a:cubicBezTo>
                  <a:lnTo>
                    <a:pt x="482" y="1098"/>
                  </a:lnTo>
                  <a:cubicBezTo>
                    <a:pt x="509" y="1152"/>
                    <a:pt x="562" y="1179"/>
                    <a:pt x="629" y="1179"/>
                  </a:cubicBezTo>
                  <a:cubicBezTo>
                    <a:pt x="696" y="1179"/>
                    <a:pt x="776" y="1152"/>
                    <a:pt x="857" y="1098"/>
                  </a:cubicBezTo>
                  <a:cubicBezTo>
                    <a:pt x="1071" y="938"/>
                    <a:pt x="1124" y="777"/>
                    <a:pt x="1071" y="724"/>
                  </a:cubicBezTo>
                  <a:lnTo>
                    <a:pt x="643" y="81"/>
                  </a:lnTo>
                  <a:cubicBezTo>
                    <a:pt x="616" y="28"/>
                    <a:pt x="562" y="1"/>
                    <a:pt x="495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1"/>
            <p:cNvSpPr/>
            <p:nvPr/>
          </p:nvSpPr>
          <p:spPr>
            <a:xfrm>
              <a:off x="4433926" y="3445760"/>
              <a:ext cx="33896" cy="33494"/>
            </a:xfrm>
            <a:custGeom>
              <a:avLst/>
              <a:gdLst/>
              <a:ahLst/>
              <a:cxnLst/>
              <a:rect l="l" t="t" r="r" b="b"/>
              <a:pathLst>
                <a:path w="1179" h="1165" extrusionOk="0">
                  <a:moveTo>
                    <a:pt x="523" y="0"/>
                  </a:moveTo>
                  <a:cubicBezTo>
                    <a:pt x="434" y="0"/>
                    <a:pt x="314" y="46"/>
                    <a:pt x="215" y="112"/>
                  </a:cubicBezTo>
                  <a:cubicBezTo>
                    <a:pt x="54" y="219"/>
                    <a:pt x="1" y="380"/>
                    <a:pt x="54" y="487"/>
                  </a:cubicBezTo>
                  <a:lnTo>
                    <a:pt x="483" y="1129"/>
                  </a:lnTo>
                  <a:cubicBezTo>
                    <a:pt x="505" y="1152"/>
                    <a:pt x="554" y="1165"/>
                    <a:pt x="617" y="1165"/>
                  </a:cubicBezTo>
                  <a:cubicBezTo>
                    <a:pt x="704" y="1165"/>
                    <a:pt x="817" y="1139"/>
                    <a:pt x="911" y="1076"/>
                  </a:cubicBezTo>
                  <a:cubicBezTo>
                    <a:pt x="1071" y="915"/>
                    <a:pt x="1178" y="755"/>
                    <a:pt x="1125" y="648"/>
                  </a:cubicBezTo>
                  <a:lnTo>
                    <a:pt x="643" y="59"/>
                  </a:lnTo>
                  <a:cubicBezTo>
                    <a:pt x="623" y="18"/>
                    <a:pt x="579" y="0"/>
                    <a:pt x="52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1"/>
            <p:cNvSpPr/>
            <p:nvPr/>
          </p:nvSpPr>
          <p:spPr>
            <a:xfrm>
              <a:off x="4458565" y="3419339"/>
              <a:ext cx="43125" cy="39445"/>
            </a:xfrm>
            <a:custGeom>
              <a:avLst/>
              <a:gdLst/>
              <a:ahLst/>
              <a:cxnLst/>
              <a:rect l="l" t="t" r="r" b="b"/>
              <a:pathLst>
                <a:path w="1500" h="1372" extrusionOk="0">
                  <a:moveTo>
                    <a:pt x="844" y="0"/>
                  </a:moveTo>
                  <a:cubicBezTo>
                    <a:pt x="727" y="0"/>
                    <a:pt x="551" y="96"/>
                    <a:pt x="375" y="228"/>
                  </a:cubicBezTo>
                  <a:cubicBezTo>
                    <a:pt x="161" y="443"/>
                    <a:pt x="0" y="657"/>
                    <a:pt x="107" y="710"/>
                  </a:cubicBezTo>
                  <a:lnTo>
                    <a:pt x="589" y="1353"/>
                  </a:lnTo>
                  <a:cubicBezTo>
                    <a:pt x="602" y="1365"/>
                    <a:pt x="626" y="1372"/>
                    <a:pt x="659" y="1372"/>
                  </a:cubicBezTo>
                  <a:cubicBezTo>
                    <a:pt x="766" y="1372"/>
                    <a:pt x="961" y="1302"/>
                    <a:pt x="1124" y="1138"/>
                  </a:cubicBezTo>
                  <a:cubicBezTo>
                    <a:pt x="1392" y="924"/>
                    <a:pt x="1499" y="710"/>
                    <a:pt x="1446" y="603"/>
                  </a:cubicBezTo>
                  <a:lnTo>
                    <a:pt x="910" y="14"/>
                  </a:lnTo>
                  <a:cubicBezTo>
                    <a:pt x="891" y="5"/>
                    <a:pt x="869" y="0"/>
                    <a:pt x="84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1"/>
            <p:cNvSpPr/>
            <p:nvPr/>
          </p:nvSpPr>
          <p:spPr>
            <a:xfrm>
              <a:off x="4489328" y="3397575"/>
              <a:ext cx="36972" cy="31999"/>
            </a:xfrm>
            <a:custGeom>
              <a:avLst/>
              <a:gdLst/>
              <a:ahLst/>
              <a:cxnLst/>
              <a:rect l="l" t="t" r="r" b="b"/>
              <a:pathLst>
                <a:path w="1286" h="1113" extrusionOk="0">
                  <a:moveTo>
                    <a:pt x="473" y="1"/>
                  </a:moveTo>
                  <a:cubicBezTo>
                    <a:pt x="400" y="1"/>
                    <a:pt x="293" y="51"/>
                    <a:pt x="215" y="129"/>
                  </a:cubicBezTo>
                  <a:cubicBezTo>
                    <a:pt x="54" y="290"/>
                    <a:pt x="1" y="450"/>
                    <a:pt x="108" y="504"/>
                  </a:cubicBezTo>
                  <a:lnTo>
                    <a:pt x="643" y="1092"/>
                  </a:lnTo>
                  <a:cubicBezTo>
                    <a:pt x="670" y="1106"/>
                    <a:pt x="700" y="1113"/>
                    <a:pt x="733" y="1113"/>
                  </a:cubicBezTo>
                  <a:cubicBezTo>
                    <a:pt x="831" y="1113"/>
                    <a:pt x="951" y="1052"/>
                    <a:pt x="1072" y="932"/>
                  </a:cubicBezTo>
                  <a:cubicBezTo>
                    <a:pt x="1232" y="771"/>
                    <a:pt x="1286" y="557"/>
                    <a:pt x="1179" y="504"/>
                  </a:cubicBezTo>
                  <a:lnTo>
                    <a:pt x="536" y="22"/>
                  </a:lnTo>
                  <a:cubicBezTo>
                    <a:pt x="522" y="8"/>
                    <a:pt x="500" y="1"/>
                    <a:pt x="47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1"/>
            <p:cNvSpPr/>
            <p:nvPr/>
          </p:nvSpPr>
          <p:spPr>
            <a:xfrm>
              <a:off x="4509338" y="3365576"/>
              <a:ext cx="38525" cy="34471"/>
            </a:xfrm>
            <a:custGeom>
              <a:avLst/>
              <a:gdLst/>
              <a:ahLst/>
              <a:cxnLst/>
              <a:rect l="l" t="t" r="r" b="b"/>
              <a:pathLst>
                <a:path w="1340" h="1199" extrusionOk="0">
                  <a:moveTo>
                    <a:pt x="387" y="0"/>
                  </a:moveTo>
                  <a:cubicBezTo>
                    <a:pt x="294" y="0"/>
                    <a:pt x="201" y="146"/>
                    <a:pt x="108" y="332"/>
                  </a:cubicBezTo>
                  <a:cubicBezTo>
                    <a:pt x="1" y="546"/>
                    <a:pt x="1" y="760"/>
                    <a:pt x="108" y="814"/>
                  </a:cubicBezTo>
                  <a:lnTo>
                    <a:pt x="750" y="1188"/>
                  </a:lnTo>
                  <a:cubicBezTo>
                    <a:pt x="764" y="1195"/>
                    <a:pt x="779" y="1199"/>
                    <a:pt x="796" y="1199"/>
                  </a:cubicBezTo>
                  <a:cubicBezTo>
                    <a:pt x="910" y="1199"/>
                    <a:pt x="1085" y="1041"/>
                    <a:pt x="1178" y="760"/>
                  </a:cubicBezTo>
                  <a:cubicBezTo>
                    <a:pt x="1339" y="492"/>
                    <a:pt x="1286" y="171"/>
                    <a:pt x="1178" y="171"/>
                  </a:cubicBezTo>
                  <a:lnTo>
                    <a:pt x="429" y="11"/>
                  </a:lnTo>
                  <a:cubicBezTo>
                    <a:pt x="415" y="4"/>
                    <a:pt x="401" y="0"/>
                    <a:pt x="38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1"/>
            <p:cNvSpPr/>
            <p:nvPr/>
          </p:nvSpPr>
          <p:spPr>
            <a:xfrm>
              <a:off x="4517043" y="3333319"/>
              <a:ext cx="33896" cy="23345"/>
            </a:xfrm>
            <a:custGeom>
              <a:avLst/>
              <a:gdLst/>
              <a:ahLst/>
              <a:cxnLst/>
              <a:rect l="l" t="t" r="r" b="b"/>
              <a:pathLst>
                <a:path w="1179" h="812" extrusionOk="0">
                  <a:moveTo>
                    <a:pt x="998" y="0"/>
                  </a:moveTo>
                  <a:cubicBezTo>
                    <a:pt x="987" y="0"/>
                    <a:pt x="975" y="3"/>
                    <a:pt x="964" y="9"/>
                  </a:cubicBezTo>
                  <a:lnTo>
                    <a:pt x="215" y="62"/>
                  </a:lnTo>
                  <a:cubicBezTo>
                    <a:pt x="108" y="62"/>
                    <a:pt x="0" y="223"/>
                    <a:pt x="0" y="383"/>
                  </a:cubicBezTo>
                  <a:cubicBezTo>
                    <a:pt x="54" y="597"/>
                    <a:pt x="108" y="704"/>
                    <a:pt x="215" y="758"/>
                  </a:cubicBezTo>
                  <a:lnTo>
                    <a:pt x="1018" y="812"/>
                  </a:lnTo>
                  <a:cubicBezTo>
                    <a:pt x="1071" y="812"/>
                    <a:pt x="1178" y="597"/>
                    <a:pt x="1178" y="383"/>
                  </a:cubicBezTo>
                  <a:cubicBezTo>
                    <a:pt x="1178" y="192"/>
                    <a:pt x="1092" y="0"/>
                    <a:pt x="99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1"/>
            <p:cNvSpPr/>
            <p:nvPr/>
          </p:nvSpPr>
          <p:spPr>
            <a:xfrm>
              <a:off x="4535500" y="3327396"/>
              <a:ext cx="193947" cy="175461"/>
            </a:xfrm>
            <a:custGeom>
              <a:avLst/>
              <a:gdLst/>
              <a:ahLst/>
              <a:cxnLst/>
              <a:rect l="l" t="t" r="r" b="b"/>
              <a:pathLst>
                <a:path w="6746" h="6103" extrusionOk="0">
                  <a:moveTo>
                    <a:pt x="911" y="0"/>
                  </a:moveTo>
                  <a:lnTo>
                    <a:pt x="1" y="322"/>
                  </a:lnTo>
                  <a:cubicBezTo>
                    <a:pt x="215" y="1018"/>
                    <a:pt x="429" y="1767"/>
                    <a:pt x="750" y="2516"/>
                  </a:cubicBezTo>
                  <a:cubicBezTo>
                    <a:pt x="1018" y="3212"/>
                    <a:pt x="1339" y="3962"/>
                    <a:pt x="1928" y="4658"/>
                  </a:cubicBezTo>
                  <a:cubicBezTo>
                    <a:pt x="2249" y="4979"/>
                    <a:pt x="2677" y="5300"/>
                    <a:pt x="3106" y="5407"/>
                  </a:cubicBezTo>
                  <a:cubicBezTo>
                    <a:pt x="3587" y="5514"/>
                    <a:pt x="3962" y="5568"/>
                    <a:pt x="4337" y="5621"/>
                  </a:cubicBezTo>
                  <a:cubicBezTo>
                    <a:pt x="5086" y="5675"/>
                    <a:pt x="5729" y="5835"/>
                    <a:pt x="6371" y="6103"/>
                  </a:cubicBezTo>
                  <a:lnTo>
                    <a:pt x="6746" y="5193"/>
                  </a:lnTo>
                  <a:cubicBezTo>
                    <a:pt x="6050" y="4872"/>
                    <a:pt x="5247" y="4658"/>
                    <a:pt x="4444" y="4604"/>
                  </a:cubicBezTo>
                  <a:cubicBezTo>
                    <a:pt x="4069" y="4551"/>
                    <a:pt x="3694" y="4551"/>
                    <a:pt x="3427" y="4444"/>
                  </a:cubicBezTo>
                  <a:cubicBezTo>
                    <a:pt x="3106" y="4336"/>
                    <a:pt x="2892" y="4229"/>
                    <a:pt x="2677" y="3962"/>
                  </a:cubicBezTo>
                  <a:cubicBezTo>
                    <a:pt x="2249" y="3480"/>
                    <a:pt x="1928" y="2784"/>
                    <a:pt x="1660" y="2142"/>
                  </a:cubicBezTo>
                  <a:cubicBezTo>
                    <a:pt x="1393" y="1446"/>
                    <a:pt x="1179" y="750"/>
                    <a:pt x="911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1"/>
            <p:cNvSpPr/>
            <p:nvPr/>
          </p:nvSpPr>
          <p:spPr>
            <a:xfrm>
              <a:off x="4535500" y="3336625"/>
              <a:ext cx="183195" cy="166232"/>
            </a:xfrm>
            <a:custGeom>
              <a:avLst/>
              <a:gdLst/>
              <a:ahLst/>
              <a:cxnLst/>
              <a:rect l="l" t="t" r="r" b="b"/>
              <a:pathLst>
                <a:path w="6372" h="5782" fill="none" extrusionOk="0">
                  <a:moveTo>
                    <a:pt x="1" y="1"/>
                  </a:moveTo>
                  <a:cubicBezTo>
                    <a:pt x="215" y="750"/>
                    <a:pt x="429" y="1446"/>
                    <a:pt x="750" y="2195"/>
                  </a:cubicBezTo>
                  <a:cubicBezTo>
                    <a:pt x="1018" y="2891"/>
                    <a:pt x="1339" y="3641"/>
                    <a:pt x="1928" y="4337"/>
                  </a:cubicBezTo>
                  <a:cubicBezTo>
                    <a:pt x="2249" y="4658"/>
                    <a:pt x="2677" y="4979"/>
                    <a:pt x="3106" y="5086"/>
                  </a:cubicBezTo>
                  <a:cubicBezTo>
                    <a:pt x="3587" y="5193"/>
                    <a:pt x="3962" y="5247"/>
                    <a:pt x="4337" y="5300"/>
                  </a:cubicBezTo>
                  <a:cubicBezTo>
                    <a:pt x="5086" y="5354"/>
                    <a:pt x="5729" y="5514"/>
                    <a:pt x="6371" y="5782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1"/>
            <p:cNvSpPr/>
            <p:nvPr/>
          </p:nvSpPr>
          <p:spPr>
            <a:xfrm>
              <a:off x="4561663" y="3327396"/>
              <a:ext cx="167785" cy="149299"/>
            </a:xfrm>
            <a:custGeom>
              <a:avLst/>
              <a:gdLst/>
              <a:ahLst/>
              <a:cxnLst/>
              <a:rect l="l" t="t" r="r" b="b"/>
              <a:pathLst>
                <a:path w="5836" h="5193" fill="none" extrusionOk="0">
                  <a:moveTo>
                    <a:pt x="5836" y="5193"/>
                  </a:moveTo>
                  <a:cubicBezTo>
                    <a:pt x="5140" y="4872"/>
                    <a:pt x="4337" y="4658"/>
                    <a:pt x="3534" y="4604"/>
                  </a:cubicBezTo>
                  <a:cubicBezTo>
                    <a:pt x="3159" y="4551"/>
                    <a:pt x="2784" y="4551"/>
                    <a:pt x="2517" y="4444"/>
                  </a:cubicBezTo>
                  <a:cubicBezTo>
                    <a:pt x="2196" y="4336"/>
                    <a:pt x="1982" y="4229"/>
                    <a:pt x="1767" y="3962"/>
                  </a:cubicBezTo>
                  <a:cubicBezTo>
                    <a:pt x="1339" y="3480"/>
                    <a:pt x="1018" y="2784"/>
                    <a:pt x="750" y="2142"/>
                  </a:cubicBezTo>
                  <a:cubicBezTo>
                    <a:pt x="483" y="1446"/>
                    <a:pt x="269" y="750"/>
                    <a:pt x="1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1"/>
            <p:cNvSpPr/>
            <p:nvPr/>
          </p:nvSpPr>
          <p:spPr>
            <a:xfrm>
              <a:off x="4686323" y="3463355"/>
              <a:ext cx="32372" cy="34356"/>
            </a:xfrm>
            <a:custGeom>
              <a:avLst/>
              <a:gdLst/>
              <a:ahLst/>
              <a:cxnLst/>
              <a:rect l="l" t="t" r="r" b="b"/>
              <a:pathLst>
                <a:path w="1126" h="1195" extrusionOk="0">
                  <a:moveTo>
                    <a:pt x="399" y="1"/>
                  </a:moveTo>
                  <a:cubicBezTo>
                    <a:pt x="279" y="1"/>
                    <a:pt x="193" y="27"/>
                    <a:pt x="161" y="89"/>
                  </a:cubicBezTo>
                  <a:lnTo>
                    <a:pt x="1" y="892"/>
                  </a:lnTo>
                  <a:cubicBezTo>
                    <a:pt x="1" y="999"/>
                    <a:pt x="161" y="1106"/>
                    <a:pt x="376" y="1160"/>
                  </a:cubicBezTo>
                  <a:cubicBezTo>
                    <a:pt x="464" y="1182"/>
                    <a:pt x="544" y="1195"/>
                    <a:pt x="610" y="1195"/>
                  </a:cubicBezTo>
                  <a:cubicBezTo>
                    <a:pt x="704" y="1195"/>
                    <a:pt x="773" y="1169"/>
                    <a:pt x="804" y="1106"/>
                  </a:cubicBezTo>
                  <a:lnTo>
                    <a:pt x="1072" y="357"/>
                  </a:lnTo>
                  <a:cubicBezTo>
                    <a:pt x="1125" y="250"/>
                    <a:pt x="964" y="89"/>
                    <a:pt x="697" y="36"/>
                  </a:cubicBezTo>
                  <a:cubicBezTo>
                    <a:pt x="586" y="14"/>
                    <a:pt x="484" y="1"/>
                    <a:pt x="39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1"/>
            <p:cNvSpPr/>
            <p:nvPr/>
          </p:nvSpPr>
          <p:spPr>
            <a:xfrm>
              <a:off x="4641703" y="3455132"/>
              <a:ext cx="29268" cy="34299"/>
            </a:xfrm>
            <a:custGeom>
              <a:avLst/>
              <a:gdLst/>
              <a:ahLst/>
              <a:cxnLst/>
              <a:rect l="l" t="t" r="r" b="b"/>
              <a:pathLst>
                <a:path w="1018" h="1193" extrusionOk="0">
                  <a:moveTo>
                    <a:pt x="589" y="1"/>
                  </a:moveTo>
                  <a:cubicBezTo>
                    <a:pt x="322" y="1"/>
                    <a:pt x="161" y="54"/>
                    <a:pt x="161" y="161"/>
                  </a:cubicBezTo>
                  <a:lnTo>
                    <a:pt x="0" y="911"/>
                  </a:lnTo>
                  <a:cubicBezTo>
                    <a:pt x="0" y="1018"/>
                    <a:pt x="215" y="1178"/>
                    <a:pt x="482" y="1178"/>
                  </a:cubicBezTo>
                  <a:cubicBezTo>
                    <a:pt x="522" y="1188"/>
                    <a:pt x="561" y="1192"/>
                    <a:pt x="599" y="1192"/>
                  </a:cubicBezTo>
                  <a:cubicBezTo>
                    <a:pt x="768" y="1192"/>
                    <a:pt x="911" y="1105"/>
                    <a:pt x="911" y="1018"/>
                  </a:cubicBezTo>
                  <a:lnTo>
                    <a:pt x="1018" y="268"/>
                  </a:lnTo>
                  <a:cubicBezTo>
                    <a:pt x="1018" y="161"/>
                    <a:pt x="857" y="54"/>
                    <a:pt x="58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1"/>
            <p:cNvSpPr/>
            <p:nvPr/>
          </p:nvSpPr>
          <p:spPr>
            <a:xfrm>
              <a:off x="4589378" y="3439435"/>
              <a:ext cx="44649" cy="40739"/>
            </a:xfrm>
            <a:custGeom>
              <a:avLst/>
              <a:gdLst/>
              <a:ahLst/>
              <a:cxnLst/>
              <a:rect l="l" t="t" r="r" b="b"/>
              <a:pathLst>
                <a:path w="1553" h="1417" extrusionOk="0">
                  <a:moveTo>
                    <a:pt x="692" y="1"/>
                  </a:moveTo>
                  <a:cubicBezTo>
                    <a:pt x="674" y="1"/>
                    <a:pt x="657" y="4"/>
                    <a:pt x="643" y="11"/>
                  </a:cubicBezTo>
                  <a:lnTo>
                    <a:pt x="54" y="547"/>
                  </a:lnTo>
                  <a:cubicBezTo>
                    <a:pt x="0" y="600"/>
                    <a:pt x="107" y="921"/>
                    <a:pt x="536" y="1189"/>
                  </a:cubicBezTo>
                  <a:cubicBezTo>
                    <a:pt x="765" y="1353"/>
                    <a:pt x="1015" y="1416"/>
                    <a:pt x="1174" y="1416"/>
                  </a:cubicBezTo>
                  <a:cubicBezTo>
                    <a:pt x="1274" y="1416"/>
                    <a:pt x="1339" y="1391"/>
                    <a:pt x="1339" y="1349"/>
                  </a:cubicBezTo>
                  <a:lnTo>
                    <a:pt x="1553" y="600"/>
                  </a:lnTo>
                  <a:cubicBezTo>
                    <a:pt x="1553" y="493"/>
                    <a:pt x="1392" y="386"/>
                    <a:pt x="1178" y="225"/>
                  </a:cubicBezTo>
                  <a:cubicBezTo>
                    <a:pt x="993" y="133"/>
                    <a:pt x="808" y="1"/>
                    <a:pt x="69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4566291" y="3408672"/>
              <a:ext cx="36972" cy="34471"/>
            </a:xfrm>
            <a:custGeom>
              <a:avLst/>
              <a:gdLst/>
              <a:ahLst/>
              <a:cxnLst/>
              <a:rect l="l" t="t" r="r" b="b"/>
              <a:pathLst>
                <a:path w="1286" h="1199" extrusionOk="0">
                  <a:moveTo>
                    <a:pt x="848" y="0"/>
                  </a:moveTo>
                  <a:cubicBezTo>
                    <a:pt x="833" y="0"/>
                    <a:pt x="818" y="4"/>
                    <a:pt x="803" y="11"/>
                  </a:cubicBezTo>
                  <a:lnTo>
                    <a:pt x="108" y="332"/>
                  </a:lnTo>
                  <a:cubicBezTo>
                    <a:pt x="0" y="385"/>
                    <a:pt x="0" y="599"/>
                    <a:pt x="161" y="867"/>
                  </a:cubicBezTo>
                  <a:cubicBezTo>
                    <a:pt x="254" y="1053"/>
                    <a:pt x="428" y="1199"/>
                    <a:pt x="507" y="1199"/>
                  </a:cubicBezTo>
                  <a:cubicBezTo>
                    <a:pt x="519" y="1199"/>
                    <a:pt x="529" y="1195"/>
                    <a:pt x="536" y="1188"/>
                  </a:cubicBezTo>
                  <a:lnTo>
                    <a:pt x="1232" y="760"/>
                  </a:lnTo>
                  <a:cubicBezTo>
                    <a:pt x="1285" y="706"/>
                    <a:pt x="1285" y="492"/>
                    <a:pt x="1178" y="332"/>
                  </a:cubicBezTo>
                  <a:cubicBezTo>
                    <a:pt x="1085" y="146"/>
                    <a:pt x="952" y="0"/>
                    <a:pt x="84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1"/>
            <p:cNvSpPr/>
            <p:nvPr/>
          </p:nvSpPr>
          <p:spPr>
            <a:xfrm>
              <a:off x="4547834" y="3364081"/>
              <a:ext cx="38496" cy="40538"/>
            </a:xfrm>
            <a:custGeom>
              <a:avLst/>
              <a:gdLst/>
              <a:ahLst/>
              <a:cxnLst/>
              <a:rect l="l" t="t" r="r" b="b"/>
              <a:pathLst>
                <a:path w="1339" h="1410" extrusionOk="0">
                  <a:moveTo>
                    <a:pt x="891" y="1"/>
                  </a:moveTo>
                  <a:cubicBezTo>
                    <a:pt x="879" y="1"/>
                    <a:pt x="868" y="4"/>
                    <a:pt x="857" y="9"/>
                  </a:cubicBezTo>
                  <a:lnTo>
                    <a:pt x="107" y="277"/>
                  </a:lnTo>
                  <a:cubicBezTo>
                    <a:pt x="0" y="277"/>
                    <a:pt x="0" y="598"/>
                    <a:pt x="107" y="919"/>
                  </a:cubicBezTo>
                  <a:cubicBezTo>
                    <a:pt x="251" y="1207"/>
                    <a:pt x="395" y="1409"/>
                    <a:pt x="501" y="1409"/>
                  </a:cubicBezTo>
                  <a:cubicBezTo>
                    <a:pt x="513" y="1409"/>
                    <a:pt x="524" y="1407"/>
                    <a:pt x="535" y="1401"/>
                  </a:cubicBezTo>
                  <a:lnTo>
                    <a:pt x="1285" y="1080"/>
                  </a:lnTo>
                  <a:cubicBezTo>
                    <a:pt x="1338" y="1080"/>
                    <a:pt x="1338" y="812"/>
                    <a:pt x="1231" y="491"/>
                  </a:cubicBezTo>
                  <a:cubicBezTo>
                    <a:pt x="1135" y="203"/>
                    <a:pt x="996" y="1"/>
                    <a:pt x="891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1"/>
            <p:cNvSpPr/>
            <p:nvPr/>
          </p:nvSpPr>
          <p:spPr>
            <a:xfrm>
              <a:off x="4533976" y="3325556"/>
              <a:ext cx="36972" cy="31395"/>
            </a:xfrm>
            <a:custGeom>
              <a:avLst/>
              <a:gdLst/>
              <a:ahLst/>
              <a:cxnLst/>
              <a:rect l="l" t="t" r="r" b="b"/>
              <a:pathLst>
                <a:path w="1286" h="1092" extrusionOk="0">
                  <a:moveTo>
                    <a:pt x="952" y="1"/>
                  </a:moveTo>
                  <a:cubicBezTo>
                    <a:pt x="938" y="1"/>
                    <a:pt x="924" y="4"/>
                    <a:pt x="910" y="11"/>
                  </a:cubicBezTo>
                  <a:lnTo>
                    <a:pt x="161" y="225"/>
                  </a:lnTo>
                  <a:cubicBezTo>
                    <a:pt x="54" y="279"/>
                    <a:pt x="0" y="493"/>
                    <a:pt x="107" y="707"/>
                  </a:cubicBezTo>
                  <a:cubicBezTo>
                    <a:pt x="154" y="940"/>
                    <a:pt x="282" y="1092"/>
                    <a:pt x="385" y="1092"/>
                  </a:cubicBezTo>
                  <a:cubicBezTo>
                    <a:pt x="400" y="1092"/>
                    <a:pt x="415" y="1088"/>
                    <a:pt x="429" y="1082"/>
                  </a:cubicBezTo>
                  <a:lnTo>
                    <a:pt x="1178" y="867"/>
                  </a:lnTo>
                  <a:cubicBezTo>
                    <a:pt x="1285" y="814"/>
                    <a:pt x="1285" y="600"/>
                    <a:pt x="1232" y="386"/>
                  </a:cubicBezTo>
                  <a:cubicBezTo>
                    <a:pt x="1138" y="153"/>
                    <a:pt x="1045" y="1"/>
                    <a:pt x="95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1"/>
            <p:cNvSpPr/>
            <p:nvPr/>
          </p:nvSpPr>
          <p:spPr>
            <a:xfrm>
              <a:off x="4695580" y="3299681"/>
              <a:ext cx="143146" cy="167785"/>
            </a:xfrm>
            <a:custGeom>
              <a:avLst/>
              <a:gdLst/>
              <a:ahLst/>
              <a:cxnLst/>
              <a:rect l="l" t="t" r="r" b="b"/>
              <a:pathLst>
                <a:path w="4979" h="5836" extrusionOk="0">
                  <a:moveTo>
                    <a:pt x="375" y="1"/>
                  </a:moveTo>
                  <a:lnTo>
                    <a:pt x="0" y="911"/>
                  </a:lnTo>
                  <a:cubicBezTo>
                    <a:pt x="535" y="1125"/>
                    <a:pt x="1071" y="1339"/>
                    <a:pt x="1499" y="1607"/>
                  </a:cubicBezTo>
                  <a:cubicBezTo>
                    <a:pt x="1927" y="1874"/>
                    <a:pt x="2355" y="2303"/>
                    <a:pt x="2677" y="2677"/>
                  </a:cubicBezTo>
                  <a:cubicBezTo>
                    <a:pt x="2998" y="3106"/>
                    <a:pt x="3265" y="3587"/>
                    <a:pt x="3480" y="4123"/>
                  </a:cubicBezTo>
                  <a:lnTo>
                    <a:pt x="3801" y="4926"/>
                  </a:lnTo>
                  <a:cubicBezTo>
                    <a:pt x="3908" y="5086"/>
                    <a:pt x="3961" y="5247"/>
                    <a:pt x="4122" y="5461"/>
                  </a:cubicBezTo>
                  <a:cubicBezTo>
                    <a:pt x="4283" y="5622"/>
                    <a:pt x="4550" y="5782"/>
                    <a:pt x="4818" y="5836"/>
                  </a:cubicBezTo>
                  <a:lnTo>
                    <a:pt x="4979" y="4872"/>
                  </a:lnTo>
                  <a:cubicBezTo>
                    <a:pt x="4979" y="4872"/>
                    <a:pt x="4925" y="4819"/>
                    <a:pt x="4871" y="4819"/>
                  </a:cubicBezTo>
                  <a:cubicBezTo>
                    <a:pt x="4871" y="4765"/>
                    <a:pt x="4764" y="4658"/>
                    <a:pt x="4711" y="4497"/>
                  </a:cubicBezTo>
                  <a:lnTo>
                    <a:pt x="4390" y="3695"/>
                  </a:lnTo>
                  <a:cubicBezTo>
                    <a:pt x="4122" y="3159"/>
                    <a:pt x="3854" y="2570"/>
                    <a:pt x="3426" y="2089"/>
                  </a:cubicBezTo>
                  <a:cubicBezTo>
                    <a:pt x="3051" y="1607"/>
                    <a:pt x="2623" y="1125"/>
                    <a:pt x="2034" y="804"/>
                  </a:cubicBezTo>
                  <a:cubicBezTo>
                    <a:pt x="1499" y="429"/>
                    <a:pt x="910" y="215"/>
                    <a:pt x="375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1"/>
            <p:cNvSpPr/>
            <p:nvPr/>
          </p:nvSpPr>
          <p:spPr>
            <a:xfrm>
              <a:off x="4695580" y="3325844"/>
              <a:ext cx="138518" cy="141622"/>
            </a:xfrm>
            <a:custGeom>
              <a:avLst/>
              <a:gdLst/>
              <a:ahLst/>
              <a:cxnLst/>
              <a:rect l="l" t="t" r="r" b="b"/>
              <a:pathLst>
                <a:path w="4818" h="4926" fill="none" extrusionOk="0">
                  <a:moveTo>
                    <a:pt x="0" y="1"/>
                  </a:moveTo>
                  <a:cubicBezTo>
                    <a:pt x="535" y="215"/>
                    <a:pt x="1071" y="429"/>
                    <a:pt x="1499" y="697"/>
                  </a:cubicBezTo>
                  <a:cubicBezTo>
                    <a:pt x="1927" y="964"/>
                    <a:pt x="2355" y="1393"/>
                    <a:pt x="2677" y="1767"/>
                  </a:cubicBezTo>
                  <a:cubicBezTo>
                    <a:pt x="2998" y="2196"/>
                    <a:pt x="3265" y="2677"/>
                    <a:pt x="3480" y="3213"/>
                  </a:cubicBezTo>
                  <a:lnTo>
                    <a:pt x="3801" y="4016"/>
                  </a:lnTo>
                  <a:cubicBezTo>
                    <a:pt x="3908" y="4176"/>
                    <a:pt x="3961" y="4337"/>
                    <a:pt x="4122" y="4551"/>
                  </a:cubicBezTo>
                  <a:cubicBezTo>
                    <a:pt x="4283" y="4712"/>
                    <a:pt x="4550" y="4872"/>
                    <a:pt x="4818" y="4926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1"/>
            <p:cNvSpPr/>
            <p:nvPr/>
          </p:nvSpPr>
          <p:spPr>
            <a:xfrm>
              <a:off x="4706333" y="3299681"/>
              <a:ext cx="132394" cy="140099"/>
            </a:xfrm>
            <a:custGeom>
              <a:avLst/>
              <a:gdLst/>
              <a:ahLst/>
              <a:cxnLst/>
              <a:rect l="l" t="t" r="r" b="b"/>
              <a:pathLst>
                <a:path w="4605" h="4873" fill="none" extrusionOk="0">
                  <a:moveTo>
                    <a:pt x="4605" y="4872"/>
                  </a:moveTo>
                  <a:cubicBezTo>
                    <a:pt x="4605" y="4872"/>
                    <a:pt x="4551" y="4819"/>
                    <a:pt x="4497" y="4819"/>
                  </a:cubicBezTo>
                  <a:cubicBezTo>
                    <a:pt x="4497" y="4765"/>
                    <a:pt x="4390" y="4658"/>
                    <a:pt x="4337" y="4497"/>
                  </a:cubicBezTo>
                  <a:lnTo>
                    <a:pt x="4016" y="3695"/>
                  </a:lnTo>
                  <a:cubicBezTo>
                    <a:pt x="3748" y="3159"/>
                    <a:pt x="3480" y="2570"/>
                    <a:pt x="3052" y="2089"/>
                  </a:cubicBezTo>
                  <a:cubicBezTo>
                    <a:pt x="2677" y="1607"/>
                    <a:pt x="2249" y="1125"/>
                    <a:pt x="1660" y="804"/>
                  </a:cubicBezTo>
                  <a:cubicBezTo>
                    <a:pt x="1125" y="429"/>
                    <a:pt x="536" y="215"/>
                    <a:pt x="1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1"/>
            <p:cNvSpPr/>
            <p:nvPr/>
          </p:nvSpPr>
          <p:spPr>
            <a:xfrm>
              <a:off x="4804830" y="3427015"/>
              <a:ext cx="33896" cy="30676"/>
            </a:xfrm>
            <a:custGeom>
              <a:avLst/>
              <a:gdLst/>
              <a:ahLst/>
              <a:cxnLst/>
              <a:rect l="l" t="t" r="r" b="b"/>
              <a:pathLst>
                <a:path w="1179" h="1067" extrusionOk="0">
                  <a:moveTo>
                    <a:pt x="867" y="1"/>
                  </a:moveTo>
                  <a:cubicBezTo>
                    <a:pt x="845" y="1"/>
                    <a:pt x="823" y="5"/>
                    <a:pt x="804" y="15"/>
                  </a:cubicBezTo>
                  <a:lnTo>
                    <a:pt x="108" y="283"/>
                  </a:lnTo>
                  <a:cubicBezTo>
                    <a:pt x="1" y="336"/>
                    <a:pt x="1" y="550"/>
                    <a:pt x="108" y="764"/>
                  </a:cubicBezTo>
                  <a:cubicBezTo>
                    <a:pt x="191" y="932"/>
                    <a:pt x="373" y="1066"/>
                    <a:pt x="474" y="1066"/>
                  </a:cubicBezTo>
                  <a:cubicBezTo>
                    <a:pt x="502" y="1066"/>
                    <a:pt x="524" y="1056"/>
                    <a:pt x="536" y="1032"/>
                  </a:cubicBezTo>
                  <a:lnTo>
                    <a:pt x="1071" y="443"/>
                  </a:lnTo>
                  <a:cubicBezTo>
                    <a:pt x="1125" y="336"/>
                    <a:pt x="1179" y="283"/>
                    <a:pt x="1125" y="176"/>
                  </a:cubicBezTo>
                  <a:cubicBezTo>
                    <a:pt x="1081" y="88"/>
                    <a:pt x="966" y="1"/>
                    <a:pt x="86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1"/>
            <p:cNvSpPr/>
            <p:nvPr/>
          </p:nvSpPr>
          <p:spPr>
            <a:xfrm>
              <a:off x="4791001" y="3393176"/>
              <a:ext cx="35420" cy="28520"/>
            </a:xfrm>
            <a:custGeom>
              <a:avLst/>
              <a:gdLst/>
              <a:ahLst/>
              <a:cxnLst/>
              <a:rect l="l" t="t" r="r" b="b"/>
              <a:pathLst>
                <a:path w="1232" h="992" extrusionOk="0">
                  <a:moveTo>
                    <a:pt x="858" y="1"/>
                  </a:moveTo>
                  <a:cubicBezTo>
                    <a:pt x="840" y="1"/>
                    <a:pt x="821" y="5"/>
                    <a:pt x="803" y="14"/>
                  </a:cubicBezTo>
                  <a:lnTo>
                    <a:pt x="107" y="389"/>
                  </a:lnTo>
                  <a:cubicBezTo>
                    <a:pt x="0" y="443"/>
                    <a:pt x="0" y="603"/>
                    <a:pt x="54" y="764"/>
                  </a:cubicBezTo>
                  <a:cubicBezTo>
                    <a:pt x="142" y="896"/>
                    <a:pt x="230" y="992"/>
                    <a:pt x="318" y="992"/>
                  </a:cubicBezTo>
                  <a:cubicBezTo>
                    <a:pt x="337" y="992"/>
                    <a:pt x="356" y="987"/>
                    <a:pt x="375" y="978"/>
                  </a:cubicBezTo>
                  <a:lnTo>
                    <a:pt x="1071" y="657"/>
                  </a:lnTo>
                  <a:cubicBezTo>
                    <a:pt x="1178" y="657"/>
                    <a:pt x="1231" y="443"/>
                    <a:pt x="1124" y="282"/>
                  </a:cubicBezTo>
                  <a:cubicBezTo>
                    <a:pt x="1035" y="105"/>
                    <a:pt x="947" y="1"/>
                    <a:pt x="85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1"/>
            <p:cNvSpPr/>
            <p:nvPr/>
          </p:nvSpPr>
          <p:spPr>
            <a:xfrm>
              <a:off x="4770991" y="3357785"/>
              <a:ext cx="40020" cy="37663"/>
            </a:xfrm>
            <a:custGeom>
              <a:avLst/>
              <a:gdLst/>
              <a:ahLst/>
              <a:cxnLst/>
              <a:rect l="l" t="t" r="r" b="b"/>
              <a:pathLst>
                <a:path w="1392" h="1310" extrusionOk="0">
                  <a:moveTo>
                    <a:pt x="758" y="1"/>
                  </a:moveTo>
                  <a:cubicBezTo>
                    <a:pt x="735" y="1"/>
                    <a:pt x="714" y="5"/>
                    <a:pt x="696" y="14"/>
                  </a:cubicBezTo>
                  <a:lnTo>
                    <a:pt x="107" y="496"/>
                  </a:lnTo>
                  <a:cubicBezTo>
                    <a:pt x="0" y="603"/>
                    <a:pt x="54" y="817"/>
                    <a:pt x="214" y="978"/>
                  </a:cubicBezTo>
                  <a:cubicBezTo>
                    <a:pt x="354" y="1164"/>
                    <a:pt x="493" y="1309"/>
                    <a:pt x="598" y="1309"/>
                  </a:cubicBezTo>
                  <a:cubicBezTo>
                    <a:pt x="613" y="1309"/>
                    <a:pt x="628" y="1306"/>
                    <a:pt x="642" y="1299"/>
                  </a:cubicBezTo>
                  <a:lnTo>
                    <a:pt x="1338" y="924"/>
                  </a:lnTo>
                  <a:cubicBezTo>
                    <a:pt x="1392" y="871"/>
                    <a:pt x="1338" y="603"/>
                    <a:pt x="1178" y="335"/>
                  </a:cubicBezTo>
                  <a:cubicBezTo>
                    <a:pt x="1044" y="112"/>
                    <a:pt x="873" y="1"/>
                    <a:pt x="75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1"/>
            <p:cNvSpPr/>
            <p:nvPr/>
          </p:nvSpPr>
          <p:spPr>
            <a:xfrm>
              <a:off x="4750981" y="3333491"/>
              <a:ext cx="35420" cy="32545"/>
            </a:xfrm>
            <a:custGeom>
              <a:avLst/>
              <a:gdLst/>
              <a:ahLst/>
              <a:cxnLst/>
              <a:rect l="l" t="t" r="r" b="b"/>
              <a:pathLst>
                <a:path w="1232" h="1132" extrusionOk="0">
                  <a:moveTo>
                    <a:pt x="721" y="0"/>
                  </a:moveTo>
                  <a:cubicBezTo>
                    <a:pt x="672" y="0"/>
                    <a:pt x="627" y="18"/>
                    <a:pt x="589" y="56"/>
                  </a:cubicBezTo>
                  <a:lnTo>
                    <a:pt x="107" y="645"/>
                  </a:lnTo>
                  <a:cubicBezTo>
                    <a:pt x="0" y="752"/>
                    <a:pt x="54" y="913"/>
                    <a:pt x="214" y="1020"/>
                  </a:cubicBezTo>
                  <a:cubicBezTo>
                    <a:pt x="281" y="1086"/>
                    <a:pt x="367" y="1132"/>
                    <a:pt x="436" y="1132"/>
                  </a:cubicBezTo>
                  <a:cubicBezTo>
                    <a:pt x="479" y="1132"/>
                    <a:pt x="515" y="1114"/>
                    <a:pt x="536" y="1073"/>
                  </a:cubicBezTo>
                  <a:lnTo>
                    <a:pt x="1124" y="538"/>
                  </a:lnTo>
                  <a:cubicBezTo>
                    <a:pt x="1231" y="484"/>
                    <a:pt x="1178" y="324"/>
                    <a:pt x="1017" y="163"/>
                  </a:cubicBezTo>
                  <a:cubicBezTo>
                    <a:pt x="914" y="59"/>
                    <a:pt x="810" y="0"/>
                    <a:pt x="72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1"/>
            <p:cNvSpPr/>
            <p:nvPr/>
          </p:nvSpPr>
          <p:spPr>
            <a:xfrm>
              <a:off x="4721743" y="3310980"/>
              <a:ext cx="38496" cy="35909"/>
            </a:xfrm>
            <a:custGeom>
              <a:avLst/>
              <a:gdLst/>
              <a:ahLst/>
              <a:cxnLst/>
              <a:rect l="l" t="t" r="r" b="b"/>
              <a:pathLst>
                <a:path w="1339" h="1249" extrusionOk="0">
                  <a:moveTo>
                    <a:pt x="533" y="1"/>
                  </a:moveTo>
                  <a:cubicBezTo>
                    <a:pt x="456" y="1"/>
                    <a:pt x="397" y="14"/>
                    <a:pt x="375" y="36"/>
                  </a:cubicBezTo>
                  <a:lnTo>
                    <a:pt x="54" y="786"/>
                  </a:lnTo>
                  <a:cubicBezTo>
                    <a:pt x="0" y="893"/>
                    <a:pt x="161" y="1053"/>
                    <a:pt x="375" y="1160"/>
                  </a:cubicBezTo>
                  <a:cubicBezTo>
                    <a:pt x="469" y="1223"/>
                    <a:pt x="581" y="1249"/>
                    <a:pt x="669" y="1249"/>
                  </a:cubicBezTo>
                  <a:cubicBezTo>
                    <a:pt x="731" y="1249"/>
                    <a:pt x="781" y="1236"/>
                    <a:pt x="803" y="1214"/>
                  </a:cubicBezTo>
                  <a:lnTo>
                    <a:pt x="1285" y="571"/>
                  </a:lnTo>
                  <a:cubicBezTo>
                    <a:pt x="1338" y="464"/>
                    <a:pt x="1178" y="250"/>
                    <a:pt x="910" y="90"/>
                  </a:cubicBezTo>
                  <a:cubicBezTo>
                    <a:pt x="785" y="27"/>
                    <a:pt x="641" y="1"/>
                    <a:pt x="53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1"/>
            <p:cNvSpPr/>
            <p:nvPr/>
          </p:nvSpPr>
          <p:spPr>
            <a:xfrm>
              <a:off x="4694028" y="3297525"/>
              <a:ext cx="29268" cy="33982"/>
            </a:xfrm>
            <a:custGeom>
              <a:avLst/>
              <a:gdLst/>
              <a:ahLst/>
              <a:cxnLst/>
              <a:rect l="l" t="t" r="r" b="b"/>
              <a:pathLst>
                <a:path w="1018" h="1182" extrusionOk="0">
                  <a:moveTo>
                    <a:pt x="558" y="0"/>
                  </a:moveTo>
                  <a:cubicBezTo>
                    <a:pt x="451" y="0"/>
                    <a:pt x="360" y="38"/>
                    <a:pt x="322" y="76"/>
                  </a:cubicBezTo>
                  <a:lnTo>
                    <a:pt x="1" y="825"/>
                  </a:lnTo>
                  <a:cubicBezTo>
                    <a:pt x="1" y="932"/>
                    <a:pt x="108" y="1039"/>
                    <a:pt x="268" y="1146"/>
                  </a:cubicBezTo>
                  <a:cubicBezTo>
                    <a:pt x="357" y="1169"/>
                    <a:pt x="436" y="1182"/>
                    <a:pt x="499" y="1182"/>
                  </a:cubicBezTo>
                  <a:cubicBezTo>
                    <a:pt x="588" y="1182"/>
                    <a:pt x="643" y="1156"/>
                    <a:pt x="643" y="1093"/>
                  </a:cubicBezTo>
                  <a:lnTo>
                    <a:pt x="964" y="344"/>
                  </a:lnTo>
                  <a:cubicBezTo>
                    <a:pt x="1018" y="236"/>
                    <a:pt x="911" y="129"/>
                    <a:pt x="696" y="22"/>
                  </a:cubicBezTo>
                  <a:cubicBezTo>
                    <a:pt x="649" y="7"/>
                    <a:pt x="602" y="0"/>
                    <a:pt x="55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1"/>
            <p:cNvSpPr/>
            <p:nvPr/>
          </p:nvSpPr>
          <p:spPr>
            <a:xfrm>
              <a:off x="4652484" y="3248909"/>
              <a:ext cx="56954" cy="189319"/>
            </a:xfrm>
            <a:custGeom>
              <a:avLst/>
              <a:gdLst/>
              <a:ahLst/>
              <a:cxnLst/>
              <a:rect l="l" t="t" r="r" b="b"/>
              <a:pathLst>
                <a:path w="1981" h="6585" extrusionOk="0">
                  <a:moveTo>
                    <a:pt x="1124" y="0"/>
                  </a:moveTo>
                  <a:lnTo>
                    <a:pt x="161" y="375"/>
                  </a:lnTo>
                  <a:cubicBezTo>
                    <a:pt x="428" y="964"/>
                    <a:pt x="643" y="1339"/>
                    <a:pt x="803" y="1820"/>
                  </a:cubicBezTo>
                  <a:cubicBezTo>
                    <a:pt x="910" y="2302"/>
                    <a:pt x="964" y="2784"/>
                    <a:pt x="910" y="3266"/>
                  </a:cubicBezTo>
                  <a:cubicBezTo>
                    <a:pt x="857" y="4229"/>
                    <a:pt x="482" y="5193"/>
                    <a:pt x="0" y="6103"/>
                  </a:cubicBezTo>
                  <a:lnTo>
                    <a:pt x="910" y="6585"/>
                  </a:lnTo>
                  <a:cubicBezTo>
                    <a:pt x="1446" y="5621"/>
                    <a:pt x="1874" y="4497"/>
                    <a:pt x="1927" y="3319"/>
                  </a:cubicBezTo>
                  <a:cubicBezTo>
                    <a:pt x="1981" y="2730"/>
                    <a:pt x="1927" y="2142"/>
                    <a:pt x="1767" y="1553"/>
                  </a:cubicBezTo>
                  <a:cubicBezTo>
                    <a:pt x="1606" y="964"/>
                    <a:pt x="1285" y="429"/>
                    <a:pt x="1124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4652484" y="3259690"/>
              <a:ext cx="27715" cy="164680"/>
            </a:xfrm>
            <a:custGeom>
              <a:avLst/>
              <a:gdLst/>
              <a:ahLst/>
              <a:cxnLst/>
              <a:rect l="l" t="t" r="r" b="b"/>
              <a:pathLst>
                <a:path w="964" h="5728" fill="none" extrusionOk="0">
                  <a:moveTo>
                    <a:pt x="161" y="0"/>
                  </a:moveTo>
                  <a:cubicBezTo>
                    <a:pt x="428" y="589"/>
                    <a:pt x="643" y="964"/>
                    <a:pt x="803" y="1445"/>
                  </a:cubicBezTo>
                  <a:cubicBezTo>
                    <a:pt x="910" y="1927"/>
                    <a:pt x="964" y="2409"/>
                    <a:pt x="910" y="2891"/>
                  </a:cubicBezTo>
                  <a:cubicBezTo>
                    <a:pt x="857" y="3854"/>
                    <a:pt x="482" y="4818"/>
                    <a:pt x="0" y="5728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1"/>
            <p:cNvSpPr/>
            <p:nvPr/>
          </p:nvSpPr>
          <p:spPr>
            <a:xfrm>
              <a:off x="4678646" y="3248909"/>
              <a:ext cx="30791" cy="189319"/>
            </a:xfrm>
            <a:custGeom>
              <a:avLst/>
              <a:gdLst/>
              <a:ahLst/>
              <a:cxnLst/>
              <a:rect l="l" t="t" r="r" b="b"/>
              <a:pathLst>
                <a:path w="1071" h="6585" fill="none" extrusionOk="0">
                  <a:moveTo>
                    <a:pt x="0" y="6585"/>
                  </a:moveTo>
                  <a:cubicBezTo>
                    <a:pt x="536" y="5621"/>
                    <a:pt x="964" y="4497"/>
                    <a:pt x="1017" y="3319"/>
                  </a:cubicBezTo>
                  <a:cubicBezTo>
                    <a:pt x="1071" y="2730"/>
                    <a:pt x="1017" y="2142"/>
                    <a:pt x="857" y="1553"/>
                  </a:cubicBezTo>
                  <a:cubicBezTo>
                    <a:pt x="696" y="964"/>
                    <a:pt x="375" y="429"/>
                    <a:pt x="214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1"/>
            <p:cNvSpPr/>
            <p:nvPr/>
          </p:nvSpPr>
          <p:spPr>
            <a:xfrm>
              <a:off x="4657084" y="3402405"/>
              <a:ext cx="35449" cy="26996"/>
            </a:xfrm>
            <a:custGeom>
              <a:avLst/>
              <a:gdLst/>
              <a:ahLst/>
              <a:cxnLst/>
              <a:rect l="l" t="t" r="r" b="b"/>
              <a:pathLst>
                <a:path w="1233" h="939" extrusionOk="0">
                  <a:moveTo>
                    <a:pt x="319" y="1"/>
                  </a:moveTo>
                  <a:cubicBezTo>
                    <a:pt x="232" y="1"/>
                    <a:pt x="152" y="96"/>
                    <a:pt x="108" y="229"/>
                  </a:cubicBezTo>
                  <a:cubicBezTo>
                    <a:pt x="1" y="389"/>
                    <a:pt x="54" y="550"/>
                    <a:pt x="108" y="550"/>
                  </a:cubicBezTo>
                  <a:lnTo>
                    <a:pt x="804" y="924"/>
                  </a:lnTo>
                  <a:cubicBezTo>
                    <a:pt x="823" y="934"/>
                    <a:pt x="843" y="938"/>
                    <a:pt x="865" y="938"/>
                  </a:cubicBezTo>
                  <a:cubicBezTo>
                    <a:pt x="964" y="938"/>
                    <a:pt x="1081" y="843"/>
                    <a:pt x="1125" y="710"/>
                  </a:cubicBezTo>
                  <a:cubicBezTo>
                    <a:pt x="1232" y="550"/>
                    <a:pt x="1178" y="389"/>
                    <a:pt x="1125" y="336"/>
                  </a:cubicBezTo>
                  <a:lnTo>
                    <a:pt x="376" y="14"/>
                  </a:lnTo>
                  <a:cubicBezTo>
                    <a:pt x="357" y="5"/>
                    <a:pt x="338" y="1"/>
                    <a:pt x="31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4669418" y="3373569"/>
              <a:ext cx="35420" cy="25041"/>
            </a:xfrm>
            <a:custGeom>
              <a:avLst/>
              <a:gdLst/>
              <a:ahLst/>
              <a:cxnLst/>
              <a:rect l="l" t="t" r="r" b="b"/>
              <a:pathLst>
                <a:path w="1232" h="871" extrusionOk="0">
                  <a:moveTo>
                    <a:pt x="321" y="0"/>
                  </a:moveTo>
                  <a:cubicBezTo>
                    <a:pt x="214" y="0"/>
                    <a:pt x="107" y="107"/>
                    <a:pt x="54" y="268"/>
                  </a:cubicBezTo>
                  <a:cubicBezTo>
                    <a:pt x="0" y="375"/>
                    <a:pt x="54" y="536"/>
                    <a:pt x="107" y="589"/>
                  </a:cubicBezTo>
                  <a:lnTo>
                    <a:pt x="857" y="857"/>
                  </a:lnTo>
                  <a:cubicBezTo>
                    <a:pt x="875" y="866"/>
                    <a:pt x="895" y="870"/>
                    <a:pt x="916" y="870"/>
                  </a:cubicBezTo>
                  <a:cubicBezTo>
                    <a:pt x="1016" y="870"/>
                    <a:pt x="1133" y="767"/>
                    <a:pt x="1178" y="589"/>
                  </a:cubicBezTo>
                  <a:cubicBezTo>
                    <a:pt x="1231" y="429"/>
                    <a:pt x="1178" y="268"/>
                    <a:pt x="1071" y="214"/>
                  </a:cubicBezTo>
                  <a:lnTo>
                    <a:pt x="321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4677094" y="3339701"/>
              <a:ext cx="35420" cy="30820"/>
            </a:xfrm>
            <a:custGeom>
              <a:avLst/>
              <a:gdLst/>
              <a:ahLst/>
              <a:cxnLst/>
              <a:rect l="l" t="t" r="r" b="b"/>
              <a:pathLst>
                <a:path w="1232" h="1072" extrusionOk="0">
                  <a:moveTo>
                    <a:pt x="215" y="1"/>
                  </a:moveTo>
                  <a:cubicBezTo>
                    <a:pt x="108" y="1"/>
                    <a:pt x="54" y="215"/>
                    <a:pt x="1" y="429"/>
                  </a:cubicBezTo>
                  <a:cubicBezTo>
                    <a:pt x="1" y="643"/>
                    <a:pt x="1" y="857"/>
                    <a:pt x="108" y="911"/>
                  </a:cubicBezTo>
                  <a:lnTo>
                    <a:pt x="911" y="1071"/>
                  </a:lnTo>
                  <a:cubicBezTo>
                    <a:pt x="1018" y="1071"/>
                    <a:pt x="1125" y="857"/>
                    <a:pt x="1178" y="590"/>
                  </a:cubicBezTo>
                  <a:cubicBezTo>
                    <a:pt x="1232" y="268"/>
                    <a:pt x="1125" y="54"/>
                    <a:pt x="1018" y="54"/>
                  </a:cubicBezTo>
                  <a:lnTo>
                    <a:pt x="215" y="1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1"/>
            <p:cNvSpPr/>
            <p:nvPr/>
          </p:nvSpPr>
          <p:spPr>
            <a:xfrm>
              <a:off x="4677094" y="3310463"/>
              <a:ext cx="35420" cy="20326"/>
            </a:xfrm>
            <a:custGeom>
              <a:avLst/>
              <a:gdLst/>
              <a:ahLst/>
              <a:cxnLst/>
              <a:rect l="l" t="t" r="r" b="b"/>
              <a:pathLst>
                <a:path w="1232" h="707" extrusionOk="0">
                  <a:moveTo>
                    <a:pt x="964" y="1"/>
                  </a:moveTo>
                  <a:lnTo>
                    <a:pt x="161" y="161"/>
                  </a:lnTo>
                  <a:cubicBezTo>
                    <a:pt x="54" y="161"/>
                    <a:pt x="1" y="322"/>
                    <a:pt x="54" y="429"/>
                  </a:cubicBezTo>
                  <a:cubicBezTo>
                    <a:pt x="54" y="568"/>
                    <a:pt x="94" y="707"/>
                    <a:pt x="175" y="707"/>
                  </a:cubicBezTo>
                  <a:cubicBezTo>
                    <a:pt x="187" y="707"/>
                    <a:pt x="200" y="704"/>
                    <a:pt x="215" y="696"/>
                  </a:cubicBezTo>
                  <a:lnTo>
                    <a:pt x="1018" y="696"/>
                  </a:lnTo>
                  <a:cubicBezTo>
                    <a:pt x="1125" y="696"/>
                    <a:pt x="1232" y="536"/>
                    <a:pt x="1178" y="322"/>
                  </a:cubicBezTo>
                  <a:cubicBezTo>
                    <a:pt x="1178" y="161"/>
                    <a:pt x="1071" y="1"/>
                    <a:pt x="96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1"/>
            <p:cNvSpPr/>
            <p:nvPr/>
          </p:nvSpPr>
          <p:spPr>
            <a:xfrm>
              <a:off x="4669418" y="3273519"/>
              <a:ext cx="36944" cy="31107"/>
            </a:xfrm>
            <a:custGeom>
              <a:avLst/>
              <a:gdLst/>
              <a:ahLst/>
              <a:cxnLst/>
              <a:rect l="l" t="t" r="r" b="b"/>
              <a:pathLst>
                <a:path w="1285" h="1082" extrusionOk="0">
                  <a:moveTo>
                    <a:pt x="857" y="1"/>
                  </a:moveTo>
                  <a:lnTo>
                    <a:pt x="107" y="322"/>
                  </a:lnTo>
                  <a:cubicBezTo>
                    <a:pt x="0" y="376"/>
                    <a:pt x="0" y="590"/>
                    <a:pt x="107" y="750"/>
                  </a:cubicBezTo>
                  <a:cubicBezTo>
                    <a:pt x="154" y="936"/>
                    <a:pt x="240" y="1082"/>
                    <a:pt x="333" y="1082"/>
                  </a:cubicBezTo>
                  <a:cubicBezTo>
                    <a:pt x="347" y="1082"/>
                    <a:pt x="361" y="1078"/>
                    <a:pt x="375" y="1071"/>
                  </a:cubicBezTo>
                  <a:lnTo>
                    <a:pt x="1124" y="911"/>
                  </a:lnTo>
                  <a:cubicBezTo>
                    <a:pt x="1231" y="857"/>
                    <a:pt x="1285" y="643"/>
                    <a:pt x="1178" y="376"/>
                  </a:cubicBezTo>
                  <a:cubicBezTo>
                    <a:pt x="1124" y="161"/>
                    <a:pt x="964" y="1"/>
                    <a:pt x="85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1"/>
            <p:cNvSpPr/>
            <p:nvPr/>
          </p:nvSpPr>
          <p:spPr>
            <a:xfrm>
              <a:off x="4657084" y="3247356"/>
              <a:ext cx="35449" cy="26594"/>
            </a:xfrm>
            <a:custGeom>
              <a:avLst/>
              <a:gdLst/>
              <a:ahLst/>
              <a:cxnLst/>
              <a:rect l="l" t="t" r="r" b="b"/>
              <a:pathLst>
                <a:path w="1233" h="925" extrusionOk="0">
                  <a:moveTo>
                    <a:pt x="857" y="1"/>
                  </a:moveTo>
                  <a:lnTo>
                    <a:pt x="108" y="268"/>
                  </a:lnTo>
                  <a:cubicBezTo>
                    <a:pt x="54" y="322"/>
                    <a:pt x="1" y="536"/>
                    <a:pt x="108" y="697"/>
                  </a:cubicBezTo>
                  <a:cubicBezTo>
                    <a:pt x="152" y="829"/>
                    <a:pt x="268" y="925"/>
                    <a:pt x="338" y="925"/>
                  </a:cubicBezTo>
                  <a:cubicBezTo>
                    <a:pt x="353" y="925"/>
                    <a:pt x="366" y="920"/>
                    <a:pt x="376" y="911"/>
                  </a:cubicBezTo>
                  <a:lnTo>
                    <a:pt x="1125" y="590"/>
                  </a:lnTo>
                  <a:cubicBezTo>
                    <a:pt x="1232" y="536"/>
                    <a:pt x="1232" y="376"/>
                    <a:pt x="1178" y="215"/>
                  </a:cubicBezTo>
                  <a:cubicBezTo>
                    <a:pt x="1071" y="54"/>
                    <a:pt x="964" y="1"/>
                    <a:pt x="85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1"/>
            <p:cNvSpPr/>
            <p:nvPr/>
          </p:nvSpPr>
          <p:spPr>
            <a:xfrm>
              <a:off x="4794077" y="3235051"/>
              <a:ext cx="116984" cy="233967"/>
            </a:xfrm>
            <a:custGeom>
              <a:avLst/>
              <a:gdLst/>
              <a:ahLst/>
              <a:cxnLst/>
              <a:rect l="l" t="t" r="r" b="b"/>
              <a:pathLst>
                <a:path w="4069" h="8138" extrusionOk="0">
                  <a:moveTo>
                    <a:pt x="642" y="1"/>
                  </a:moveTo>
                  <a:lnTo>
                    <a:pt x="0" y="750"/>
                  </a:lnTo>
                  <a:cubicBezTo>
                    <a:pt x="1071" y="1660"/>
                    <a:pt x="2141" y="2677"/>
                    <a:pt x="2677" y="3908"/>
                  </a:cubicBezTo>
                  <a:cubicBezTo>
                    <a:pt x="2944" y="4497"/>
                    <a:pt x="3051" y="5086"/>
                    <a:pt x="2944" y="5782"/>
                  </a:cubicBezTo>
                  <a:cubicBezTo>
                    <a:pt x="2891" y="6103"/>
                    <a:pt x="2784" y="6424"/>
                    <a:pt x="2730" y="6799"/>
                  </a:cubicBezTo>
                  <a:cubicBezTo>
                    <a:pt x="2623" y="7174"/>
                    <a:pt x="2570" y="7656"/>
                    <a:pt x="2677" y="8137"/>
                  </a:cubicBezTo>
                  <a:lnTo>
                    <a:pt x="3640" y="7870"/>
                  </a:lnTo>
                  <a:cubicBezTo>
                    <a:pt x="3533" y="7441"/>
                    <a:pt x="3801" y="6692"/>
                    <a:pt x="3961" y="5889"/>
                  </a:cubicBezTo>
                  <a:cubicBezTo>
                    <a:pt x="4068" y="5086"/>
                    <a:pt x="3961" y="4230"/>
                    <a:pt x="3587" y="3480"/>
                  </a:cubicBezTo>
                  <a:cubicBezTo>
                    <a:pt x="2944" y="2035"/>
                    <a:pt x="1767" y="964"/>
                    <a:pt x="642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1"/>
            <p:cNvSpPr/>
            <p:nvPr/>
          </p:nvSpPr>
          <p:spPr>
            <a:xfrm>
              <a:off x="4794078" y="3256585"/>
              <a:ext cx="87745" cy="212434"/>
            </a:xfrm>
            <a:custGeom>
              <a:avLst/>
              <a:gdLst/>
              <a:ahLst/>
              <a:cxnLst/>
              <a:rect l="l" t="t" r="r" b="b"/>
              <a:pathLst>
                <a:path w="3052" h="7389" fill="none" extrusionOk="0">
                  <a:moveTo>
                    <a:pt x="0" y="1"/>
                  </a:moveTo>
                  <a:cubicBezTo>
                    <a:pt x="1071" y="911"/>
                    <a:pt x="2141" y="1928"/>
                    <a:pt x="2677" y="3159"/>
                  </a:cubicBezTo>
                  <a:cubicBezTo>
                    <a:pt x="2944" y="3748"/>
                    <a:pt x="3051" y="4337"/>
                    <a:pt x="2944" y="5033"/>
                  </a:cubicBezTo>
                  <a:cubicBezTo>
                    <a:pt x="2891" y="5354"/>
                    <a:pt x="2784" y="5675"/>
                    <a:pt x="2730" y="6050"/>
                  </a:cubicBezTo>
                  <a:cubicBezTo>
                    <a:pt x="2623" y="6425"/>
                    <a:pt x="2570" y="6907"/>
                    <a:pt x="2677" y="7388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1"/>
            <p:cNvSpPr/>
            <p:nvPr/>
          </p:nvSpPr>
          <p:spPr>
            <a:xfrm>
              <a:off x="4812535" y="3235051"/>
              <a:ext cx="98526" cy="226262"/>
            </a:xfrm>
            <a:custGeom>
              <a:avLst/>
              <a:gdLst/>
              <a:ahLst/>
              <a:cxnLst/>
              <a:rect l="l" t="t" r="r" b="b"/>
              <a:pathLst>
                <a:path w="3427" h="7870" fill="none" extrusionOk="0">
                  <a:moveTo>
                    <a:pt x="2998" y="7870"/>
                  </a:moveTo>
                  <a:cubicBezTo>
                    <a:pt x="2891" y="7441"/>
                    <a:pt x="3159" y="6692"/>
                    <a:pt x="3319" y="5889"/>
                  </a:cubicBezTo>
                  <a:cubicBezTo>
                    <a:pt x="3426" y="5086"/>
                    <a:pt x="3319" y="4230"/>
                    <a:pt x="2945" y="3480"/>
                  </a:cubicBezTo>
                  <a:cubicBezTo>
                    <a:pt x="2302" y="2035"/>
                    <a:pt x="1125" y="964"/>
                    <a:pt x="0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1"/>
            <p:cNvSpPr/>
            <p:nvPr/>
          </p:nvSpPr>
          <p:spPr>
            <a:xfrm>
              <a:off x="4867936" y="3425894"/>
              <a:ext cx="35420" cy="27715"/>
            </a:xfrm>
            <a:custGeom>
              <a:avLst/>
              <a:gdLst/>
              <a:ahLst/>
              <a:cxnLst/>
              <a:rect l="l" t="t" r="r" b="b"/>
              <a:pathLst>
                <a:path w="1232" h="964" extrusionOk="0">
                  <a:moveTo>
                    <a:pt x="322" y="0"/>
                  </a:moveTo>
                  <a:cubicBezTo>
                    <a:pt x="215" y="0"/>
                    <a:pt x="108" y="161"/>
                    <a:pt x="54" y="429"/>
                  </a:cubicBezTo>
                  <a:cubicBezTo>
                    <a:pt x="1" y="696"/>
                    <a:pt x="108" y="964"/>
                    <a:pt x="215" y="964"/>
                  </a:cubicBezTo>
                  <a:lnTo>
                    <a:pt x="964" y="964"/>
                  </a:lnTo>
                  <a:cubicBezTo>
                    <a:pt x="1071" y="964"/>
                    <a:pt x="1178" y="803"/>
                    <a:pt x="1232" y="643"/>
                  </a:cubicBezTo>
                  <a:cubicBezTo>
                    <a:pt x="1232" y="429"/>
                    <a:pt x="1232" y="215"/>
                    <a:pt x="1125" y="215"/>
                  </a:cubicBezTo>
                  <a:lnTo>
                    <a:pt x="322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1"/>
            <p:cNvSpPr/>
            <p:nvPr/>
          </p:nvSpPr>
          <p:spPr>
            <a:xfrm>
              <a:off x="4877165" y="3385874"/>
              <a:ext cx="35420" cy="26421"/>
            </a:xfrm>
            <a:custGeom>
              <a:avLst/>
              <a:gdLst/>
              <a:ahLst/>
              <a:cxnLst/>
              <a:rect l="l" t="t" r="r" b="b"/>
              <a:pathLst>
                <a:path w="1232" h="919" extrusionOk="0">
                  <a:moveTo>
                    <a:pt x="268" y="1"/>
                  </a:moveTo>
                  <a:cubicBezTo>
                    <a:pt x="161" y="1"/>
                    <a:pt x="54" y="161"/>
                    <a:pt x="54" y="375"/>
                  </a:cubicBezTo>
                  <a:cubicBezTo>
                    <a:pt x="1" y="536"/>
                    <a:pt x="54" y="750"/>
                    <a:pt x="161" y="750"/>
                  </a:cubicBezTo>
                  <a:lnTo>
                    <a:pt x="911" y="911"/>
                  </a:lnTo>
                  <a:cubicBezTo>
                    <a:pt x="922" y="916"/>
                    <a:pt x="934" y="919"/>
                    <a:pt x="946" y="919"/>
                  </a:cubicBezTo>
                  <a:cubicBezTo>
                    <a:pt x="1050" y="919"/>
                    <a:pt x="1178" y="722"/>
                    <a:pt x="1178" y="482"/>
                  </a:cubicBezTo>
                  <a:cubicBezTo>
                    <a:pt x="1232" y="215"/>
                    <a:pt x="1125" y="1"/>
                    <a:pt x="101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1"/>
            <p:cNvSpPr/>
            <p:nvPr/>
          </p:nvSpPr>
          <p:spPr>
            <a:xfrm>
              <a:off x="4871013" y="3331824"/>
              <a:ext cx="40049" cy="41774"/>
            </a:xfrm>
            <a:custGeom>
              <a:avLst/>
              <a:gdLst/>
              <a:ahLst/>
              <a:cxnLst/>
              <a:rect l="l" t="t" r="r" b="b"/>
              <a:pathLst>
                <a:path w="1393" h="1453" extrusionOk="0">
                  <a:moveTo>
                    <a:pt x="833" y="0"/>
                  </a:moveTo>
                  <a:cubicBezTo>
                    <a:pt x="823" y="0"/>
                    <a:pt x="813" y="2"/>
                    <a:pt x="804" y="7"/>
                  </a:cubicBezTo>
                  <a:lnTo>
                    <a:pt x="108" y="382"/>
                  </a:lnTo>
                  <a:cubicBezTo>
                    <a:pt x="1" y="435"/>
                    <a:pt x="54" y="649"/>
                    <a:pt x="108" y="971"/>
                  </a:cubicBezTo>
                  <a:cubicBezTo>
                    <a:pt x="215" y="1238"/>
                    <a:pt x="322" y="1452"/>
                    <a:pt x="429" y="1452"/>
                  </a:cubicBezTo>
                  <a:lnTo>
                    <a:pt x="1232" y="1345"/>
                  </a:lnTo>
                  <a:cubicBezTo>
                    <a:pt x="1339" y="1345"/>
                    <a:pt x="1392" y="1024"/>
                    <a:pt x="1232" y="596"/>
                  </a:cubicBezTo>
                  <a:cubicBezTo>
                    <a:pt x="1134" y="253"/>
                    <a:pt x="947" y="0"/>
                    <a:pt x="83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1"/>
            <p:cNvSpPr/>
            <p:nvPr/>
          </p:nvSpPr>
          <p:spPr>
            <a:xfrm>
              <a:off x="4852555" y="3297755"/>
              <a:ext cx="36972" cy="34672"/>
            </a:xfrm>
            <a:custGeom>
              <a:avLst/>
              <a:gdLst/>
              <a:ahLst/>
              <a:cxnLst/>
              <a:rect l="l" t="t" r="r" b="b"/>
              <a:pathLst>
                <a:path w="1286" h="1206" extrusionOk="0">
                  <a:moveTo>
                    <a:pt x="756" y="1"/>
                  </a:moveTo>
                  <a:cubicBezTo>
                    <a:pt x="735" y="1"/>
                    <a:pt x="715" y="5"/>
                    <a:pt x="696" y="14"/>
                  </a:cubicBezTo>
                  <a:lnTo>
                    <a:pt x="107" y="496"/>
                  </a:lnTo>
                  <a:cubicBezTo>
                    <a:pt x="0" y="550"/>
                    <a:pt x="54" y="764"/>
                    <a:pt x="161" y="924"/>
                  </a:cubicBezTo>
                  <a:cubicBezTo>
                    <a:pt x="250" y="1102"/>
                    <a:pt x="375" y="1206"/>
                    <a:pt x="476" y="1206"/>
                  </a:cubicBezTo>
                  <a:cubicBezTo>
                    <a:pt x="497" y="1206"/>
                    <a:pt x="517" y="1201"/>
                    <a:pt x="536" y="1192"/>
                  </a:cubicBezTo>
                  <a:lnTo>
                    <a:pt x="1232" y="764"/>
                  </a:lnTo>
                  <a:cubicBezTo>
                    <a:pt x="1285" y="710"/>
                    <a:pt x="1285" y="496"/>
                    <a:pt x="1124" y="282"/>
                  </a:cubicBezTo>
                  <a:cubicBezTo>
                    <a:pt x="991" y="105"/>
                    <a:pt x="858" y="1"/>
                    <a:pt x="75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1"/>
            <p:cNvSpPr/>
            <p:nvPr/>
          </p:nvSpPr>
          <p:spPr>
            <a:xfrm>
              <a:off x="4821764" y="3260840"/>
              <a:ext cx="43125" cy="40825"/>
            </a:xfrm>
            <a:custGeom>
              <a:avLst/>
              <a:gdLst/>
              <a:ahLst/>
              <a:cxnLst/>
              <a:rect l="l" t="t" r="r" b="b"/>
              <a:pathLst>
                <a:path w="1500" h="1420" extrusionOk="0">
                  <a:moveTo>
                    <a:pt x="652" y="0"/>
                  </a:moveTo>
                  <a:cubicBezTo>
                    <a:pt x="628" y="0"/>
                    <a:pt x="607" y="5"/>
                    <a:pt x="590" y="14"/>
                  </a:cubicBezTo>
                  <a:lnTo>
                    <a:pt x="54" y="602"/>
                  </a:lnTo>
                  <a:cubicBezTo>
                    <a:pt x="1" y="656"/>
                    <a:pt x="108" y="924"/>
                    <a:pt x="322" y="1138"/>
                  </a:cubicBezTo>
                  <a:cubicBezTo>
                    <a:pt x="499" y="1315"/>
                    <a:pt x="677" y="1419"/>
                    <a:pt x="793" y="1419"/>
                  </a:cubicBezTo>
                  <a:cubicBezTo>
                    <a:pt x="817" y="1419"/>
                    <a:pt x="839" y="1415"/>
                    <a:pt x="857" y="1405"/>
                  </a:cubicBezTo>
                  <a:lnTo>
                    <a:pt x="1446" y="870"/>
                  </a:lnTo>
                  <a:cubicBezTo>
                    <a:pt x="1500" y="817"/>
                    <a:pt x="1392" y="549"/>
                    <a:pt x="1178" y="335"/>
                  </a:cubicBezTo>
                  <a:cubicBezTo>
                    <a:pt x="955" y="112"/>
                    <a:pt x="769" y="0"/>
                    <a:pt x="652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1"/>
            <p:cNvSpPr/>
            <p:nvPr/>
          </p:nvSpPr>
          <p:spPr>
            <a:xfrm>
              <a:off x="4792525" y="3233441"/>
              <a:ext cx="36972" cy="35564"/>
            </a:xfrm>
            <a:custGeom>
              <a:avLst/>
              <a:gdLst/>
              <a:ahLst/>
              <a:cxnLst/>
              <a:rect l="l" t="t" r="r" b="b"/>
              <a:pathLst>
                <a:path w="1286" h="1237" extrusionOk="0">
                  <a:moveTo>
                    <a:pt x="697" y="1"/>
                  </a:moveTo>
                  <a:cubicBezTo>
                    <a:pt x="647" y="1"/>
                    <a:pt x="608" y="19"/>
                    <a:pt x="589" y="57"/>
                  </a:cubicBezTo>
                  <a:lnTo>
                    <a:pt x="54" y="645"/>
                  </a:lnTo>
                  <a:cubicBezTo>
                    <a:pt x="1" y="752"/>
                    <a:pt x="108" y="913"/>
                    <a:pt x="268" y="1074"/>
                  </a:cubicBezTo>
                  <a:cubicBezTo>
                    <a:pt x="372" y="1177"/>
                    <a:pt x="498" y="1236"/>
                    <a:pt x="589" y="1236"/>
                  </a:cubicBezTo>
                  <a:cubicBezTo>
                    <a:pt x="638" y="1236"/>
                    <a:pt x="678" y="1219"/>
                    <a:pt x="696" y="1181"/>
                  </a:cubicBezTo>
                  <a:lnTo>
                    <a:pt x="1232" y="592"/>
                  </a:lnTo>
                  <a:cubicBezTo>
                    <a:pt x="1285" y="538"/>
                    <a:pt x="1232" y="324"/>
                    <a:pt x="1018" y="164"/>
                  </a:cubicBezTo>
                  <a:cubicBezTo>
                    <a:pt x="914" y="60"/>
                    <a:pt x="788" y="1"/>
                    <a:pt x="69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1"/>
            <p:cNvSpPr/>
            <p:nvPr/>
          </p:nvSpPr>
          <p:spPr>
            <a:xfrm>
              <a:off x="4669418" y="3164269"/>
              <a:ext cx="229339" cy="103759"/>
            </a:xfrm>
            <a:custGeom>
              <a:avLst/>
              <a:gdLst/>
              <a:ahLst/>
              <a:cxnLst/>
              <a:rect l="l" t="t" r="r" b="b"/>
              <a:pathLst>
                <a:path w="7977" h="3609" extrusionOk="0">
                  <a:moveTo>
                    <a:pt x="7173" y="0"/>
                  </a:moveTo>
                  <a:cubicBezTo>
                    <a:pt x="6424" y="1071"/>
                    <a:pt x="5407" y="1927"/>
                    <a:pt x="4175" y="2302"/>
                  </a:cubicBezTo>
                  <a:cubicBezTo>
                    <a:pt x="3638" y="2497"/>
                    <a:pt x="3046" y="2592"/>
                    <a:pt x="2458" y="2592"/>
                  </a:cubicBezTo>
                  <a:cubicBezTo>
                    <a:pt x="1758" y="2592"/>
                    <a:pt x="1064" y="2457"/>
                    <a:pt x="482" y="2195"/>
                  </a:cubicBezTo>
                  <a:lnTo>
                    <a:pt x="0" y="3105"/>
                  </a:lnTo>
                  <a:cubicBezTo>
                    <a:pt x="775" y="3449"/>
                    <a:pt x="1595" y="3609"/>
                    <a:pt x="2413" y="3609"/>
                  </a:cubicBezTo>
                  <a:cubicBezTo>
                    <a:pt x="3121" y="3609"/>
                    <a:pt x="3826" y="3489"/>
                    <a:pt x="4497" y="3266"/>
                  </a:cubicBezTo>
                  <a:cubicBezTo>
                    <a:pt x="5942" y="2784"/>
                    <a:pt x="7173" y="1767"/>
                    <a:pt x="7976" y="589"/>
                  </a:cubicBezTo>
                  <a:lnTo>
                    <a:pt x="7173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1"/>
            <p:cNvSpPr/>
            <p:nvPr/>
          </p:nvSpPr>
          <p:spPr>
            <a:xfrm>
              <a:off x="4669418" y="3181174"/>
              <a:ext cx="229339" cy="90850"/>
            </a:xfrm>
            <a:custGeom>
              <a:avLst/>
              <a:gdLst/>
              <a:ahLst/>
              <a:cxnLst/>
              <a:rect l="l" t="t" r="r" b="b"/>
              <a:pathLst>
                <a:path w="7977" h="3160" fill="none" extrusionOk="0">
                  <a:moveTo>
                    <a:pt x="0" y="2517"/>
                  </a:moveTo>
                  <a:cubicBezTo>
                    <a:pt x="1445" y="3159"/>
                    <a:pt x="3051" y="3159"/>
                    <a:pt x="4497" y="2678"/>
                  </a:cubicBezTo>
                  <a:cubicBezTo>
                    <a:pt x="5942" y="2196"/>
                    <a:pt x="7173" y="1179"/>
                    <a:pt x="7976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1"/>
            <p:cNvSpPr/>
            <p:nvPr/>
          </p:nvSpPr>
          <p:spPr>
            <a:xfrm>
              <a:off x="4683246" y="3164269"/>
              <a:ext cx="192424" cy="78516"/>
            </a:xfrm>
            <a:custGeom>
              <a:avLst/>
              <a:gdLst/>
              <a:ahLst/>
              <a:cxnLst/>
              <a:rect l="l" t="t" r="r" b="b"/>
              <a:pathLst>
                <a:path w="6693" h="2731" fill="none" extrusionOk="0">
                  <a:moveTo>
                    <a:pt x="6692" y="0"/>
                  </a:moveTo>
                  <a:cubicBezTo>
                    <a:pt x="5943" y="1071"/>
                    <a:pt x="4926" y="1927"/>
                    <a:pt x="3694" y="2302"/>
                  </a:cubicBezTo>
                  <a:cubicBezTo>
                    <a:pt x="2517" y="2730"/>
                    <a:pt x="1071" y="2677"/>
                    <a:pt x="1" y="2195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1"/>
            <p:cNvSpPr/>
            <p:nvPr/>
          </p:nvSpPr>
          <p:spPr>
            <a:xfrm>
              <a:off x="4854079" y="3172923"/>
              <a:ext cx="36972" cy="34155"/>
            </a:xfrm>
            <a:custGeom>
              <a:avLst/>
              <a:gdLst/>
              <a:ahLst/>
              <a:cxnLst/>
              <a:rect l="l" t="t" r="r" b="b"/>
              <a:pathLst>
                <a:path w="1286" h="1188" extrusionOk="0">
                  <a:moveTo>
                    <a:pt x="501" y="0"/>
                  </a:moveTo>
                  <a:cubicBezTo>
                    <a:pt x="406" y="0"/>
                    <a:pt x="295" y="60"/>
                    <a:pt x="215" y="181"/>
                  </a:cubicBezTo>
                  <a:cubicBezTo>
                    <a:pt x="54" y="341"/>
                    <a:pt x="1" y="556"/>
                    <a:pt x="54" y="609"/>
                  </a:cubicBezTo>
                  <a:lnTo>
                    <a:pt x="643" y="1144"/>
                  </a:lnTo>
                  <a:cubicBezTo>
                    <a:pt x="658" y="1174"/>
                    <a:pt x="686" y="1188"/>
                    <a:pt x="721" y="1188"/>
                  </a:cubicBezTo>
                  <a:cubicBezTo>
                    <a:pt x="812" y="1188"/>
                    <a:pt x="956" y="1100"/>
                    <a:pt x="1071" y="984"/>
                  </a:cubicBezTo>
                  <a:cubicBezTo>
                    <a:pt x="1232" y="770"/>
                    <a:pt x="1286" y="556"/>
                    <a:pt x="1232" y="502"/>
                  </a:cubicBezTo>
                  <a:lnTo>
                    <a:pt x="590" y="20"/>
                  </a:lnTo>
                  <a:cubicBezTo>
                    <a:pt x="563" y="7"/>
                    <a:pt x="533" y="0"/>
                    <a:pt x="50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1"/>
            <p:cNvSpPr/>
            <p:nvPr/>
          </p:nvSpPr>
          <p:spPr>
            <a:xfrm>
              <a:off x="4824840" y="3201069"/>
              <a:ext cx="35420" cy="34155"/>
            </a:xfrm>
            <a:custGeom>
              <a:avLst/>
              <a:gdLst/>
              <a:ahLst/>
              <a:cxnLst/>
              <a:rect l="l" t="t" r="r" b="b"/>
              <a:pathLst>
                <a:path w="1232" h="1188" extrusionOk="0">
                  <a:moveTo>
                    <a:pt x="541" y="0"/>
                  </a:moveTo>
                  <a:cubicBezTo>
                    <a:pt x="467" y="0"/>
                    <a:pt x="368" y="46"/>
                    <a:pt x="268" y="112"/>
                  </a:cubicBezTo>
                  <a:cubicBezTo>
                    <a:pt x="108" y="219"/>
                    <a:pt x="1" y="380"/>
                    <a:pt x="54" y="487"/>
                  </a:cubicBezTo>
                  <a:lnTo>
                    <a:pt x="483" y="1129"/>
                  </a:lnTo>
                  <a:cubicBezTo>
                    <a:pt x="503" y="1170"/>
                    <a:pt x="547" y="1187"/>
                    <a:pt x="605" y="1187"/>
                  </a:cubicBezTo>
                  <a:cubicBezTo>
                    <a:pt x="700" y="1187"/>
                    <a:pt x="832" y="1142"/>
                    <a:pt x="964" y="1075"/>
                  </a:cubicBezTo>
                  <a:cubicBezTo>
                    <a:pt x="1125" y="915"/>
                    <a:pt x="1232" y="701"/>
                    <a:pt x="1178" y="647"/>
                  </a:cubicBezTo>
                  <a:lnTo>
                    <a:pt x="643" y="58"/>
                  </a:lnTo>
                  <a:cubicBezTo>
                    <a:pt x="623" y="17"/>
                    <a:pt x="587" y="0"/>
                    <a:pt x="54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1"/>
            <p:cNvSpPr/>
            <p:nvPr/>
          </p:nvSpPr>
          <p:spPr>
            <a:xfrm>
              <a:off x="4786373" y="3219526"/>
              <a:ext cx="43125" cy="37720"/>
            </a:xfrm>
            <a:custGeom>
              <a:avLst/>
              <a:gdLst/>
              <a:ahLst/>
              <a:cxnLst/>
              <a:rect l="l" t="t" r="r" b="b"/>
              <a:pathLst>
                <a:path w="1500" h="1312" extrusionOk="0">
                  <a:moveTo>
                    <a:pt x="892" y="0"/>
                  </a:moveTo>
                  <a:cubicBezTo>
                    <a:pt x="793" y="0"/>
                    <a:pt x="648" y="46"/>
                    <a:pt x="482" y="112"/>
                  </a:cubicBezTo>
                  <a:cubicBezTo>
                    <a:pt x="215" y="219"/>
                    <a:pt x="0" y="380"/>
                    <a:pt x="0" y="487"/>
                  </a:cubicBezTo>
                  <a:lnTo>
                    <a:pt x="268" y="1236"/>
                  </a:lnTo>
                  <a:cubicBezTo>
                    <a:pt x="268" y="1285"/>
                    <a:pt x="333" y="1311"/>
                    <a:pt x="434" y="1311"/>
                  </a:cubicBezTo>
                  <a:cubicBezTo>
                    <a:pt x="557" y="1311"/>
                    <a:pt x="734" y="1271"/>
                    <a:pt x="910" y="1183"/>
                  </a:cubicBezTo>
                  <a:cubicBezTo>
                    <a:pt x="1285" y="1076"/>
                    <a:pt x="1499" y="808"/>
                    <a:pt x="1446" y="755"/>
                  </a:cubicBezTo>
                  <a:lnTo>
                    <a:pt x="1018" y="59"/>
                  </a:lnTo>
                  <a:cubicBezTo>
                    <a:pt x="997" y="18"/>
                    <a:pt x="953" y="0"/>
                    <a:pt x="892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1"/>
            <p:cNvSpPr/>
            <p:nvPr/>
          </p:nvSpPr>
          <p:spPr>
            <a:xfrm>
              <a:off x="4754058" y="3232924"/>
              <a:ext cx="27715" cy="33551"/>
            </a:xfrm>
            <a:custGeom>
              <a:avLst/>
              <a:gdLst/>
              <a:ahLst/>
              <a:cxnLst/>
              <a:rect l="l" t="t" r="r" b="b"/>
              <a:pathLst>
                <a:path w="964" h="1167" extrusionOk="0">
                  <a:moveTo>
                    <a:pt x="481" y="0"/>
                  </a:moveTo>
                  <a:cubicBezTo>
                    <a:pt x="432" y="0"/>
                    <a:pt x="379" y="7"/>
                    <a:pt x="321" y="21"/>
                  </a:cubicBezTo>
                  <a:cubicBezTo>
                    <a:pt x="161" y="75"/>
                    <a:pt x="0" y="128"/>
                    <a:pt x="0" y="235"/>
                  </a:cubicBezTo>
                  <a:lnTo>
                    <a:pt x="54" y="1038"/>
                  </a:lnTo>
                  <a:cubicBezTo>
                    <a:pt x="54" y="1116"/>
                    <a:pt x="169" y="1166"/>
                    <a:pt x="335" y="1166"/>
                  </a:cubicBezTo>
                  <a:cubicBezTo>
                    <a:pt x="396" y="1166"/>
                    <a:pt x="464" y="1160"/>
                    <a:pt x="536" y="1145"/>
                  </a:cubicBezTo>
                  <a:cubicBezTo>
                    <a:pt x="750" y="1145"/>
                    <a:pt x="964" y="985"/>
                    <a:pt x="910" y="878"/>
                  </a:cubicBezTo>
                  <a:lnTo>
                    <a:pt x="750" y="128"/>
                  </a:lnTo>
                  <a:cubicBezTo>
                    <a:pt x="711" y="50"/>
                    <a:pt x="614" y="0"/>
                    <a:pt x="48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1"/>
            <p:cNvSpPr/>
            <p:nvPr/>
          </p:nvSpPr>
          <p:spPr>
            <a:xfrm>
              <a:off x="4706333" y="3234448"/>
              <a:ext cx="35449" cy="33350"/>
            </a:xfrm>
            <a:custGeom>
              <a:avLst/>
              <a:gdLst/>
              <a:ahLst/>
              <a:cxnLst/>
              <a:rect l="l" t="t" r="r" b="b"/>
              <a:pathLst>
                <a:path w="1233" h="1160" extrusionOk="0">
                  <a:moveTo>
                    <a:pt x="495" y="1"/>
                  </a:moveTo>
                  <a:cubicBezTo>
                    <a:pt x="326" y="1"/>
                    <a:pt x="201" y="50"/>
                    <a:pt x="161" y="129"/>
                  </a:cubicBezTo>
                  <a:lnTo>
                    <a:pt x="54" y="878"/>
                  </a:lnTo>
                  <a:cubicBezTo>
                    <a:pt x="1" y="985"/>
                    <a:pt x="268" y="1146"/>
                    <a:pt x="590" y="1146"/>
                  </a:cubicBezTo>
                  <a:cubicBezTo>
                    <a:pt x="658" y="1156"/>
                    <a:pt x="724" y="1160"/>
                    <a:pt x="784" y="1160"/>
                  </a:cubicBezTo>
                  <a:cubicBezTo>
                    <a:pt x="1054" y="1160"/>
                    <a:pt x="1232" y="1073"/>
                    <a:pt x="1232" y="985"/>
                  </a:cubicBezTo>
                  <a:lnTo>
                    <a:pt x="1232" y="236"/>
                  </a:lnTo>
                  <a:cubicBezTo>
                    <a:pt x="1178" y="129"/>
                    <a:pt x="964" y="22"/>
                    <a:pt x="697" y="22"/>
                  </a:cubicBezTo>
                  <a:cubicBezTo>
                    <a:pt x="625" y="7"/>
                    <a:pt x="557" y="1"/>
                    <a:pt x="495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1"/>
            <p:cNvSpPr/>
            <p:nvPr/>
          </p:nvSpPr>
          <p:spPr>
            <a:xfrm>
              <a:off x="4667865" y="3225046"/>
              <a:ext cx="32344" cy="34788"/>
            </a:xfrm>
            <a:custGeom>
              <a:avLst/>
              <a:gdLst/>
              <a:ahLst/>
              <a:cxnLst/>
              <a:rect l="l" t="t" r="r" b="b"/>
              <a:pathLst>
                <a:path w="1125" h="1210" extrusionOk="0">
                  <a:moveTo>
                    <a:pt x="576" y="1"/>
                  </a:moveTo>
                  <a:cubicBezTo>
                    <a:pt x="509" y="1"/>
                    <a:pt x="456" y="27"/>
                    <a:pt x="429" y="81"/>
                  </a:cubicBezTo>
                  <a:lnTo>
                    <a:pt x="54" y="777"/>
                  </a:lnTo>
                  <a:cubicBezTo>
                    <a:pt x="1" y="884"/>
                    <a:pt x="161" y="1044"/>
                    <a:pt x="375" y="1152"/>
                  </a:cubicBezTo>
                  <a:cubicBezTo>
                    <a:pt x="477" y="1192"/>
                    <a:pt x="572" y="1210"/>
                    <a:pt x="650" y="1210"/>
                  </a:cubicBezTo>
                  <a:cubicBezTo>
                    <a:pt x="775" y="1210"/>
                    <a:pt x="857" y="1164"/>
                    <a:pt x="857" y="1098"/>
                  </a:cubicBezTo>
                  <a:lnTo>
                    <a:pt x="1071" y="349"/>
                  </a:lnTo>
                  <a:cubicBezTo>
                    <a:pt x="1125" y="241"/>
                    <a:pt x="964" y="134"/>
                    <a:pt x="803" y="81"/>
                  </a:cubicBezTo>
                  <a:cubicBezTo>
                    <a:pt x="723" y="27"/>
                    <a:pt x="643" y="1"/>
                    <a:pt x="57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1"/>
            <p:cNvSpPr/>
            <p:nvPr/>
          </p:nvSpPr>
          <p:spPr>
            <a:xfrm>
              <a:off x="4667865" y="2976503"/>
              <a:ext cx="75440" cy="217034"/>
            </a:xfrm>
            <a:custGeom>
              <a:avLst/>
              <a:gdLst/>
              <a:ahLst/>
              <a:cxnLst/>
              <a:rect l="l" t="t" r="r" b="b"/>
              <a:pathLst>
                <a:path w="2624" h="7549" extrusionOk="0">
                  <a:moveTo>
                    <a:pt x="482" y="0"/>
                  </a:moveTo>
                  <a:lnTo>
                    <a:pt x="1" y="857"/>
                  </a:lnTo>
                  <a:cubicBezTo>
                    <a:pt x="857" y="1446"/>
                    <a:pt x="1339" y="2570"/>
                    <a:pt x="1499" y="3694"/>
                  </a:cubicBezTo>
                  <a:cubicBezTo>
                    <a:pt x="1606" y="4872"/>
                    <a:pt x="1499" y="6156"/>
                    <a:pt x="1285" y="7334"/>
                  </a:cubicBezTo>
                  <a:lnTo>
                    <a:pt x="2249" y="7548"/>
                  </a:lnTo>
                  <a:cubicBezTo>
                    <a:pt x="2463" y="6263"/>
                    <a:pt x="2624" y="4925"/>
                    <a:pt x="2463" y="3587"/>
                  </a:cubicBezTo>
                  <a:cubicBezTo>
                    <a:pt x="2409" y="2945"/>
                    <a:pt x="2249" y="2249"/>
                    <a:pt x="1928" y="1606"/>
                  </a:cubicBezTo>
                  <a:cubicBezTo>
                    <a:pt x="1606" y="1017"/>
                    <a:pt x="1125" y="429"/>
                    <a:pt x="482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1"/>
            <p:cNvSpPr/>
            <p:nvPr/>
          </p:nvSpPr>
          <p:spPr>
            <a:xfrm>
              <a:off x="4667865" y="3001113"/>
              <a:ext cx="46201" cy="186271"/>
            </a:xfrm>
            <a:custGeom>
              <a:avLst/>
              <a:gdLst/>
              <a:ahLst/>
              <a:cxnLst/>
              <a:rect l="l" t="t" r="r" b="b"/>
              <a:pathLst>
                <a:path w="1607" h="6479" fill="none" extrusionOk="0">
                  <a:moveTo>
                    <a:pt x="1" y="1"/>
                  </a:moveTo>
                  <a:cubicBezTo>
                    <a:pt x="857" y="590"/>
                    <a:pt x="1339" y="1714"/>
                    <a:pt x="1499" y="2838"/>
                  </a:cubicBezTo>
                  <a:cubicBezTo>
                    <a:pt x="1606" y="4016"/>
                    <a:pt x="1499" y="5300"/>
                    <a:pt x="1285" y="6478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1"/>
            <p:cNvSpPr/>
            <p:nvPr/>
          </p:nvSpPr>
          <p:spPr>
            <a:xfrm>
              <a:off x="4681723" y="2976503"/>
              <a:ext cx="61582" cy="217034"/>
            </a:xfrm>
            <a:custGeom>
              <a:avLst/>
              <a:gdLst/>
              <a:ahLst/>
              <a:cxnLst/>
              <a:rect l="l" t="t" r="r" b="b"/>
              <a:pathLst>
                <a:path w="2142" h="7549" fill="none" extrusionOk="0">
                  <a:moveTo>
                    <a:pt x="1767" y="7548"/>
                  </a:moveTo>
                  <a:cubicBezTo>
                    <a:pt x="1981" y="6263"/>
                    <a:pt x="2142" y="4925"/>
                    <a:pt x="1981" y="3587"/>
                  </a:cubicBezTo>
                  <a:cubicBezTo>
                    <a:pt x="1927" y="2945"/>
                    <a:pt x="1767" y="2249"/>
                    <a:pt x="1446" y="1606"/>
                  </a:cubicBezTo>
                  <a:cubicBezTo>
                    <a:pt x="1124" y="1017"/>
                    <a:pt x="643" y="429"/>
                    <a:pt x="0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1"/>
            <p:cNvSpPr/>
            <p:nvPr/>
          </p:nvSpPr>
          <p:spPr>
            <a:xfrm>
              <a:off x="4704809" y="3157800"/>
              <a:ext cx="35420" cy="24955"/>
            </a:xfrm>
            <a:custGeom>
              <a:avLst/>
              <a:gdLst/>
              <a:ahLst/>
              <a:cxnLst/>
              <a:rect l="l" t="t" r="r" b="b"/>
              <a:pathLst>
                <a:path w="1232" h="868" extrusionOk="0">
                  <a:moveTo>
                    <a:pt x="279" y="1"/>
                  </a:moveTo>
                  <a:cubicBezTo>
                    <a:pt x="187" y="1"/>
                    <a:pt x="100" y="146"/>
                    <a:pt x="54" y="332"/>
                  </a:cubicBezTo>
                  <a:cubicBezTo>
                    <a:pt x="0" y="546"/>
                    <a:pt x="107" y="707"/>
                    <a:pt x="161" y="707"/>
                  </a:cubicBezTo>
                  <a:lnTo>
                    <a:pt x="964" y="867"/>
                  </a:lnTo>
                  <a:cubicBezTo>
                    <a:pt x="1071" y="867"/>
                    <a:pt x="1178" y="707"/>
                    <a:pt x="1231" y="493"/>
                  </a:cubicBezTo>
                  <a:cubicBezTo>
                    <a:pt x="1231" y="279"/>
                    <a:pt x="1178" y="118"/>
                    <a:pt x="1071" y="118"/>
                  </a:cubicBezTo>
                  <a:lnTo>
                    <a:pt x="321" y="11"/>
                  </a:lnTo>
                  <a:cubicBezTo>
                    <a:pt x="307" y="4"/>
                    <a:pt x="293" y="1"/>
                    <a:pt x="27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1"/>
            <p:cNvSpPr/>
            <p:nvPr/>
          </p:nvSpPr>
          <p:spPr>
            <a:xfrm>
              <a:off x="4709409" y="3121173"/>
              <a:ext cx="35449" cy="23115"/>
            </a:xfrm>
            <a:custGeom>
              <a:avLst/>
              <a:gdLst/>
              <a:ahLst/>
              <a:cxnLst/>
              <a:rect l="l" t="t" r="r" b="b"/>
              <a:pathLst>
                <a:path w="1233" h="804" extrusionOk="0">
                  <a:moveTo>
                    <a:pt x="215" y="0"/>
                  </a:moveTo>
                  <a:cubicBezTo>
                    <a:pt x="108" y="0"/>
                    <a:pt x="54" y="161"/>
                    <a:pt x="54" y="321"/>
                  </a:cubicBezTo>
                  <a:cubicBezTo>
                    <a:pt x="1" y="536"/>
                    <a:pt x="108" y="696"/>
                    <a:pt x="215" y="696"/>
                  </a:cubicBezTo>
                  <a:lnTo>
                    <a:pt x="964" y="803"/>
                  </a:lnTo>
                  <a:cubicBezTo>
                    <a:pt x="1071" y="803"/>
                    <a:pt x="1179" y="643"/>
                    <a:pt x="1179" y="428"/>
                  </a:cubicBezTo>
                  <a:cubicBezTo>
                    <a:pt x="1232" y="214"/>
                    <a:pt x="1125" y="0"/>
                    <a:pt x="101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1"/>
            <p:cNvSpPr/>
            <p:nvPr/>
          </p:nvSpPr>
          <p:spPr>
            <a:xfrm>
              <a:off x="4709409" y="3076524"/>
              <a:ext cx="35449" cy="33896"/>
            </a:xfrm>
            <a:custGeom>
              <a:avLst/>
              <a:gdLst/>
              <a:ahLst/>
              <a:cxnLst/>
              <a:rect l="l" t="t" r="r" b="b"/>
              <a:pathLst>
                <a:path w="1233" h="1179" extrusionOk="0">
                  <a:moveTo>
                    <a:pt x="964" y="1"/>
                  </a:moveTo>
                  <a:lnTo>
                    <a:pt x="161" y="108"/>
                  </a:lnTo>
                  <a:cubicBezTo>
                    <a:pt x="54" y="108"/>
                    <a:pt x="1" y="376"/>
                    <a:pt x="54" y="643"/>
                  </a:cubicBezTo>
                  <a:cubicBezTo>
                    <a:pt x="54" y="911"/>
                    <a:pt x="161" y="1179"/>
                    <a:pt x="269" y="1179"/>
                  </a:cubicBezTo>
                  <a:lnTo>
                    <a:pt x="1018" y="1179"/>
                  </a:lnTo>
                  <a:cubicBezTo>
                    <a:pt x="1125" y="1179"/>
                    <a:pt x="1232" y="911"/>
                    <a:pt x="1179" y="590"/>
                  </a:cubicBezTo>
                  <a:cubicBezTo>
                    <a:pt x="1179" y="268"/>
                    <a:pt x="1071" y="1"/>
                    <a:pt x="96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1"/>
            <p:cNvSpPr/>
            <p:nvPr/>
          </p:nvSpPr>
          <p:spPr>
            <a:xfrm>
              <a:off x="4703256" y="3042369"/>
              <a:ext cx="35420" cy="26795"/>
            </a:xfrm>
            <a:custGeom>
              <a:avLst/>
              <a:gdLst/>
              <a:ahLst/>
              <a:cxnLst/>
              <a:rect l="l" t="t" r="r" b="b"/>
              <a:pathLst>
                <a:path w="1232" h="932" extrusionOk="0">
                  <a:moveTo>
                    <a:pt x="953" y="1"/>
                  </a:moveTo>
                  <a:cubicBezTo>
                    <a:pt x="939" y="1"/>
                    <a:pt x="925" y="4"/>
                    <a:pt x="911" y="11"/>
                  </a:cubicBezTo>
                  <a:lnTo>
                    <a:pt x="161" y="279"/>
                  </a:lnTo>
                  <a:cubicBezTo>
                    <a:pt x="54" y="279"/>
                    <a:pt x="1" y="439"/>
                    <a:pt x="54" y="654"/>
                  </a:cubicBezTo>
                  <a:cubicBezTo>
                    <a:pt x="101" y="793"/>
                    <a:pt x="187" y="932"/>
                    <a:pt x="279" y="932"/>
                  </a:cubicBezTo>
                  <a:cubicBezTo>
                    <a:pt x="293" y="932"/>
                    <a:pt x="308" y="928"/>
                    <a:pt x="322" y="921"/>
                  </a:cubicBezTo>
                  <a:lnTo>
                    <a:pt x="1071" y="761"/>
                  </a:lnTo>
                  <a:cubicBezTo>
                    <a:pt x="1178" y="761"/>
                    <a:pt x="1232" y="546"/>
                    <a:pt x="1178" y="332"/>
                  </a:cubicBezTo>
                  <a:cubicBezTo>
                    <a:pt x="1132" y="146"/>
                    <a:pt x="1045" y="1"/>
                    <a:pt x="95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1"/>
            <p:cNvSpPr/>
            <p:nvPr/>
          </p:nvSpPr>
          <p:spPr>
            <a:xfrm>
              <a:off x="4687875" y="3002291"/>
              <a:ext cx="38496" cy="37346"/>
            </a:xfrm>
            <a:custGeom>
              <a:avLst/>
              <a:gdLst/>
              <a:ahLst/>
              <a:cxnLst/>
              <a:rect l="l" t="t" r="r" b="b"/>
              <a:pathLst>
                <a:path w="1339" h="1299" extrusionOk="0">
                  <a:moveTo>
                    <a:pt x="738" y="0"/>
                  </a:moveTo>
                  <a:cubicBezTo>
                    <a:pt x="719" y="0"/>
                    <a:pt x="705" y="5"/>
                    <a:pt x="696" y="13"/>
                  </a:cubicBezTo>
                  <a:lnTo>
                    <a:pt x="54" y="495"/>
                  </a:lnTo>
                  <a:cubicBezTo>
                    <a:pt x="0" y="549"/>
                    <a:pt x="54" y="763"/>
                    <a:pt x="161" y="977"/>
                  </a:cubicBezTo>
                  <a:cubicBezTo>
                    <a:pt x="268" y="1191"/>
                    <a:pt x="429" y="1298"/>
                    <a:pt x="536" y="1298"/>
                  </a:cubicBezTo>
                  <a:lnTo>
                    <a:pt x="1232" y="977"/>
                  </a:lnTo>
                  <a:cubicBezTo>
                    <a:pt x="1339" y="923"/>
                    <a:pt x="1339" y="656"/>
                    <a:pt x="1178" y="388"/>
                  </a:cubicBezTo>
                  <a:cubicBezTo>
                    <a:pt x="1044" y="119"/>
                    <a:pt x="834" y="0"/>
                    <a:pt x="73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1"/>
            <p:cNvSpPr/>
            <p:nvPr/>
          </p:nvSpPr>
          <p:spPr>
            <a:xfrm>
              <a:off x="4666313" y="2975899"/>
              <a:ext cx="33896" cy="33551"/>
            </a:xfrm>
            <a:custGeom>
              <a:avLst/>
              <a:gdLst/>
              <a:ahLst/>
              <a:cxnLst/>
              <a:rect l="l" t="t" r="r" b="b"/>
              <a:pathLst>
                <a:path w="1179" h="1167" extrusionOk="0">
                  <a:moveTo>
                    <a:pt x="584" y="0"/>
                  </a:moveTo>
                  <a:cubicBezTo>
                    <a:pt x="510" y="0"/>
                    <a:pt x="453" y="27"/>
                    <a:pt x="429" y="75"/>
                  </a:cubicBezTo>
                  <a:lnTo>
                    <a:pt x="55" y="717"/>
                  </a:lnTo>
                  <a:cubicBezTo>
                    <a:pt x="1" y="824"/>
                    <a:pt x="55" y="985"/>
                    <a:pt x="215" y="1038"/>
                  </a:cubicBezTo>
                  <a:cubicBezTo>
                    <a:pt x="293" y="1117"/>
                    <a:pt x="401" y="1166"/>
                    <a:pt x="473" y="1166"/>
                  </a:cubicBezTo>
                  <a:cubicBezTo>
                    <a:pt x="500" y="1166"/>
                    <a:pt x="522" y="1160"/>
                    <a:pt x="536" y="1145"/>
                  </a:cubicBezTo>
                  <a:lnTo>
                    <a:pt x="1125" y="557"/>
                  </a:lnTo>
                  <a:cubicBezTo>
                    <a:pt x="1179" y="503"/>
                    <a:pt x="1125" y="289"/>
                    <a:pt x="911" y="128"/>
                  </a:cubicBezTo>
                  <a:cubicBezTo>
                    <a:pt x="793" y="40"/>
                    <a:pt x="675" y="0"/>
                    <a:pt x="58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1"/>
            <p:cNvSpPr/>
            <p:nvPr/>
          </p:nvSpPr>
          <p:spPr>
            <a:xfrm>
              <a:off x="4669418" y="2891863"/>
              <a:ext cx="169309" cy="100539"/>
            </a:xfrm>
            <a:custGeom>
              <a:avLst/>
              <a:gdLst/>
              <a:ahLst/>
              <a:cxnLst/>
              <a:rect l="l" t="t" r="r" b="b"/>
              <a:pathLst>
                <a:path w="5889" h="3497" extrusionOk="0">
                  <a:moveTo>
                    <a:pt x="5139" y="0"/>
                  </a:moveTo>
                  <a:cubicBezTo>
                    <a:pt x="4283" y="535"/>
                    <a:pt x="3533" y="1071"/>
                    <a:pt x="2677" y="1499"/>
                  </a:cubicBezTo>
                  <a:cubicBezTo>
                    <a:pt x="2019" y="1806"/>
                    <a:pt x="1326" y="2077"/>
                    <a:pt x="714" y="2077"/>
                  </a:cubicBezTo>
                  <a:cubicBezTo>
                    <a:pt x="579" y="2077"/>
                    <a:pt x="447" y="2063"/>
                    <a:pt x="321" y="2034"/>
                  </a:cubicBezTo>
                  <a:lnTo>
                    <a:pt x="0" y="3373"/>
                  </a:lnTo>
                  <a:cubicBezTo>
                    <a:pt x="272" y="3463"/>
                    <a:pt x="543" y="3496"/>
                    <a:pt x="806" y="3496"/>
                  </a:cubicBezTo>
                  <a:cubicBezTo>
                    <a:pt x="1166" y="3496"/>
                    <a:pt x="1511" y="3434"/>
                    <a:pt x="1820" y="3373"/>
                  </a:cubicBezTo>
                  <a:cubicBezTo>
                    <a:pt x="2355" y="3212"/>
                    <a:pt x="2837" y="2998"/>
                    <a:pt x="3319" y="2784"/>
                  </a:cubicBezTo>
                  <a:cubicBezTo>
                    <a:pt x="4283" y="2302"/>
                    <a:pt x="5086" y="1713"/>
                    <a:pt x="5889" y="1178"/>
                  </a:cubicBezTo>
                  <a:lnTo>
                    <a:pt x="5139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1"/>
            <p:cNvSpPr/>
            <p:nvPr/>
          </p:nvSpPr>
          <p:spPr>
            <a:xfrm>
              <a:off x="4669418" y="2925701"/>
              <a:ext cx="169309" cy="69288"/>
            </a:xfrm>
            <a:custGeom>
              <a:avLst/>
              <a:gdLst/>
              <a:ahLst/>
              <a:cxnLst/>
              <a:rect l="l" t="t" r="r" b="b"/>
              <a:pathLst>
                <a:path w="5889" h="2410" fill="none" extrusionOk="0">
                  <a:moveTo>
                    <a:pt x="0" y="2196"/>
                  </a:moveTo>
                  <a:cubicBezTo>
                    <a:pt x="642" y="2410"/>
                    <a:pt x="1285" y="2303"/>
                    <a:pt x="1820" y="2196"/>
                  </a:cubicBezTo>
                  <a:cubicBezTo>
                    <a:pt x="2355" y="2035"/>
                    <a:pt x="2837" y="1821"/>
                    <a:pt x="3319" y="1607"/>
                  </a:cubicBezTo>
                  <a:cubicBezTo>
                    <a:pt x="4283" y="1125"/>
                    <a:pt x="5086" y="536"/>
                    <a:pt x="5889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1"/>
            <p:cNvSpPr/>
            <p:nvPr/>
          </p:nvSpPr>
          <p:spPr>
            <a:xfrm>
              <a:off x="4678646" y="2891863"/>
              <a:ext cx="138546" cy="63106"/>
            </a:xfrm>
            <a:custGeom>
              <a:avLst/>
              <a:gdLst/>
              <a:ahLst/>
              <a:cxnLst/>
              <a:rect l="l" t="t" r="r" b="b"/>
              <a:pathLst>
                <a:path w="4819" h="2195" fill="none" extrusionOk="0">
                  <a:moveTo>
                    <a:pt x="4818" y="0"/>
                  </a:moveTo>
                  <a:cubicBezTo>
                    <a:pt x="3962" y="535"/>
                    <a:pt x="3212" y="1071"/>
                    <a:pt x="2356" y="1499"/>
                  </a:cubicBezTo>
                  <a:cubicBezTo>
                    <a:pt x="1553" y="1874"/>
                    <a:pt x="696" y="2195"/>
                    <a:pt x="0" y="2034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1"/>
            <p:cNvSpPr/>
            <p:nvPr/>
          </p:nvSpPr>
          <p:spPr>
            <a:xfrm>
              <a:off x="4795601" y="2895456"/>
              <a:ext cx="35420" cy="42722"/>
            </a:xfrm>
            <a:custGeom>
              <a:avLst/>
              <a:gdLst/>
              <a:ahLst/>
              <a:cxnLst/>
              <a:rect l="l" t="t" r="r" b="b"/>
              <a:pathLst>
                <a:path w="1232" h="1486" extrusionOk="0">
                  <a:moveTo>
                    <a:pt x="353" y="1"/>
                  </a:moveTo>
                  <a:cubicBezTo>
                    <a:pt x="294" y="1"/>
                    <a:pt x="228" y="14"/>
                    <a:pt x="161" y="36"/>
                  </a:cubicBezTo>
                  <a:cubicBezTo>
                    <a:pt x="54" y="143"/>
                    <a:pt x="1" y="303"/>
                    <a:pt x="54" y="410"/>
                  </a:cubicBezTo>
                  <a:lnTo>
                    <a:pt x="697" y="1374"/>
                  </a:lnTo>
                  <a:cubicBezTo>
                    <a:pt x="730" y="1440"/>
                    <a:pt x="824" y="1486"/>
                    <a:pt x="917" y="1486"/>
                  </a:cubicBezTo>
                  <a:cubicBezTo>
                    <a:pt x="974" y="1486"/>
                    <a:pt x="1030" y="1468"/>
                    <a:pt x="1071" y="1427"/>
                  </a:cubicBezTo>
                  <a:cubicBezTo>
                    <a:pt x="1232" y="1320"/>
                    <a:pt x="1232" y="1160"/>
                    <a:pt x="1178" y="1053"/>
                  </a:cubicBezTo>
                  <a:lnTo>
                    <a:pt x="536" y="89"/>
                  </a:lnTo>
                  <a:cubicBezTo>
                    <a:pt x="505" y="26"/>
                    <a:pt x="436" y="1"/>
                    <a:pt x="353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1"/>
            <p:cNvSpPr/>
            <p:nvPr/>
          </p:nvSpPr>
          <p:spPr>
            <a:xfrm>
              <a:off x="4770991" y="2910924"/>
              <a:ext cx="35420" cy="43441"/>
            </a:xfrm>
            <a:custGeom>
              <a:avLst/>
              <a:gdLst/>
              <a:ahLst/>
              <a:cxnLst/>
              <a:rect l="l" t="t" r="r" b="b"/>
              <a:pathLst>
                <a:path w="1232" h="1511" extrusionOk="0">
                  <a:moveTo>
                    <a:pt x="348" y="1"/>
                  </a:moveTo>
                  <a:cubicBezTo>
                    <a:pt x="300" y="1"/>
                    <a:pt x="253" y="13"/>
                    <a:pt x="214" y="33"/>
                  </a:cubicBezTo>
                  <a:cubicBezTo>
                    <a:pt x="54" y="140"/>
                    <a:pt x="0" y="301"/>
                    <a:pt x="107" y="408"/>
                  </a:cubicBezTo>
                  <a:lnTo>
                    <a:pt x="696" y="1371"/>
                  </a:lnTo>
                  <a:cubicBezTo>
                    <a:pt x="730" y="1473"/>
                    <a:pt x="807" y="1510"/>
                    <a:pt x="900" y="1510"/>
                  </a:cubicBezTo>
                  <a:cubicBezTo>
                    <a:pt x="953" y="1510"/>
                    <a:pt x="1012" y="1498"/>
                    <a:pt x="1071" y="1478"/>
                  </a:cubicBezTo>
                  <a:cubicBezTo>
                    <a:pt x="1178" y="1371"/>
                    <a:pt x="1231" y="1211"/>
                    <a:pt x="1178" y="1050"/>
                  </a:cubicBezTo>
                  <a:lnTo>
                    <a:pt x="589" y="140"/>
                  </a:lnTo>
                  <a:cubicBezTo>
                    <a:pt x="521" y="38"/>
                    <a:pt x="432" y="1"/>
                    <a:pt x="348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1"/>
            <p:cNvSpPr/>
            <p:nvPr/>
          </p:nvSpPr>
          <p:spPr>
            <a:xfrm>
              <a:off x="4744829" y="2924034"/>
              <a:ext cx="40020" cy="46460"/>
            </a:xfrm>
            <a:custGeom>
              <a:avLst/>
              <a:gdLst/>
              <a:ahLst/>
              <a:cxnLst/>
              <a:rect l="l" t="t" r="r" b="b"/>
              <a:pathLst>
                <a:path w="1392" h="1616" extrusionOk="0">
                  <a:moveTo>
                    <a:pt x="504" y="0"/>
                  </a:moveTo>
                  <a:cubicBezTo>
                    <a:pt x="431" y="0"/>
                    <a:pt x="350" y="18"/>
                    <a:pt x="268" y="59"/>
                  </a:cubicBezTo>
                  <a:cubicBezTo>
                    <a:pt x="54" y="166"/>
                    <a:pt x="0" y="380"/>
                    <a:pt x="54" y="487"/>
                  </a:cubicBezTo>
                  <a:lnTo>
                    <a:pt x="535" y="1504"/>
                  </a:lnTo>
                  <a:cubicBezTo>
                    <a:pt x="568" y="1570"/>
                    <a:pt x="683" y="1616"/>
                    <a:pt x="817" y="1616"/>
                  </a:cubicBezTo>
                  <a:cubicBezTo>
                    <a:pt x="899" y="1616"/>
                    <a:pt x="989" y="1599"/>
                    <a:pt x="1071" y="1558"/>
                  </a:cubicBezTo>
                  <a:cubicBezTo>
                    <a:pt x="1285" y="1397"/>
                    <a:pt x="1392" y="1236"/>
                    <a:pt x="1285" y="1076"/>
                  </a:cubicBezTo>
                  <a:lnTo>
                    <a:pt x="750" y="112"/>
                  </a:lnTo>
                  <a:cubicBezTo>
                    <a:pt x="716" y="46"/>
                    <a:pt x="622" y="0"/>
                    <a:pt x="504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1"/>
            <p:cNvSpPr/>
            <p:nvPr/>
          </p:nvSpPr>
          <p:spPr>
            <a:xfrm>
              <a:off x="4723266" y="2937431"/>
              <a:ext cx="30820" cy="44994"/>
            </a:xfrm>
            <a:custGeom>
              <a:avLst/>
              <a:gdLst/>
              <a:ahLst/>
              <a:cxnLst/>
              <a:rect l="l" t="t" r="r" b="b"/>
              <a:pathLst>
                <a:path w="1072" h="1565" extrusionOk="0">
                  <a:moveTo>
                    <a:pt x="288" y="0"/>
                  </a:moveTo>
                  <a:cubicBezTo>
                    <a:pt x="247" y="0"/>
                    <a:pt x="204" y="7"/>
                    <a:pt x="161" y="21"/>
                  </a:cubicBezTo>
                  <a:cubicBezTo>
                    <a:pt x="54" y="75"/>
                    <a:pt x="1" y="182"/>
                    <a:pt x="54" y="342"/>
                  </a:cubicBezTo>
                  <a:lnTo>
                    <a:pt x="429" y="1413"/>
                  </a:lnTo>
                  <a:cubicBezTo>
                    <a:pt x="467" y="1489"/>
                    <a:pt x="558" y="1564"/>
                    <a:pt x="665" y="1564"/>
                  </a:cubicBezTo>
                  <a:cubicBezTo>
                    <a:pt x="710" y="1564"/>
                    <a:pt x="757" y="1551"/>
                    <a:pt x="804" y="1520"/>
                  </a:cubicBezTo>
                  <a:cubicBezTo>
                    <a:pt x="964" y="1466"/>
                    <a:pt x="1071" y="1306"/>
                    <a:pt x="964" y="1145"/>
                  </a:cubicBezTo>
                  <a:lnTo>
                    <a:pt x="536" y="128"/>
                  </a:lnTo>
                  <a:cubicBezTo>
                    <a:pt x="497" y="50"/>
                    <a:pt x="400" y="0"/>
                    <a:pt x="288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1"/>
            <p:cNvSpPr/>
            <p:nvPr/>
          </p:nvSpPr>
          <p:spPr>
            <a:xfrm>
              <a:off x="4697104" y="2944188"/>
              <a:ext cx="29268" cy="48128"/>
            </a:xfrm>
            <a:custGeom>
              <a:avLst/>
              <a:gdLst/>
              <a:ahLst/>
              <a:cxnLst/>
              <a:rect l="l" t="t" r="r" b="b"/>
              <a:pathLst>
                <a:path w="1018" h="1674" extrusionOk="0">
                  <a:moveTo>
                    <a:pt x="268" y="0"/>
                  </a:moveTo>
                  <a:cubicBezTo>
                    <a:pt x="108" y="54"/>
                    <a:pt x="1" y="161"/>
                    <a:pt x="1" y="321"/>
                  </a:cubicBezTo>
                  <a:lnTo>
                    <a:pt x="108" y="1445"/>
                  </a:lnTo>
                  <a:cubicBezTo>
                    <a:pt x="108" y="1578"/>
                    <a:pt x="253" y="1674"/>
                    <a:pt x="453" y="1674"/>
                  </a:cubicBezTo>
                  <a:cubicBezTo>
                    <a:pt x="496" y="1674"/>
                    <a:pt x="542" y="1669"/>
                    <a:pt x="589" y="1660"/>
                  </a:cubicBezTo>
                  <a:cubicBezTo>
                    <a:pt x="857" y="1606"/>
                    <a:pt x="1018" y="1445"/>
                    <a:pt x="964" y="1285"/>
                  </a:cubicBezTo>
                  <a:lnTo>
                    <a:pt x="643" y="214"/>
                  </a:lnTo>
                  <a:cubicBezTo>
                    <a:pt x="643" y="54"/>
                    <a:pt x="429" y="0"/>
                    <a:pt x="268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1"/>
            <p:cNvSpPr/>
            <p:nvPr/>
          </p:nvSpPr>
          <p:spPr>
            <a:xfrm>
              <a:off x="4666313" y="2945711"/>
              <a:ext cx="23115" cy="47754"/>
            </a:xfrm>
            <a:custGeom>
              <a:avLst/>
              <a:gdLst/>
              <a:ahLst/>
              <a:cxnLst/>
              <a:rect l="l" t="t" r="r" b="b"/>
              <a:pathLst>
                <a:path w="804" h="1661" extrusionOk="0">
                  <a:moveTo>
                    <a:pt x="643" y="1"/>
                  </a:moveTo>
                  <a:cubicBezTo>
                    <a:pt x="536" y="1"/>
                    <a:pt x="429" y="54"/>
                    <a:pt x="376" y="215"/>
                  </a:cubicBezTo>
                  <a:lnTo>
                    <a:pt x="55" y="1285"/>
                  </a:lnTo>
                  <a:cubicBezTo>
                    <a:pt x="1" y="1446"/>
                    <a:pt x="162" y="1607"/>
                    <a:pt x="376" y="1660"/>
                  </a:cubicBezTo>
                  <a:cubicBezTo>
                    <a:pt x="590" y="1660"/>
                    <a:pt x="750" y="1553"/>
                    <a:pt x="750" y="1392"/>
                  </a:cubicBezTo>
                  <a:lnTo>
                    <a:pt x="804" y="268"/>
                  </a:lnTo>
                  <a:cubicBezTo>
                    <a:pt x="804" y="161"/>
                    <a:pt x="697" y="1"/>
                    <a:pt x="643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1"/>
            <p:cNvSpPr/>
            <p:nvPr/>
          </p:nvSpPr>
          <p:spPr>
            <a:xfrm>
              <a:off x="4791001" y="2848766"/>
              <a:ext cx="75440" cy="249349"/>
            </a:xfrm>
            <a:custGeom>
              <a:avLst/>
              <a:gdLst/>
              <a:ahLst/>
              <a:cxnLst/>
              <a:rect l="l" t="t" r="r" b="b"/>
              <a:pathLst>
                <a:path w="2624" h="8673" extrusionOk="0">
                  <a:moveTo>
                    <a:pt x="910" y="0"/>
                  </a:moveTo>
                  <a:lnTo>
                    <a:pt x="0" y="482"/>
                  </a:lnTo>
                  <a:cubicBezTo>
                    <a:pt x="589" y="1660"/>
                    <a:pt x="1017" y="3051"/>
                    <a:pt x="1285" y="4443"/>
                  </a:cubicBezTo>
                  <a:cubicBezTo>
                    <a:pt x="1499" y="5782"/>
                    <a:pt x="1606" y="7227"/>
                    <a:pt x="1392" y="8512"/>
                  </a:cubicBezTo>
                  <a:lnTo>
                    <a:pt x="2355" y="8672"/>
                  </a:lnTo>
                  <a:cubicBezTo>
                    <a:pt x="2623" y="7173"/>
                    <a:pt x="2516" y="5675"/>
                    <a:pt x="2248" y="4229"/>
                  </a:cubicBezTo>
                  <a:cubicBezTo>
                    <a:pt x="1981" y="2784"/>
                    <a:pt x="1606" y="1392"/>
                    <a:pt x="910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1"/>
            <p:cNvSpPr/>
            <p:nvPr/>
          </p:nvSpPr>
          <p:spPr>
            <a:xfrm>
              <a:off x="4791001" y="2862595"/>
              <a:ext cx="46172" cy="230891"/>
            </a:xfrm>
            <a:custGeom>
              <a:avLst/>
              <a:gdLst/>
              <a:ahLst/>
              <a:cxnLst/>
              <a:rect l="l" t="t" r="r" b="b"/>
              <a:pathLst>
                <a:path w="1606" h="8031" fill="none" extrusionOk="0">
                  <a:moveTo>
                    <a:pt x="0" y="1"/>
                  </a:moveTo>
                  <a:cubicBezTo>
                    <a:pt x="589" y="1179"/>
                    <a:pt x="1017" y="2570"/>
                    <a:pt x="1285" y="3962"/>
                  </a:cubicBezTo>
                  <a:cubicBezTo>
                    <a:pt x="1499" y="5301"/>
                    <a:pt x="1606" y="6746"/>
                    <a:pt x="1392" y="803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1"/>
            <p:cNvSpPr/>
            <p:nvPr/>
          </p:nvSpPr>
          <p:spPr>
            <a:xfrm>
              <a:off x="4817164" y="2848766"/>
              <a:ext cx="49278" cy="249349"/>
            </a:xfrm>
            <a:custGeom>
              <a:avLst/>
              <a:gdLst/>
              <a:ahLst/>
              <a:cxnLst/>
              <a:rect l="l" t="t" r="r" b="b"/>
              <a:pathLst>
                <a:path w="1714" h="8673" fill="none" extrusionOk="0">
                  <a:moveTo>
                    <a:pt x="1445" y="8672"/>
                  </a:moveTo>
                  <a:cubicBezTo>
                    <a:pt x="1713" y="7173"/>
                    <a:pt x="1606" y="5675"/>
                    <a:pt x="1338" y="4229"/>
                  </a:cubicBezTo>
                  <a:cubicBezTo>
                    <a:pt x="1071" y="2784"/>
                    <a:pt x="696" y="1392"/>
                    <a:pt x="0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1"/>
            <p:cNvSpPr/>
            <p:nvPr/>
          </p:nvSpPr>
          <p:spPr>
            <a:xfrm>
              <a:off x="4832545" y="3059590"/>
              <a:ext cx="33896" cy="26450"/>
            </a:xfrm>
            <a:custGeom>
              <a:avLst/>
              <a:gdLst/>
              <a:ahLst/>
              <a:cxnLst/>
              <a:rect l="l" t="t" r="r" b="b"/>
              <a:pathLst>
                <a:path w="1179" h="920" extrusionOk="0">
                  <a:moveTo>
                    <a:pt x="215" y="1"/>
                  </a:moveTo>
                  <a:cubicBezTo>
                    <a:pt x="107" y="1"/>
                    <a:pt x="0" y="215"/>
                    <a:pt x="0" y="429"/>
                  </a:cubicBezTo>
                  <a:cubicBezTo>
                    <a:pt x="0" y="643"/>
                    <a:pt x="54" y="804"/>
                    <a:pt x="161" y="804"/>
                  </a:cubicBezTo>
                  <a:lnTo>
                    <a:pt x="910" y="911"/>
                  </a:lnTo>
                  <a:cubicBezTo>
                    <a:pt x="922" y="917"/>
                    <a:pt x="933" y="919"/>
                    <a:pt x="944" y="919"/>
                  </a:cubicBezTo>
                  <a:cubicBezTo>
                    <a:pt x="1039" y="919"/>
                    <a:pt x="1130" y="722"/>
                    <a:pt x="1178" y="483"/>
                  </a:cubicBezTo>
                  <a:cubicBezTo>
                    <a:pt x="1178" y="269"/>
                    <a:pt x="1125" y="55"/>
                    <a:pt x="1017" y="55"/>
                  </a:cubicBezTo>
                  <a:lnTo>
                    <a:pt x="215" y="1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1"/>
            <p:cNvSpPr/>
            <p:nvPr/>
          </p:nvSpPr>
          <p:spPr>
            <a:xfrm>
              <a:off x="4832545" y="3016523"/>
              <a:ext cx="33896" cy="26191"/>
            </a:xfrm>
            <a:custGeom>
              <a:avLst/>
              <a:gdLst/>
              <a:ahLst/>
              <a:cxnLst/>
              <a:rect l="l" t="t" r="r" b="b"/>
              <a:pathLst>
                <a:path w="1179" h="911" extrusionOk="0">
                  <a:moveTo>
                    <a:pt x="964" y="0"/>
                  </a:moveTo>
                  <a:lnTo>
                    <a:pt x="161" y="54"/>
                  </a:lnTo>
                  <a:cubicBezTo>
                    <a:pt x="54" y="107"/>
                    <a:pt x="0" y="268"/>
                    <a:pt x="0" y="482"/>
                  </a:cubicBezTo>
                  <a:cubicBezTo>
                    <a:pt x="0" y="696"/>
                    <a:pt x="107" y="910"/>
                    <a:pt x="215" y="910"/>
                  </a:cubicBezTo>
                  <a:lnTo>
                    <a:pt x="1017" y="857"/>
                  </a:lnTo>
                  <a:cubicBezTo>
                    <a:pt x="1125" y="857"/>
                    <a:pt x="1178" y="696"/>
                    <a:pt x="1178" y="428"/>
                  </a:cubicBezTo>
                  <a:cubicBezTo>
                    <a:pt x="1178" y="161"/>
                    <a:pt x="1071" y="0"/>
                    <a:pt x="96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1"/>
            <p:cNvSpPr/>
            <p:nvPr/>
          </p:nvSpPr>
          <p:spPr>
            <a:xfrm>
              <a:off x="4826393" y="2967274"/>
              <a:ext cx="36944" cy="38697"/>
            </a:xfrm>
            <a:custGeom>
              <a:avLst/>
              <a:gdLst/>
              <a:ahLst/>
              <a:cxnLst/>
              <a:rect l="l" t="t" r="r" b="b"/>
              <a:pathLst>
                <a:path w="1285" h="1346" extrusionOk="0">
                  <a:moveTo>
                    <a:pt x="910" y="0"/>
                  </a:moveTo>
                  <a:lnTo>
                    <a:pt x="161" y="161"/>
                  </a:lnTo>
                  <a:cubicBezTo>
                    <a:pt x="54" y="161"/>
                    <a:pt x="0" y="428"/>
                    <a:pt x="54" y="803"/>
                  </a:cubicBezTo>
                  <a:cubicBezTo>
                    <a:pt x="103" y="1097"/>
                    <a:pt x="196" y="1345"/>
                    <a:pt x="294" y="1345"/>
                  </a:cubicBezTo>
                  <a:cubicBezTo>
                    <a:pt x="303" y="1345"/>
                    <a:pt x="312" y="1343"/>
                    <a:pt x="321" y="1338"/>
                  </a:cubicBezTo>
                  <a:lnTo>
                    <a:pt x="1124" y="1285"/>
                  </a:lnTo>
                  <a:cubicBezTo>
                    <a:pt x="1231" y="1231"/>
                    <a:pt x="1285" y="964"/>
                    <a:pt x="1231" y="589"/>
                  </a:cubicBezTo>
                  <a:cubicBezTo>
                    <a:pt x="1178" y="268"/>
                    <a:pt x="1017" y="0"/>
                    <a:pt x="91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1"/>
            <p:cNvSpPr/>
            <p:nvPr/>
          </p:nvSpPr>
          <p:spPr>
            <a:xfrm>
              <a:off x="4818688" y="2930330"/>
              <a:ext cx="35420" cy="29267"/>
            </a:xfrm>
            <a:custGeom>
              <a:avLst/>
              <a:gdLst/>
              <a:ahLst/>
              <a:cxnLst/>
              <a:rect l="l" t="t" r="r" b="b"/>
              <a:pathLst>
                <a:path w="1232" h="1018" extrusionOk="0">
                  <a:moveTo>
                    <a:pt x="911" y="0"/>
                  </a:moveTo>
                  <a:lnTo>
                    <a:pt x="161" y="214"/>
                  </a:lnTo>
                  <a:cubicBezTo>
                    <a:pt x="54" y="214"/>
                    <a:pt x="1" y="429"/>
                    <a:pt x="54" y="643"/>
                  </a:cubicBezTo>
                  <a:cubicBezTo>
                    <a:pt x="108" y="857"/>
                    <a:pt x="215" y="1017"/>
                    <a:pt x="322" y="1017"/>
                  </a:cubicBezTo>
                  <a:lnTo>
                    <a:pt x="1125" y="857"/>
                  </a:lnTo>
                  <a:cubicBezTo>
                    <a:pt x="1178" y="803"/>
                    <a:pt x="1232" y="589"/>
                    <a:pt x="1178" y="375"/>
                  </a:cubicBezTo>
                  <a:cubicBezTo>
                    <a:pt x="1125" y="161"/>
                    <a:pt x="1018" y="0"/>
                    <a:pt x="91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1"/>
            <p:cNvSpPr/>
            <p:nvPr/>
          </p:nvSpPr>
          <p:spPr>
            <a:xfrm>
              <a:off x="4806383" y="2883956"/>
              <a:ext cx="36972" cy="38928"/>
            </a:xfrm>
            <a:custGeom>
              <a:avLst/>
              <a:gdLst/>
              <a:ahLst/>
              <a:cxnLst/>
              <a:rect l="l" t="t" r="r" b="b"/>
              <a:pathLst>
                <a:path w="1286" h="1354" extrusionOk="0">
                  <a:moveTo>
                    <a:pt x="834" y="1"/>
                  </a:moveTo>
                  <a:cubicBezTo>
                    <a:pt x="823" y="1"/>
                    <a:pt x="813" y="3"/>
                    <a:pt x="803" y="7"/>
                  </a:cubicBezTo>
                  <a:lnTo>
                    <a:pt x="107" y="275"/>
                  </a:lnTo>
                  <a:cubicBezTo>
                    <a:pt x="0" y="329"/>
                    <a:pt x="0" y="596"/>
                    <a:pt x="107" y="864"/>
                  </a:cubicBezTo>
                  <a:cubicBezTo>
                    <a:pt x="155" y="1152"/>
                    <a:pt x="290" y="1354"/>
                    <a:pt x="394" y="1354"/>
                  </a:cubicBezTo>
                  <a:cubicBezTo>
                    <a:pt x="406" y="1354"/>
                    <a:pt x="418" y="1351"/>
                    <a:pt x="429" y="1346"/>
                  </a:cubicBezTo>
                  <a:lnTo>
                    <a:pt x="1178" y="1132"/>
                  </a:lnTo>
                  <a:cubicBezTo>
                    <a:pt x="1285" y="1078"/>
                    <a:pt x="1285" y="810"/>
                    <a:pt x="1178" y="489"/>
                  </a:cubicBezTo>
                  <a:cubicBezTo>
                    <a:pt x="1129" y="245"/>
                    <a:pt x="946" y="1"/>
                    <a:pt x="83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1"/>
            <p:cNvSpPr/>
            <p:nvPr/>
          </p:nvSpPr>
          <p:spPr>
            <a:xfrm>
              <a:off x="4791001" y="2846926"/>
              <a:ext cx="36944" cy="32631"/>
            </a:xfrm>
            <a:custGeom>
              <a:avLst/>
              <a:gdLst/>
              <a:ahLst/>
              <a:cxnLst/>
              <a:rect l="l" t="t" r="r" b="b"/>
              <a:pathLst>
                <a:path w="1285" h="1135" extrusionOk="0">
                  <a:moveTo>
                    <a:pt x="848" y="0"/>
                  </a:moveTo>
                  <a:cubicBezTo>
                    <a:pt x="832" y="0"/>
                    <a:pt x="817" y="4"/>
                    <a:pt x="803" y="11"/>
                  </a:cubicBezTo>
                  <a:lnTo>
                    <a:pt x="107" y="385"/>
                  </a:lnTo>
                  <a:cubicBezTo>
                    <a:pt x="0" y="439"/>
                    <a:pt x="0" y="653"/>
                    <a:pt x="107" y="814"/>
                  </a:cubicBezTo>
                  <a:cubicBezTo>
                    <a:pt x="214" y="1028"/>
                    <a:pt x="375" y="1135"/>
                    <a:pt x="428" y="1135"/>
                  </a:cubicBezTo>
                  <a:lnTo>
                    <a:pt x="1178" y="814"/>
                  </a:lnTo>
                  <a:cubicBezTo>
                    <a:pt x="1285" y="760"/>
                    <a:pt x="1285" y="546"/>
                    <a:pt x="1178" y="332"/>
                  </a:cubicBezTo>
                  <a:cubicBezTo>
                    <a:pt x="1085" y="146"/>
                    <a:pt x="951" y="0"/>
                    <a:pt x="84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1"/>
            <p:cNvSpPr/>
            <p:nvPr/>
          </p:nvSpPr>
          <p:spPr>
            <a:xfrm>
              <a:off x="4898727" y="2901091"/>
              <a:ext cx="158528" cy="167785"/>
            </a:xfrm>
            <a:custGeom>
              <a:avLst/>
              <a:gdLst/>
              <a:ahLst/>
              <a:cxnLst/>
              <a:rect l="l" t="t" r="r" b="b"/>
              <a:pathLst>
                <a:path w="5514" h="5836" extrusionOk="0">
                  <a:moveTo>
                    <a:pt x="54" y="0"/>
                  </a:moveTo>
                  <a:cubicBezTo>
                    <a:pt x="0" y="803"/>
                    <a:pt x="161" y="1499"/>
                    <a:pt x="428" y="2142"/>
                  </a:cubicBezTo>
                  <a:cubicBezTo>
                    <a:pt x="750" y="2837"/>
                    <a:pt x="1178" y="3426"/>
                    <a:pt x="1660" y="3908"/>
                  </a:cubicBezTo>
                  <a:cubicBezTo>
                    <a:pt x="2623" y="4925"/>
                    <a:pt x="3962" y="5568"/>
                    <a:pt x="5300" y="5835"/>
                  </a:cubicBezTo>
                  <a:lnTo>
                    <a:pt x="5514" y="4872"/>
                  </a:lnTo>
                  <a:cubicBezTo>
                    <a:pt x="4336" y="4604"/>
                    <a:pt x="3212" y="4069"/>
                    <a:pt x="2356" y="3212"/>
                  </a:cubicBezTo>
                  <a:cubicBezTo>
                    <a:pt x="1927" y="2784"/>
                    <a:pt x="1606" y="2302"/>
                    <a:pt x="1392" y="1767"/>
                  </a:cubicBezTo>
                  <a:cubicBezTo>
                    <a:pt x="1124" y="1231"/>
                    <a:pt x="1017" y="643"/>
                    <a:pt x="1071" y="107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1"/>
            <p:cNvSpPr/>
            <p:nvPr/>
          </p:nvSpPr>
          <p:spPr>
            <a:xfrm>
              <a:off x="4898728" y="2901091"/>
              <a:ext cx="152375" cy="167785"/>
            </a:xfrm>
            <a:custGeom>
              <a:avLst/>
              <a:gdLst/>
              <a:ahLst/>
              <a:cxnLst/>
              <a:rect l="l" t="t" r="r" b="b"/>
              <a:pathLst>
                <a:path w="5300" h="5836" fill="none" extrusionOk="0">
                  <a:moveTo>
                    <a:pt x="54" y="0"/>
                  </a:moveTo>
                  <a:cubicBezTo>
                    <a:pt x="0" y="803"/>
                    <a:pt x="161" y="1499"/>
                    <a:pt x="428" y="2142"/>
                  </a:cubicBezTo>
                  <a:cubicBezTo>
                    <a:pt x="750" y="2837"/>
                    <a:pt x="1178" y="3426"/>
                    <a:pt x="1660" y="3908"/>
                  </a:cubicBezTo>
                  <a:cubicBezTo>
                    <a:pt x="2623" y="4925"/>
                    <a:pt x="3962" y="5568"/>
                    <a:pt x="5300" y="5835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1"/>
            <p:cNvSpPr/>
            <p:nvPr/>
          </p:nvSpPr>
          <p:spPr>
            <a:xfrm>
              <a:off x="4927966" y="2904168"/>
              <a:ext cx="129289" cy="136994"/>
            </a:xfrm>
            <a:custGeom>
              <a:avLst/>
              <a:gdLst/>
              <a:ahLst/>
              <a:cxnLst/>
              <a:rect l="l" t="t" r="r" b="b"/>
              <a:pathLst>
                <a:path w="4497" h="4765" fill="none" extrusionOk="0">
                  <a:moveTo>
                    <a:pt x="4497" y="4765"/>
                  </a:moveTo>
                  <a:cubicBezTo>
                    <a:pt x="3319" y="4497"/>
                    <a:pt x="2195" y="3962"/>
                    <a:pt x="1339" y="3105"/>
                  </a:cubicBezTo>
                  <a:cubicBezTo>
                    <a:pt x="910" y="2677"/>
                    <a:pt x="589" y="2195"/>
                    <a:pt x="375" y="1660"/>
                  </a:cubicBezTo>
                  <a:cubicBezTo>
                    <a:pt x="107" y="1124"/>
                    <a:pt x="0" y="536"/>
                    <a:pt x="54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1"/>
            <p:cNvSpPr/>
            <p:nvPr/>
          </p:nvSpPr>
          <p:spPr>
            <a:xfrm>
              <a:off x="5017235" y="3031271"/>
              <a:ext cx="30791" cy="33983"/>
            </a:xfrm>
            <a:custGeom>
              <a:avLst/>
              <a:gdLst/>
              <a:ahLst/>
              <a:cxnLst/>
              <a:rect l="l" t="t" r="r" b="b"/>
              <a:pathLst>
                <a:path w="1071" h="1182" extrusionOk="0">
                  <a:moveTo>
                    <a:pt x="577" y="0"/>
                  </a:moveTo>
                  <a:cubicBezTo>
                    <a:pt x="451" y="0"/>
                    <a:pt x="359" y="38"/>
                    <a:pt x="321" y="76"/>
                  </a:cubicBezTo>
                  <a:lnTo>
                    <a:pt x="54" y="825"/>
                  </a:lnTo>
                  <a:cubicBezTo>
                    <a:pt x="0" y="932"/>
                    <a:pt x="161" y="1093"/>
                    <a:pt x="375" y="1147"/>
                  </a:cubicBezTo>
                  <a:cubicBezTo>
                    <a:pt x="464" y="1169"/>
                    <a:pt x="552" y="1182"/>
                    <a:pt x="626" y="1182"/>
                  </a:cubicBezTo>
                  <a:cubicBezTo>
                    <a:pt x="730" y="1182"/>
                    <a:pt x="803" y="1156"/>
                    <a:pt x="803" y="1093"/>
                  </a:cubicBezTo>
                  <a:lnTo>
                    <a:pt x="1017" y="344"/>
                  </a:lnTo>
                  <a:cubicBezTo>
                    <a:pt x="1071" y="237"/>
                    <a:pt x="910" y="76"/>
                    <a:pt x="750" y="22"/>
                  </a:cubicBezTo>
                  <a:cubicBezTo>
                    <a:pt x="687" y="7"/>
                    <a:pt x="629" y="0"/>
                    <a:pt x="57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1"/>
            <p:cNvSpPr/>
            <p:nvPr/>
          </p:nvSpPr>
          <p:spPr>
            <a:xfrm>
              <a:off x="4980291" y="3015746"/>
              <a:ext cx="33896" cy="34126"/>
            </a:xfrm>
            <a:custGeom>
              <a:avLst/>
              <a:gdLst/>
              <a:ahLst/>
              <a:cxnLst/>
              <a:rect l="l" t="t" r="r" b="b"/>
              <a:pathLst>
                <a:path w="1179" h="1187" extrusionOk="0">
                  <a:moveTo>
                    <a:pt x="656" y="0"/>
                  </a:moveTo>
                  <a:cubicBezTo>
                    <a:pt x="576" y="0"/>
                    <a:pt x="509" y="27"/>
                    <a:pt x="482" y="81"/>
                  </a:cubicBezTo>
                  <a:lnTo>
                    <a:pt x="107" y="723"/>
                  </a:lnTo>
                  <a:cubicBezTo>
                    <a:pt x="0" y="830"/>
                    <a:pt x="161" y="991"/>
                    <a:pt x="322" y="1098"/>
                  </a:cubicBezTo>
                  <a:cubicBezTo>
                    <a:pt x="447" y="1160"/>
                    <a:pt x="572" y="1186"/>
                    <a:pt x="666" y="1186"/>
                  </a:cubicBezTo>
                  <a:cubicBezTo>
                    <a:pt x="731" y="1186"/>
                    <a:pt x="781" y="1173"/>
                    <a:pt x="803" y="1151"/>
                  </a:cubicBezTo>
                  <a:lnTo>
                    <a:pt x="1125" y="402"/>
                  </a:lnTo>
                  <a:cubicBezTo>
                    <a:pt x="1178" y="348"/>
                    <a:pt x="1071" y="188"/>
                    <a:pt x="910" y="81"/>
                  </a:cubicBezTo>
                  <a:cubicBezTo>
                    <a:pt x="830" y="27"/>
                    <a:pt x="736" y="0"/>
                    <a:pt x="65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1"/>
            <p:cNvSpPr/>
            <p:nvPr/>
          </p:nvSpPr>
          <p:spPr>
            <a:xfrm>
              <a:off x="4944900" y="2991481"/>
              <a:ext cx="43125" cy="40106"/>
            </a:xfrm>
            <a:custGeom>
              <a:avLst/>
              <a:gdLst/>
              <a:ahLst/>
              <a:cxnLst/>
              <a:rect l="l" t="t" r="r" b="b"/>
              <a:pathLst>
                <a:path w="1500" h="1395" extrusionOk="0">
                  <a:moveTo>
                    <a:pt x="685" y="1"/>
                  </a:moveTo>
                  <a:cubicBezTo>
                    <a:pt x="667" y="1"/>
                    <a:pt x="652" y="5"/>
                    <a:pt x="643" y="15"/>
                  </a:cubicBezTo>
                  <a:lnTo>
                    <a:pt x="54" y="550"/>
                  </a:lnTo>
                  <a:cubicBezTo>
                    <a:pt x="0" y="657"/>
                    <a:pt x="107" y="925"/>
                    <a:pt x="375" y="1139"/>
                  </a:cubicBezTo>
                  <a:cubicBezTo>
                    <a:pt x="571" y="1296"/>
                    <a:pt x="767" y="1395"/>
                    <a:pt x="879" y="1395"/>
                  </a:cubicBezTo>
                  <a:cubicBezTo>
                    <a:pt x="920" y="1395"/>
                    <a:pt x="949" y="1382"/>
                    <a:pt x="964" y="1353"/>
                  </a:cubicBezTo>
                  <a:lnTo>
                    <a:pt x="1392" y="711"/>
                  </a:lnTo>
                  <a:cubicBezTo>
                    <a:pt x="1499" y="603"/>
                    <a:pt x="1338" y="443"/>
                    <a:pt x="1124" y="229"/>
                  </a:cubicBezTo>
                  <a:cubicBezTo>
                    <a:pt x="948" y="97"/>
                    <a:pt x="772" y="1"/>
                    <a:pt x="685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1"/>
            <p:cNvSpPr/>
            <p:nvPr/>
          </p:nvSpPr>
          <p:spPr>
            <a:xfrm>
              <a:off x="4921814" y="2966871"/>
              <a:ext cx="36944" cy="32401"/>
            </a:xfrm>
            <a:custGeom>
              <a:avLst/>
              <a:gdLst/>
              <a:ahLst/>
              <a:cxnLst/>
              <a:rect l="l" t="t" r="r" b="b"/>
              <a:pathLst>
                <a:path w="1285" h="1127" extrusionOk="0">
                  <a:moveTo>
                    <a:pt x="841" y="0"/>
                  </a:moveTo>
                  <a:cubicBezTo>
                    <a:pt x="825" y="0"/>
                    <a:pt x="813" y="5"/>
                    <a:pt x="803" y="14"/>
                  </a:cubicBezTo>
                  <a:lnTo>
                    <a:pt x="107" y="442"/>
                  </a:lnTo>
                  <a:cubicBezTo>
                    <a:pt x="0" y="496"/>
                    <a:pt x="54" y="710"/>
                    <a:pt x="161" y="871"/>
                  </a:cubicBezTo>
                  <a:cubicBezTo>
                    <a:pt x="278" y="1027"/>
                    <a:pt x="396" y="1127"/>
                    <a:pt x="492" y="1127"/>
                  </a:cubicBezTo>
                  <a:cubicBezTo>
                    <a:pt x="528" y="1127"/>
                    <a:pt x="560" y="1113"/>
                    <a:pt x="589" y="1085"/>
                  </a:cubicBezTo>
                  <a:lnTo>
                    <a:pt x="1178" y="603"/>
                  </a:lnTo>
                  <a:cubicBezTo>
                    <a:pt x="1285" y="549"/>
                    <a:pt x="1231" y="389"/>
                    <a:pt x="1124" y="228"/>
                  </a:cubicBezTo>
                  <a:cubicBezTo>
                    <a:pt x="1036" y="96"/>
                    <a:pt x="912" y="0"/>
                    <a:pt x="84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1"/>
            <p:cNvSpPr/>
            <p:nvPr/>
          </p:nvSpPr>
          <p:spPr>
            <a:xfrm>
              <a:off x="4903328" y="2931854"/>
              <a:ext cx="38525" cy="35679"/>
            </a:xfrm>
            <a:custGeom>
              <a:avLst/>
              <a:gdLst/>
              <a:ahLst/>
              <a:cxnLst/>
              <a:rect l="l" t="t" r="r" b="b"/>
              <a:pathLst>
                <a:path w="1340" h="1241" extrusionOk="0">
                  <a:moveTo>
                    <a:pt x="911" y="1"/>
                  </a:moveTo>
                  <a:lnTo>
                    <a:pt x="161" y="215"/>
                  </a:lnTo>
                  <a:cubicBezTo>
                    <a:pt x="54" y="215"/>
                    <a:pt x="1" y="483"/>
                    <a:pt x="108" y="804"/>
                  </a:cubicBezTo>
                  <a:cubicBezTo>
                    <a:pt x="204" y="1044"/>
                    <a:pt x="386" y="1240"/>
                    <a:pt x="499" y="1240"/>
                  </a:cubicBezTo>
                  <a:cubicBezTo>
                    <a:pt x="513" y="1240"/>
                    <a:pt x="525" y="1238"/>
                    <a:pt x="536" y="1232"/>
                  </a:cubicBezTo>
                  <a:lnTo>
                    <a:pt x="1232" y="911"/>
                  </a:lnTo>
                  <a:cubicBezTo>
                    <a:pt x="1339" y="857"/>
                    <a:pt x="1286" y="643"/>
                    <a:pt x="1232" y="376"/>
                  </a:cubicBezTo>
                  <a:cubicBezTo>
                    <a:pt x="1125" y="161"/>
                    <a:pt x="1018" y="1"/>
                    <a:pt x="911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1"/>
            <p:cNvSpPr/>
            <p:nvPr/>
          </p:nvSpPr>
          <p:spPr>
            <a:xfrm>
              <a:off x="4898728" y="2898015"/>
              <a:ext cx="33868" cy="26191"/>
            </a:xfrm>
            <a:custGeom>
              <a:avLst/>
              <a:gdLst/>
              <a:ahLst/>
              <a:cxnLst/>
              <a:rect l="l" t="t" r="r" b="b"/>
              <a:pathLst>
                <a:path w="1178" h="911" extrusionOk="0">
                  <a:moveTo>
                    <a:pt x="214" y="0"/>
                  </a:moveTo>
                  <a:cubicBezTo>
                    <a:pt x="107" y="0"/>
                    <a:pt x="0" y="214"/>
                    <a:pt x="0" y="482"/>
                  </a:cubicBezTo>
                  <a:cubicBezTo>
                    <a:pt x="0" y="696"/>
                    <a:pt x="107" y="910"/>
                    <a:pt x="214" y="910"/>
                  </a:cubicBezTo>
                  <a:lnTo>
                    <a:pt x="1017" y="803"/>
                  </a:lnTo>
                  <a:cubicBezTo>
                    <a:pt x="1124" y="750"/>
                    <a:pt x="1178" y="643"/>
                    <a:pt x="1178" y="482"/>
                  </a:cubicBezTo>
                  <a:cubicBezTo>
                    <a:pt x="1178" y="321"/>
                    <a:pt x="1071" y="161"/>
                    <a:pt x="1017" y="161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1"/>
            <p:cNvSpPr/>
            <p:nvPr/>
          </p:nvSpPr>
          <p:spPr>
            <a:xfrm>
              <a:off x="4800230" y="2837985"/>
              <a:ext cx="290893" cy="79810"/>
            </a:xfrm>
            <a:custGeom>
              <a:avLst/>
              <a:gdLst/>
              <a:ahLst/>
              <a:cxnLst/>
              <a:rect l="l" t="t" r="r" b="b"/>
              <a:pathLst>
                <a:path w="10118" h="2776" extrusionOk="0">
                  <a:moveTo>
                    <a:pt x="750" y="0"/>
                  </a:moveTo>
                  <a:lnTo>
                    <a:pt x="0" y="643"/>
                  </a:lnTo>
                  <a:cubicBezTo>
                    <a:pt x="696" y="1392"/>
                    <a:pt x="1499" y="1821"/>
                    <a:pt x="2356" y="2142"/>
                  </a:cubicBezTo>
                  <a:cubicBezTo>
                    <a:pt x="3159" y="2463"/>
                    <a:pt x="4069" y="2677"/>
                    <a:pt x="4925" y="2731"/>
                  </a:cubicBezTo>
                  <a:cubicBezTo>
                    <a:pt x="5253" y="2760"/>
                    <a:pt x="5582" y="2775"/>
                    <a:pt x="5911" y="2775"/>
                  </a:cubicBezTo>
                  <a:cubicBezTo>
                    <a:pt x="7359" y="2775"/>
                    <a:pt x="8809" y="2485"/>
                    <a:pt x="10118" y="1874"/>
                  </a:cubicBezTo>
                  <a:lnTo>
                    <a:pt x="9743" y="964"/>
                  </a:lnTo>
                  <a:cubicBezTo>
                    <a:pt x="8528" y="1485"/>
                    <a:pt x="7244" y="1759"/>
                    <a:pt x="5946" y="1759"/>
                  </a:cubicBezTo>
                  <a:cubicBezTo>
                    <a:pt x="5642" y="1759"/>
                    <a:pt x="5337" y="1744"/>
                    <a:pt x="5032" y="1713"/>
                  </a:cubicBezTo>
                  <a:cubicBezTo>
                    <a:pt x="4229" y="1660"/>
                    <a:pt x="3426" y="1499"/>
                    <a:pt x="2677" y="1232"/>
                  </a:cubicBezTo>
                  <a:cubicBezTo>
                    <a:pt x="1981" y="911"/>
                    <a:pt x="1231" y="536"/>
                    <a:pt x="750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1"/>
            <p:cNvSpPr/>
            <p:nvPr/>
          </p:nvSpPr>
          <p:spPr>
            <a:xfrm>
              <a:off x="4800230" y="2856443"/>
              <a:ext cx="290893" cy="64688"/>
            </a:xfrm>
            <a:custGeom>
              <a:avLst/>
              <a:gdLst/>
              <a:ahLst/>
              <a:cxnLst/>
              <a:rect l="l" t="t" r="r" b="b"/>
              <a:pathLst>
                <a:path w="10118" h="2250" fill="none" extrusionOk="0">
                  <a:moveTo>
                    <a:pt x="0" y="1"/>
                  </a:moveTo>
                  <a:cubicBezTo>
                    <a:pt x="696" y="750"/>
                    <a:pt x="1499" y="1179"/>
                    <a:pt x="2356" y="1500"/>
                  </a:cubicBezTo>
                  <a:cubicBezTo>
                    <a:pt x="3159" y="1821"/>
                    <a:pt x="4069" y="2035"/>
                    <a:pt x="4925" y="2089"/>
                  </a:cubicBezTo>
                  <a:cubicBezTo>
                    <a:pt x="6692" y="2249"/>
                    <a:pt x="8512" y="1982"/>
                    <a:pt x="10118" y="1232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1"/>
            <p:cNvSpPr/>
            <p:nvPr/>
          </p:nvSpPr>
          <p:spPr>
            <a:xfrm>
              <a:off x="4821764" y="2837985"/>
              <a:ext cx="258578" cy="53906"/>
            </a:xfrm>
            <a:custGeom>
              <a:avLst/>
              <a:gdLst/>
              <a:ahLst/>
              <a:cxnLst/>
              <a:rect l="l" t="t" r="r" b="b"/>
              <a:pathLst>
                <a:path w="8994" h="1875" fill="none" extrusionOk="0">
                  <a:moveTo>
                    <a:pt x="8994" y="964"/>
                  </a:moveTo>
                  <a:cubicBezTo>
                    <a:pt x="7495" y="1606"/>
                    <a:pt x="5889" y="1874"/>
                    <a:pt x="4283" y="1713"/>
                  </a:cubicBezTo>
                  <a:cubicBezTo>
                    <a:pt x="3480" y="1660"/>
                    <a:pt x="2677" y="1499"/>
                    <a:pt x="1928" y="1232"/>
                  </a:cubicBezTo>
                  <a:cubicBezTo>
                    <a:pt x="1232" y="911"/>
                    <a:pt x="482" y="536"/>
                    <a:pt x="1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1"/>
            <p:cNvSpPr/>
            <p:nvPr/>
          </p:nvSpPr>
          <p:spPr>
            <a:xfrm>
              <a:off x="5041845" y="2870846"/>
              <a:ext cx="35420" cy="35017"/>
            </a:xfrm>
            <a:custGeom>
              <a:avLst/>
              <a:gdLst/>
              <a:ahLst/>
              <a:cxnLst/>
              <a:rect l="l" t="t" r="r" b="b"/>
              <a:pathLst>
                <a:path w="1232" h="1218" extrusionOk="0">
                  <a:moveTo>
                    <a:pt x="723" y="0"/>
                  </a:moveTo>
                  <a:cubicBezTo>
                    <a:pt x="641" y="0"/>
                    <a:pt x="540" y="13"/>
                    <a:pt x="429" y="35"/>
                  </a:cubicBezTo>
                  <a:cubicBezTo>
                    <a:pt x="215" y="142"/>
                    <a:pt x="1" y="249"/>
                    <a:pt x="54" y="356"/>
                  </a:cubicBezTo>
                  <a:lnTo>
                    <a:pt x="215" y="1106"/>
                  </a:lnTo>
                  <a:cubicBezTo>
                    <a:pt x="248" y="1172"/>
                    <a:pt x="363" y="1218"/>
                    <a:pt x="509" y="1218"/>
                  </a:cubicBezTo>
                  <a:cubicBezTo>
                    <a:pt x="599" y="1218"/>
                    <a:pt x="701" y="1200"/>
                    <a:pt x="804" y="1159"/>
                  </a:cubicBezTo>
                  <a:cubicBezTo>
                    <a:pt x="1071" y="1052"/>
                    <a:pt x="1232" y="892"/>
                    <a:pt x="1232" y="785"/>
                  </a:cubicBezTo>
                  <a:lnTo>
                    <a:pt x="911" y="89"/>
                  </a:lnTo>
                  <a:cubicBezTo>
                    <a:pt x="911" y="26"/>
                    <a:pt x="837" y="0"/>
                    <a:pt x="72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1"/>
            <p:cNvSpPr/>
            <p:nvPr/>
          </p:nvSpPr>
          <p:spPr>
            <a:xfrm>
              <a:off x="4995673" y="2882001"/>
              <a:ext cx="30820" cy="34500"/>
            </a:xfrm>
            <a:custGeom>
              <a:avLst/>
              <a:gdLst/>
              <a:ahLst/>
              <a:cxnLst/>
              <a:rect l="l" t="t" r="r" b="b"/>
              <a:pathLst>
                <a:path w="1072" h="1200" extrusionOk="0">
                  <a:moveTo>
                    <a:pt x="629" y="1"/>
                  </a:moveTo>
                  <a:cubicBezTo>
                    <a:pt x="569" y="1"/>
                    <a:pt x="501" y="8"/>
                    <a:pt x="429" y="22"/>
                  </a:cubicBezTo>
                  <a:cubicBezTo>
                    <a:pt x="161" y="75"/>
                    <a:pt x="1" y="182"/>
                    <a:pt x="1" y="290"/>
                  </a:cubicBezTo>
                  <a:lnTo>
                    <a:pt x="54" y="1039"/>
                  </a:lnTo>
                  <a:cubicBezTo>
                    <a:pt x="54" y="1146"/>
                    <a:pt x="322" y="1200"/>
                    <a:pt x="590" y="1200"/>
                  </a:cubicBezTo>
                  <a:cubicBezTo>
                    <a:pt x="857" y="1146"/>
                    <a:pt x="1071" y="985"/>
                    <a:pt x="1071" y="878"/>
                  </a:cubicBezTo>
                  <a:lnTo>
                    <a:pt x="911" y="129"/>
                  </a:lnTo>
                  <a:cubicBezTo>
                    <a:pt x="911" y="51"/>
                    <a:pt x="796" y="1"/>
                    <a:pt x="62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1"/>
            <p:cNvSpPr/>
            <p:nvPr/>
          </p:nvSpPr>
          <p:spPr>
            <a:xfrm>
              <a:off x="4937195" y="2885078"/>
              <a:ext cx="44649" cy="33379"/>
            </a:xfrm>
            <a:custGeom>
              <a:avLst/>
              <a:gdLst/>
              <a:ahLst/>
              <a:cxnLst/>
              <a:rect l="l" t="t" r="r" b="b"/>
              <a:pathLst>
                <a:path w="1553" h="1161" extrusionOk="0">
                  <a:moveTo>
                    <a:pt x="519" y="1"/>
                  </a:moveTo>
                  <a:cubicBezTo>
                    <a:pt x="280" y="1"/>
                    <a:pt x="108" y="51"/>
                    <a:pt x="108" y="129"/>
                  </a:cubicBezTo>
                  <a:lnTo>
                    <a:pt x="54" y="932"/>
                  </a:lnTo>
                  <a:cubicBezTo>
                    <a:pt x="1" y="1039"/>
                    <a:pt x="375" y="1146"/>
                    <a:pt x="803" y="1146"/>
                  </a:cubicBezTo>
                  <a:cubicBezTo>
                    <a:pt x="882" y="1156"/>
                    <a:pt x="957" y="1160"/>
                    <a:pt x="1027" y="1160"/>
                  </a:cubicBezTo>
                  <a:cubicBezTo>
                    <a:pt x="1339" y="1160"/>
                    <a:pt x="1553" y="1073"/>
                    <a:pt x="1553" y="986"/>
                  </a:cubicBezTo>
                  <a:lnTo>
                    <a:pt x="1499" y="183"/>
                  </a:lnTo>
                  <a:cubicBezTo>
                    <a:pt x="1499" y="75"/>
                    <a:pt x="1178" y="22"/>
                    <a:pt x="803" y="22"/>
                  </a:cubicBezTo>
                  <a:cubicBezTo>
                    <a:pt x="703" y="8"/>
                    <a:pt x="607" y="1"/>
                    <a:pt x="51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1"/>
            <p:cNvSpPr/>
            <p:nvPr/>
          </p:nvSpPr>
          <p:spPr>
            <a:xfrm>
              <a:off x="4892575" y="2878896"/>
              <a:ext cx="33868" cy="34672"/>
            </a:xfrm>
            <a:custGeom>
              <a:avLst/>
              <a:gdLst/>
              <a:ahLst/>
              <a:cxnLst/>
              <a:rect l="l" t="t" r="r" b="b"/>
              <a:pathLst>
                <a:path w="1178" h="1206" extrusionOk="0">
                  <a:moveTo>
                    <a:pt x="532" y="1"/>
                  </a:moveTo>
                  <a:cubicBezTo>
                    <a:pt x="375" y="1"/>
                    <a:pt x="268" y="39"/>
                    <a:pt x="268" y="76"/>
                  </a:cubicBezTo>
                  <a:lnTo>
                    <a:pt x="54" y="879"/>
                  </a:lnTo>
                  <a:cubicBezTo>
                    <a:pt x="0" y="986"/>
                    <a:pt x="214" y="1093"/>
                    <a:pt x="482" y="1147"/>
                  </a:cubicBezTo>
                  <a:cubicBezTo>
                    <a:pt x="605" y="1188"/>
                    <a:pt x="712" y="1205"/>
                    <a:pt x="797" y="1205"/>
                  </a:cubicBezTo>
                  <a:cubicBezTo>
                    <a:pt x="935" y="1205"/>
                    <a:pt x="1017" y="1160"/>
                    <a:pt x="1017" y="1093"/>
                  </a:cubicBezTo>
                  <a:lnTo>
                    <a:pt x="1178" y="290"/>
                  </a:lnTo>
                  <a:cubicBezTo>
                    <a:pt x="1178" y="183"/>
                    <a:pt x="964" y="76"/>
                    <a:pt x="750" y="23"/>
                  </a:cubicBezTo>
                  <a:cubicBezTo>
                    <a:pt x="671" y="7"/>
                    <a:pt x="597" y="1"/>
                    <a:pt x="53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1"/>
            <p:cNvSpPr/>
            <p:nvPr/>
          </p:nvSpPr>
          <p:spPr>
            <a:xfrm>
              <a:off x="4838698" y="2861014"/>
              <a:ext cx="46201" cy="39158"/>
            </a:xfrm>
            <a:custGeom>
              <a:avLst/>
              <a:gdLst/>
              <a:ahLst/>
              <a:cxnLst/>
              <a:rect l="l" t="t" r="r" b="b"/>
              <a:pathLst>
                <a:path w="1607" h="1362" extrusionOk="0">
                  <a:moveTo>
                    <a:pt x="559" y="0"/>
                  </a:moveTo>
                  <a:cubicBezTo>
                    <a:pt x="494" y="0"/>
                    <a:pt x="448" y="18"/>
                    <a:pt x="429" y="56"/>
                  </a:cubicBezTo>
                  <a:lnTo>
                    <a:pt x="54" y="752"/>
                  </a:lnTo>
                  <a:cubicBezTo>
                    <a:pt x="1" y="805"/>
                    <a:pt x="215" y="1073"/>
                    <a:pt x="589" y="1234"/>
                  </a:cubicBezTo>
                  <a:cubicBezTo>
                    <a:pt x="796" y="1322"/>
                    <a:pt x="986" y="1362"/>
                    <a:pt x="1124" y="1362"/>
                  </a:cubicBezTo>
                  <a:cubicBezTo>
                    <a:pt x="1237" y="1362"/>
                    <a:pt x="1315" y="1335"/>
                    <a:pt x="1339" y="1287"/>
                  </a:cubicBezTo>
                  <a:lnTo>
                    <a:pt x="1606" y="538"/>
                  </a:lnTo>
                  <a:cubicBezTo>
                    <a:pt x="1606" y="484"/>
                    <a:pt x="1392" y="270"/>
                    <a:pt x="1071" y="163"/>
                  </a:cubicBezTo>
                  <a:cubicBezTo>
                    <a:pt x="864" y="59"/>
                    <a:pt x="679" y="0"/>
                    <a:pt x="55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1"/>
            <p:cNvSpPr/>
            <p:nvPr/>
          </p:nvSpPr>
          <p:spPr>
            <a:xfrm>
              <a:off x="4798678" y="2836059"/>
              <a:ext cx="40049" cy="37346"/>
            </a:xfrm>
            <a:custGeom>
              <a:avLst/>
              <a:gdLst/>
              <a:ahLst/>
              <a:cxnLst/>
              <a:rect l="l" t="t" r="r" b="b"/>
              <a:pathLst>
                <a:path w="1393" h="1299" extrusionOk="0">
                  <a:moveTo>
                    <a:pt x="758" y="0"/>
                  </a:moveTo>
                  <a:cubicBezTo>
                    <a:pt x="736" y="0"/>
                    <a:pt x="716" y="4"/>
                    <a:pt x="697" y="14"/>
                  </a:cubicBezTo>
                  <a:lnTo>
                    <a:pt x="108" y="549"/>
                  </a:lnTo>
                  <a:cubicBezTo>
                    <a:pt x="1" y="603"/>
                    <a:pt x="108" y="870"/>
                    <a:pt x="322" y="1085"/>
                  </a:cubicBezTo>
                  <a:cubicBezTo>
                    <a:pt x="500" y="1227"/>
                    <a:pt x="679" y="1299"/>
                    <a:pt x="794" y="1299"/>
                  </a:cubicBezTo>
                  <a:cubicBezTo>
                    <a:pt x="851" y="1299"/>
                    <a:pt x="893" y="1281"/>
                    <a:pt x="911" y="1245"/>
                  </a:cubicBezTo>
                  <a:lnTo>
                    <a:pt x="1339" y="603"/>
                  </a:lnTo>
                  <a:cubicBezTo>
                    <a:pt x="1393" y="549"/>
                    <a:pt x="1285" y="335"/>
                    <a:pt x="1125" y="228"/>
                  </a:cubicBezTo>
                  <a:cubicBezTo>
                    <a:pt x="993" y="96"/>
                    <a:pt x="861" y="0"/>
                    <a:pt x="75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1"/>
            <p:cNvSpPr/>
            <p:nvPr/>
          </p:nvSpPr>
          <p:spPr>
            <a:xfrm>
              <a:off x="4874089" y="2653295"/>
              <a:ext cx="52354" cy="186271"/>
            </a:xfrm>
            <a:custGeom>
              <a:avLst/>
              <a:gdLst/>
              <a:ahLst/>
              <a:cxnLst/>
              <a:rect l="l" t="t" r="r" b="b"/>
              <a:pathLst>
                <a:path w="1821" h="6479" extrusionOk="0">
                  <a:moveTo>
                    <a:pt x="911" y="1"/>
                  </a:moveTo>
                  <a:lnTo>
                    <a:pt x="1" y="375"/>
                  </a:lnTo>
                  <a:cubicBezTo>
                    <a:pt x="215" y="911"/>
                    <a:pt x="429" y="1339"/>
                    <a:pt x="643" y="1821"/>
                  </a:cubicBezTo>
                  <a:cubicBezTo>
                    <a:pt x="697" y="2035"/>
                    <a:pt x="750" y="2249"/>
                    <a:pt x="804" y="2410"/>
                  </a:cubicBezTo>
                  <a:cubicBezTo>
                    <a:pt x="804" y="2570"/>
                    <a:pt x="804" y="2891"/>
                    <a:pt x="750" y="3159"/>
                  </a:cubicBezTo>
                  <a:cubicBezTo>
                    <a:pt x="750" y="3641"/>
                    <a:pt x="697" y="4176"/>
                    <a:pt x="590" y="4658"/>
                  </a:cubicBezTo>
                  <a:cubicBezTo>
                    <a:pt x="536" y="4872"/>
                    <a:pt x="483" y="5086"/>
                    <a:pt x="429" y="5300"/>
                  </a:cubicBezTo>
                  <a:cubicBezTo>
                    <a:pt x="375" y="5407"/>
                    <a:pt x="322" y="5461"/>
                    <a:pt x="322" y="5514"/>
                  </a:cubicBezTo>
                  <a:cubicBezTo>
                    <a:pt x="322" y="5514"/>
                    <a:pt x="268" y="5568"/>
                    <a:pt x="268" y="5568"/>
                  </a:cubicBezTo>
                  <a:lnTo>
                    <a:pt x="590" y="6478"/>
                  </a:lnTo>
                  <a:cubicBezTo>
                    <a:pt x="804" y="6424"/>
                    <a:pt x="1018" y="6317"/>
                    <a:pt x="1125" y="6103"/>
                  </a:cubicBezTo>
                  <a:cubicBezTo>
                    <a:pt x="1232" y="5943"/>
                    <a:pt x="1285" y="5782"/>
                    <a:pt x="1339" y="5675"/>
                  </a:cubicBezTo>
                  <a:cubicBezTo>
                    <a:pt x="1446" y="5354"/>
                    <a:pt x="1553" y="5086"/>
                    <a:pt x="1607" y="4819"/>
                  </a:cubicBezTo>
                  <a:cubicBezTo>
                    <a:pt x="1660" y="4283"/>
                    <a:pt x="1714" y="3748"/>
                    <a:pt x="1767" y="3213"/>
                  </a:cubicBezTo>
                  <a:cubicBezTo>
                    <a:pt x="1767" y="2891"/>
                    <a:pt x="1821" y="2677"/>
                    <a:pt x="1767" y="2356"/>
                  </a:cubicBezTo>
                  <a:cubicBezTo>
                    <a:pt x="1767" y="1981"/>
                    <a:pt x="1660" y="1714"/>
                    <a:pt x="1553" y="1446"/>
                  </a:cubicBezTo>
                  <a:cubicBezTo>
                    <a:pt x="1339" y="911"/>
                    <a:pt x="1071" y="429"/>
                    <a:pt x="911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1"/>
            <p:cNvSpPr/>
            <p:nvPr/>
          </p:nvSpPr>
          <p:spPr>
            <a:xfrm>
              <a:off x="4874089" y="2664076"/>
              <a:ext cx="23115" cy="149299"/>
            </a:xfrm>
            <a:custGeom>
              <a:avLst/>
              <a:gdLst/>
              <a:ahLst/>
              <a:cxnLst/>
              <a:rect l="l" t="t" r="r" b="b"/>
              <a:pathLst>
                <a:path w="804" h="5193" fill="none" extrusionOk="0">
                  <a:moveTo>
                    <a:pt x="1" y="0"/>
                  </a:moveTo>
                  <a:cubicBezTo>
                    <a:pt x="215" y="536"/>
                    <a:pt x="429" y="964"/>
                    <a:pt x="643" y="1446"/>
                  </a:cubicBezTo>
                  <a:cubicBezTo>
                    <a:pt x="697" y="1660"/>
                    <a:pt x="750" y="1874"/>
                    <a:pt x="804" y="2035"/>
                  </a:cubicBezTo>
                  <a:cubicBezTo>
                    <a:pt x="804" y="2195"/>
                    <a:pt x="804" y="2516"/>
                    <a:pt x="750" y="2784"/>
                  </a:cubicBezTo>
                  <a:cubicBezTo>
                    <a:pt x="750" y="3266"/>
                    <a:pt x="697" y="3801"/>
                    <a:pt x="590" y="4229"/>
                  </a:cubicBezTo>
                  <a:cubicBezTo>
                    <a:pt x="536" y="4497"/>
                    <a:pt x="483" y="4711"/>
                    <a:pt x="429" y="4925"/>
                  </a:cubicBezTo>
                  <a:cubicBezTo>
                    <a:pt x="375" y="5032"/>
                    <a:pt x="322" y="5086"/>
                    <a:pt x="322" y="5139"/>
                  </a:cubicBezTo>
                  <a:cubicBezTo>
                    <a:pt x="322" y="5139"/>
                    <a:pt x="268" y="5193"/>
                    <a:pt x="268" y="5193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1"/>
            <p:cNvSpPr/>
            <p:nvPr/>
          </p:nvSpPr>
          <p:spPr>
            <a:xfrm>
              <a:off x="4891023" y="2653295"/>
              <a:ext cx="35420" cy="186271"/>
            </a:xfrm>
            <a:custGeom>
              <a:avLst/>
              <a:gdLst/>
              <a:ahLst/>
              <a:cxnLst/>
              <a:rect l="l" t="t" r="r" b="b"/>
              <a:pathLst>
                <a:path w="1232" h="6479" fill="none" extrusionOk="0">
                  <a:moveTo>
                    <a:pt x="1" y="6478"/>
                  </a:moveTo>
                  <a:cubicBezTo>
                    <a:pt x="215" y="6424"/>
                    <a:pt x="429" y="6317"/>
                    <a:pt x="536" y="6103"/>
                  </a:cubicBezTo>
                  <a:cubicBezTo>
                    <a:pt x="643" y="5943"/>
                    <a:pt x="696" y="5782"/>
                    <a:pt x="750" y="5675"/>
                  </a:cubicBezTo>
                  <a:cubicBezTo>
                    <a:pt x="857" y="5354"/>
                    <a:pt x="964" y="5086"/>
                    <a:pt x="1018" y="4819"/>
                  </a:cubicBezTo>
                  <a:cubicBezTo>
                    <a:pt x="1071" y="4283"/>
                    <a:pt x="1125" y="3748"/>
                    <a:pt x="1178" y="3213"/>
                  </a:cubicBezTo>
                  <a:cubicBezTo>
                    <a:pt x="1178" y="2891"/>
                    <a:pt x="1232" y="2677"/>
                    <a:pt x="1178" y="2356"/>
                  </a:cubicBezTo>
                  <a:cubicBezTo>
                    <a:pt x="1178" y="1981"/>
                    <a:pt x="1071" y="1714"/>
                    <a:pt x="964" y="1446"/>
                  </a:cubicBezTo>
                  <a:cubicBezTo>
                    <a:pt x="750" y="911"/>
                    <a:pt x="482" y="429"/>
                    <a:pt x="322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1"/>
            <p:cNvSpPr/>
            <p:nvPr/>
          </p:nvSpPr>
          <p:spPr>
            <a:xfrm>
              <a:off x="4881794" y="2803715"/>
              <a:ext cx="35420" cy="28434"/>
            </a:xfrm>
            <a:custGeom>
              <a:avLst/>
              <a:gdLst/>
              <a:ahLst/>
              <a:cxnLst/>
              <a:rect l="l" t="t" r="r" b="b"/>
              <a:pathLst>
                <a:path w="1232" h="989" extrusionOk="0">
                  <a:moveTo>
                    <a:pt x="263" y="1"/>
                  </a:moveTo>
                  <a:cubicBezTo>
                    <a:pt x="177" y="1"/>
                    <a:pt x="98" y="88"/>
                    <a:pt x="54" y="175"/>
                  </a:cubicBezTo>
                  <a:cubicBezTo>
                    <a:pt x="0" y="282"/>
                    <a:pt x="54" y="336"/>
                    <a:pt x="161" y="390"/>
                  </a:cubicBezTo>
                  <a:lnTo>
                    <a:pt x="696" y="978"/>
                  </a:lnTo>
                  <a:cubicBezTo>
                    <a:pt x="710" y="985"/>
                    <a:pt x="726" y="989"/>
                    <a:pt x="744" y="989"/>
                  </a:cubicBezTo>
                  <a:cubicBezTo>
                    <a:pt x="858" y="989"/>
                    <a:pt x="1032" y="843"/>
                    <a:pt x="1125" y="657"/>
                  </a:cubicBezTo>
                  <a:cubicBezTo>
                    <a:pt x="1232" y="497"/>
                    <a:pt x="1178" y="282"/>
                    <a:pt x="1071" y="282"/>
                  </a:cubicBezTo>
                  <a:lnTo>
                    <a:pt x="322" y="15"/>
                  </a:lnTo>
                  <a:cubicBezTo>
                    <a:pt x="302" y="5"/>
                    <a:pt x="282" y="1"/>
                    <a:pt x="26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1"/>
            <p:cNvSpPr/>
            <p:nvPr/>
          </p:nvSpPr>
          <p:spPr>
            <a:xfrm>
              <a:off x="4889499" y="2774879"/>
              <a:ext cx="35420" cy="21879"/>
            </a:xfrm>
            <a:custGeom>
              <a:avLst/>
              <a:gdLst/>
              <a:ahLst/>
              <a:cxnLst/>
              <a:rect l="l" t="t" r="r" b="b"/>
              <a:pathLst>
                <a:path w="1232" h="761" extrusionOk="0">
                  <a:moveTo>
                    <a:pt x="268" y="1"/>
                  </a:moveTo>
                  <a:cubicBezTo>
                    <a:pt x="161" y="1"/>
                    <a:pt x="54" y="108"/>
                    <a:pt x="54" y="268"/>
                  </a:cubicBezTo>
                  <a:cubicBezTo>
                    <a:pt x="0" y="429"/>
                    <a:pt x="54" y="590"/>
                    <a:pt x="161" y="590"/>
                  </a:cubicBezTo>
                  <a:lnTo>
                    <a:pt x="964" y="750"/>
                  </a:lnTo>
                  <a:cubicBezTo>
                    <a:pt x="978" y="757"/>
                    <a:pt x="992" y="761"/>
                    <a:pt x="1006" y="761"/>
                  </a:cubicBezTo>
                  <a:cubicBezTo>
                    <a:pt x="1097" y="761"/>
                    <a:pt x="1178" y="622"/>
                    <a:pt x="1178" y="482"/>
                  </a:cubicBezTo>
                  <a:cubicBezTo>
                    <a:pt x="1231" y="322"/>
                    <a:pt x="1178" y="161"/>
                    <a:pt x="1071" y="108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1"/>
            <p:cNvSpPr/>
            <p:nvPr/>
          </p:nvSpPr>
          <p:spPr>
            <a:xfrm>
              <a:off x="4894099" y="2741040"/>
              <a:ext cx="33896" cy="27715"/>
            </a:xfrm>
            <a:custGeom>
              <a:avLst/>
              <a:gdLst/>
              <a:ahLst/>
              <a:cxnLst/>
              <a:rect l="l" t="t" r="r" b="b"/>
              <a:pathLst>
                <a:path w="1179" h="964" extrusionOk="0">
                  <a:moveTo>
                    <a:pt x="215" y="0"/>
                  </a:moveTo>
                  <a:cubicBezTo>
                    <a:pt x="108" y="0"/>
                    <a:pt x="1" y="214"/>
                    <a:pt x="1" y="428"/>
                  </a:cubicBezTo>
                  <a:cubicBezTo>
                    <a:pt x="1" y="696"/>
                    <a:pt x="54" y="857"/>
                    <a:pt x="161" y="910"/>
                  </a:cubicBezTo>
                  <a:lnTo>
                    <a:pt x="911" y="964"/>
                  </a:lnTo>
                  <a:cubicBezTo>
                    <a:pt x="1018" y="964"/>
                    <a:pt x="1125" y="803"/>
                    <a:pt x="1178" y="535"/>
                  </a:cubicBezTo>
                  <a:cubicBezTo>
                    <a:pt x="1178" y="268"/>
                    <a:pt x="1125" y="54"/>
                    <a:pt x="1018" y="54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1"/>
            <p:cNvSpPr/>
            <p:nvPr/>
          </p:nvSpPr>
          <p:spPr>
            <a:xfrm>
              <a:off x="4895651" y="2711773"/>
              <a:ext cx="33868" cy="20039"/>
            </a:xfrm>
            <a:custGeom>
              <a:avLst/>
              <a:gdLst/>
              <a:ahLst/>
              <a:cxnLst/>
              <a:rect l="l" t="t" r="r" b="b"/>
              <a:pathLst>
                <a:path w="1178" h="697" extrusionOk="0">
                  <a:moveTo>
                    <a:pt x="910" y="1"/>
                  </a:moveTo>
                  <a:lnTo>
                    <a:pt x="161" y="162"/>
                  </a:lnTo>
                  <a:cubicBezTo>
                    <a:pt x="54" y="215"/>
                    <a:pt x="0" y="322"/>
                    <a:pt x="0" y="429"/>
                  </a:cubicBezTo>
                  <a:cubicBezTo>
                    <a:pt x="0" y="536"/>
                    <a:pt x="54" y="697"/>
                    <a:pt x="161" y="697"/>
                  </a:cubicBezTo>
                  <a:lnTo>
                    <a:pt x="964" y="697"/>
                  </a:lnTo>
                  <a:cubicBezTo>
                    <a:pt x="1071" y="697"/>
                    <a:pt x="1178" y="590"/>
                    <a:pt x="1178" y="376"/>
                  </a:cubicBezTo>
                  <a:cubicBezTo>
                    <a:pt x="1178" y="108"/>
                    <a:pt x="1017" y="1"/>
                    <a:pt x="91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1"/>
            <p:cNvSpPr/>
            <p:nvPr/>
          </p:nvSpPr>
          <p:spPr>
            <a:xfrm>
              <a:off x="4886394" y="2677531"/>
              <a:ext cx="35449" cy="31194"/>
            </a:xfrm>
            <a:custGeom>
              <a:avLst/>
              <a:gdLst/>
              <a:ahLst/>
              <a:cxnLst/>
              <a:rect l="l" t="t" r="r" b="b"/>
              <a:pathLst>
                <a:path w="1233" h="1085" extrusionOk="0">
                  <a:moveTo>
                    <a:pt x="861" y="1"/>
                  </a:moveTo>
                  <a:cubicBezTo>
                    <a:pt x="841" y="1"/>
                    <a:pt x="822" y="5"/>
                    <a:pt x="804" y="14"/>
                  </a:cubicBezTo>
                  <a:lnTo>
                    <a:pt x="108" y="335"/>
                  </a:lnTo>
                  <a:cubicBezTo>
                    <a:pt x="1" y="389"/>
                    <a:pt x="1" y="603"/>
                    <a:pt x="55" y="764"/>
                  </a:cubicBezTo>
                  <a:cubicBezTo>
                    <a:pt x="162" y="978"/>
                    <a:pt x="269" y="1085"/>
                    <a:pt x="376" y="1085"/>
                  </a:cubicBezTo>
                  <a:lnTo>
                    <a:pt x="1125" y="817"/>
                  </a:lnTo>
                  <a:cubicBezTo>
                    <a:pt x="1232" y="764"/>
                    <a:pt x="1232" y="550"/>
                    <a:pt x="1125" y="335"/>
                  </a:cubicBezTo>
                  <a:cubicBezTo>
                    <a:pt x="1081" y="112"/>
                    <a:pt x="962" y="1"/>
                    <a:pt x="861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1"/>
            <p:cNvSpPr/>
            <p:nvPr/>
          </p:nvSpPr>
          <p:spPr>
            <a:xfrm>
              <a:off x="4874089" y="2652720"/>
              <a:ext cx="33896" cy="25645"/>
            </a:xfrm>
            <a:custGeom>
              <a:avLst/>
              <a:gdLst/>
              <a:ahLst/>
              <a:cxnLst/>
              <a:rect l="l" t="t" r="r" b="b"/>
              <a:pathLst>
                <a:path w="1179" h="892" extrusionOk="0">
                  <a:moveTo>
                    <a:pt x="892" y="1"/>
                  </a:moveTo>
                  <a:cubicBezTo>
                    <a:pt x="861" y="1"/>
                    <a:pt x="830" y="7"/>
                    <a:pt x="804" y="21"/>
                  </a:cubicBezTo>
                  <a:lnTo>
                    <a:pt x="108" y="288"/>
                  </a:lnTo>
                  <a:cubicBezTo>
                    <a:pt x="1" y="288"/>
                    <a:pt x="1" y="503"/>
                    <a:pt x="54" y="663"/>
                  </a:cubicBezTo>
                  <a:cubicBezTo>
                    <a:pt x="98" y="795"/>
                    <a:pt x="215" y="891"/>
                    <a:pt x="314" y="891"/>
                  </a:cubicBezTo>
                  <a:cubicBezTo>
                    <a:pt x="336" y="891"/>
                    <a:pt x="356" y="887"/>
                    <a:pt x="375" y="877"/>
                  </a:cubicBezTo>
                  <a:lnTo>
                    <a:pt x="1071" y="556"/>
                  </a:lnTo>
                  <a:cubicBezTo>
                    <a:pt x="1178" y="503"/>
                    <a:pt x="1178" y="342"/>
                    <a:pt x="1125" y="181"/>
                  </a:cubicBezTo>
                  <a:cubicBezTo>
                    <a:pt x="1085" y="61"/>
                    <a:pt x="984" y="1"/>
                    <a:pt x="89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1"/>
            <p:cNvSpPr/>
            <p:nvPr/>
          </p:nvSpPr>
          <p:spPr>
            <a:xfrm>
              <a:off x="4889499" y="2645619"/>
              <a:ext cx="200100" cy="85531"/>
            </a:xfrm>
            <a:custGeom>
              <a:avLst/>
              <a:gdLst/>
              <a:ahLst/>
              <a:cxnLst/>
              <a:rect l="l" t="t" r="r" b="b"/>
              <a:pathLst>
                <a:path w="6960" h="2975" extrusionOk="0">
                  <a:moveTo>
                    <a:pt x="857" y="0"/>
                  </a:moveTo>
                  <a:lnTo>
                    <a:pt x="0" y="535"/>
                  </a:lnTo>
                  <a:cubicBezTo>
                    <a:pt x="214" y="910"/>
                    <a:pt x="482" y="1124"/>
                    <a:pt x="749" y="1338"/>
                  </a:cubicBezTo>
                  <a:cubicBezTo>
                    <a:pt x="1017" y="1499"/>
                    <a:pt x="1285" y="1660"/>
                    <a:pt x="1552" y="1820"/>
                  </a:cubicBezTo>
                  <a:cubicBezTo>
                    <a:pt x="2088" y="2088"/>
                    <a:pt x="2623" y="2355"/>
                    <a:pt x="3212" y="2516"/>
                  </a:cubicBezTo>
                  <a:cubicBezTo>
                    <a:pt x="3801" y="2730"/>
                    <a:pt x="4390" y="2891"/>
                    <a:pt x="5032" y="2944"/>
                  </a:cubicBezTo>
                  <a:cubicBezTo>
                    <a:pt x="5246" y="2962"/>
                    <a:pt x="5460" y="2974"/>
                    <a:pt x="5674" y="2974"/>
                  </a:cubicBezTo>
                  <a:cubicBezTo>
                    <a:pt x="6103" y="2974"/>
                    <a:pt x="6531" y="2926"/>
                    <a:pt x="6959" y="2784"/>
                  </a:cubicBezTo>
                  <a:lnTo>
                    <a:pt x="6691" y="1820"/>
                  </a:lnTo>
                  <a:cubicBezTo>
                    <a:pt x="6353" y="1914"/>
                    <a:pt x="5995" y="1955"/>
                    <a:pt x="5627" y="1955"/>
                  </a:cubicBezTo>
                  <a:cubicBezTo>
                    <a:pt x="4945" y="1955"/>
                    <a:pt x="4228" y="1814"/>
                    <a:pt x="3533" y="1606"/>
                  </a:cubicBezTo>
                  <a:cubicBezTo>
                    <a:pt x="2998" y="1392"/>
                    <a:pt x="2516" y="1178"/>
                    <a:pt x="2034" y="964"/>
                  </a:cubicBezTo>
                  <a:cubicBezTo>
                    <a:pt x="1552" y="696"/>
                    <a:pt x="1071" y="375"/>
                    <a:pt x="857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1"/>
            <p:cNvSpPr/>
            <p:nvPr/>
          </p:nvSpPr>
          <p:spPr>
            <a:xfrm>
              <a:off x="4889499" y="2661000"/>
              <a:ext cx="200100" cy="70811"/>
            </a:xfrm>
            <a:custGeom>
              <a:avLst/>
              <a:gdLst/>
              <a:ahLst/>
              <a:cxnLst/>
              <a:rect l="l" t="t" r="r" b="b"/>
              <a:pathLst>
                <a:path w="6960" h="2463" fill="none" extrusionOk="0">
                  <a:moveTo>
                    <a:pt x="0" y="0"/>
                  </a:moveTo>
                  <a:cubicBezTo>
                    <a:pt x="214" y="375"/>
                    <a:pt x="482" y="589"/>
                    <a:pt x="749" y="803"/>
                  </a:cubicBezTo>
                  <a:cubicBezTo>
                    <a:pt x="1017" y="964"/>
                    <a:pt x="1285" y="1125"/>
                    <a:pt x="1552" y="1285"/>
                  </a:cubicBezTo>
                  <a:cubicBezTo>
                    <a:pt x="2088" y="1553"/>
                    <a:pt x="2623" y="1820"/>
                    <a:pt x="3212" y="1981"/>
                  </a:cubicBezTo>
                  <a:cubicBezTo>
                    <a:pt x="3801" y="2195"/>
                    <a:pt x="4390" y="2356"/>
                    <a:pt x="5032" y="2409"/>
                  </a:cubicBezTo>
                  <a:cubicBezTo>
                    <a:pt x="5674" y="2463"/>
                    <a:pt x="6317" y="2463"/>
                    <a:pt x="6959" y="2249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1"/>
            <p:cNvSpPr/>
            <p:nvPr/>
          </p:nvSpPr>
          <p:spPr>
            <a:xfrm>
              <a:off x="4914109" y="2645619"/>
              <a:ext cx="167785" cy="60030"/>
            </a:xfrm>
            <a:custGeom>
              <a:avLst/>
              <a:gdLst/>
              <a:ahLst/>
              <a:cxnLst/>
              <a:rect l="l" t="t" r="r" b="b"/>
              <a:pathLst>
                <a:path w="5836" h="2088" fill="none" extrusionOk="0">
                  <a:moveTo>
                    <a:pt x="5835" y="1820"/>
                  </a:moveTo>
                  <a:cubicBezTo>
                    <a:pt x="4872" y="2088"/>
                    <a:pt x="3748" y="1927"/>
                    <a:pt x="2677" y="1606"/>
                  </a:cubicBezTo>
                  <a:cubicBezTo>
                    <a:pt x="2142" y="1392"/>
                    <a:pt x="1660" y="1178"/>
                    <a:pt x="1178" y="964"/>
                  </a:cubicBezTo>
                  <a:cubicBezTo>
                    <a:pt x="696" y="696"/>
                    <a:pt x="215" y="375"/>
                    <a:pt x="1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1"/>
            <p:cNvSpPr/>
            <p:nvPr/>
          </p:nvSpPr>
          <p:spPr>
            <a:xfrm>
              <a:off x="5057226" y="2697944"/>
              <a:ext cx="21591" cy="33867"/>
            </a:xfrm>
            <a:custGeom>
              <a:avLst/>
              <a:gdLst/>
              <a:ahLst/>
              <a:cxnLst/>
              <a:rect l="l" t="t" r="r" b="b"/>
              <a:pathLst>
                <a:path w="751" h="1178" extrusionOk="0">
                  <a:moveTo>
                    <a:pt x="269" y="0"/>
                  </a:moveTo>
                  <a:cubicBezTo>
                    <a:pt x="108" y="0"/>
                    <a:pt x="1" y="107"/>
                    <a:pt x="1" y="214"/>
                  </a:cubicBezTo>
                  <a:lnTo>
                    <a:pt x="1" y="1017"/>
                  </a:lnTo>
                  <a:cubicBezTo>
                    <a:pt x="1" y="1124"/>
                    <a:pt x="162" y="1178"/>
                    <a:pt x="376" y="1178"/>
                  </a:cubicBezTo>
                  <a:cubicBezTo>
                    <a:pt x="590" y="1124"/>
                    <a:pt x="750" y="1017"/>
                    <a:pt x="750" y="910"/>
                  </a:cubicBezTo>
                  <a:lnTo>
                    <a:pt x="590" y="161"/>
                  </a:lnTo>
                  <a:cubicBezTo>
                    <a:pt x="590" y="54"/>
                    <a:pt x="429" y="0"/>
                    <a:pt x="26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1"/>
            <p:cNvSpPr/>
            <p:nvPr/>
          </p:nvSpPr>
          <p:spPr>
            <a:xfrm>
              <a:off x="5020311" y="2697340"/>
              <a:ext cx="23115" cy="33350"/>
            </a:xfrm>
            <a:custGeom>
              <a:avLst/>
              <a:gdLst/>
              <a:ahLst/>
              <a:cxnLst/>
              <a:rect l="l" t="t" r="r" b="b"/>
              <a:pathLst>
                <a:path w="804" h="1160" extrusionOk="0">
                  <a:moveTo>
                    <a:pt x="356" y="0"/>
                  </a:moveTo>
                  <a:cubicBezTo>
                    <a:pt x="247" y="0"/>
                    <a:pt x="161" y="50"/>
                    <a:pt x="161" y="128"/>
                  </a:cubicBezTo>
                  <a:lnTo>
                    <a:pt x="0" y="931"/>
                  </a:lnTo>
                  <a:cubicBezTo>
                    <a:pt x="0" y="1038"/>
                    <a:pt x="107" y="1145"/>
                    <a:pt x="321" y="1145"/>
                  </a:cubicBezTo>
                  <a:cubicBezTo>
                    <a:pt x="361" y="1155"/>
                    <a:pt x="398" y="1160"/>
                    <a:pt x="433" y="1160"/>
                  </a:cubicBezTo>
                  <a:cubicBezTo>
                    <a:pt x="589" y="1160"/>
                    <a:pt x="696" y="1072"/>
                    <a:pt x="696" y="985"/>
                  </a:cubicBezTo>
                  <a:lnTo>
                    <a:pt x="750" y="235"/>
                  </a:lnTo>
                  <a:cubicBezTo>
                    <a:pt x="803" y="128"/>
                    <a:pt x="643" y="21"/>
                    <a:pt x="482" y="21"/>
                  </a:cubicBezTo>
                  <a:cubicBezTo>
                    <a:pt x="439" y="7"/>
                    <a:pt x="396" y="0"/>
                    <a:pt x="35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1"/>
            <p:cNvSpPr/>
            <p:nvPr/>
          </p:nvSpPr>
          <p:spPr>
            <a:xfrm>
              <a:off x="4980291" y="2689233"/>
              <a:ext cx="35420" cy="35046"/>
            </a:xfrm>
            <a:custGeom>
              <a:avLst/>
              <a:gdLst/>
              <a:ahLst/>
              <a:cxnLst/>
              <a:rect l="l" t="t" r="r" b="b"/>
              <a:pathLst>
                <a:path w="1232" h="1219" extrusionOk="0">
                  <a:moveTo>
                    <a:pt x="495" y="0"/>
                  </a:moveTo>
                  <a:cubicBezTo>
                    <a:pt x="386" y="0"/>
                    <a:pt x="299" y="26"/>
                    <a:pt x="268" y="89"/>
                  </a:cubicBezTo>
                  <a:lnTo>
                    <a:pt x="0" y="838"/>
                  </a:lnTo>
                  <a:cubicBezTo>
                    <a:pt x="0" y="946"/>
                    <a:pt x="161" y="1106"/>
                    <a:pt x="482" y="1160"/>
                  </a:cubicBezTo>
                  <a:cubicBezTo>
                    <a:pt x="584" y="1201"/>
                    <a:pt x="687" y="1218"/>
                    <a:pt x="774" y="1218"/>
                  </a:cubicBezTo>
                  <a:cubicBezTo>
                    <a:pt x="915" y="1218"/>
                    <a:pt x="1017" y="1172"/>
                    <a:pt x="1017" y="1106"/>
                  </a:cubicBezTo>
                  <a:lnTo>
                    <a:pt x="1178" y="357"/>
                  </a:lnTo>
                  <a:cubicBezTo>
                    <a:pt x="1232" y="250"/>
                    <a:pt x="1017" y="143"/>
                    <a:pt x="750" y="36"/>
                  </a:cubicBezTo>
                  <a:cubicBezTo>
                    <a:pt x="661" y="13"/>
                    <a:pt x="572" y="0"/>
                    <a:pt x="49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1"/>
            <p:cNvSpPr/>
            <p:nvPr/>
          </p:nvSpPr>
          <p:spPr>
            <a:xfrm>
              <a:off x="4951052" y="2678825"/>
              <a:ext cx="27715" cy="34011"/>
            </a:xfrm>
            <a:custGeom>
              <a:avLst/>
              <a:gdLst/>
              <a:ahLst/>
              <a:cxnLst/>
              <a:rect l="l" t="t" r="r" b="b"/>
              <a:pathLst>
                <a:path w="964" h="1183" extrusionOk="0">
                  <a:moveTo>
                    <a:pt x="558" y="1"/>
                  </a:moveTo>
                  <a:cubicBezTo>
                    <a:pt x="451" y="1"/>
                    <a:pt x="359" y="38"/>
                    <a:pt x="321" y="76"/>
                  </a:cubicBezTo>
                  <a:lnTo>
                    <a:pt x="0" y="826"/>
                  </a:lnTo>
                  <a:cubicBezTo>
                    <a:pt x="0" y="879"/>
                    <a:pt x="107" y="1040"/>
                    <a:pt x="268" y="1147"/>
                  </a:cubicBezTo>
                  <a:cubicBezTo>
                    <a:pt x="357" y="1169"/>
                    <a:pt x="436" y="1182"/>
                    <a:pt x="503" y="1182"/>
                  </a:cubicBezTo>
                  <a:cubicBezTo>
                    <a:pt x="597" y="1182"/>
                    <a:pt x="665" y="1156"/>
                    <a:pt x="696" y="1093"/>
                  </a:cubicBezTo>
                  <a:lnTo>
                    <a:pt x="964" y="344"/>
                  </a:lnTo>
                  <a:cubicBezTo>
                    <a:pt x="964" y="237"/>
                    <a:pt x="857" y="130"/>
                    <a:pt x="696" y="23"/>
                  </a:cubicBezTo>
                  <a:cubicBezTo>
                    <a:pt x="649" y="7"/>
                    <a:pt x="602" y="1"/>
                    <a:pt x="55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1"/>
            <p:cNvSpPr/>
            <p:nvPr/>
          </p:nvSpPr>
          <p:spPr>
            <a:xfrm>
              <a:off x="4914109" y="2662409"/>
              <a:ext cx="38496" cy="36167"/>
            </a:xfrm>
            <a:custGeom>
              <a:avLst/>
              <a:gdLst/>
              <a:ahLst/>
              <a:cxnLst/>
              <a:rect l="l" t="t" r="r" b="b"/>
              <a:pathLst>
                <a:path w="1339" h="1258" extrusionOk="0">
                  <a:moveTo>
                    <a:pt x="659" y="0"/>
                  </a:moveTo>
                  <a:cubicBezTo>
                    <a:pt x="600" y="0"/>
                    <a:pt x="556" y="18"/>
                    <a:pt x="536" y="58"/>
                  </a:cubicBezTo>
                  <a:lnTo>
                    <a:pt x="108" y="701"/>
                  </a:lnTo>
                  <a:cubicBezTo>
                    <a:pt x="1" y="808"/>
                    <a:pt x="161" y="969"/>
                    <a:pt x="429" y="1129"/>
                  </a:cubicBezTo>
                  <a:cubicBezTo>
                    <a:pt x="547" y="1218"/>
                    <a:pt x="665" y="1257"/>
                    <a:pt x="756" y="1257"/>
                  </a:cubicBezTo>
                  <a:cubicBezTo>
                    <a:pt x="830" y="1257"/>
                    <a:pt x="887" y="1231"/>
                    <a:pt x="911" y="1183"/>
                  </a:cubicBezTo>
                  <a:lnTo>
                    <a:pt x="1285" y="487"/>
                  </a:lnTo>
                  <a:cubicBezTo>
                    <a:pt x="1339" y="380"/>
                    <a:pt x="1178" y="219"/>
                    <a:pt x="1018" y="112"/>
                  </a:cubicBezTo>
                  <a:cubicBezTo>
                    <a:pt x="885" y="46"/>
                    <a:pt x="753" y="0"/>
                    <a:pt x="65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1"/>
            <p:cNvSpPr/>
            <p:nvPr/>
          </p:nvSpPr>
          <p:spPr>
            <a:xfrm>
              <a:off x="4887946" y="2645015"/>
              <a:ext cx="35420" cy="30705"/>
            </a:xfrm>
            <a:custGeom>
              <a:avLst/>
              <a:gdLst/>
              <a:ahLst/>
              <a:cxnLst/>
              <a:rect l="l" t="t" r="r" b="b"/>
              <a:pathLst>
                <a:path w="1232" h="1068" extrusionOk="0">
                  <a:moveTo>
                    <a:pt x="889" y="0"/>
                  </a:moveTo>
                  <a:cubicBezTo>
                    <a:pt x="861" y="0"/>
                    <a:pt x="832" y="7"/>
                    <a:pt x="803" y="21"/>
                  </a:cubicBezTo>
                  <a:lnTo>
                    <a:pt x="108" y="396"/>
                  </a:lnTo>
                  <a:cubicBezTo>
                    <a:pt x="1" y="449"/>
                    <a:pt x="54" y="717"/>
                    <a:pt x="215" y="878"/>
                  </a:cubicBezTo>
                  <a:cubicBezTo>
                    <a:pt x="322" y="1020"/>
                    <a:pt x="453" y="1068"/>
                    <a:pt x="544" y="1068"/>
                  </a:cubicBezTo>
                  <a:cubicBezTo>
                    <a:pt x="589" y="1068"/>
                    <a:pt x="625" y="1056"/>
                    <a:pt x="643" y="1038"/>
                  </a:cubicBezTo>
                  <a:lnTo>
                    <a:pt x="1178" y="449"/>
                  </a:lnTo>
                  <a:cubicBezTo>
                    <a:pt x="1232" y="342"/>
                    <a:pt x="1178" y="182"/>
                    <a:pt x="1071" y="128"/>
                  </a:cubicBezTo>
                  <a:cubicBezTo>
                    <a:pt x="1032" y="50"/>
                    <a:pt x="964" y="0"/>
                    <a:pt x="88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1"/>
            <p:cNvSpPr/>
            <p:nvPr/>
          </p:nvSpPr>
          <p:spPr>
            <a:xfrm>
              <a:off x="4924890" y="2248553"/>
              <a:ext cx="56954" cy="172385"/>
            </a:xfrm>
            <a:custGeom>
              <a:avLst/>
              <a:gdLst/>
              <a:ahLst/>
              <a:cxnLst/>
              <a:rect l="l" t="t" r="r" b="b"/>
              <a:pathLst>
                <a:path w="1981" h="5996" extrusionOk="0">
                  <a:moveTo>
                    <a:pt x="1017" y="0"/>
                  </a:moveTo>
                  <a:cubicBezTo>
                    <a:pt x="696" y="1017"/>
                    <a:pt x="696" y="2034"/>
                    <a:pt x="589" y="2944"/>
                  </a:cubicBezTo>
                  <a:cubicBezTo>
                    <a:pt x="536" y="3854"/>
                    <a:pt x="429" y="4764"/>
                    <a:pt x="0" y="5460"/>
                  </a:cubicBezTo>
                  <a:lnTo>
                    <a:pt x="857" y="5996"/>
                  </a:lnTo>
                  <a:cubicBezTo>
                    <a:pt x="1446" y="5032"/>
                    <a:pt x="1553" y="3961"/>
                    <a:pt x="1606" y="2998"/>
                  </a:cubicBezTo>
                  <a:cubicBezTo>
                    <a:pt x="1660" y="2034"/>
                    <a:pt x="1713" y="1124"/>
                    <a:pt x="1981" y="375"/>
                  </a:cubicBezTo>
                  <a:lnTo>
                    <a:pt x="1017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1"/>
            <p:cNvSpPr/>
            <p:nvPr/>
          </p:nvSpPr>
          <p:spPr>
            <a:xfrm>
              <a:off x="4949500" y="2259305"/>
              <a:ext cx="32344" cy="161633"/>
            </a:xfrm>
            <a:custGeom>
              <a:avLst/>
              <a:gdLst/>
              <a:ahLst/>
              <a:cxnLst/>
              <a:rect l="l" t="t" r="r" b="b"/>
              <a:pathLst>
                <a:path w="1125" h="5622" fill="none" extrusionOk="0">
                  <a:moveTo>
                    <a:pt x="1" y="5622"/>
                  </a:moveTo>
                  <a:cubicBezTo>
                    <a:pt x="590" y="4658"/>
                    <a:pt x="697" y="3587"/>
                    <a:pt x="750" y="2624"/>
                  </a:cubicBezTo>
                  <a:cubicBezTo>
                    <a:pt x="804" y="1660"/>
                    <a:pt x="857" y="750"/>
                    <a:pt x="1125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1"/>
            <p:cNvSpPr/>
            <p:nvPr/>
          </p:nvSpPr>
          <p:spPr>
            <a:xfrm>
              <a:off x="4924890" y="2248553"/>
              <a:ext cx="29268" cy="157004"/>
            </a:xfrm>
            <a:custGeom>
              <a:avLst/>
              <a:gdLst/>
              <a:ahLst/>
              <a:cxnLst/>
              <a:rect l="l" t="t" r="r" b="b"/>
              <a:pathLst>
                <a:path w="1018" h="5461" fill="none" extrusionOk="0">
                  <a:moveTo>
                    <a:pt x="1017" y="0"/>
                  </a:moveTo>
                  <a:cubicBezTo>
                    <a:pt x="696" y="1017"/>
                    <a:pt x="696" y="2034"/>
                    <a:pt x="589" y="2944"/>
                  </a:cubicBezTo>
                  <a:cubicBezTo>
                    <a:pt x="536" y="3854"/>
                    <a:pt x="429" y="4764"/>
                    <a:pt x="0" y="546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1"/>
            <p:cNvSpPr/>
            <p:nvPr/>
          </p:nvSpPr>
          <p:spPr>
            <a:xfrm>
              <a:off x="4944900" y="2257379"/>
              <a:ext cx="35420" cy="20844"/>
            </a:xfrm>
            <a:custGeom>
              <a:avLst/>
              <a:gdLst/>
              <a:ahLst/>
              <a:cxnLst/>
              <a:rect l="l" t="t" r="r" b="b"/>
              <a:pathLst>
                <a:path w="1232" h="725" extrusionOk="0">
                  <a:moveTo>
                    <a:pt x="267" y="1"/>
                  </a:moveTo>
                  <a:cubicBezTo>
                    <a:pt x="179" y="1"/>
                    <a:pt x="98" y="105"/>
                    <a:pt x="54" y="282"/>
                  </a:cubicBezTo>
                  <a:cubicBezTo>
                    <a:pt x="0" y="442"/>
                    <a:pt x="54" y="550"/>
                    <a:pt x="161" y="603"/>
                  </a:cubicBezTo>
                  <a:lnTo>
                    <a:pt x="964" y="710"/>
                  </a:lnTo>
                  <a:cubicBezTo>
                    <a:pt x="983" y="720"/>
                    <a:pt x="1003" y="724"/>
                    <a:pt x="1022" y="724"/>
                  </a:cubicBezTo>
                  <a:cubicBezTo>
                    <a:pt x="1106" y="724"/>
                    <a:pt x="1178" y="637"/>
                    <a:pt x="1178" y="550"/>
                  </a:cubicBezTo>
                  <a:cubicBezTo>
                    <a:pt x="1231" y="389"/>
                    <a:pt x="1178" y="282"/>
                    <a:pt x="1071" y="228"/>
                  </a:cubicBezTo>
                  <a:lnTo>
                    <a:pt x="321" y="14"/>
                  </a:lnTo>
                  <a:cubicBezTo>
                    <a:pt x="303" y="5"/>
                    <a:pt x="285" y="1"/>
                    <a:pt x="26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1"/>
            <p:cNvSpPr/>
            <p:nvPr/>
          </p:nvSpPr>
          <p:spPr>
            <a:xfrm>
              <a:off x="4941824" y="2287020"/>
              <a:ext cx="33868" cy="18486"/>
            </a:xfrm>
            <a:custGeom>
              <a:avLst/>
              <a:gdLst/>
              <a:ahLst/>
              <a:cxnLst/>
              <a:rect l="l" t="t" r="r" b="b"/>
              <a:pathLst>
                <a:path w="1178" h="643" extrusionOk="0">
                  <a:moveTo>
                    <a:pt x="214" y="0"/>
                  </a:moveTo>
                  <a:cubicBezTo>
                    <a:pt x="107" y="0"/>
                    <a:pt x="0" y="107"/>
                    <a:pt x="0" y="268"/>
                  </a:cubicBezTo>
                  <a:cubicBezTo>
                    <a:pt x="0" y="429"/>
                    <a:pt x="54" y="589"/>
                    <a:pt x="161" y="589"/>
                  </a:cubicBezTo>
                  <a:lnTo>
                    <a:pt x="964" y="643"/>
                  </a:lnTo>
                  <a:cubicBezTo>
                    <a:pt x="1071" y="643"/>
                    <a:pt x="1124" y="536"/>
                    <a:pt x="1178" y="375"/>
                  </a:cubicBezTo>
                  <a:cubicBezTo>
                    <a:pt x="1178" y="268"/>
                    <a:pt x="1124" y="107"/>
                    <a:pt x="1017" y="107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1"/>
            <p:cNvSpPr/>
            <p:nvPr/>
          </p:nvSpPr>
          <p:spPr>
            <a:xfrm>
              <a:off x="4938748" y="2311630"/>
              <a:ext cx="35420" cy="26191"/>
            </a:xfrm>
            <a:custGeom>
              <a:avLst/>
              <a:gdLst/>
              <a:ahLst/>
              <a:cxnLst/>
              <a:rect l="l" t="t" r="r" b="b"/>
              <a:pathLst>
                <a:path w="1232" h="911" extrusionOk="0">
                  <a:moveTo>
                    <a:pt x="268" y="1"/>
                  </a:moveTo>
                  <a:cubicBezTo>
                    <a:pt x="161" y="1"/>
                    <a:pt x="54" y="215"/>
                    <a:pt x="54" y="429"/>
                  </a:cubicBezTo>
                  <a:cubicBezTo>
                    <a:pt x="0" y="643"/>
                    <a:pt x="107" y="857"/>
                    <a:pt x="214" y="857"/>
                  </a:cubicBezTo>
                  <a:lnTo>
                    <a:pt x="964" y="911"/>
                  </a:lnTo>
                  <a:cubicBezTo>
                    <a:pt x="1071" y="911"/>
                    <a:pt x="1178" y="750"/>
                    <a:pt x="1178" y="483"/>
                  </a:cubicBezTo>
                  <a:cubicBezTo>
                    <a:pt x="1231" y="268"/>
                    <a:pt x="1124" y="108"/>
                    <a:pt x="1017" y="54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1"/>
            <p:cNvSpPr/>
            <p:nvPr/>
          </p:nvSpPr>
          <p:spPr>
            <a:xfrm>
              <a:off x="4937195" y="2343945"/>
              <a:ext cx="33896" cy="18515"/>
            </a:xfrm>
            <a:custGeom>
              <a:avLst/>
              <a:gdLst/>
              <a:ahLst/>
              <a:cxnLst/>
              <a:rect l="l" t="t" r="r" b="b"/>
              <a:pathLst>
                <a:path w="1179" h="644" extrusionOk="0">
                  <a:moveTo>
                    <a:pt x="215" y="1"/>
                  </a:moveTo>
                  <a:cubicBezTo>
                    <a:pt x="108" y="1"/>
                    <a:pt x="1" y="108"/>
                    <a:pt x="1" y="269"/>
                  </a:cubicBezTo>
                  <a:cubicBezTo>
                    <a:pt x="1" y="376"/>
                    <a:pt x="54" y="536"/>
                    <a:pt x="161" y="536"/>
                  </a:cubicBezTo>
                  <a:lnTo>
                    <a:pt x="964" y="643"/>
                  </a:lnTo>
                  <a:cubicBezTo>
                    <a:pt x="1071" y="643"/>
                    <a:pt x="1178" y="536"/>
                    <a:pt x="1178" y="376"/>
                  </a:cubicBezTo>
                  <a:cubicBezTo>
                    <a:pt x="1178" y="215"/>
                    <a:pt x="1125" y="108"/>
                    <a:pt x="1018" y="55"/>
                  </a:cubicBezTo>
                  <a:lnTo>
                    <a:pt x="215" y="1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1"/>
            <p:cNvSpPr/>
            <p:nvPr/>
          </p:nvSpPr>
          <p:spPr>
            <a:xfrm>
              <a:off x="4931043" y="2368267"/>
              <a:ext cx="35420" cy="26795"/>
            </a:xfrm>
            <a:custGeom>
              <a:avLst/>
              <a:gdLst/>
              <a:ahLst/>
              <a:cxnLst/>
              <a:rect l="l" t="t" r="r" b="b"/>
              <a:pathLst>
                <a:path w="1232" h="932" extrusionOk="0">
                  <a:moveTo>
                    <a:pt x="279" y="1"/>
                  </a:moveTo>
                  <a:cubicBezTo>
                    <a:pt x="187" y="1"/>
                    <a:pt x="100" y="140"/>
                    <a:pt x="54" y="279"/>
                  </a:cubicBezTo>
                  <a:cubicBezTo>
                    <a:pt x="0" y="493"/>
                    <a:pt x="54" y="654"/>
                    <a:pt x="161" y="654"/>
                  </a:cubicBezTo>
                  <a:lnTo>
                    <a:pt x="910" y="922"/>
                  </a:lnTo>
                  <a:cubicBezTo>
                    <a:pt x="924" y="929"/>
                    <a:pt x="939" y="932"/>
                    <a:pt x="953" y="932"/>
                  </a:cubicBezTo>
                  <a:cubicBezTo>
                    <a:pt x="1045" y="932"/>
                    <a:pt x="1132" y="786"/>
                    <a:pt x="1178" y="600"/>
                  </a:cubicBezTo>
                  <a:cubicBezTo>
                    <a:pt x="1232" y="386"/>
                    <a:pt x="1232" y="172"/>
                    <a:pt x="1125" y="172"/>
                  </a:cubicBezTo>
                  <a:lnTo>
                    <a:pt x="322" y="11"/>
                  </a:lnTo>
                  <a:cubicBezTo>
                    <a:pt x="307" y="4"/>
                    <a:pt x="293" y="1"/>
                    <a:pt x="27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1"/>
            <p:cNvSpPr/>
            <p:nvPr/>
          </p:nvSpPr>
          <p:spPr>
            <a:xfrm>
              <a:off x="4921814" y="2395695"/>
              <a:ext cx="33868" cy="25645"/>
            </a:xfrm>
            <a:custGeom>
              <a:avLst/>
              <a:gdLst/>
              <a:ahLst/>
              <a:cxnLst/>
              <a:rect l="l" t="t" r="r" b="b"/>
              <a:pathLst>
                <a:path w="1178" h="892" extrusionOk="0">
                  <a:moveTo>
                    <a:pt x="290" y="0"/>
                  </a:moveTo>
                  <a:cubicBezTo>
                    <a:pt x="214" y="0"/>
                    <a:pt x="146" y="50"/>
                    <a:pt x="107" y="128"/>
                  </a:cubicBezTo>
                  <a:cubicBezTo>
                    <a:pt x="0" y="235"/>
                    <a:pt x="54" y="396"/>
                    <a:pt x="107" y="449"/>
                  </a:cubicBezTo>
                  <a:lnTo>
                    <a:pt x="803" y="878"/>
                  </a:lnTo>
                  <a:cubicBezTo>
                    <a:pt x="813" y="887"/>
                    <a:pt x="825" y="891"/>
                    <a:pt x="841" y="891"/>
                  </a:cubicBezTo>
                  <a:cubicBezTo>
                    <a:pt x="912" y="891"/>
                    <a:pt x="1036" y="796"/>
                    <a:pt x="1124" y="663"/>
                  </a:cubicBezTo>
                  <a:cubicBezTo>
                    <a:pt x="1178" y="503"/>
                    <a:pt x="1178" y="342"/>
                    <a:pt x="1071" y="342"/>
                  </a:cubicBezTo>
                  <a:lnTo>
                    <a:pt x="375" y="21"/>
                  </a:lnTo>
                  <a:cubicBezTo>
                    <a:pt x="346" y="7"/>
                    <a:pt x="318" y="0"/>
                    <a:pt x="29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4935643" y="2385690"/>
              <a:ext cx="120089" cy="47553"/>
            </a:xfrm>
            <a:custGeom>
              <a:avLst/>
              <a:gdLst/>
              <a:ahLst/>
              <a:cxnLst/>
              <a:rect l="l" t="t" r="r" b="b"/>
              <a:pathLst>
                <a:path w="4177" h="1654" extrusionOk="0">
                  <a:moveTo>
                    <a:pt x="3211" y="0"/>
                  </a:moveTo>
                  <a:cubicBezTo>
                    <a:pt x="2815" y="0"/>
                    <a:pt x="2417" y="43"/>
                    <a:pt x="2035" y="101"/>
                  </a:cubicBezTo>
                  <a:cubicBezTo>
                    <a:pt x="1339" y="208"/>
                    <a:pt x="643" y="369"/>
                    <a:pt x="1" y="797"/>
                  </a:cubicBezTo>
                  <a:lnTo>
                    <a:pt x="536" y="1654"/>
                  </a:lnTo>
                  <a:cubicBezTo>
                    <a:pt x="1255" y="1215"/>
                    <a:pt x="2212" y="984"/>
                    <a:pt x="3096" y="984"/>
                  </a:cubicBezTo>
                  <a:cubicBezTo>
                    <a:pt x="3398" y="984"/>
                    <a:pt x="3690" y="1011"/>
                    <a:pt x="3962" y="1065"/>
                  </a:cubicBezTo>
                  <a:lnTo>
                    <a:pt x="4176" y="101"/>
                  </a:lnTo>
                  <a:cubicBezTo>
                    <a:pt x="3862" y="29"/>
                    <a:pt x="3537" y="0"/>
                    <a:pt x="3211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1"/>
            <p:cNvSpPr/>
            <p:nvPr/>
          </p:nvSpPr>
          <p:spPr>
            <a:xfrm>
              <a:off x="4951053" y="2410128"/>
              <a:ext cx="98526" cy="23115"/>
            </a:xfrm>
            <a:custGeom>
              <a:avLst/>
              <a:gdLst/>
              <a:ahLst/>
              <a:cxnLst/>
              <a:rect l="l" t="t" r="r" b="b"/>
              <a:pathLst>
                <a:path w="3427" h="804" fill="none" extrusionOk="0">
                  <a:moveTo>
                    <a:pt x="0" y="804"/>
                  </a:moveTo>
                  <a:cubicBezTo>
                    <a:pt x="964" y="215"/>
                    <a:pt x="2356" y="1"/>
                    <a:pt x="3426" y="215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1"/>
            <p:cNvSpPr/>
            <p:nvPr/>
          </p:nvSpPr>
          <p:spPr>
            <a:xfrm>
              <a:off x="4935643" y="2383965"/>
              <a:ext cx="120089" cy="24667"/>
            </a:xfrm>
            <a:custGeom>
              <a:avLst/>
              <a:gdLst/>
              <a:ahLst/>
              <a:cxnLst/>
              <a:rect l="l" t="t" r="r" b="b"/>
              <a:pathLst>
                <a:path w="4177" h="858" fill="none" extrusionOk="0">
                  <a:moveTo>
                    <a:pt x="4176" y="161"/>
                  </a:moveTo>
                  <a:cubicBezTo>
                    <a:pt x="3481" y="1"/>
                    <a:pt x="2731" y="54"/>
                    <a:pt x="2035" y="161"/>
                  </a:cubicBezTo>
                  <a:cubicBezTo>
                    <a:pt x="1339" y="268"/>
                    <a:pt x="643" y="429"/>
                    <a:pt x="1" y="857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035693" y="2382441"/>
              <a:ext cx="15410" cy="33867"/>
            </a:xfrm>
            <a:custGeom>
              <a:avLst/>
              <a:gdLst/>
              <a:ahLst/>
              <a:cxnLst/>
              <a:rect l="l" t="t" r="r" b="b"/>
              <a:pathLst>
                <a:path w="536" h="1178" extrusionOk="0">
                  <a:moveTo>
                    <a:pt x="322" y="0"/>
                  </a:moveTo>
                  <a:cubicBezTo>
                    <a:pt x="215" y="0"/>
                    <a:pt x="108" y="107"/>
                    <a:pt x="54" y="214"/>
                  </a:cubicBezTo>
                  <a:lnTo>
                    <a:pt x="1" y="964"/>
                  </a:lnTo>
                  <a:cubicBezTo>
                    <a:pt x="1" y="1071"/>
                    <a:pt x="54" y="1178"/>
                    <a:pt x="161" y="1178"/>
                  </a:cubicBezTo>
                  <a:cubicBezTo>
                    <a:pt x="268" y="1178"/>
                    <a:pt x="322" y="1124"/>
                    <a:pt x="375" y="1017"/>
                  </a:cubicBezTo>
                  <a:lnTo>
                    <a:pt x="482" y="268"/>
                  </a:lnTo>
                  <a:cubicBezTo>
                    <a:pt x="536" y="161"/>
                    <a:pt x="429" y="54"/>
                    <a:pt x="322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1"/>
            <p:cNvSpPr/>
            <p:nvPr/>
          </p:nvSpPr>
          <p:spPr>
            <a:xfrm>
              <a:off x="5017235" y="2382441"/>
              <a:ext cx="10781" cy="32344"/>
            </a:xfrm>
            <a:custGeom>
              <a:avLst/>
              <a:gdLst/>
              <a:ahLst/>
              <a:cxnLst/>
              <a:rect l="l" t="t" r="r" b="b"/>
              <a:pathLst>
                <a:path w="375" h="1125" extrusionOk="0">
                  <a:moveTo>
                    <a:pt x="161" y="0"/>
                  </a:moveTo>
                  <a:cubicBezTo>
                    <a:pt x="54" y="0"/>
                    <a:pt x="0" y="54"/>
                    <a:pt x="0" y="161"/>
                  </a:cubicBezTo>
                  <a:lnTo>
                    <a:pt x="0" y="964"/>
                  </a:lnTo>
                  <a:cubicBezTo>
                    <a:pt x="0" y="1071"/>
                    <a:pt x="107" y="1124"/>
                    <a:pt x="214" y="1124"/>
                  </a:cubicBezTo>
                  <a:cubicBezTo>
                    <a:pt x="321" y="1124"/>
                    <a:pt x="375" y="1071"/>
                    <a:pt x="375" y="964"/>
                  </a:cubicBezTo>
                  <a:lnTo>
                    <a:pt x="375" y="161"/>
                  </a:lnTo>
                  <a:cubicBezTo>
                    <a:pt x="375" y="54"/>
                    <a:pt x="321" y="0"/>
                    <a:pt x="16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1"/>
            <p:cNvSpPr/>
            <p:nvPr/>
          </p:nvSpPr>
          <p:spPr>
            <a:xfrm>
              <a:off x="4992596" y="2383563"/>
              <a:ext cx="20039" cy="33178"/>
            </a:xfrm>
            <a:custGeom>
              <a:avLst/>
              <a:gdLst/>
              <a:ahLst/>
              <a:cxnLst/>
              <a:rect l="l" t="t" r="r" b="b"/>
              <a:pathLst>
                <a:path w="697" h="1154" extrusionOk="0">
                  <a:moveTo>
                    <a:pt x="376" y="1"/>
                  </a:moveTo>
                  <a:cubicBezTo>
                    <a:pt x="343" y="1"/>
                    <a:pt x="308" y="5"/>
                    <a:pt x="268" y="15"/>
                  </a:cubicBezTo>
                  <a:cubicBezTo>
                    <a:pt x="108" y="15"/>
                    <a:pt x="1" y="122"/>
                    <a:pt x="1" y="229"/>
                  </a:cubicBezTo>
                  <a:lnTo>
                    <a:pt x="161" y="978"/>
                  </a:lnTo>
                  <a:cubicBezTo>
                    <a:pt x="161" y="1066"/>
                    <a:pt x="268" y="1153"/>
                    <a:pt x="366" y="1153"/>
                  </a:cubicBezTo>
                  <a:cubicBezTo>
                    <a:pt x="388" y="1153"/>
                    <a:pt x="409" y="1149"/>
                    <a:pt x="429" y="1139"/>
                  </a:cubicBezTo>
                  <a:cubicBezTo>
                    <a:pt x="589" y="1139"/>
                    <a:pt x="697" y="1032"/>
                    <a:pt x="697" y="925"/>
                  </a:cubicBezTo>
                  <a:lnTo>
                    <a:pt x="643" y="175"/>
                  </a:lnTo>
                  <a:cubicBezTo>
                    <a:pt x="599" y="88"/>
                    <a:pt x="520" y="1"/>
                    <a:pt x="37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1"/>
            <p:cNvSpPr/>
            <p:nvPr/>
          </p:nvSpPr>
          <p:spPr>
            <a:xfrm>
              <a:off x="4974139" y="2387041"/>
              <a:ext cx="18486" cy="32976"/>
            </a:xfrm>
            <a:custGeom>
              <a:avLst/>
              <a:gdLst/>
              <a:ahLst/>
              <a:cxnLst/>
              <a:rect l="l" t="t" r="r" b="b"/>
              <a:pathLst>
                <a:path w="643" h="1147" extrusionOk="0">
                  <a:moveTo>
                    <a:pt x="214" y="1"/>
                  </a:moveTo>
                  <a:cubicBezTo>
                    <a:pt x="107" y="54"/>
                    <a:pt x="0" y="161"/>
                    <a:pt x="54" y="269"/>
                  </a:cubicBezTo>
                  <a:lnTo>
                    <a:pt x="268" y="1018"/>
                  </a:lnTo>
                  <a:cubicBezTo>
                    <a:pt x="268" y="1096"/>
                    <a:pt x="325" y="1146"/>
                    <a:pt x="398" y="1146"/>
                  </a:cubicBezTo>
                  <a:cubicBezTo>
                    <a:pt x="425" y="1146"/>
                    <a:pt x="453" y="1139"/>
                    <a:pt x="482" y="1125"/>
                  </a:cubicBezTo>
                  <a:cubicBezTo>
                    <a:pt x="536" y="1125"/>
                    <a:pt x="643" y="1018"/>
                    <a:pt x="589" y="911"/>
                  </a:cubicBezTo>
                  <a:lnTo>
                    <a:pt x="429" y="161"/>
                  </a:lnTo>
                  <a:cubicBezTo>
                    <a:pt x="429" y="54"/>
                    <a:pt x="321" y="1"/>
                    <a:pt x="21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1"/>
            <p:cNvSpPr/>
            <p:nvPr/>
          </p:nvSpPr>
          <p:spPr>
            <a:xfrm>
              <a:off x="4952576" y="2392590"/>
              <a:ext cx="23115" cy="33580"/>
            </a:xfrm>
            <a:custGeom>
              <a:avLst/>
              <a:gdLst/>
              <a:ahLst/>
              <a:cxnLst/>
              <a:rect l="l" t="t" r="r" b="b"/>
              <a:pathLst>
                <a:path w="804" h="1168" extrusionOk="0">
                  <a:moveTo>
                    <a:pt x="341" y="1"/>
                  </a:moveTo>
                  <a:cubicBezTo>
                    <a:pt x="301" y="1"/>
                    <a:pt x="258" y="8"/>
                    <a:pt x="215" y="22"/>
                  </a:cubicBezTo>
                  <a:cubicBezTo>
                    <a:pt x="54" y="76"/>
                    <a:pt x="1" y="236"/>
                    <a:pt x="1" y="343"/>
                  </a:cubicBezTo>
                  <a:lnTo>
                    <a:pt x="322" y="1039"/>
                  </a:lnTo>
                  <a:cubicBezTo>
                    <a:pt x="361" y="1117"/>
                    <a:pt x="458" y="1167"/>
                    <a:pt x="549" y="1167"/>
                  </a:cubicBezTo>
                  <a:cubicBezTo>
                    <a:pt x="582" y="1167"/>
                    <a:pt x="615" y="1160"/>
                    <a:pt x="643" y="1146"/>
                  </a:cubicBezTo>
                  <a:cubicBezTo>
                    <a:pt x="750" y="1093"/>
                    <a:pt x="804" y="986"/>
                    <a:pt x="804" y="878"/>
                  </a:cubicBezTo>
                  <a:lnTo>
                    <a:pt x="536" y="129"/>
                  </a:lnTo>
                  <a:cubicBezTo>
                    <a:pt x="536" y="51"/>
                    <a:pt x="450" y="1"/>
                    <a:pt x="341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1"/>
            <p:cNvSpPr/>
            <p:nvPr/>
          </p:nvSpPr>
          <p:spPr>
            <a:xfrm>
              <a:off x="4934119" y="2401848"/>
              <a:ext cx="24639" cy="30878"/>
            </a:xfrm>
            <a:custGeom>
              <a:avLst/>
              <a:gdLst/>
              <a:ahLst/>
              <a:cxnLst/>
              <a:rect l="l" t="t" r="r" b="b"/>
              <a:pathLst>
                <a:path w="857" h="1074" extrusionOk="0">
                  <a:moveTo>
                    <a:pt x="246" y="0"/>
                  </a:moveTo>
                  <a:cubicBezTo>
                    <a:pt x="218" y="0"/>
                    <a:pt x="190" y="7"/>
                    <a:pt x="161" y="21"/>
                  </a:cubicBezTo>
                  <a:cubicBezTo>
                    <a:pt x="54" y="128"/>
                    <a:pt x="0" y="235"/>
                    <a:pt x="54" y="342"/>
                  </a:cubicBezTo>
                  <a:lnTo>
                    <a:pt x="482" y="985"/>
                  </a:lnTo>
                  <a:cubicBezTo>
                    <a:pt x="514" y="1047"/>
                    <a:pt x="563" y="1073"/>
                    <a:pt x="621" y="1073"/>
                  </a:cubicBezTo>
                  <a:cubicBezTo>
                    <a:pt x="661" y="1073"/>
                    <a:pt x="706" y="1060"/>
                    <a:pt x="750" y="1038"/>
                  </a:cubicBezTo>
                  <a:cubicBezTo>
                    <a:pt x="803" y="985"/>
                    <a:pt x="857" y="878"/>
                    <a:pt x="803" y="824"/>
                  </a:cubicBezTo>
                  <a:lnTo>
                    <a:pt x="429" y="128"/>
                  </a:lnTo>
                  <a:cubicBezTo>
                    <a:pt x="390" y="50"/>
                    <a:pt x="322" y="0"/>
                    <a:pt x="24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1"/>
            <p:cNvSpPr/>
            <p:nvPr/>
          </p:nvSpPr>
          <p:spPr>
            <a:xfrm>
              <a:off x="4803306" y="2431690"/>
              <a:ext cx="53878" cy="149299"/>
            </a:xfrm>
            <a:custGeom>
              <a:avLst/>
              <a:gdLst/>
              <a:ahLst/>
              <a:cxnLst/>
              <a:rect l="l" t="t" r="r" b="b"/>
              <a:pathLst>
                <a:path w="1874" h="5193" extrusionOk="0">
                  <a:moveTo>
                    <a:pt x="1767" y="0"/>
                  </a:moveTo>
                  <a:lnTo>
                    <a:pt x="750" y="107"/>
                  </a:lnTo>
                  <a:cubicBezTo>
                    <a:pt x="803" y="964"/>
                    <a:pt x="857" y="1767"/>
                    <a:pt x="750" y="2516"/>
                  </a:cubicBezTo>
                  <a:cubicBezTo>
                    <a:pt x="643" y="3266"/>
                    <a:pt x="375" y="4015"/>
                    <a:pt x="0" y="4711"/>
                  </a:cubicBezTo>
                  <a:lnTo>
                    <a:pt x="910" y="5193"/>
                  </a:lnTo>
                  <a:cubicBezTo>
                    <a:pt x="1285" y="4390"/>
                    <a:pt x="1606" y="3533"/>
                    <a:pt x="1767" y="2677"/>
                  </a:cubicBezTo>
                  <a:cubicBezTo>
                    <a:pt x="1874" y="1767"/>
                    <a:pt x="1820" y="857"/>
                    <a:pt x="1767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1"/>
            <p:cNvSpPr/>
            <p:nvPr/>
          </p:nvSpPr>
          <p:spPr>
            <a:xfrm>
              <a:off x="4829469" y="2431690"/>
              <a:ext cx="27715" cy="149299"/>
            </a:xfrm>
            <a:custGeom>
              <a:avLst/>
              <a:gdLst/>
              <a:ahLst/>
              <a:cxnLst/>
              <a:rect l="l" t="t" r="r" b="b"/>
              <a:pathLst>
                <a:path w="964" h="5193" fill="none" extrusionOk="0">
                  <a:moveTo>
                    <a:pt x="0" y="5193"/>
                  </a:moveTo>
                  <a:cubicBezTo>
                    <a:pt x="375" y="4390"/>
                    <a:pt x="696" y="3533"/>
                    <a:pt x="857" y="2677"/>
                  </a:cubicBezTo>
                  <a:cubicBezTo>
                    <a:pt x="964" y="1767"/>
                    <a:pt x="910" y="857"/>
                    <a:pt x="857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1"/>
            <p:cNvSpPr/>
            <p:nvPr/>
          </p:nvSpPr>
          <p:spPr>
            <a:xfrm>
              <a:off x="4803306" y="2434766"/>
              <a:ext cx="24639" cy="132365"/>
            </a:xfrm>
            <a:custGeom>
              <a:avLst/>
              <a:gdLst/>
              <a:ahLst/>
              <a:cxnLst/>
              <a:rect l="l" t="t" r="r" b="b"/>
              <a:pathLst>
                <a:path w="857" h="4604" fill="none" extrusionOk="0">
                  <a:moveTo>
                    <a:pt x="750" y="0"/>
                  </a:moveTo>
                  <a:cubicBezTo>
                    <a:pt x="803" y="857"/>
                    <a:pt x="857" y="1660"/>
                    <a:pt x="750" y="2409"/>
                  </a:cubicBezTo>
                  <a:cubicBezTo>
                    <a:pt x="643" y="3159"/>
                    <a:pt x="375" y="3908"/>
                    <a:pt x="0" y="4604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1"/>
            <p:cNvSpPr/>
            <p:nvPr/>
          </p:nvSpPr>
          <p:spPr>
            <a:xfrm>
              <a:off x="4821764" y="2439366"/>
              <a:ext cx="33896" cy="15439"/>
            </a:xfrm>
            <a:custGeom>
              <a:avLst/>
              <a:gdLst/>
              <a:ahLst/>
              <a:cxnLst/>
              <a:rect l="l" t="t" r="r" b="b"/>
              <a:pathLst>
                <a:path w="1179" h="537" extrusionOk="0">
                  <a:moveTo>
                    <a:pt x="964" y="1"/>
                  </a:moveTo>
                  <a:lnTo>
                    <a:pt x="215" y="54"/>
                  </a:lnTo>
                  <a:cubicBezTo>
                    <a:pt x="108" y="108"/>
                    <a:pt x="1" y="215"/>
                    <a:pt x="1" y="322"/>
                  </a:cubicBezTo>
                  <a:cubicBezTo>
                    <a:pt x="1" y="483"/>
                    <a:pt x="108" y="536"/>
                    <a:pt x="215" y="536"/>
                  </a:cubicBezTo>
                  <a:lnTo>
                    <a:pt x="1018" y="536"/>
                  </a:lnTo>
                  <a:cubicBezTo>
                    <a:pt x="1125" y="483"/>
                    <a:pt x="1178" y="376"/>
                    <a:pt x="1178" y="269"/>
                  </a:cubicBezTo>
                  <a:cubicBezTo>
                    <a:pt x="1178" y="108"/>
                    <a:pt x="1071" y="1"/>
                    <a:pt x="96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1"/>
            <p:cNvSpPr/>
            <p:nvPr/>
          </p:nvSpPr>
          <p:spPr>
            <a:xfrm>
              <a:off x="4823316" y="2465529"/>
              <a:ext cx="33868" cy="13886"/>
            </a:xfrm>
            <a:custGeom>
              <a:avLst/>
              <a:gdLst/>
              <a:ahLst/>
              <a:cxnLst/>
              <a:rect l="l" t="t" r="r" b="b"/>
              <a:pathLst>
                <a:path w="1178" h="483" extrusionOk="0">
                  <a:moveTo>
                    <a:pt x="161" y="1"/>
                  </a:moveTo>
                  <a:cubicBezTo>
                    <a:pt x="107" y="1"/>
                    <a:pt x="0" y="108"/>
                    <a:pt x="0" y="269"/>
                  </a:cubicBezTo>
                  <a:cubicBezTo>
                    <a:pt x="0" y="376"/>
                    <a:pt x="107" y="483"/>
                    <a:pt x="214" y="483"/>
                  </a:cubicBezTo>
                  <a:lnTo>
                    <a:pt x="964" y="483"/>
                  </a:lnTo>
                  <a:cubicBezTo>
                    <a:pt x="1071" y="483"/>
                    <a:pt x="1178" y="376"/>
                    <a:pt x="1178" y="269"/>
                  </a:cubicBezTo>
                  <a:cubicBezTo>
                    <a:pt x="1178" y="108"/>
                    <a:pt x="1071" y="1"/>
                    <a:pt x="96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1"/>
            <p:cNvSpPr/>
            <p:nvPr/>
          </p:nvSpPr>
          <p:spPr>
            <a:xfrm>
              <a:off x="4821764" y="2487091"/>
              <a:ext cx="33896" cy="23115"/>
            </a:xfrm>
            <a:custGeom>
              <a:avLst/>
              <a:gdLst/>
              <a:ahLst/>
              <a:cxnLst/>
              <a:rect l="l" t="t" r="r" b="b"/>
              <a:pathLst>
                <a:path w="1179" h="804" extrusionOk="0">
                  <a:moveTo>
                    <a:pt x="215" y="0"/>
                  </a:moveTo>
                  <a:cubicBezTo>
                    <a:pt x="108" y="0"/>
                    <a:pt x="54" y="107"/>
                    <a:pt x="1" y="322"/>
                  </a:cubicBezTo>
                  <a:cubicBezTo>
                    <a:pt x="1" y="482"/>
                    <a:pt x="54" y="643"/>
                    <a:pt x="161" y="643"/>
                  </a:cubicBezTo>
                  <a:lnTo>
                    <a:pt x="964" y="803"/>
                  </a:lnTo>
                  <a:cubicBezTo>
                    <a:pt x="1071" y="803"/>
                    <a:pt x="1178" y="643"/>
                    <a:pt x="1178" y="429"/>
                  </a:cubicBezTo>
                  <a:cubicBezTo>
                    <a:pt x="1178" y="215"/>
                    <a:pt x="1125" y="54"/>
                    <a:pt x="101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1"/>
            <p:cNvSpPr/>
            <p:nvPr/>
          </p:nvSpPr>
          <p:spPr>
            <a:xfrm>
              <a:off x="4817164" y="2513254"/>
              <a:ext cx="35420" cy="18889"/>
            </a:xfrm>
            <a:custGeom>
              <a:avLst/>
              <a:gdLst/>
              <a:ahLst/>
              <a:cxnLst/>
              <a:rect l="l" t="t" r="r" b="b"/>
              <a:pathLst>
                <a:path w="1232" h="657" extrusionOk="0">
                  <a:moveTo>
                    <a:pt x="268" y="0"/>
                  </a:moveTo>
                  <a:cubicBezTo>
                    <a:pt x="161" y="0"/>
                    <a:pt x="54" y="54"/>
                    <a:pt x="54" y="161"/>
                  </a:cubicBezTo>
                  <a:cubicBezTo>
                    <a:pt x="0" y="268"/>
                    <a:pt x="54" y="429"/>
                    <a:pt x="161" y="429"/>
                  </a:cubicBezTo>
                  <a:lnTo>
                    <a:pt x="964" y="643"/>
                  </a:lnTo>
                  <a:cubicBezTo>
                    <a:pt x="973" y="652"/>
                    <a:pt x="986" y="657"/>
                    <a:pt x="1001" y="657"/>
                  </a:cubicBezTo>
                  <a:cubicBezTo>
                    <a:pt x="1069" y="657"/>
                    <a:pt x="1178" y="561"/>
                    <a:pt x="1178" y="429"/>
                  </a:cubicBezTo>
                  <a:cubicBezTo>
                    <a:pt x="1231" y="322"/>
                    <a:pt x="1178" y="161"/>
                    <a:pt x="1071" y="161"/>
                  </a:cubicBezTo>
                  <a:lnTo>
                    <a:pt x="268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1"/>
            <p:cNvSpPr/>
            <p:nvPr/>
          </p:nvSpPr>
          <p:spPr>
            <a:xfrm>
              <a:off x="4809459" y="2533264"/>
              <a:ext cx="35420" cy="26565"/>
            </a:xfrm>
            <a:custGeom>
              <a:avLst/>
              <a:gdLst/>
              <a:ahLst/>
              <a:cxnLst/>
              <a:rect l="l" t="t" r="r" b="b"/>
              <a:pathLst>
                <a:path w="1232" h="924" extrusionOk="0">
                  <a:moveTo>
                    <a:pt x="375" y="0"/>
                  </a:moveTo>
                  <a:cubicBezTo>
                    <a:pt x="268" y="0"/>
                    <a:pt x="161" y="54"/>
                    <a:pt x="107" y="214"/>
                  </a:cubicBezTo>
                  <a:cubicBezTo>
                    <a:pt x="0" y="375"/>
                    <a:pt x="54" y="536"/>
                    <a:pt x="161" y="589"/>
                  </a:cubicBezTo>
                  <a:lnTo>
                    <a:pt x="857" y="910"/>
                  </a:lnTo>
                  <a:cubicBezTo>
                    <a:pt x="875" y="920"/>
                    <a:pt x="895" y="924"/>
                    <a:pt x="916" y="924"/>
                  </a:cubicBezTo>
                  <a:cubicBezTo>
                    <a:pt x="1016" y="924"/>
                    <a:pt x="1134" y="820"/>
                    <a:pt x="1178" y="643"/>
                  </a:cubicBezTo>
                  <a:cubicBezTo>
                    <a:pt x="1232" y="482"/>
                    <a:pt x="1232" y="268"/>
                    <a:pt x="1125" y="268"/>
                  </a:cubicBezTo>
                  <a:lnTo>
                    <a:pt x="375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1"/>
            <p:cNvSpPr/>
            <p:nvPr/>
          </p:nvSpPr>
          <p:spPr>
            <a:xfrm>
              <a:off x="4800230" y="2557270"/>
              <a:ext cx="33868" cy="23719"/>
            </a:xfrm>
            <a:custGeom>
              <a:avLst/>
              <a:gdLst/>
              <a:ahLst/>
              <a:cxnLst/>
              <a:rect l="l" t="t" r="r" b="b"/>
              <a:pathLst>
                <a:path w="1178" h="825" extrusionOk="0">
                  <a:moveTo>
                    <a:pt x="289" y="1"/>
                  </a:moveTo>
                  <a:cubicBezTo>
                    <a:pt x="210" y="1"/>
                    <a:pt x="132" y="51"/>
                    <a:pt x="54" y="129"/>
                  </a:cubicBezTo>
                  <a:cubicBezTo>
                    <a:pt x="0" y="236"/>
                    <a:pt x="54" y="397"/>
                    <a:pt x="161" y="450"/>
                  </a:cubicBezTo>
                  <a:lnTo>
                    <a:pt x="857" y="825"/>
                  </a:lnTo>
                  <a:cubicBezTo>
                    <a:pt x="964" y="825"/>
                    <a:pt x="1071" y="771"/>
                    <a:pt x="1124" y="664"/>
                  </a:cubicBezTo>
                  <a:cubicBezTo>
                    <a:pt x="1178" y="557"/>
                    <a:pt x="1178" y="397"/>
                    <a:pt x="1071" y="343"/>
                  </a:cubicBezTo>
                  <a:lnTo>
                    <a:pt x="375" y="22"/>
                  </a:lnTo>
                  <a:cubicBezTo>
                    <a:pt x="346" y="7"/>
                    <a:pt x="318" y="1"/>
                    <a:pt x="28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1"/>
            <p:cNvSpPr/>
            <p:nvPr/>
          </p:nvSpPr>
          <p:spPr>
            <a:xfrm>
              <a:off x="4820240" y="2527111"/>
              <a:ext cx="163156" cy="75440"/>
            </a:xfrm>
            <a:custGeom>
              <a:avLst/>
              <a:gdLst/>
              <a:ahLst/>
              <a:cxnLst/>
              <a:rect l="l" t="t" r="r" b="b"/>
              <a:pathLst>
                <a:path w="5675" h="2624" extrusionOk="0">
                  <a:moveTo>
                    <a:pt x="5139" y="0"/>
                  </a:moveTo>
                  <a:cubicBezTo>
                    <a:pt x="3694" y="857"/>
                    <a:pt x="1767" y="964"/>
                    <a:pt x="0" y="1713"/>
                  </a:cubicBezTo>
                  <a:lnTo>
                    <a:pt x="375" y="2623"/>
                  </a:lnTo>
                  <a:cubicBezTo>
                    <a:pt x="1927" y="1981"/>
                    <a:pt x="3908" y="1874"/>
                    <a:pt x="5674" y="857"/>
                  </a:cubicBezTo>
                  <a:lnTo>
                    <a:pt x="5139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1"/>
            <p:cNvSpPr/>
            <p:nvPr/>
          </p:nvSpPr>
          <p:spPr>
            <a:xfrm>
              <a:off x="4830993" y="2551721"/>
              <a:ext cx="152404" cy="50830"/>
            </a:xfrm>
            <a:custGeom>
              <a:avLst/>
              <a:gdLst/>
              <a:ahLst/>
              <a:cxnLst/>
              <a:rect l="l" t="t" r="r" b="b"/>
              <a:pathLst>
                <a:path w="5301" h="1768" fill="none" extrusionOk="0">
                  <a:moveTo>
                    <a:pt x="1" y="1767"/>
                  </a:moveTo>
                  <a:cubicBezTo>
                    <a:pt x="1553" y="1125"/>
                    <a:pt x="3534" y="1018"/>
                    <a:pt x="5300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1"/>
            <p:cNvSpPr/>
            <p:nvPr/>
          </p:nvSpPr>
          <p:spPr>
            <a:xfrm>
              <a:off x="4820240" y="2527111"/>
              <a:ext cx="147775" cy="49278"/>
            </a:xfrm>
            <a:custGeom>
              <a:avLst/>
              <a:gdLst/>
              <a:ahLst/>
              <a:cxnLst/>
              <a:rect l="l" t="t" r="r" b="b"/>
              <a:pathLst>
                <a:path w="5140" h="1714" fill="none" extrusionOk="0">
                  <a:moveTo>
                    <a:pt x="5139" y="0"/>
                  </a:moveTo>
                  <a:cubicBezTo>
                    <a:pt x="3694" y="857"/>
                    <a:pt x="1767" y="964"/>
                    <a:pt x="0" y="1713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1"/>
            <p:cNvSpPr/>
            <p:nvPr/>
          </p:nvSpPr>
          <p:spPr>
            <a:xfrm>
              <a:off x="4949500" y="2529555"/>
              <a:ext cx="26191" cy="32459"/>
            </a:xfrm>
            <a:custGeom>
              <a:avLst/>
              <a:gdLst/>
              <a:ahLst/>
              <a:cxnLst/>
              <a:rect l="l" t="t" r="r" b="b"/>
              <a:pathLst>
                <a:path w="911" h="1129" extrusionOk="0">
                  <a:moveTo>
                    <a:pt x="289" y="0"/>
                  </a:moveTo>
                  <a:cubicBezTo>
                    <a:pt x="251" y="0"/>
                    <a:pt x="208" y="7"/>
                    <a:pt x="161" y="22"/>
                  </a:cubicBezTo>
                  <a:cubicBezTo>
                    <a:pt x="54" y="76"/>
                    <a:pt x="1" y="236"/>
                    <a:pt x="1" y="343"/>
                  </a:cubicBezTo>
                  <a:lnTo>
                    <a:pt x="322" y="1039"/>
                  </a:lnTo>
                  <a:cubicBezTo>
                    <a:pt x="353" y="1102"/>
                    <a:pt x="421" y="1128"/>
                    <a:pt x="505" y="1128"/>
                  </a:cubicBezTo>
                  <a:cubicBezTo>
                    <a:pt x="564" y="1128"/>
                    <a:pt x="630" y="1115"/>
                    <a:pt x="697" y="1093"/>
                  </a:cubicBezTo>
                  <a:cubicBezTo>
                    <a:pt x="804" y="1039"/>
                    <a:pt x="911" y="879"/>
                    <a:pt x="857" y="825"/>
                  </a:cubicBezTo>
                  <a:lnTo>
                    <a:pt x="483" y="76"/>
                  </a:lnTo>
                  <a:cubicBezTo>
                    <a:pt x="445" y="38"/>
                    <a:pt x="380" y="0"/>
                    <a:pt x="28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4924890" y="2539416"/>
              <a:ext cx="23115" cy="32947"/>
            </a:xfrm>
            <a:custGeom>
              <a:avLst/>
              <a:gdLst/>
              <a:ahLst/>
              <a:cxnLst/>
              <a:rect l="l" t="t" r="r" b="b"/>
              <a:pathLst>
                <a:path w="804" h="1146" extrusionOk="0">
                  <a:moveTo>
                    <a:pt x="214" y="0"/>
                  </a:moveTo>
                  <a:cubicBezTo>
                    <a:pt x="54" y="54"/>
                    <a:pt x="0" y="161"/>
                    <a:pt x="0" y="268"/>
                  </a:cubicBezTo>
                  <a:lnTo>
                    <a:pt x="268" y="1018"/>
                  </a:lnTo>
                  <a:cubicBezTo>
                    <a:pt x="268" y="1096"/>
                    <a:pt x="354" y="1146"/>
                    <a:pt x="463" y="1146"/>
                  </a:cubicBezTo>
                  <a:cubicBezTo>
                    <a:pt x="503" y="1146"/>
                    <a:pt x="546" y="1139"/>
                    <a:pt x="589" y="1125"/>
                  </a:cubicBezTo>
                  <a:cubicBezTo>
                    <a:pt x="750" y="1071"/>
                    <a:pt x="803" y="964"/>
                    <a:pt x="803" y="857"/>
                  </a:cubicBezTo>
                  <a:lnTo>
                    <a:pt x="536" y="108"/>
                  </a:lnTo>
                  <a:cubicBezTo>
                    <a:pt x="482" y="0"/>
                    <a:pt x="321" y="0"/>
                    <a:pt x="21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4895651" y="2546518"/>
              <a:ext cx="29268" cy="33954"/>
            </a:xfrm>
            <a:custGeom>
              <a:avLst/>
              <a:gdLst/>
              <a:ahLst/>
              <a:cxnLst/>
              <a:rect l="l" t="t" r="r" b="b"/>
              <a:pathLst>
                <a:path w="1018" h="1181" extrusionOk="0">
                  <a:moveTo>
                    <a:pt x="489" y="0"/>
                  </a:moveTo>
                  <a:cubicBezTo>
                    <a:pt x="436" y="0"/>
                    <a:pt x="379" y="7"/>
                    <a:pt x="321" y="21"/>
                  </a:cubicBezTo>
                  <a:cubicBezTo>
                    <a:pt x="161" y="75"/>
                    <a:pt x="0" y="235"/>
                    <a:pt x="0" y="342"/>
                  </a:cubicBezTo>
                  <a:lnTo>
                    <a:pt x="214" y="1092"/>
                  </a:lnTo>
                  <a:cubicBezTo>
                    <a:pt x="214" y="1154"/>
                    <a:pt x="288" y="1180"/>
                    <a:pt x="392" y="1180"/>
                  </a:cubicBezTo>
                  <a:cubicBezTo>
                    <a:pt x="465" y="1180"/>
                    <a:pt x="554" y="1167"/>
                    <a:pt x="643" y="1145"/>
                  </a:cubicBezTo>
                  <a:cubicBezTo>
                    <a:pt x="857" y="1092"/>
                    <a:pt x="1017" y="985"/>
                    <a:pt x="964" y="878"/>
                  </a:cubicBezTo>
                  <a:lnTo>
                    <a:pt x="750" y="128"/>
                  </a:lnTo>
                  <a:cubicBezTo>
                    <a:pt x="750" y="50"/>
                    <a:pt x="635" y="0"/>
                    <a:pt x="48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4872565" y="2554194"/>
              <a:ext cx="21563" cy="33551"/>
            </a:xfrm>
            <a:custGeom>
              <a:avLst/>
              <a:gdLst/>
              <a:ahLst/>
              <a:cxnLst/>
              <a:rect l="l" t="t" r="r" b="b"/>
              <a:pathLst>
                <a:path w="750" h="1167" extrusionOk="0">
                  <a:moveTo>
                    <a:pt x="340" y="1"/>
                  </a:moveTo>
                  <a:cubicBezTo>
                    <a:pt x="300" y="1"/>
                    <a:pt x="257" y="7"/>
                    <a:pt x="214" y="22"/>
                  </a:cubicBezTo>
                  <a:cubicBezTo>
                    <a:pt x="107" y="22"/>
                    <a:pt x="0" y="129"/>
                    <a:pt x="0" y="236"/>
                  </a:cubicBezTo>
                  <a:lnTo>
                    <a:pt x="214" y="1039"/>
                  </a:lnTo>
                  <a:cubicBezTo>
                    <a:pt x="214" y="1117"/>
                    <a:pt x="300" y="1167"/>
                    <a:pt x="409" y="1167"/>
                  </a:cubicBezTo>
                  <a:cubicBezTo>
                    <a:pt x="449" y="1167"/>
                    <a:pt x="492" y="1160"/>
                    <a:pt x="536" y="1146"/>
                  </a:cubicBezTo>
                  <a:cubicBezTo>
                    <a:pt x="643" y="1092"/>
                    <a:pt x="750" y="985"/>
                    <a:pt x="750" y="878"/>
                  </a:cubicBezTo>
                  <a:lnTo>
                    <a:pt x="536" y="129"/>
                  </a:lnTo>
                  <a:cubicBezTo>
                    <a:pt x="536" y="50"/>
                    <a:pt x="449" y="1"/>
                    <a:pt x="34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4841774" y="2560346"/>
              <a:ext cx="29268" cy="33983"/>
            </a:xfrm>
            <a:custGeom>
              <a:avLst/>
              <a:gdLst/>
              <a:ahLst/>
              <a:cxnLst/>
              <a:rect l="l" t="t" r="r" b="b"/>
              <a:pathLst>
                <a:path w="1018" h="1182" extrusionOk="0">
                  <a:moveTo>
                    <a:pt x="511" y="1"/>
                  </a:moveTo>
                  <a:cubicBezTo>
                    <a:pt x="465" y="1"/>
                    <a:pt x="418" y="8"/>
                    <a:pt x="375" y="22"/>
                  </a:cubicBezTo>
                  <a:cubicBezTo>
                    <a:pt x="161" y="75"/>
                    <a:pt x="1" y="236"/>
                    <a:pt x="54" y="343"/>
                  </a:cubicBezTo>
                  <a:lnTo>
                    <a:pt x="268" y="1093"/>
                  </a:lnTo>
                  <a:cubicBezTo>
                    <a:pt x="300" y="1155"/>
                    <a:pt x="368" y="1181"/>
                    <a:pt x="462" y="1181"/>
                  </a:cubicBezTo>
                  <a:cubicBezTo>
                    <a:pt x="528" y="1181"/>
                    <a:pt x="608" y="1168"/>
                    <a:pt x="696" y="1146"/>
                  </a:cubicBezTo>
                  <a:cubicBezTo>
                    <a:pt x="857" y="1093"/>
                    <a:pt x="1018" y="985"/>
                    <a:pt x="964" y="878"/>
                  </a:cubicBezTo>
                  <a:lnTo>
                    <a:pt x="750" y="129"/>
                  </a:lnTo>
                  <a:cubicBezTo>
                    <a:pt x="750" y="51"/>
                    <a:pt x="635" y="1"/>
                    <a:pt x="511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1"/>
            <p:cNvSpPr/>
            <p:nvPr/>
          </p:nvSpPr>
          <p:spPr>
            <a:xfrm>
              <a:off x="4817164" y="2569604"/>
              <a:ext cx="26191" cy="33551"/>
            </a:xfrm>
            <a:custGeom>
              <a:avLst/>
              <a:gdLst/>
              <a:ahLst/>
              <a:cxnLst/>
              <a:rect l="l" t="t" r="r" b="b"/>
              <a:pathLst>
                <a:path w="911" h="1167" extrusionOk="0">
                  <a:moveTo>
                    <a:pt x="385" y="0"/>
                  </a:moveTo>
                  <a:cubicBezTo>
                    <a:pt x="350" y="0"/>
                    <a:pt x="311" y="7"/>
                    <a:pt x="268" y="21"/>
                  </a:cubicBezTo>
                  <a:cubicBezTo>
                    <a:pt x="107" y="128"/>
                    <a:pt x="0" y="235"/>
                    <a:pt x="54" y="342"/>
                  </a:cubicBezTo>
                  <a:lnTo>
                    <a:pt x="375" y="1038"/>
                  </a:lnTo>
                  <a:cubicBezTo>
                    <a:pt x="414" y="1117"/>
                    <a:pt x="482" y="1166"/>
                    <a:pt x="578" y="1166"/>
                  </a:cubicBezTo>
                  <a:cubicBezTo>
                    <a:pt x="614" y="1166"/>
                    <a:pt x="653" y="1160"/>
                    <a:pt x="696" y="1145"/>
                  </a:cubicBezTo>
                  <a:cubicBezTo>
                    <a:pt x="803" y="1092"/>
                    <a:pt x="910" y="985"/>
                    <a:pt x="857" y="878"/>
                  </a:cubicBezTo>
                  <a:lnTo>
                    <a:pt x="589" y="128"/>
                  </a:lnTo>
                  <a:cubicBezTo>
                    <a:pt x="550" y="50"/>
                    <a:pt x="482" y="0"/>
                    <a:pt x="38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1"/>
            <p:cNvSpPr/>
            <p:nvPr/>
          </p:nvSpPr>
          <p:spPr>
            <a:xfrm>
              <a:off x="4851003" y="2117711"/>
              <a:ext cx="56982" cy="146251"/>
            </a:xfrm>
            <a:custGeom>
              <a:avLst/>
              <a:gdLst/>
              <a:ahLst/>
              <a:cxnLst/>
              <a:rect l="l" t="t" r="r" b="b"/>
              <a:pathLst>
                <a:path w="1982" h="5087" extrusionOk="0">
                  <a:moveTo>
                    <a:pt x="857" y="1"/>
                  </a:moveTo>
                  <a:lnTo>
                    <a:pt x="1" y="590"/>
                  </a:lnTo>
                  <a:cubicBezTo>
                    <a:pt x="375" y="1179"/>
                    <a:pt x="697" y="1874"/>
                    <a:pt x="857" y="2570"/>
                  </a:cubicBezTo>
                  <a:cubicBezTo>
                    <a:pt x="1018" y="3266"/>
                    <a:pt x="1018" y="4016"/>
                    <a:pt x="697" y="4444"/>
                  </a:cubicBezTo>
                  <a:lnTo>
                    <a:pt x="1446" y="5086"/>
                  </a:lnTo>
                  <a:cubicBezTo>
                    <a:pt x="1821" y="4658"/>
                    <a:pt x="1928" y="4123"/>
                    <a:pt x="1981" y="3695"/>
                  </a:cubicBezTo>
                  <a:cubicBezTo>
                    <a:pt x="1981" y="3213"/>
                    <a:pt x="1928" y="2785"/>
                    <a:pt x="1821" y="2356"/>
                  </a:cubicBezTo>
                  <a:cubicBezTo>
                    <a:pt x="1607" y="1500"/>
                    <a:pt x="1286" y="750"/>
                    <a:pt x="857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4875641" y="2117711"/>
              <a:ext cx="32344" cy="146251"/>
            </a:xfrm>
            <a:custGeom>
              <a:avLst/>
              <a:gdLst/>
              <a:ahLst/>
              <a:cxnLst/>
              <a:rect l="l" t="t" r="r" b="b"/>
              <a:pathLst>
                <a:path w="1125" h="5087" fill="none" extrusionOk="0">
                  <a:moveTo>
                    <a:pt x="589" y="5086"/>
                  </a:moveTo>
                  <a:cubicBezTo>
                    <a:pt x="964" y="4658"/>
                    <a:pt x="1071" y="4123"/>
                    <a:pt x="1124" y="3695"/>
                  </a:cubicBezTo>
                  <a:cubicBezTo>
                    <a:pt x="1124" y="3213"/>
                    <a:pt x="1071" y="2785"/>
                    <a:pt x="964" y="2356"/>
                  </a:cubicBezTo>
                  <a:cubicBezTo>
                    <a:pt x="750" y="1500"/>
                    <a:pt x="429" y="750"/>
                    <a:pt x="0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4851003" y="2134645"/>
              <a:ext cx="29268" cy="110831"/>
            </a:xfrm>
            <a:custGeom>
              <a:avLst/>
              <a:gdLst/>
              <a:ahLst/>
              <a:cxnLst/>
              <a:rect l="l" t="t" r="r" b="b"/>
              <a:pathLst>
                <a:path w="1018" h="3855" fill="none" extrusionOk="0">
                  <a:moveTo>
                    <a:pt x="1" y="1"/>
                  </a:moveTo>
                  <a:cubicBezTo>
                    <a:pt x="375" y="590"/>
                    <a:pt x="697" y="1285"/>
                    <a:pt x="857" y="1981"/>
                  </a:cubicBezTo>
                  <a:cubicBezTo>
                    <a:pt x="1018" y="2677"/>
                    <a:pt x="1018" y="3427"/>
                    <a:pt x="697" y="3855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4852555" y="2126365"/>
              <a:ext cx="32344" cy="22799"/>
            </a:xfrm>
            <a:custGeom>
              <a:avLst/>
              <a:gdLst/>
              <a:ahLst/>
              <a:cxnLst/>
              <a:rect l="l" t="t" r="r" b="b"/>
              <a:pathLst>
                <a:path w="1125" h="793" extrusionOk="0">
                  <a:moveTo>
                    <a:pt x="865" y="0"/>
                  </a:moveTo>
                  <a:cubicBezTo>
                    <a:pt x="840" y="0"/>
                    <a:pt x="818" y="7"/>
                    <a:pt x="803" y="21"/>
                  </a:cubicBezTo>
                  <a:lnTo>
                    <a:pt x="107" y="396"/>
                  </a:lnTo>
                  <a:cubicBezTo>
                    <a:pt x="0" y="449"/>
                    <a:pt x="0" y="610"/>
                    <a:pt x="54" y="717"/>
                  </a:cubicBezTo>
                  <a:cubicBezTo>
                    <a:pt x="92" y="755"/>
                    <a:pt x="156" y="793"/>
                    <a:pt x="229" y="793"/>
                  </a:cubicBezTo>
                  <a:cubicBezTo>
                    <a:pt x="259" y="793"/>
                    <a:pt x="290" y="786"/>
                    <a:pt x="321" y="771"/>
                  </a:cubicBezTo>
                  <a:lnTo>
                    <a:pt x="1017" y="449"/>
                  </a:lnTo>
                  <a:cubicBezTo>
                    <a:pt x="1124" y="396"/>
                    <a:pt x="1124" y="235"/>
                    <a:pt x="1071" y="128"/>
                  </a:cubicBezTo>
                  <a:cubicBezTo>
                    <a:pt x="1032" y="50"/>
                    <a:pt x="935" y="0"/>
                    <a:pt x="86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4861784" y="2147928"/>
              <a:ext cx="33896" cy="22138"/>
            </a:xfrm>
            <a:custGeom>
              <a:avLst/>
              <a:gdLst/>
              <a:ahLst/>
              <a:cxnLst/>
              <a:rect l="l" t="t" r="r" b="b"/>
              <a:pathLst>
                <a:path w="1179" h="770" extrusionOk="0">
                  <a:moveTo>
                    <a:pt x="936" y="0"/>
                  </a:moveTo>
                  <a:cubicBezTo>
                    <a:pt x="911" y="0"/>
                    <a:pt x="884" y="7"/>
                    <a:pt x="857" y="21"/>
                  </a:cubicBezTo>
                  <a:lnTo>
                    <a:pt x="161" y="342"/>
                  </a:lnTo>
                  <a:cubicBezTo>
                    <a:pt x="54" y="395"/>
                    <a:pt x="0" y="502"/>
                    <a:pt x="54" y="609"/>
                  </a:cubicBezTo>
                  <a:cubicBezTo>
                    <a:pt x="108" y="716"/>
                    <a:pt x="215" y="770"/>
                    <a:pt x="322" y="770"/>
                  </a:cubicBezTo>
                  <a:lnTo>
                    <a:pt x="1071" y="449"/>
                  </a:lnTo>
                  <a:cubicBezTo>
                    <a:pt x="1125" y="449"/>
                    <a:pt x="1178" y="288"/>
                    <a:pt x="1125" y="181"/>
                  </a:cubicBezTo>
                  <a:cubicBezTo>
                    <a:pt x="1084" y="61"/>
                    <a:pt x="1014" y="0"/>
                    <a:pt x="93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4869489" y="2168196"/>
              <a:ext cx="35420" cy="25271"/>
            </a:xfrm>
            <a:custGeom>
              <a:avLst/>
              <a:gdLst/>
              <a:ahLst/>
              <a:cxnLst/>
              <a:rect l="l" t="t" r="r" b="b"/>
              <a:pathLst>
                <a:path w="1232" h="879" extrusionOk="0">
                  <a:moveTo>
                    <a:pt x="902" y="1"/>
                  </a:moveTo>
                  <a:cubicBezTo>
                    <a:pt x="886" y="1"/>
                    <a:pt x="871" y="4"/>
                    <a:pt x="857" y="11"/>
                  </a:cubicBezTo>
                  <a:lnTo>
                    <a:pt x="107" y="279"/>
                  </a:lnTo>
                  <a:cubicBezTo>
                    <a:pt x="0" y="279"/>
                    <a:pt x="0" y="440"/>
                    <a:pt x="54" y="600"/>
                  </a:cubicBezTo>
                  <a:cubicBezTo>
                    <a:pt x="54" y="739"/>
                    <a:pt x="174" y="878"/>
                    <a:pt x="241" y="878"/>
                  </a:cubicBezTo>
                  <a:cubicBezTo>
                    <a:pt x="252" y="878"/>
                    <a:pt x="261" y="875"/>
                    <a:pt x="268" y="868"/>
                  </a:cubicBezTo>
                  <a:lnTo>
                    <a:pt x="1071" y="707"/>
                  </a:lnTo>
                  <a:cubicBezTo>
                    <a:pt x="1178" y="707"/>
                    <a:pt x="1231" y="493"/>
                    <a:pt x="1178" y="279"/>
                  </a:cubicBezTo>
                  <a:cubicBezTo>
                    <a:pt x="1131" y="140"/>
                    <a:pt x="1005" y="1"/>
                    <a:pt x="90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4874089" y="2196199"/>
              <a:ext cx="33896" cy="15439"/>
            </a:xfrm>
            <a:custGeom>
              <a:avLst/>
              <a:gdLst/>
              <a:ahLst/>
              <a:cxnLst/>
              <a:rect l="l" t="t" r="r" b="b"/>
              <a:pathLst>
                <a:path w="1179" h="537" extrusionOk="0">
                  <a:moveTo>
                    <a:pt x="964" y="1"/>
                  </a:moveTo>
                  <a:lnTo>
                    <a:pt x="161" y="108"/>
                  </a:lnTo>
                  <a:cubicBezTo>
                    <a:pt x="54" y="162"/>
                    <a:pt x="1" y="269"/>
                    <a:pt x="1" y="376"/>
                  </a:cubicBezTo>
                  <a:cubicBezTo>
                    <a:pt x="54" y="483"/>
                    <a:pt x="108" y="536"/>
                    <a:pt x="215" y="536"/>
                  </a:cubicBezTo>
                  <a:lnTo>
                    <a:pt x="1018" y="483"/>
                  </a:lnTo>
                  <a:cubicBezTo>
                    <a:pt x="1125" y="483"/>
                    <a:pt x="1178" y="376"/>
                    <a:pt x="1178" y="215"/>
                  </a:cubicBezTo>
                  <a:cubicBezTo>
                    <a:pt x="1178" y="55"/>
                    <a:pt x="1071" y="1"/>
                    <a:pt x="96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4874089" y="2219285"/>
              <a:ext cx="33896" cy="20355"/>
            </a:xfrm>
            <a:custGeom>
              <a:avLst/>
              <a:gdLst/>
              <a:ahLst/>
              <a:cxnLst/>
              <a:rect l="l" t="t" r="r" b="b"/>
              <a:pathLst>
                <a:path w="1179" h="708" extrusionOk="0">
                  <a:moveTo>
                    <a:pt x="215" y="1"/>
                  </a:moveTo>
                  <a:cubicBezTo>
                    <a:pt x="108" y="1"/>
                    <a:pt x="54" y="108"/>
                    <a:pt x="1" y="215"/>
                  </a:cubicBezTo>
                  <a:cubicBezTo>
                    <a:pt x="1" y="322"/>
                    <a:pt x="54" y="483"/>
                    <a:pt x="161" y="483"/>
                  </a:cubicBezTo>
                  <a:lnTo>
                    <a:pt x="911" y="697"/>
                  </a:lnTo>
                  <a:cubicBezTo>
                    <a:pt x="925" y="704"/>
                    <a:pt x="939" y="707"/>
                    <a:pt x="953" y="707"/>
                  </a:cubicBezTo>
                  <a:cubicBezTo>
                    <a:pt x="1045" y="707"/>
                    <a:pt x="1132" y="562"/>
                    <a:pt x="1178" y="376"/>
                  </a:cubicBezTo>
                  <a:cubicBezTo>
                    <a:pt x="1178" y="162"/>
                    <a:pt x="1125" y="1"/>
                    <a:pt x="101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4867936" y="2238663"/>
              <a:ext cx="32344" cy="25358"/>
            </a:xfrm>
            <a:custGeom>
              <a:avLst/>
              <a:gdLst/>
              <a:ahLst/>
              <a:cxnLst/>
              <a:rect l="l" t="t" r="r" b="b"/>
              <a:pathLst>
                <a:path w="1125" h="882" extrusionOk="0">
                  <a:moveTo>
                    <a:pt x="210" y="1"/>
                  </a:moveTo>
                  <a:cubicBezTo>
                    <a:pt x="157" y="1"/>
                    <a:pt x="92" y="39"/>
                    <a:pt x="54" y="76"/>
                  </a:cubicBezTo>
                  <a:cubicBezTo>
                    <a:pt x="1" y="130"/>
                    <a:pt x="54" y="237"/>
                    <a:pt x="108" y="291"/>
                  </a:cubicBezTo>
                  <a:lnTo>
                    <a:pt x="697" y="826"/>
                  </a:lnTo>
                  <a:cubicBezTo>
                    <a:pt x="715" y="864"/>
                    <a:pt x="748" y="882"/>
                    <a:pt x="787" y="882"/>
                  </a:cubicBezTo>
                  <a:cubicBezTo>
                    <a:pt x="857" y="882"/>
                    <a:pt x="949" y="822"/>
                    <a:pt x="1018" y="719"/>
                  </a:cubicBezTo>
                  <a:cubicBezTo>
                    <a:pt x="1125" y="558"/>
                    <a:pt x="1125" y="398"/>
                    <a:pt x="1018" y="344"/>
                  </a:cubicBezTo>
                  <a:lnTo>
                    <a:pt x="268" y="23"/>
                  </a:lnTo>
                  <a:cubicBezTo>
                    <a:pt x="253" y="7"/>
                    <a:pt x="232" y="1"/>
                    <a:pt x="21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1"/>
            <p:cNvSpPr/>
            <p:nvPr/>
          </p:nvSpPr>
          <p:spPr>
            <a:xfrm>
              <a:off x="4887946" y="2250076"/>
              <a:ext cx="106231" cy="83145"/>
            </a:xfrm>
            <a:custGeom>
              <a:avLst/>
              <a:gdLst/>
              <a:ahLst/>
              <a:cxnLst/>
              <a:rect l="l" t="t" r="r" b="b"/>
              <a:pathLst>
                <a:path w="3695" h="2892" extrusionOk="0">
                  <a:moveTo>
                    <a:pt x="108" y="1"/>
                  </a:moveTo>
                  <a:lnTo>
                    <a:pt x="1" y="1018"/>
                  </a:lnTo>
                  <a:cubicBezTo>
                    <a:pt x="1285" y="1125"/>
                    <a:pt x="2570" y="1767"/>
                    <a:pt x="2677" y="2891"/>
                  </a:cubicBezTo>
                  <a:lnTo>
                    <a:pt x="3694" y="2784"/>
                  </a:lnTo>
                  <a:cubicBezTo>
                    <a:pt x="3587" y="1928"/>
                    <a:pt x="2998" y="1125"/>
                    <a:pt x="2302" y="696"/>
                  </a:cubicBezTo>
                  <a:cubicBezTo>
                    <a:pt x="1606" y="268"/>
                    <a:pt x="857" y="108"/>
                    <a:pt x="108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1"/>
            <p:cNvSpPr/>
            <p:nvPr/>
          </p:nvSpPr>
          <p:spPr>
            <a:xfrm>
              <a:off x="4887946" y="2279315"/>
              <a:ext cx="76993" cy="53906"/>
            </a:xfrm>
            <a:custGeom>
              <a:avLst/>
              <a:gdLst/>
              <a:ahLst/>
              <a:cxnLst/>
              <a:rect l="l" t="t" r="r" b="b"/>
              <a:pathLst>
                <a:path w="2678" h="1875" fill="none" extrusionOk="0">
                  <a:moveTo>
                    <a:pt x="1" y="1"/>
                  </a:moveTo>
                  <a:cubicBezTo>
                    <a:pt x="1285" y="108"/>
                    <a:pt x="2570" y="750"/>
                    <a:pt x="2677" y="1874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1"/>
            <p:cNvSpPr/>
            <p:nvPr/>
          </p:nvSpPr>
          <p:spPr>
            <a:xfrm>
              <a:off x="4891023" y="2250076"/>
              <a:ext cx="103155" cy="80069"/>
            </a:xfrm>
            <a:custGeom>
              <a:avLst/>
              <a:gdLst/>
              <a:ahLst/>
              <a:cxnLst/>
              <a:rect l="l" t="t" r="r" b="b"/>
              <a:pathLst>
                <a:path w="3588" h="2785" fill="none" extrusionOk="0">
                  <a:moveTo>
                    <a:pt x="3587" y="2784"/>
                  </a:moveTo>
                  <a:cubicBezTo>
                    <a:pt x="3480" y="1928"/>
                    <a:pt x="2891" y="1125"/>
                    <a:pt x="2195" y="696"/>
                  </a:cubicBezTo>
                  <a:cubicBezTo>
                    <a:pt x="1499" y="268"/>
                    <a:pt x="750" y="108"/>
                    <a:pt x="1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1"/>
            <p:cNvSpPr/>
            <p:nvPr/>
          </p:nvSpPr>
          <p:spPr>
            <a:xfrm>
              <a:off x="4961834" y="2309704"/>
              <a:ext cx="33868" cy="18889"/>
            </a:xfrm>
            <a:custGeom>
              <a:avLst/>
              <a:gdLst/>
              <a:ahLst/>
              <a:cxnLst/>
              <a:rect l="l" t="t" r="r" b="b"/>
              <a:pathLst>
                <a:path w="1178" h="657" extrusionOk="0">
                  <a:moveTo>
                    <a:pt x="915" y="0"/>
                  </a:moveTo>
                  <a:cubicBezTo>
                    <a:pt x="896" y="0"/>
                    <a:pt x="876" y="4"/>
                    <a:pt x="857" y="14"/>
                  </a:cubicBezTo>
                  <a:lnTo>
                    <a:pt x="107" y="335"/>
                  </a:lnTo>
                  <a:cubicBezTo>
                    <a:pt x="54" y="335"/>
                    <a:pt x="0" y="443"/>
                    <a:pt x="0" y="550"/>
                  </a:cubicBezTo>
                  <a:cubicBezTo>
                    <a:pt x="54" y="603"/>
                    <a:pt x="107" y="657"/>
                    <a:pt x="214" y="657"/>
                  </a:cubicBezTo>
                  <a:lnTo>
                    <a:pt x="1017" y="496"/>
                  </a:lnTo>
                  <a:cubicBezTo>
                    <a:pt x="1124" y="443"/>
                    <a:pt x="1178" y="335"/>
                    <a:pt x="1124" y="175"/>
                  </a:cubicBezTo>
                  <a:cubicBezTo>
                    <a:pt x="1080" y="87"/>
                    <a:pt x="1001" y="0"/>
                    <a:pt x="91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1"/>
            <p:cNvSpPr/>
            <p:nvPr/>
          </p:nvSpPr>
          <p:spPr>
            <a:xfrm>
              <a:off x="4954129" y="2287624"/>
              <a:ext cx="30791" cy="25185"/>
            </a:xfrm>
            <a:custGeom>
              <a:avLst/>
              <a:gdLst/>
              <a:ahLst/>
              <a:cxnLst/>
              <a:rect l="l" t="t" r="r" b="b"/>
              <a:pathLst>
                <a:path w="1071" h="876" extrusionOk="0">
                  <a:moveTo>
                    <a:pt x="774" y="1"/>
                  </a:moveTo>
                  <a:cubicBezTo>
                    <a:pt x="728" y="1"/>
                    <a:pt x="682" y="13"/>
                    <a:pt x="643" y="33"/>
                  </a:cubicBezTo>
                  <a:lnTo>
                    <a:pt x="54" y="568"/>
                  </a:lnTo>
                  <a:cubicBezTo>
                    <a:pt x="0" y="622"/>
                    <a:pt x="0" y="729"/>
                    <a:pt x="54" y="836"/>
                  </a:cubicBezTo>
                  <a:cubicBezTo>
                    <a:pt x="81" y="863"/>
                    <a:pt x="121" y="876"/>
                    <a:pt x="161" y="876"/>
                  </a:cubicBezTo>
                  <a:cubicBezTo>
                    <a:pt x="201" y="876"/>
                    <a:pt x="241" y="863"/>
                    <a:pt x="268" y="836"/>
                  </a:cubicBezTo>
                  <a:lnTo>
                    <a:pt x="964" y="461"/>
                  </a:lnTo>
                  <a:cubicBezTo>
                    <a:pt x="1071" y="408"/>
                    <a:pt x="1071" y="247"/>
                    <a:pt x="964" y="140"/>
                  </a:cubicBezTo>
                  <a:cubicBezTo>
                    <a:pt x="930" y="38"/>
                    <a:pt x="853" y="1"/>
                    <a:pt x="77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1"/>
            <p:cNvSpPr/>
            <p:nvPr/>
          </p:nvSpPr>
          <p:spPr>
            <a:xfrm>
              <a:off x="4938748" y="2269483"/>
              <a:ext cx="30791" cy="32171"/>
            </a:xfrm>
            <a:custGeom>
              <a:avLst/>
              <a:gdLst/>
              <a:ahLst/>
              <a:cxnLst/>
              <a:rect l="l" t="t" r="r" b="b"/>
              <a:pathLst>
                <a:path w="1071" h="1119" extrusionOk="0">
                  <a:moveTo>
                    <a:pt x="609" y="0"/>
                  </a:moveTo>
                  <a:cubicBezTo>
                    <a:pt x="552" y="0"/>
                    <a:pt x="506" y="27"/>
                    <a:pt x="482" y="75"/>
                  </a:cubicBezTo>
                  <a:lnTo>
                    <a:pt x="54" y="717"/>
                  </a:lnTo>
                  <a:cubicBezTo>
                    <a:pt x="0" y="824"/>
                    <a:pt x="54" y="985"/>
                    <a:pt x="161" y="1039"/>
                  </a:cubicBezTo>
                  <a:cubicBezTo>
                    <a:pt x="214" y="1092"/>
                    <a:pt x="281" y="1119"/>
                    <a:pt x="341" y="1119"/>
                  </a:cubicBezTo>
                  <a:cubicBezTo>
                    <a:pt x="402" y="1119"/>
                    <a:pt x="455" y="1092"/>
                    <a:pt x="482" y="1039"/>
                  </a:cubicBezTo>
                  <a:lnTo>
                    <a:pt x="1017" y="503"/>
                  </a:lnTo>
                  <a:cubicBezTo>
                    <a:pt x="1071" y="396"/>
                    <a:pt x="1017" y="236"/>
                    <a:pt x="857" y="129"/>
                  </a:cubicBezTo>
                  <a:cubicBezTo>
                    <a:pt x="768" y="40"/>
                    <a:pt x="680" y="0"/>
                    <a:pt x="60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1"/>
            <p:cNvSpPr/>
            <p:nvPr/>
          </p:nvSpPr>
          <p:spPr>
            <a:xfrm>
              <a:off x="4924890" y="2258701"/>
              <a:ext cx="23115" cy="32056"/>
            </a:xfrm>
            <a:custGeom>
              <a:avLst/>
              <a:gdLst/>
              <a:ahLst/>
              <a:cxnLst/>
              <a:rect l="l" t="t" r="r" b="b"/>
              <a:pathLst>
                <a:path w="804" h="1115" extrusionOk="0">
                  <a:moveTo>
                    <a:pt x="496" y="1"/>
                  </a:moveTo>
                  <a:cubicBezTo>
                    <a:pt x="408" y="1"/>
                    <a:pt x="321" y="50"/>
                    <a:pt x="321" y="129"/>
                  </a:cubicBezTo>
                  <a:lnTo>
                    <a:pt x="0" y="878"/>
                  </a:lnTo>
                  <a:cubicBezTo>
                    <a:pt x="0" y="932"/>
                    <a:pt x="0" y="1039"/>
                    <a:pt x="107" y="1092"/>
                  </a:cubicBezTo>
                  <a:cubicBezTo>
                    <a:pt x="139" y="1108"/>
                    <a:pt x="170" y="1115"/>
                    <a:pt x="200" y="1115"/>
                  </a:cubicBezTo>
                  <a:cubicBezTo>
                    <a:pt x="273" y="1115"/>
                    <a:pt x="337" y="1077"/>
                    <a:pt x="375" y="1039"/>
                  </a:cubicBezTo>
                  <a:lnTo>
                    <a:pt x="750" y="343"/>
                  </a:lnTo>
                  <a:cubicBezTo>
                    <a:pt x="803" y="236"/>
                    <a:pt x="696" y="75"/>
                    <a:pt x="589" y="22"/>
                  </a:cubicBezTo>
                  <a:cubicBezTo>
                    <a:pt x="560" y="7"/>
                    <a:pt x="528" y="1"/>
                    <a:pt x="49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1"/>
            <p:cNvSpPr/>
            <p:nvPr/>
          </p:nvSpPr>
          <p:spPr>
            <a:xfrm>
              <a:off x="4904880" y="2251025"/>
              <a:ext cx="23115" cy="33551"/>
            </a:xfrm>
            <a:custGeom>
              <a:avLst/>
              <a:gdLst/>
              <a:ahLst/>
              <a:cxnLst/>
              <a:rect l="l" t="t" r="r" b="b"/>
              <a:pathLst>
                <a:path w="804" h="1167" extrusionOk="0">
                  <a:moveTo>
                    <a:pt x="356" y="0"/>
                  </a:moveTo>
                  <a:cubicBezTo>
                    <a:pt x="247" y="0"/>
                    <a:pt x="161" y="50"/>
                    <a:pt x="161" y="128"/>
                  </a:cubicBezTo>
                  <a:lnTo>
                    <a:pt x="0" y="931"/>
                  </a:lnTo>
                  <a:cubicBezTo>
                    <a:pt x="0" y="1038"/>
                    <a:pt x="54" y="1145"/>
                    <a:pt x="214" y="1145"/>
                  </a:cubicBezTo>
                  <a:cubicBezTo>
                    <a:pt x="243" y="1160"/>
                    <a:pt x="276" y="1166"/>
                    <a:pt x="308" y="1166"/>
                  </a:cubicBezTo>
                  <a:cubicBezTo>
                    <a:pt x="396" y="1166"/>
                    <a:pt x="482" y="1117"/>
                    <a:pt x="482" y="1038"/>
                  </a:cubicBezTo>
                  <a:lnTo>
                    <a:pt x="750" y="289"/>
                  </a:lnTo>
                  <a:cubicBezTo>
                    <a:pt x="803" y="182"/>
                    <a:pt x="696" y="75"/>
                    <a:pt x="482" y="21"/>
                  </a:cubicBezTo>
                  <a:cubicBezTo>
                    <a:pt x="439" y="7"/>
                    <a:pt x="396" y="0"/>
                    <a:pt x="35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1"/>
            <p:cNvSpPr/>
            <p:nvPr/>
          </p:nvSpPr>
          <p:spPr>
            <a:xfrm>
              <a:off x="4886394" y="2247000"/>
              <a:ext cx="15439" cy="33896"/>
            </a:xfrm>
            <a:custGeom>
              <a:avLst/>
              <a:gdLst/>
              <a:ahLst/>
              <a:cxnLst/>
              <a:rect l="l" t="t" r="r" b="b"/>
              <a:pathLst>
                <a:path w="537" h="1179" extrusionOk="0">
                  <a:moveTo>
                    <a:pt x="322" y="1"/>
                  </a:moveTo>
                  <a:cubicBezTo>
                    <a:pt x="215" y="1"/>
                    <a:pt x="108" y="54"/>
                    <a:pt x="108" y="161"/>
                  </a:cubicBezTo>
                  <a:lnTo>
                    <a:pt x="55" y="964"/>
                  </a:lnTo>
                  <a:cubicBezTo>
                    <a:pt x="1" y="1071"/>
                    <a:pt x="108" y="1178"/>
                    <a:pt x="215" y="1178"/>
                  </a:cubicBezTo>
                  <a:cubicBezTo>
                    <a:pt x="322" y="1178"/>
                    <a:pt x="376" y="1125"/>
                    <a:pt x="429" y="1018"/>
                  </a:cubicBezTo>
                  <a:lnTo>
                    <a:pt x="536" y="215"/>
                  </a:lnTo>
                  <a:cubicBezTo>
                    <a:pt x="536" y="108"/>
                    <a:pt x="483" y="54"/>
                    <a:pt x="32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1"/>
            <p:cNvSpPr/>
            <p:nvPr/>
          </p:nvSpPr>
          <p:spPr>
            <a:xfrm>
              <a:off x="4573996" y="1888401"/>
              <a:ext cx="101603" cy="144699"/>
            </a:xfrm>
            <a:custGeom>
              <a:avLst/>
              <a:gdLst/>
              <a:ahLst/>
              <a:cxnLst/>
              <a:rect l="l" t="t" r="r" b="b"/>
              <a:pathLst>
                <a:path w="3534" h="5033" extrusionOk="0">
                  <a:moveTo>
                    <a:pt x="642" y="1"/>
                  </a:moveTo>
                  <a:lnTo>
                    <a:pt x="0" y="804"/>
                  </a:lnTo>
                  <a:cubicBezTo>
                    <a:pt x="1285" y="1928"/>
                    <a:pt x="2409" y="3373"/>
                    <a:pt x="2516" y="5033"/>
                  </a:cubicBezTo>
                  <a:lnTo>
                    <a:pt x="3533" y="4926"/>
                  </a:lnTo>
                  <a:cubicBezTo>
                    <a:pt x="3480" y="3962"/>
                    <a:pt x="3105" y="2945"/>
                    <a:pt x="2570" y="2142"/>
                  </a:cubicBezTo>
                  <a:cubicBezTo>
                    <a:pt x="2034" y="1339"/>
                    <a:pt x="1338" y="643"/>
                    <a:pt x="642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1"/>
            <p:cNvSpPr/>
            <p:nvPr/>
          </p:nvSpPr>
          <p:spPr>
            <a:xfrm>
              <a:off x="4592454" y="1888401"/>
              <a:ext cx="83145" cy="141622"/>
            </a:xfrm>
            <a:custGeom>
              <a:avLst/>
              <a:gdLst/>
              <a:ahLst/>
              <a:cxnLst/>
              <a:rect l="l" t="t" r="r" b="b"/>
              <a:pathLst>
                <a:path w="2892" h="4926" fill="none" extrusionOk="0">
                  <a:moveTo>
                    <a:pt x="2891" y="4926"/>
                  </a:moveTo>
                  <a:cubicBezTo>
                    <a:pt x="2838" y="3962"/>
                    <a:pt x="2463" y="2945"/>
                    <a:pt x="1928" y="2142"/>
                  </a:cubicBezTo>
                  <a:cubicBezTo>
                    <a:pt x="1392" y="1339"/>
                    <a:pt x="696" y="643"/>
                    <a:pt x="0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1"/>
            <p:cNvSpPr/>
            <p:nvPr/>
          </p:nvSpPr>
          <p:spPr>
            <a:xfrm>
              <a:off x="4573996" y="1911488"/>
              <a:ext cx="72364" cy="121613"/>
            </a:xfrm>
            <a:custGeom>
              <a:avLst/>
              <a:gdLst/>
              <a:ahLst/>
              <a:cxnLst/>
              <a:rect l="l" t="t" r="r" b="b"/>
              <a:pathLst>
                <a:path w="2517" h="4230" fill="none" extrusionOk="0">
                  <a:moveTo>
                    <a:pt x="0" y="1"/>
                  </a:moveTo>
                  <a:cubicBezTo>
                    <a:pt x="1285" y="1125"/>
                    <a:pt x="2409" y="2570"/>
                    <a:pt x="2516" y="423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1"/>
            <p:cNvSpPr/>
            <p:nvPr/>
          </p:nvSpPr>
          <p:spPr>
            <a:xfrm>
              <a:off x="4578596" y="1895963"/>
              <a:ext cx="30820" cy="29641"/>
            </a:xfrm>
            <a:custGeom>
              <a:avLst/>
              <a:gdLst/>
              <a:ahLst/>
              <a:cxnLst/>
              <a:rect l="l" t="t" r="r" b="b"/>
              <a:pathLst>
                <a:path w="1072" h="1031" extrusionOk="0">
                  <a:moveTo>
                    <a:pt x="689" y="1"/>
                  </a:moveTo>
                  <a:cubicBezTo>
                    <a:pt x="646" y="1"/>
                    <a:pt x="610" y="18"/>
                    <a:pt x="590" y="59"/>
                  </a:cubicBezTo>
                  <a:lnTo>
                    <a:pt x="54" y="648"/>
                  </a:lnTo>
                  <a:cubicBezTo>
                    <a:pt x="1" y="701"/>
                    <a:pt x="1" y="862"/>
                    <a:pt x="108" y="969"/>
                  </a:cubicBezTo>
                  <a:cubicBezTo>
                    <a:pt x="170" y="1000"/>
                    <a:pt x="249" y="1031"/>
                    <a:pt x="316" y="1031"/>
                  </a:cubicBezTo>
                  <a:cubicBezTo>
                    <a:pt x="365" y="1031"/>
                    <a:pt x="406" y="1014"/>
                    <a:pt x="429" y="969"/>
                  </a:cubicBezTo>
                  <a:lnTo>
                    <a:pt x="964" y="434"/>
                  </a:lnTo>
                  <a:cubicBezTo>
                    <a:pt x="1071" y="327"/>
                    <a:pt x="1018" y="220"/>
                    <a:pt x="911" y="112"/>
                  </a:cubicBezTo>
                  <a:cubicBezTo>
                    <a:pt x="845" y="46"/>
                    <a:pt x="758" y="1"/>
                    <a:pt x="68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1"/>
            <p:cNvSpPr/>
            <p:nvPr/>
          </p:nvSpPr>
          <p:spPr>
            <a:xfrm>
              <a:off x="4597083" y="1915513"/>
              <a:ext cx="30791" cy="28922"/>
            </a:xfrm>
            <a:custGeom>
              <a:avLst/>
              <a:gdLst/>
              <a:ahLst/>
              <a:cxnLst/>
              <a:rect l="l" t="t" r="r" b="b"/>
              <a:pathLst>
                <a:path w="1071" h="1006" extrusionOk="0">
                  <a:moveTo>
                    <a:pt x="705" y="0"/>
                  </a:moveTo>
                  <a:cubicBezTo>
                    <a:pt x="679" y="0"/>
                    <a:pt x="657" y="7"/>
                    <a:pt x="642" y="21"/>
                  </a:cubicBezTo>
                  <a:lnTo>
                    <a:pt x="54" y="610"/>
                  </a:lnTo>
                  <a:cubicBezTo>
                    <a:pt x="0" y="664"/>
                    <a:pt x="0" y="824"/>
                    <a:pt x="107" y="878"/>
                  </a:cubicBezTo>
                  <a:cubicBezTo>
                    <a:pt x="146" y="956"/>
                    <a:pt x="243" y="1006"/>
                    <a:pt x="334" y="1006"/>
                  </a:cubicBezTo>
                  <a:cubicBezTo>
                    <a:pt x="367" y="1006"/>
                    <a:pt x="400" y="999"/>
                    <a:pt x="428" y="985"/>
                  </a:cubicBezTo>
                  <a:lnTo>
                    <a:pt x="1017" y="450"/>
                  </a:lnTo>
                  <a:cubicBezTo>
                    <a:pt x="1071" y="396"/>
                    <a:pt x="1071" y="235"/>
                    <a:pt x="964" y="128"/>
                  </a:cubicBezTo>
                  <a:cubicBezTo>
                    <a:pt x="885" y="50"/>
                    <a:pt x="778" y="0"/>
                    <a:pt x="70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1"/>
            <p:cNvSpPr/>
            <p:nvPr/>
          </p:nvSpPr>
          <p:spPr>
            <a:xfrm>
              <a:off x="4610911" y="1934200"/>
              <a:ext cx="36972" cy="33120"/>
            </a:xfrm>
            <a:custGeom>
              <a:avLst/>
              <a:gdLst/>
              <a:ahLst/>
              <a:cxnLst/>
              <a:rect l="l" t="t" r="r" b="b"/>
              <a:pathLst>
                <a:path w="1286" h="1152" extrusionOk="0">
                  <a:moveTo>
                    <a:pt x="756" y="0"/>
                  </a:moveTo>
                  <a:cubicBezTo>
                    <a:pt x="735" y="0"/>
                    <a:pt x="715" y="4"/>
                    <a:pt x="697" y="14"/>
                  </a:cubicBezTo>
                  <a:lnTo>
                    <a:pt x="108" y="549"/>
                  </a:lnTo>
                  <a:cubicBezTo>
                    <a:pt x="1" y="603"/>
                    <a:pt x="54" y="763"/>
                    <a:pt x="161" y="924"/>
                  </a:cubicBezTo>
                  <a:cubicBezTo>
                    <a:pt x="250" y="1056"/>
                    <a:pt x="374" y="1152"/>
                    <a:pt x="475" y="1152"/>
                  </a:cubicBezTo>
                  <a:cubicBezTo>
                    <a:pt x="497" y="1152"/>
                    <a:pt x="517" y="1147"/>
                    <a:pt x="536" y="1138"/>
                  </a:cubicBezTo>
                  <a:lnTo>
                    <a:pt x="1179" y="710"/>
                  </a:lnTo>
                  <a:cubicBezTo>
                    <a:pt x="1286" y="656"/>
                    <a:pt x="1232" y="442"/>
                    <a:pt x="1125" y="281"/>
                  </a:cubicBezTo>
                  <a:cubicBezTo>
                    <a:pt x="992" y="104"/>
                    <a:pt x="859" y="0"/>
                    <a:pt x="75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4626321" y="1961714"/>
              <a:ext cx="33868" cy="24294"/>
            </a:xfrm>
            <a:custGeom>
              <a:avLst/>
              <a:gdLst/>
              <a:ahLst/>
              <a:cxnLst/>
              <a:rect l="l" t="t" r="r" b="b"/>
              <a:pathLst>
                <a:path w="1178" h="845" extrusionOk="0">
                  <a:moveTo>
                    <a:pt x="883" y="0"/>
                  </a:moveTo>
                  <a:cubicBezTo>
                    <a:pt x="857" y="0"/>
                    <a:pt x="830" y="7"/>
                    <a:pt x="803" y="20"/>
                  </a:cubicBezTo>
                  <a:lnTo>
                    <a:pt x="107" y="395"/>
                  </a:lnTo>
                  <a:cubicBezTo>
                    <a:pt x="54" y="448"/>
                    <a:pt x="0" y="609"/>
                    <a:pt x="54" y="716"/>
                  </a:cubicBezTo>
                  <a:cubicBezTo>
                    <a:pt x="132" y="795"/>
                    <a:pt x="210" y="844"/>
                    <a:pt x="289" y="844"/>
                  </a:cubicBezTo>
                  <a:cubicBezTo>
                    <a:pt x="318" y="844"/>
                    <a:pt x="346" y="838"/>
                    <a:pt x="375" y="823"/>
                  </a:cubicBezTo>
                  <a:lnTo>
                    <a:pt x="1071" y="502"/>
                  </a:lnTo>
                  <a:cubicBezTo>
                    <a:pt x="1178" y="502"/>
                    <a:pt x="1178" y="341"/>
                    <a:pt x="1124" y="181"/>
                  </a:cubicBezTo>
                  <a:cubicBezTo>
                    <a:pt x="1044" y="60"/>
                    <a:pt x="964" y="0"/>
                    <a:pt x="88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4637074" y="1985059"/>
              <a:ext cx="35449" cy="26881"/>
            </a:xfrm>
            <a:custGeom>
              <a:avLst/>
              <a:gdLst/>
              <a:ahLst/>
              <a:cxnLst/>
              <a:rect l="l" t="t" r="r" b="b"/>
              <a:pathLst>
                <a:path w="1233" h="935" extrusionOk="0">
                  <a:moveTo>
                    <a:pt x="849" y="1"/>
                  </a:moveTo>
                  <a:cubicBezTo>
                    <a:pt x="833" y="1"/>
                    <a:pt x="818" y="4"/>
                    <a:pt x="804" y="11"/>
                  </a:cubicBezTo>
                  <a:lnTo>
                    <a:pt x="108" y="279"/>
                  </a:lnTo>
                  <a:cubicBezTo>
                    <a:pt x="1" y="332"/>
                    <a:pt x="1" y="493"/>
                    <a:pt x="1" y="654"/>
                  </a:cubicBezTo>
                  <a:cubicBezTo>
                    <a:pt x="45" y="831"/>
                    <a:pt x="126" y="935"/>
                    <a:pt x="214" y="935"/>
                  </a:cubicBezTo>
                  <a:cubicBezTo>
                    <a:pt x="232" y="935"/>
                    <a:pt x="250" y="930"/>
                    <a:pt x="269" y="921"/>
                  </a:cubicBezTo>
                  <a:lnTo>
                    <a:pt x="1072" y="761"/>
                  </a:lnTo>
                  <a:cubicBezTo>
                    <a:pt x="1179" y="761"/>
                    <a:pt x="1232" y="547"/>
                    <a:pt x="1125" y="332"/>
                  </a:cubicBezTo>
                  <a:cubicBezTo>
                    <a:pt x="1079" y="146"/>
                    <a:pt x="951" y="1"/>
                    <a:pt x="84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4641703" y="2016138"/>
              <a:ext cx="35420" cy="18515"/>
            </a:xfrm>
            <a:custGeom>
              <a:avLst/>
              <a:gdLst/>
              <a:ahLst/>
              <a:cxnLst/>
              <a:rect l="l" t="t" r="r" b="b"/>
              <a:pathLst>
                <a:path w="1232" h="644" extrusionOk="0">
                  <a:moveTo>
                    <a:pt x="964" y="1"/>
                  </a:moveTo>
                  <a:lnTo>
                    <a:pt x="161" y="161"/>
                  </a:lnTo>
                  <a:cubicBezTo>
                    <a:pt x="108" y="161"/>
                    <a:pt x="0" y="268"/>
                    <a:pt x="54" y="429"/>
                  </a:cubicBezTo>
                  <a:cubicBezTo>
                    <a:pt x="54" y="536"/>
                    <a:pt x="161" y="643"/>
                    <a:pt x="268" y="643"/>
                  </a:cubicBezTo>
                  <a:lnTo>
                    <a:pt x="1018" y="590"/>
                  </a:lnTo>
                  <a:cubicBezTo>
                    <a:pt x="1125" y="590"/>
                    <a:pt x="1232" y="429"/>
                    <a:pt x="1178" y="268"/>
                  </a:cubicBezTo>
                  <a:cubicBezTo>
                    <a:pt x="1178" y="108"/>
                    <a:pt x="1071" y="1"/>
                    <a:pt x="96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4654008" y="1889954"/>
              <a:ext cx="110831" cy="144699"/>
            </a:xfrm>
            <a:custGeom>
              <a:avLst/>
              <a:gdLst/>
              <a:ahLst/>
              <a:cxnLst/>
              <a:rect l="l" t="t" r="r" b="b"/>
              <a:pathLst>
                <a:path w="3855" h="5033" extrusionOk="0">
                  <a:moveTo>
                    <a:pt x="3373" y="0"/>
                  </a:moveTo>
                  <a:cubicBezTo>
                    <a:pt x="2410" y="536"/>
                    <a:pt x="1767" y="1285"/>
                    <a:pt x="1178" y="2088"/>
                  </a:cubicBezTo>
                  <a:cubicBezTo>
                    <a:pt x="590" y="2944"/>
                    <a:pt x="108" y="3855"/>
                    <a:pt x="1" y="4925"/>
                  </a:cubicBezTo>
                  <a:lnTo>
                    <a:pt x="964" y="5032"/>
                  </a:lnTo>
                  <a:cubicBezTo>
                    <a:pt x="1071" y="4229"/>
                    <a:pt x="1500" y="3426"/>
                    <a:pt x="1981" y="2677"/>
                  </a:cubicBezTo>
                  <a:cubicBezTo>
                    <a:pt x="2517" y="1927"/>
                    <a:pt x="3159" y="1285"/>
                    <a:pt x="3855" y="857"/>
                  </a:cubicBezTo>
                  <a:lnTo>
                    <a:pt x="3373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4681723" y="1914564"/>
              <a:ext cx="83116" cy="120089"/>
            </a:xfrm>
            <a:custGeom>
              <a:avLst/>
              <a:gdLst/>
              <a:ahLst/>
              <a:cxnLst/>
              <a:rect l="l" t="t" r="r" b="b"/>
              <a:pathLst>
                <a:path w="2891" h="4177" fill="none" extrusionOk="0">
                  <a:moveTo>
                    <a:pt x="0" y="4176"/>
                  </a:moveTo>
                  <a:cubicBezTo>
                    <a:pt x="107" y="3373"/>
                    <a:pt x="536" y="2570"/>
                    <a:pt x="1017" y="1821"/>
                  </a:cubicBezTo>
                  <a:cubicBezTo>
                    <a:pt x="1553" y="1071"/>
                    <a:pt x="2195" y="429"/>
                    <a:pt x="2891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4654008" y="1889954"/>
              <a:ext cx="97003" cy="141622"/>
            </a:xfrm>
            <a:custGeom>
              <a:avLst/>
              <a:gdLst/>
              <a:ahLst/>
              <a:cxnLst/>
              <a:rect l="l" t="t" r="r" b="b"/>
              <a:pathLst>
                <a:path w="3374" h="4926" fill="none" extrusionOk="0">
                  <a:moveTo>
                    <a:pt x="3373" y="0"/>
                  </a:moveTo>
                  <a:cubicBezTo>
                    <a:pt x="2410" y="536"/>
                    <a:pt x="1767" y="1285"/>
                    <a:pt x="1178" y="2088"/>
                  </a:cubicBezTo>
                  <a:cubicBezTo>
                    <a:pt x="590" y="2944"/>
                    <a:pt x="108" y="3855"/>
                    <a:pt x="1" y="4925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1"/>
            <p:cNvSpPr/>
            <p:nvPr/>
          </p:nvSpPr>
          <p:spPr>
            <a:xfrm>
              <a:off x="4727895" y="1893806"/>
              <a:ext cx="30791" cy="31050"/>
            </a:xfrm>
            <a:custGeom>
              <a:avLst/>
              <a:gdLst/>
              <a:ahLst/>
              <a:cxnLst/>
              <a:rect l="l" t="t" r="r" b="b"/>
              <a:pathLst>
                <a:path w="1071" h="1080" extrusionOk="0">
                  <a:moveTo>
                    <a:pt x="422" y="0"/>
                  </a:moveTo>
                  <a:cubicBezTo>
                    <a:pt x="348" y="0"/>
                    <a:pt x="268" y="27"/>
                    <a:pt x="214" y="80"/>
                  </a:cubicBezTo>
                  <a:cubicBezTo>
                    <a:pt x="54" y="187"/>
                    <a:pt x="0" y="348"/>
                    <a:pt x="107" y="402"/>
                  </a:cubicBezTo>
                  <a:lnTo>
                    <a:pt x="589" y="1044"/>
                  </a:lnTo>
                  <a:cubicBezTo>
                    <a:pt x="611" y="1066"/>
                    <a:pt x="652" y="1079"/>
                    <a:pt x="699" y="1079"/>
                  </a:cubicBezTo>
                  <a:cubicBezTo>
                    <a:pt x="766" y="1079"/>
                    <a:pt x="848" y="1053"/>
                    <a:pt x="910" y="990"/>
                  </a:cubicBezTo>
                  <a:cubicBezTo>
                    <a:pt x="1017" y="937"/>
                    <a:pt x="1071" y="830"/>
                    <a:pt x="1017" y="723"/>
                  </a:cubicBezTo>
                  <a:lnTo>
                    <a:pt x="589" y="80"/>
                  </a:lnTo>
                  <a:cubicBezTo>
                    <a:pt x="562" y="27"/>
                    <a:pt x="495" y="0"/>
                    <a:pt x="422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1"/>
            <p:cNvSpPr/>
            <p:nvPr/>
          </p:nvSpPr>
          <p:spPr>
            <a:xfrm>
              <a:off x="4706333" y="1913644"/>
              <a:ext cx="32344" cy="29670"/>
            </a:xfrm>
            <a:custGeom>
              <a:avLst/>
              <a:gdLst/>
              <a:ahLst/>
              <a:cxnLst/>
              <a:rect l="l" t="t" r="r" b="b"/>
              <a:pathLst>
                <a:path w="1125" h="1032" extrusionOk="0">
                  <a:moveTo>
                    <a:pt x="389" y="1"/>
                  </a:moveTo>
                  <a:cubicBezTo>
                    <a:pt x="319" y="1"/>
                    <a:pt x="229" y="38"/>
                    <a:pt x="161" y="140"/>
                  </a:cubicBezTo>
                  <a:cubicBezTo>
                    <a:pt x="1" y="247"/>
                    <a:pt x="1" y="407"/>
                    <a:pt x="54" y="461"/>
                  </a:cubicBezTo>
                  <a:lnTo>
                    <a:pt x="643" y="996"/>
                  </a:lnTo>
                  <a:cubicBezTo>
                    <a:pt x="688" y="1019"/>
                    <a:pt x="741" y="1032"/>
                    <a:pt x="792" y="1032"/>
                  </a:cubicBezTo>
                  <a:cubicBezTo>
                    <a:pt x="865" y="1032"/>
                    <a:pt x="933" y="1006"/>
                    <a:pt x="964" y="943"/>
                  </a:cubicBezTo>
                  <a:cubicBezTo>
                    <a:pt x="1071" y="836"/>
                    <a:pt x="1125" y="675"/>
                    <a:pt x="1018" y="622"/>
                  </a:cubicBezTo>
                  <a:lnTo>
                    <a:pt x="483" y="33"/>
                  </a:lnTo>
                  <a:cubicBezTo>
                    <a:pt x="463" y="13"/>
                    <a:pt x="429" y="1"/>
                    <a:pt x="38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4684799" y="1933366"/>
              <a:ext cx="38496" cy="33954"/>
            </a:xfrm>
            <a:custGeom>
              <a:avLst/>
              <a:gdLst/>
              <a:ahLst/>
              <a:cxnLst/>
              <a:rect l="l" t="t" r="r" b="b"/>
              <a:pathLst>
                <a:path w="1339" h="1181" extrusionOk="0">
                  <a:moveTo>
                    <a:pt x="546" y="1"/>
                  </a:moveTo>
                  <a:cubicBezTo>
                    <a:pt x="450" y="1"/>
                    <a:pt x="332" y="100"/>
                    <a:pt x="214" y="257"/>
                  </a:cubicBezTo>
                  <a:cubicBezTo>
                    <a:pt x="54" y="417"/>
                    <a:pt x="0" y="632"/>
                    <a:pt x="107" y="685"/>
                  </a:cubicBezTo>
                  <a:lnTo>
                    <a:pt x="750" y="1167"/>
                  </a:lnTo>
                  <a:cubicBezTo>
                    <a:pt x="769" y="1176"/>
                    <a:pt x="789" y="1181"/>
                    <a:pt x="811" y="1181"/>
                  </a:cubicBezTo>
                  <a:cubicBezTo>
                    <a:pt x="912" y="1181"/>
                    <a:pt x="1036" y="1085"/>
                    <a:pt x="1125" y="953"/>
                  </a:cubicBezTo>
                  <a:cubicBezTo>
                    <a:pt x="1285" y="792"/>
                    <a:pt x="1339" y="578"/>
                    <a:pt x="1232" y="524"/>
                  </a:cubicBezTo>
                  <a:lnTo>
                    <a:pt x="643" y="43"/>
                  </a:lnTo>
                  <a:cubicBezTo>
                    <a:pt x="614" y="14"/>
                    <a:pt x="582" y="1"/>
                    <a:pt x="54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4670941" y="1960334"/>
              <a:ext cx="33896" cy="27169"/>
            </a:xfrm>
            <a:custGeom>
              <a:avLst/>
              <a:gdLst/>
              <a:ahLst/>
              <a:cxnLst/>
              <a:rect l="l" t="t" r="r" b="b"/>
              <a:pathLst>
                <a:path w="1179" h="945" extrusionOk="0">
                  <a:moveTo>
                    <a:pt x="365" y="0"/>
                  </a:moveTo>
                  <a:cubicBezTo>
                    <a:pt x="266" y="0"/>
                    <a:pt x="151" y="88"/>
                    <a:pt x="108" y="175"/>
                  </a:cubicBezTo>
                  <a:cubicBezTo>
                    <a:pt x="1" y="336"/>
                    <a:pt x="54" y="496"/>
                    <a:pt x="108" y="550"/>
                  </a:cubicBezTo>
                  <a:lnTo>
                    <a:pt x="804" y="925"/>
                  </a:lnTo>
                  <a:cubicBezTo>
                    <a:pt x="830" y="938"/>
                    <a:pt x="857" y="945"/>
                    <a:pt x="884" y="945"/>
                  </a:cubicBezTo>
                  <a:cubicBezTo>
                    <a:pt x="964" y="945"/>
                    <a:pt x="1044" y="885"/>
                    <a:pt x="1125" y="764"/>
                  </a:cubicBezTo>
                  <a:cubicBezTo>
                    <a:pt x="1178" y="657"/>
                    <a:pt x="1178" y="496"/>
                    <a:pt x="1071" y="443"/>
                  </a:cubicBezTo>
                  <a:lnTo>
                    <a:pt x="429" y="15"/>
                  </a:lnTo>
                  <a:cubicBezTo>
                    <a:pt x="409" y="5"/>
                    <a:pt x="388" y="0"/>
                    <a:pt x="36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1"/>
            <p:cNvSpPr/>
            <p:nvPr/>
          </p:nvSpPr>
          <p:spPr>
            <a:xfrm>
              <a:off x="4657084" y="1984973"/>
              <a:ext cx="36972" cy="28520"/>
            </a:xfrm>
            <a:custGeom>
              <a:avLst/>
              <a:gdLst/>
              <a:ahLst/>
              <a:cxnLst/>
              <a:rect l="l" t="t" r="r" b="b"/>
              <a:pathLst>
                <a:path w="1286" h="992" extrusionOk="0">
                  <a:moveTo>
                    <a:pt x="393" y="1"/>
                  </a:moveTo>
                  <a:cubicBezTo>
                    <a:pt x="322" y="1"/>
                    <a:pt x="197" y="104"/>
                    <a:pt x="108" y="282"/>
                  </a:cubicBezTo>
                  <a:cubicBezTo>
                    <a:pt x="1" y="496"/>
                    <a:pt x="54" y="710"/>
                    <a:pt x="161" y="764"/>
                  </a:cubicBezTo>
                  <a:lnTo>
                    <a:pt x="911" y="978"/>
                  </a:lnTo>
                  <a:cubicBezTo>
                    <a:pt x="930" y="987"/>
                    <a:pt x="949" y="992"/>
                    <a:pt x="967" y="992"/>
                  </a:cubicBezTo>
                  <a:cubicBezTo>
                    <a:pt x="1054" y="992"/>
                    <a:pt x="1134" y="896"/>
                    <a:pt x="1178" y="764"/>
                  </a:cubicBezTo>
                  <a:cubicBezTo>
                    <a:pt x="1286" y="550"/>
                    <a:pt x="1232" y="389"/>
                    <a:pt x="1178" y="335"/>
                  </a:cubicBezTo>
                  <a:lnTo>
                    <a:pt x="429" y="14"/>
                  </a:lnTo>
                  <a:cubicBezTo>
                    <a:pt x="420" y="5"/>
                    <a:pt x="408" y="1"/>
                    <a:pt x="39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4649408" y="2016138"/>
              <a:ext cx="35420" cy="20039"/>
            </a:xfrm>
            <a:custGeom>
              <a:avLst/>
              <a:gdLst/>
              <a:ahLst/>
              <a:cxnLst/>
              <a:rect l="l" t="t" r="r" b="b"/>
              <a:pathLst>
                <a:path w="1232" h="697" extrusionOk="0">
                  <a:moveTo>
                    <a:pt x="321" y="1"/>
                  </a:moveTo>
                  <a:cubicBezTo>
                    <a:pt x="214" y="1"/>
                    <a:pt x="107" y="108"/>
                    <a:pt x="54" y="268"/>
                  </a:cubicBezTo>
                  <a:cubicBezTo>
                    <a:pt x="0" y="483"/>
                    <a:pt x="107" y="643"/>
                    <a:pt x="214" y="643"/>
                  </a:cubicBezTo>
                  <a:lnTo>
                    <a:pt x="1017" y="697"/>
                  </a:lnTo>
                  <a:cubicBezTo>
                    <a:pt x="1071" y="697"/>
                    <a:pt x="1178" y="590"/>
                    <a:pt x="1231" y="483"/>
                  </a:cubicBezTo>
                  <a:cubicBezTo>
                    <a:pt x="1231" y="376"/>
                    <a:pt x="1178" y="215"/>
                    <a:pt x="1071" y="215"/>
                  </a:cubicBezTo>
                  <a:lnTo>
                    <a:pt x="321" y="1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4489328" y="1785304"/>
              <a:ext cx="83145" cy="170861"/>
            </a:xfrm>
            <a:custGeom>
              <a:avLst/>
              <a:gdLst/>
              <a:ahLst/>
              <a:cxnLst/>
              <a:rect l="l" t="t" r="r" b="b"/>
              <a:pathLst>
                <a:path w="2892" h="5943" extrusionOk="0">
                  <a:moveTo>
                    <a:pt x="750" y="0"/>
                  </a:moveTo>
                  <a:lnTo>
                    <a:pt x="1" y="696"/>
                  </a:lnTo>
                  <a:cubicBezTo>
                    <a:pt x="643" y="1392"/>
                    <a:pt x="1232" y="2195"/>
                    <a:pt x="1553" y="3051"/>
                  </a:cubicBezTo>
                  <a:cubicBezTo>
                    <a:pt x="1874" y="3908"/>
                    <a:pt x="1660" y="4871"/>
                    <a:pt x="1660" y="5942"/>
                  </a:cubicBezTo>
                  <a:lnTo>
                    <a:pt x="2624" y="5942"/>
                  </a:lnTo>
                  <a:cubicBezTo>
                    <a:pt x="2677" y="5032"/>
                    <a:pt x="2892" y="3854"/>
                    <a:pt x="2463" y="2730"/>
                  </a:cubicBezTo>
                  <a:cubicBezTo>
                    <a:pt x="2089" y="1660"/>
                    <a:pt x="1446" y="803"/>
                    <a:pt x="750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4510890" y="1785304"/>
              <a:ext cx="61582" cy="170861"/>
            </a:xfrm>
            <a:custGeom>
              <a:avLst/>
              <a:gdLst/>
              <a:ahLst/>
              <a:cxnLst/>
              <a:rect l="l" t="t" r="r" b="b"/>
              <a:pathLst>
                <a:path w="2142" h="5943" fill="none" extrusionOk="0">
                  <a:moveTo>
                    <a:pt x="1874" y="5942"/>
                  </a:moveTo>
                  <a:cubicBezTo>
                    <a:pt x="1927" y="5032"/>
                    <a:pt x="2142" y="3854"/>
                    <a:pt x="1713" y="2730"/>
                  </a:cubicBezTo>
                  <a:cubicBezTo>
                    <a:pt x="1339" y="1660"/>
                    <a:pt x="696" y="803"/>
                    <a:pt x="0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4489328" y="1805314"/>
              <a:ext cx="53906" cy="150851"/>
            </a:xfrm>
            <a:custGeom>
              <a:avLst/>
              <a:gdLst/>
              <a:ahLst/>
              <a:cxnLst/>
              <a:rect l="l" t="t" r="r" b="b"/>
              <a:pathLst>
                <a:path w="1875" h="5247" fill="none" extrusionOk="0">
                  <a:moveTo>
                    <a:pt x="1" y="0"/>
                  </a:moveTo>
                  <a:cubicBezTo>
                    <a:pt x="643" y="696"/>
                    <a:pt x="1232" y="1499"/>
                    <a:pt x="1553" y="2355"/>
                  </a:cubicBezTo>
                  <a:cubicBezTo>
                    <a:pt x="1874" y="3212"/>
                    <a:pt x="1660" y="4175"/>
                    <a:pt x="1660" y="5246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4493956" y="1793929"/>
              <a:ext cx="32344" cy="28922"/>
            </a:xfrm>
            <a:custGeom>
              <a:avLst/>
              <a:gdLst/>
              <a:ahLst/>
              <a:cxnLst/>
              <a:rect l="l" t="t" r="r" b="b"/>
              <a:pathLst>
                <a:path w="1125" h="1006" extrusionOk="0">
                  <a:moveTo>
                    <a:pt x="738" y="0"/>
                  </a:moveTo>
                  <a:cubicBezTo>
                    <a:pt x="704" y="0"/>
                    <a:pt x="672" y="7"/>
                    <a:pt x="643" y="21"/>
                  </a:cubicBezTo>
                  <a:lnTo>
                    <a:pt x="54" y="557"/>
                  </a:lnTo>
                  <a:cubicBezTo>
                    <a:pt x="0" y="610"/>
                    <a:pt x="0" y="771"/>
                    <a:pt x="108" y="878"/>
                  </a:cubicBezTo>
                  <a:cubicBezTo>
                    <a:pt x="186" y="956"/>
                    <a:pt x="264" y="1006"/>
                    <a:pt x="343" y="1006"/>
                  </a:cubicBezTo>
                  <a:cubicBezTo>
                    <a:pt x="371" y="1006"/>
                    <a:pt x="400" y="999"/>
                    <a:pt x="429" y="985"/>
                  </a:cubicBezTo>
                  <a:lnTo>
                    <a:pt x="1018" y="503"/>
                  </a:lnTo>
                  <a:cubicBezTo>
                    <a:pt x="1125" y="450"/>
                    <a:pt x="1125" y="289"/>
                    <a:pt x="1018" y="128"/>
                  </a:cubicBezTo>
                  <a:cubicBezTo>
                    <a:pt x="939" y="50"/>
                    <a:pt x="832" y="0"/>
                    <a:pt x="73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4510890" y="1818567"/>
              <a:ext cx="33896" cy="27370"/>
            </a:xfrm>
            <a:custGeom>
              <a:avLst/>
              <a:gdLst/>
              <a:ahLst/>
              <a:cxnLst/>
              <a:rect l="l" t="t" r="r" b="b"/>
              <a:pathLst>
                <a:path w="1179" h="952" extrusionOk="0">
                  <a:moveTo>
                    <a:pt x="807" y="1"/>
                  </a:moveTo>
                  <a:cubicBezTo>
                    <a:pt x="783" y="1"/>
                    <a:pt x="763" y="7"/>
                    <a:pt x="750" y="21"/>
                  </a:cubicBezTo>
                  <a:lnTo>
                    <a:pt x="107" y="503"/>
                  </a:lnTo>
                  <a:cubicBezTo>
                    <a:pt x="0" y="556"/>
                    <a:pt x="0" y="717"/>
                    <a:pt x="107" y="824"/>
                  </a:cubicBezTo>
                  <a:cubicBezTo>
                    <a:pt x="147" y="902"/>
                    <a:pt x="243" y="952"/>
                    <a:pt x="334" y="952"/>
                  </a:cubicBezTo>
                  <a:cubicBezTo>
                    <a:pt x="367" y="952"/>
                    <a:pt x="400" y="945"/>
                    <a:pt x="429" y="931"/>
                  </a:cubicBezTo>
                  <a:lnTo>
                    <a:pt x="1071" y="556"/>
                  </a:lnTo>
                  <a:cubicBezTo>
                    <a:pt x="1178" y="503"/>
                    <a:pt x="1178" y="342"/>
                    <a:pt x="1071" y="181"/>
                  </a:cubicBezTo>
                  <a:cubicBezTo>
                    <a:pt x="991" y="61"/>
                    <a:pt x="880" y="1"/>
                    <a:pt x="80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4524748" y="1842229"/>
              <a:ext cx="35420" cy="32660"/>
            </a:xfrm>
            <a:custGeom>
              <a:avLst/>
              <a:gdLst/>
              <a:ahLst/>
              <a:cxnLst/>
              <a:rect l="l" t="t" r="r" b="b"/>
              <a:pathLst>
                <a:path w="1232" h="1136" extrusionOk="0">
                  <a:moveTo>
                    <a:pt x="750" y="1"/>
                  </a:moveTo>
                  <a:lnTo>
                    <a:pt x="54" y="376"/>
                  </a:lnTo>
                  <a:cubicBezTo>
                    <a:pt x="0" y="429"/>
                    <a:pt x="0" y="643"/>
                    <a:pt x="54" y="857"/>
                  </a:cubicBezTo>
                  <a:cubicBezTo>
                    <a:pt x="146" y="996"/>
                    <a:pt x="239" y="1135"/>
                    <a:pt x="332" y="1135"/>
                  </a:cubicBezTo>
                  <a:cubicBezTo>
                    <a:pt x="346" y="1135"/>
                    <a:pt x="360" y="1132"/>
                    <a:pt x="375" y="1125"/>
                  </a:cubicBezTo>
                  <a:lnTo>
                    <a:pt x="1124" y="911"/>
                  </a:lnTo>
                  <a:cubicBezTo>
                    <a:pt x="1231" y="857"/>
                    <a:pt x="1231" y="643"/>
                    <a:pt x="1124" y="376"/>
                  </a:cubicBezTo>
                  <a:cubicBezTo>
                    <a:pt x="1017" y="108"/>
                    <a:pt x="857" y="1"/>
                    <a:pt x="75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4533976" y="1877332"/>
              <a:ext cx="33868" cy="20326"/>
            </a:xfrm>
            <a:custGeom>
              <a:avLst/>
              <a:gdLst/>
              <a:ahLst/>
              <a:cxnLst/>
              <a:rect l="l" t="t" r="r" b="b"/>
              <a:pathLst>
                <a:path w="1178" h="707" extrusionOk="0">
                  <a:moveTo>
                    <a:pt x="952" y="1"/>
                  </a:moveTo>
                  <a:cubicBezTo>
                    <a:pt x="938" y="1"/>
                    <a:pt x="924" y="4"/>
                    <a:pt x="910" y="11"/>
                  </a:cubicBezTo>
                  <a:lnTo>
                    <a:pt x="161" y="172"/>
                  </a:lnTo>
                  <a:cubicBezTo>
                    <a:pt x="54" y="225"/>
                    <a:pt x="0" y="332"/>
                    <a:pt x="0" y="493"/>
                  </a:cubicBezTo>
                  <a:cubicBezTo>
                    <a:pt x="54" y="600"/>
                    <a:pt x="107" y="707"/>
                    <a:pt x="214" y="707"/>
                  </a:cubicBezTo>
                  <a:lnTo>
                    <a:pt x="1017" y="653"/>
                  </a:lnTo>
                  <a:cubicBezTo>
                    <a:pt x="1124" y="653"/>
                    <a:pt x="1178" y="493"/>
                    <a:pt x="1178" y="332"/>
                  </a:cubicBezTo>
                  <a:cubicBezTo>
                    <a:pt x="1132" y="146"/>
                    <a:pt x="1045" y="1"/>
                    <a:pt x="95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1"/>
            <p:cNvSpPr/>
            <p:nvPr/>
          </p:nvSpPr>
          <p:spPr>
            <a:xfrm>
              <a:off x="4535500" y="1906888"/>
              <a:ext cx="33896" cy="24639"/>
            </a:xfrm>
            <a:custGeom>
              <a:avLst/>
              <a:gdLst/>
              <a:ahLst/>
              <a:cxnLst/>
              <a:rect l="l" t="t" r="r" b="b"/>
              <a:pathLst>
                <a:path w="1179" h="857" extrusionOk="0">
                  <a:moveTo>
                    <a:pt x="161" y="0"/>
                  </a:moveTo>
                  <a:cubicBezTo>
                    <a:pt x="54" y="0"/>
                    <a:pt x="1" y="161"/>
                    <a:pt x="1" y="375"/>
                  </a:cubicBezTo>
                  <a:cubicBezTo>
                    <a:pt x="1" y="589"/>
                    <a:pt x="54" y="803"/>
                    <a:pt x="161" y="803"/>
                  </a:cubicBezTo>
                  <a:lnTo>
                    <a:pt x="964" y="857"/>
                  </a:lnTo>
                  <a:cubicBezTo>
                    <a:pt x="1071" y="857"/>
                    <a:pt x="1125" y="696"/>
                    <a:pt x="1179" y="428"/>
                  </a:cubicBezTo>
                  <a:cubicBezTo>
                    <a:pt x="1179" y="214"/>
                    <a:pt x="1071" y="0"/>
                    <a:pt x="96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1"/>
            <p:cNvSpPr/>
            <p:nvPr/>
          </p:nvSpPr>
          <p:spPr>
            <a:xfrm>
              <a:off x="4532424" y="1940439"/>
              <a:ext cx="33896" cy="17250"/>
            </a:xfrm>
            <a:custGeom>
              <a:avLst/>
              <a:gdLst/>
              <a:ahLst/>
              <a:cxnLst/>
              <a:rect l="l" t="t" r="r" b="b"/>
              <a:pathLst>
                <a:path w="1179" h="600" extrusionOk="0">
                  <a:moveTo>
                    <a:pt x="175" y="0"/>
                  </a:moveTo>
                  <a:cubicBezTo>
                    <a:pt x="94" y="0"/>
                    <a:pt x="54" y="139"/>
                    <a:pt x="54" y="278"/>
                  </a:cubicBezTo>
                  <a:cubicBezTo>
                    <a:pt x="1" y="439"/>
                    <a:pt x="108" y="600"/>
                    <a:pt x="215" y="600"/>
                  </a:cubicBezTo>
                  <a:lnTo>
                    <a:pt x="1018" y="600"/>
                  </a:lnTo>
                  <a:cubicBezTo>
                    <a:pt x="1125" y="600"/>
                    <a:pt x="1178" y="493"/>
                    <a:pt x="1178" y="332"/>
                  </a:cubicBezTo>
                  <a:cubicBezTo>
                    <a:pt x="1178" y="171"/>
                    <a:pt x="1125" y="64"/>
                    <a:pt x="1018" y="64"/>
                  </a:cubicBezTo>
                  <a:lnTo>
                    <a:pt x="215" y="11"/>
                  </a:lnTo>
                  <a:cubicBezTo>
                    <a:pt x="201" y="4"/>
                    <a:pt x="187" y="0"/>
                    <a:pt x="17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1"/>
            <p:cNvSpPr/>
            <p:nvPr/>
          </p:nvSpPr>
          <p:spPr>
            <a:xfrm>
              <a:off x="4561663" y="1837629"/>
              <a:ext cx="183195" cy="141622"/>
            </a:xfrm>
            <a:custGeom>
              <a:avLst/>
              <a:gdLst/>
              <a:ahLst/>
              <a:cxnLst/>
              <a:rect l="l" t="t" r="r" b="b"/>
              <a:pathLst>
                <a:path w="6372" h="4926" extrusionOk="0">
                  <a:moveTo>
                    <a:pt x="6103" y="0"/>
                  </a:moveTo>
                  <a:cubicBezTo>
                    <a:pt x="5461" y="161"/>
                    <a:pt x="4926" y="482"/>
                    <a:pt x="4390" y="803"/>
                  </a:cubicBezTo>
                  <a:cubicBezTo>
                    <a:pt x="3855" y="1124"/>
                    <a:pt x="3320" y="1499"/>
                    <a:pt x="2838" y="1874"/>
                  </a:cubicBezTo>
                  <a:cubicBezTo>
                    <a:pt x="1821" y="2623"/>
                    <a:pt x="911" y="3373"/>
                    <a:pt x="1" y="4176"/>
                  </a:cubicBezTo>
                  <a:lnTo>
                    <a:pt x="643" y="4925"/>
                  </a:lnTo>
                  <a:cubicBezTo>
                    <a:pt x="1553" y="4176"/>
                    <a:pt x="2463" y="3373"/>
                    <a:pt x="3427" y="2677"/>
                  </a:cubicBezTo>
                  <a:cubicBezTo>
                    <a:pt x="3909" y="2302"/>
                    <a:pt x="4390" y="1981"/>
                    <a:pt x="4872" y="1660"/>
                  </a:cubicBezTo>
                  <a:cubicBezTo>
                    <a:pt x="5408" y="1392"/>
                    <a:pt x="5889" y="1071"/>
                    <a:pt x="6371" y="964"/>
                  </a:cubicBezTo>
                  <a:lnTo>
                    <a:pt x="6103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1"/>
            <p:cNvSpPr/>
            <p:nvPr/>
          </p:nvSpPr>
          <p:spPr>
            <a:xfrm>
              <a:off x="4580149" y="1865315"/>
              <a:ext cx="164709" cy="113936"/>
            </a:xfrm>
            <a:custGeom>
              <a:avLst/>
              <a:gdLst/>
              <a:ahLst/>
              <a:cxnLst/>
              <a:rect l="l" t="t" r="r" b="b"/>
              <a:pathLst>
                <a:path w="5729" h="3963" fill="none" extrusionOk="0">
                  <a:moveTo>
                    <a:pt x="0" y="3962"/>
                  </a:moveTo>
                  <a:cubicBezTo>
                    <a:pt x="910" y="3213"/>
                    <a:pt x="1820" y="2410"/>
                    <a:pt x="2784" y="1714"/>
                  </a:cubicBezTo>
                  <a:cubicBezTo>
                    <a:pt x="3266" y="1339"/>
                    <a:pt x="3747" y="1018"/>
                    <a:pt x="4229" y="697"/>
                  </a:cubicBezTo>
                  <a:cubicBezTo>
                    <a:pt x="4765" y="429"/>
                    <a:pt x="5246" y="108"/>
                    <a:pt x="5728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1"/>
            <p:cNvSpPr/>
            <p:nvPr/>
          </p:nvSpPr>
          <p:spPr>
            <a:xfrm>
              <a:off x="4561663" y="1837629"/>
              <a:ext cx="175490" cy="120060"/>
            </a:xfrm>
            <a:custGeom>
              <a:avLst/>
              <a:gdLst/>
              <a:ahLst/>
              <a:cxnLst/>
              <a:rect l="l" t="t" r="r" b="b"/>
              <a:pathLst>
                <a:path w="6104" h="4176" fill="none" extrusionOk="0">
                  <a:moveTo>
                    <a:pt x="6103" y="0"/>
                  </a:moveTo>
                  <a:cubicBezTo>
                    <a:pt x="5461" y="161"/>
                    <a:pt x="4926" y="482"/>
                    <a:pt x="4390" y="803"/>
                  </a:cubicBezTo>
                  <a:cubicBezTo>
                    <a:pt x="3855" y="1124"/>
                    <a:pt x="3320" y="1499"/>
                    <a:pt x="2838" y="1874"/>
                  </a:cubicBezTo>
                  <a:cubicBezTo>
                    <a:pt x="1821" y="2623"/>
                    <a:pt x="911" y="3373"/>
                    <a:pt x="1" y="4176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1"/>
            <p:cNvSpPr/>
            <p:nvPr/>
          </p:nvSpPr>
          <p:spPr>
            <a:xfrm>
              <a:off x="4706333" y="1839929"/>
              <a:ext cx="30820" cy="33896"/>
            </a:xfrm>
            <a:custGeom>
              <a:avLst/>
              <a:gdLst/>
              <a:ahLst/>
              <a:cxnLst/>
              <a:rect l="l" t="t" r="r" b="b"/>
              <a:pathLst>
                <a:path w="1072" h="1179" extrusionOk="0">
                  <a:moveTo>
                    <a:pt x="576" y="1"/>
                  </a:moveTo>
                  <a:cubicBezTo>
                    <a:pt x="496" y="1"/>
                    <a:pt x="402" y="27"/>
                    <a:pt x="322" y="81"/>
                  </a:cubicBezTo>
                  <a:cubicBezTo>
                    <a:pt x="108" y="134"/>
                    <a:pt x="1" y="295"/>
                    <a:pt x="54" y="402"/>
                  </a:cubicBezTo>
                  <a:lnTo>
                    <a:pt x="429" y="1098"/>
                  </a:lnTo>
                  <a:cubicBezTo>
                    <a:pt x="456" y="1151"/>
                    <a:pt x="509" y="1178"/>
                    <a:pt x="576" y="1178"/>
                  </a:cubicBezTo>
                  <a:cubicBezTo>
                    <a:pt x="643" y="1178"/>
                    <a:pt x="723" y="1151"/>
                    <a:pt x="804" y="1098"/>
                  </a:cubicBezTo>
                  <a:cubicBezTo>
                    <a:pt x="964" y="1044"/>
                    <a:pt x="1071" y="937"/>
                    <a:pt x="1018" y="830"/>
                  </a:cubicBezTo>
                  <a:lnTo>
                    <a:pt x="750" y="81"/>
                  </a:lnTo>
                  <a:cubicBezTo>
                    <a:pt x="723" y="27"/>
                    <a:pt x="657" y="1"/>
                    <a:pt x="57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1"/>
            <p:cNvSpPr/>
            <p:nvPr/>
          </p:nvSpPr>
          <p:spPr>
            <a:xfrm>
              <a:off x="4674018" y="1858156"/>
              <a:ext cx="32344" cy="32833"/>
            </a:xfrm>
            <a:custGeom>
              <a:avLst/>
              <a:gdLst/>
              <a:ahLst/>
              <a:cxnLst/>
              <a:rect l="l" t="t" r="r" b="b"/>
              <a:pathLst>
                <a:path w="1125" h="1142" extrusionOk="0">
                  <a:moveTo>
                    <a:pt x="563" y="0"/>
                  </a:moveTo>
                  <a:cubicBezTo>
                    <a:pt x="475" y="0"/>
                    <a:pt x="362" y="26"/>
                    <a:pt x="268" y="89"/>
                  </a:cubicBezTo>
                  <a:cubicBezTo>
                    <a:pt x="108" y="196"/>
                    <a:pt x="1" y="357"/>
                    <a:pt x="54" y="410"/>
                  </a:cubicBezTo>
                  <a:lnTo>
                    <a:pt x="482" y="1106"/>
                  </a:lnTo>
                  <a:cubicBezTo>
                    <a:pt x="505" y="1128"/>
                    <a:pt x="554" y="1141"/>
                    <a:pt x="616" y="1141"/>
                  </a:cubicBezTo>
                  <a:cubicBezTo>
                    <a:pt x="704" y="1141"/>
                    <a:pt x="817" y="1115"/>
                    <a:pt x="911" y="1053"/>
                  </a:cubicBezTo>
                  <a:cubicBezTo>
                    <a:pt x="1071" y="946"/>
                    <a:pt x="1125" y="839"/>
                    <a:pt x="1071" y="732"/>
                  </a:cubicBezTo>
                  <a:lnTo>
                    <a:pt x="697" y="36"/>
                  </a:lnTo>
                  <a:cubicBezTo>
                    <a:pt x="674" y="13"/>
                    <a:pt x="625" y="0"/>
                    <a:pt x="56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1"/>
            <p:cNvSpPr/>
            <p:nvPr/>
          </p:nvSpPr>
          <p:spPr>
            <a:xfrm>
              <a:off x="4640150" y="1876039"/>
              <a:ext cx="41601" cy="38266"/>
            </a:xfrm>
            <a:custGeom>
              <a:avLst/>
              <a:gdLst/>
              <a:ahLst/>
              <a:cxnLst/>
              <a:rect l="l" t="t" r="r" b="b"/>
              <a:pathLst>
                <a:path w="1447" h="1331" extrusionOk="0">
                  <a:moveTo>
                    <a:pt x="785" y="0"/>
                  </a:moveTo>
                  <a:cubicBezTo>
                    <a:pt x="675" y="0"/>
                    <a:pt x="514" y="59"/>
                    <a:pt x="376" y="163"/>
                  </a:cubicBezTo>
                  <a:cubicBezTo>
                    <a:pt x="108" y="377"/>
                    <a:pt x="1" y="591"/>
                    <a:pt x="54" y="645"/>
                  </a:cubicBezTo>
                  <a:lnTo>
                    <a:pt x="536" y="1287"/>
                  </a:lnTo>
                  <a:cubicBezTo>
                    <a:pt x="551" y="1317"/>
                    <a:pt x="579" y="1330"/>
                    <a:pt x="616" y="1330"/>
                  </a:cubicBezTo>
                  <a:cubicBezTo>
                    <a:pt x="714" y="1330"/>
                    <a:pt x="879" y="1242"/>
                    <a:pt x="1072" y="1127"/>
                  </a:cubicBezTo>
                  <a:cubicBezTo>
                    <a:pt x="1286" y="966"/>
                    <a:pt x="1446" y="752"/>
                    <a:pt x="1393" y="698"/>
                  </a:cubicBezTo>
                  <a:lnTo>
                    <a:pt x="911" y="56"/>
                  </a:lnTo>
                  <a:cubicBezTo>
                    <a:pt x="892" y="18"/>
                    <a:pt x="846" y="0"/>
                    <a:pt x="78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1"/>
            <p:cNvSpPr/>
            <p:nvPr/>
          </p:nvSpPr>
          <p:spPr>
            <a:xfrm>
              <a:off x="4613988" y="1899786"/>
              <a:ext cx="33896" cy="33408"/>
            </a:xfrm>
            <a:custGeom>
              <a:avLst/>
              <a:gdLst/>
              <a:ahLst/>
              <a:cxnLst/>
              <a:rect l="l" t="t" r="r" b="b"/>
              <a:pathLst>
                <a:path w="1179" h="1162" extrusionOk="0">
                  <a:moveTo>
                    <a:pt x="547" y="1"/>
                  </a:moveTo>
                  <a:cubicBezTo>
                    <a:pt x="472" y="1"/>
                    <a:pt x="370" y="38"/>
                    <a:pt x="269" y="140"/>
                  </a:cubicBezTo>
                  <a:cubicBezTo>
                    <a:pt x="108" y="247"/>
                    <a:pt x="1" y="408"/>
                    <a:pt x="108" y="515"/>
                  </a:cubicBezTo>
                  <a:lnTo>
                    <a:pt x="590" y="1104"/>
                  </a:lnTo>
                  <a:cubicBezTo>
                    <a:pt x="610" y="1145"/>
                    <a:pt x="646" y="1162"/>
                    <a:pt x="692" y="1162"/>
                  </a:cubicBezTo>
                  <a:cubicBezTo>
                    <a:pt x="766" y="1162"/>
                    <a:pt x="865" y="1116"/>
                    <a:pt x="964" y="1050"/>
                  </a:cubicBezTo>
                  <a:cubicBezTo>
                    <a:pt x="1125" y="943"/>
                    <a:pt x="1179" y="782"/>
                    <a:pt x="1125" y="675"/>
                  </a:cubicBezTo>
                  <a:lnTo>
                    <a:pt x="643" y="33"/>
                  </a:lnTo>
                  <a:cubicBezTo>
                    <a:pt x="624" y="13"/>
                    <a:pt x="590" y="1"/>
                    <a:pt x="54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1"/>
            <p:cNvSpPr/>
            <p:nvPr/>
          </p:nvSpPr>
          <p:spPr>
            <a:xfrm>
              <a:off x="4583225" y="1920716"/>
              <a:ext cx="40049" cy="37030"/>
            </a:xfrm>
            <a:custGeom>
              <a:avLst/>
              <a:gdLst/>
              <a:ahLst/>
              <a:cxnLst/>
              <a:rect l="l" t="t" r="r" b="b"/>
              <a:pathLst>
                <a:path w="1393" h="1288" extrusionOk="0">
                  <a:moveTo>
                    <a:pt x="702" y="1"/>
                  </a:moveTo>
                  <a:cubicBezTo>
                    <a:pt x="607" y="1"/>
                    <a:pt x="464" y="72"/>
                    <a:pt x="321" y="215"/>
                  </a:cubicBezTo>
                  <a:cubicBezTo>
                    <a:pt x="107" y="376"/>
                    <a:pt x="0" y="590"/>
                    <a:pt x="54" y="643"/>
                  </a:cubicBezTo>
                  <a:lnTo>
                    <a:pt x="589" y="1232"/>
                  </a:lnTo>
                  <a:cubicBezTo>
                    <a:pt x="608" y="1270"/>
                    <a:pt x="647" y="1288"/>
                    <a:pt x="699" y="1288"/>
                  </a:cubicBezTo>
                  <a:cubicBezTo>
                    <a:pt x="794" y="1288"/>
                    <a:pt x="933" y="1229"/>
                    <a:pt x="1071" y="1125"/>
                  </a:cubicBezTo>
                  <a:cubicBezTo>
                    <a:pt x="1285" y="911"/>
                    <a:pt x="1392" y="750"/>
                    <a:pt x="1339" y="643"/>
                  </a:cubicBezTo>
                  <a:lnTo>
                    <a:pt x="803" y="54"/>
                  </a:lnTo>
                  <a:cubicBezTo>
                    <a:pt x="785" y="19"/>
                    <a:pt x="750" y="1"/>
                    <a:pt x="70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1"/>
            <p:cNvSpPr/>
            <p:nvPr/>
          </p:nvSpPr>
          <p:spPr>
            <a:xfrm>
              <a:off x="4558586" y="1945959"/>
              <a:ext cx="33896" cy="33408"/>
            </a:xfrm>
            <a:custGeom>
              <a:avLst/>
              <a:gdLst/>
              <a:ahLst/>
              <a:cxnLst/>
              <a:rect l="l" t="t" r="r" b="b"/>
              <a:pathLst>
                <a:path w="1179" h="1162" extrusionOk="0">
                  <a:moveTo>
                    <a:pt x="493" y="1"/>
                  </a:moveTo>
                  <a:cubicBezTo>
                    <a:pt x="419" y="1"/>
                    <a:pt x="317" y="38"/>
                    <a:pt x="215" y="140"/>
                  </a:cubicBezTo>
                  <a:cubicBezTo>
                    <a:pt x="54" y="247"/>
                    <a:pt x="1" y="408"/>
                    <a:pt x="54" y="515"/>
                  </a:cubicBezTo>
                  <a:lnTo>
                    <a:pt x="590" y="1104"/>
                  </a:lnTo>
                  <a:cubicBezTo>
                    <a:pt x="610" y="1144"/>
                    <a:pt x="646" y="1162"/>
                    <a:pt x="692" y="1162"/>
                  </a:cubicBezTo>
                  <a:cubicBezTo>
                    <a:pt x="766" y="1162"/>
                    <a:pt x="865" y="1116"/>
                    <a:pt x="964" y="1050"/>
                  </a:cubicBezTo>
                  <a:cubicBezTo>
                    <a:pt x="1125" y="889"/>
                    <a:pt x="1178" y="729"/>
                    <a:pt x="1125" y="675"/>
                  </a:cubicBezTo>
                  <a:lnTo>
                    <a:pt x="590" y="33"/>
                  </a:lnTo>
                  <a:cubicBezTo>
                    <a:pt x="570" y="13"/>
                    <a:pt x="536" y="1"/>
                    <a:pt x="49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1"/>
            <p:cNvSpPr/>
            <p:nvPr/>
          </p:nvSpPr>
          <p:spPr>
            <a:xfrm>
              <a:off x="4212321" y="1816066"/>
              <a:ext cx="96974" cy="266283"/>
            </a:xfrm>
            <a:custGeom>
              <a:avLst/>
              <a:gdLst/>
              <a:ahLst/>
              <a:cxnLst/>
              <a:rect l="l" t="t" r="r" b="b"/>
              <a:pathLst>
                <a:path w="3373" h="9262" extrusionOk="0">
                  <a:moveTo>
                    <a:pt x="1499" y="1"/>
                  </a:moveTo>
                  <a:cubicBezTo>
                    <a:pt x="1017" y="268"/>
                    <a:pt x="643" y="697"/>
                    <a:pt x="482" y="1125"/>
                  </a:cubicBezTo>
                  <a:cubicBezTo>
                    <a:pt x="268" y="1553"/>
                    <a:pt x="161" y="1981"/>
                    <a:pt x="107" y="2410"/>
                  </a:cubicBezTo>
                  <a:cubicBezTo>
                    <a:pt x="0" y="3266"/>
                    <a:pt x="107" y="4123"/>
                    <a:pt x="268" y="4872"/>
                  </a:cubicBezTo>
                  <a:cubicBezTo>
                    <a:pt x="429" y="5675"/>
                    <a:pt x="696" y="6425"/>
                    <a:pt x="1017" y="7174"/>
                  </a:cubicBezTo>
                  <a:cubicBezTo>
                    <a:pt x="1392" y="7923"/>
                    <a:pt x="1713" y="8619"/>
                    <a:pt x="2463" y="9262"/>
                  </a:cubicBezTo>
                  <a:lnTo>
                    <a:pt x="3373" y="8138"/>
                  </a:lnTo>
                  <a:cubicBezTo>
                    <a:pt x="2998" y="7816"/>
                    <a:pt x="2623" y="7174"/>
                    <a:pt x="2302" y="6585"/>
                  </a:cubicBezTo>
                  <a:cubicBezTo>
                    <a:pt x="2034" y="5943"/>
                    <a:pt x="1820" y="5247"/>
                    <a:pt x="1660" y="4604"/>
                  </a:cubicBezTo>
                  <a:cubicBezTo>
                    <a:pt x="1499" y="3909"/>
                    <a:pt x="1446" y="3213"/>
                    <a:pt x="1499" y="2570"/>
                  </a:cubicBezTo>
                  <a:cubicBezTo>
                    <a:pt x="1606" y="1928"/>
                    <a:pt x="1820" y="1446"/>
                    <a:pt x="2142" y="1286"/>
                  </a:cubicBezTo>
                  <a:lnTo>
                    <a:pt x="1499" y="1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1"/>
            <p:cNvSpPr/>
            <p:nvPr/>
          </p:nvSpPr>
          <p:spPr>
            <a:xfrm>
              <a:off x="4253865" y="1853010"/>
              <a:ext cx="55430" cy="197024"/>
            </a:xfrm>
            <a:custGeom>
              <a:avLst/>
              <a:gdLst/>
              <a:ahLst/>
              <a:cxnLst/>
              <a:rect l="l" t="t" r="r" b="b"/>
              <a:pathLst>
                <a:path w="1928" h="6853" fill="none" extrusionOk="0">
                  <a:moveTo>
                    <a:pt x="1928" y="6853"/>
                  </a:moveTo>
                  <a:cubicBezTo>
                    <a:pt x="1553" y="6531"/>
                    <a:pt x="1178" y="5889"/>
                    <a:pt x="857" y="5300"/>
                  </a:cubicBezTo>
                  <a:cubicBezTo>
                    <a:pt x="589" y="4658"/>
                    <a:pt x="375" y="3962"/>
                    <a:pt x="215" y="3319"/>
                  </a:cubicBezTo>
                  <a:cubicBezTo>
                    <a:pt x="54" y="2624"/>
                    <a:pt x="1" y="1928"/>
                    <a:pt x="54" y="1285"/>
                  </a:cubicBezTo>
                  <a:cubicBezTo>
                    <a:pt x="161" y="643"/>
                    <a:pt x="375" y="161"/>
                    <a:pt x="697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1"/>
            <p:cNvSpPr/>
            <p:nvPr/>
          </p:nvSpPr>
          <p:spPr>
            <a:xfrm>
              <a:off x="4212321" y="1816066"/>
              <a:ext cx="70811" cy="266283"/>
            </a:xfrm>
            <a:custGeom>
              <a:avLst/>
              <a:gdLst/>
              <a:ahLst/>
              <a:cxnLst/>
              <a:rect l="l" t="t" r="r" b="b"/>
              <a:pathLst>
                <a:path w="2463" h="9262" fill="none" extrusionOk="0">
                  <a:moveTo>
                    <a:pt x="1499" y="1"/>
                  </a:moveTo>
                  <a:cubicBezTo>
                    <a:pt x="1017" y="268"/>
                    <a:pt x="643" y="697"/>
                    <a:pt x="482" y="1125"/>
                  </a:cubicBezTo>
                  <a:cubicBezTo>
                    <a:pt x="268" y="1553"/>
                    <a:pt x="161" y="1981"/>
                    <a:pt x="107" y="2410"/>
                  </a:cubicBezTo>
                  <a:cubicBezTo>
                    <a:pt x="0" y="3266"/>
                    <a:pt x="107" y="4123"/>
                    <a:pt x="268" y="4872"/>
                  </a:cubicBezTo>
                  <a:cubicBezTo>
                    <a:pt x="429" y="5675"/>
                    <a:pt x="696" y="6425"/>
                    <a:pt x="1017" y="7174"/>
                  </a:cubicBezTo>
                  <a:cubicBezTo>
                    <a:pt x="1392" y="7923"/>
                    <a:pt x="1713" y="8619"/>
                    <a:pt x="2463" y="9262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1"/>
            <p:cNvSpPr/>
            <p:nvPr/>
          </p:nvSpPr>
          <p:spPr>
            <a:xfrm>
              <a:off x="4219998" y="1827221"/>
              <a:ext cx="47754" cy="40279"/>
            </a:xfrm>
            <a:custGeom>
              <a:avLst/>
              <a:gdLst/>
              <a:ahLst/>
              <a:cxnLst/>
              <a:rect l="l" t="t" r="r" b="b"/>
              <a:pathLst>
                <a:path w="1661" h="1401" extrusionOk="0">
                  <a:moveTo>
                    <a:pt x="697" y="1"/>
                  </a:moveTo>
                  <a:cubicBezTo>
                    <a:pt x="566" y="1"/>
                    <a:pt x="376" y="121"/>
                    <a:pt x="215" y="362"/>
                  </a:cubicBezTo>
                  <a:cubicBezTo>
                    <a:pt x="1" y="630"/>
                    <a:pt x="54" y="951"/>
                    <a:pt x="162" y="1005"/>
                  </a:cubicBezTo>
                  <a:lnTo>
                    <a:pt x="1232" y="1379"/>
                  </a:lnTo>
                  <a:cubicBezTo>
                    <a:pt x="1261" y="1394"/>
                    <a:pt x="1293" y="1400"/>
                    <a:pt x="1328" y="1400"/>
                  </a:cubicBezTo>
                  <a:cubicBezTo>
                    <a:pt x="1421" y="1400"/>
                    <a:pt x="1528" y="1351"/>
                    <a:pt x="1607" y="1272"/>
                  </a:cubicBezTo>
                  <a:cubicBezTo>
                    <a:pt x="1660" y="1165"/>
                    <a:pt x="1660" y="1005"/>
                    <a:pt x="1553" y="898"/>
                  </a:cubicBezTo>
                  <a:lnTo>
                    <a:pt x="804" y="41"/>
                  </a:lnTo>
                  <a:cubicBezTo>
                    <a:pt x="777" y="14"/>
                    <a:pt x="740" y="1"/>
                    <a:pt x="697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1"/>
            <p:cNvSpPr/>
            <p:nvPr/>
          </p:nvSpPr>
          <p:spPr>
            <a:xfrm>
              <a:off x="4209245" y="1877447"/>
              <a:ext cx="47725" cy="27916"/>
            </a:xfrm>
            <a:custGeom>
              <a:avLst/>
              <a:gdLst/>
              <a:ahLst/>
              <a:cxnLst/>
              <a:rect l="l" t="t" r="r" b="b"/>
              <a:pathLst>
                <a:path w="1660" h="971" extrusionOk="0">
                  <a:moveTo>
                    <a:pt x="292" y="0"/>
                  </a:moveTo>
                  <a:cubicBezTo>
                    <a:pt x="187" y="0"/>
                    <a:pt x="49" y="244"/>
                    <a:pt x="0" y="489"/>
                  </a:cubicBezTo>
                  <a:cubicBezTo>
                    <a:pt x="0" y="756"/>
                    <a:pt x="107" y="971"/>
                    <a:pt x="268" y="971"/>
                  </a:cubicBezTo>
                  <a:lnTo>
                    <a:pt x="1392" y="971"/>
                  </a:lnTo>
                  <a:cubicBezTo>
                    <a:pt x="1553" y="971"/>
                    <a:pt x="1660" y="810"/>
                    <a:pt x="1660" y="596"/>
                  </a:cubicBezTo>
                  <a:cubicBezTo>
                    <a:pt x="1660" y="382"/>
                    <a:pt x="1606" y="221"/>
                    <a:pt x="1446" y="221"/>
                  </a:cubicBezTo>
                  <a:lnTo>
                    <a:pt x="321" y="7"/>
                  </a:lnTo>
                  <a:cubicBezTo>
                    <a:pt x="312" y="2"/>
                    <a:pt x="302" y="0"/>
                    <a:pt x="292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1"/>
            <p:cNvSpPr/>
            <p:nvPr/>
          </p:nvSpPr>
          <p:spPr>
            <a:xfrm>
              <a:off x="4210769" y="1917640"/>
              <a:ext cx="50830" cy="43125"/>
            </a:xfrm>
            <a:custGeom>
              <a:avLst/>
              <a:gdLst/>
              <a:ahLst/>
              <a:cxnLst/>
              <a:rect l="l" t="t" r="r" b="b"/>
              <a:pathLst>
                <a:path w="1768" h="1500" extrusionOk="0">
                  <a:moveTo>
                    <a:pt x="1339" y="1"/>
                  </a:moveTo>
                  <a:lnTo>
                    <a:pt x="215" y="108"/>
                  </a:lnTo>
                  <a:cubicBezTo>
                    <a:pt x="108" y="108"/>
                    <a:pt x="1" y="429"/>
                    <a:pt x="54" y="857"/>
                  </a:cubicBezTo>
                  <a:cubicBezTo>
                    <a:pt x="108" y="1232"/>
                    <a:pt x="322" y="1500"/>
                    <a:pt x="429" y="1500"/>
                  </a:cubicBezTo>
                  <a:lnTo>
                    <a:pt x="1553" y="1232"/>
                  </a:lnTo>
                  <a:cubicBezTo>
                    <a:pt x="1714" y="1179"/>
                    <a:pt x="1767" y="911"/>
                    <a:pt x="1714" y="590"/>
                  </a:cubicBezTo>
                  <a:cubicBezTo>
                    <a:pt x="1660" y="268"/>
                    <a:pt x="1500" y="1"/>
                    <a:pt x="1339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1"/>
            <p:cNvSpPr/>
            <p:nvPr/>
          </p:nvSpPr>
          <p:spPr>
            <a:xfrm>
              <a:off x="4221550" y="1965049"/>
              <a:ext cx="49278" cy="34500"/>
            </a:xfrm>
            <a:custGeom>
              <a:avLst/>
              <a:gdLst/>
              <a:ahLst/>
              <a:cxnLst/>
              <a:rect l="l" t="t" r="r" b="b"/>
              <a:pathLst>
                <a:path w="1714" h="1200" extrusionOk="0">
                  <a:moveTo>
                    <a:pt x="1348" y="1"/>
                  </a:moveTo>
                  <a:cubicBezTo>
                    <a:pt x="1327" y="1"/>
                    <a:pt x="1306" y="4"/>
                    <a:pt x="1285" y="11"/>
                  </a:cubicBezTo>
                  <a:lnTo>
                    <a:pt x="215" y="332"/>
                  </a:lnTo>
                  <a:cubicBezTo>
                    <a:pt x="54" y="332"/>
                    <a:pt x="0" y="600"/>
                    <a:pt x="54" y="868"/>
                  </a:cubicBezTo>
                  <a:cubicBezTo>
                    <a:pt x="147" y="1054"/>
                    <a:pt x="280" y="1199"/>
                    <a:pt x="419" y="1199"/>
                  </a:cubicBezTo>
                  <a:cubicBezTo>
                    <a:pt x="440" y="1199"/>
                    <a:pt x="461" y="1196"/>
                    <a:pt x="482" y="1189"/>
                  </a:cubicBezTo>
                  <a:lnTo>
                    <a:pt x="1553" y="814"/>
                  </a:lnTo>
                  <a:cubicBezTo>
                    <a:pt x="1660" y="761"/>
                    <a:pt x="1713" y="547"/>
                    <a:pt x="1660" y="332"/>
                  </a:cubicBezTo>
                  <a:cubicBezTo>
                    <a:pt x="1613" y="147"/>
                    <a:pt x="1486" y="1"/>
                    <a:pt x="1348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1"/>
            <p:cNvSpPr/>
            <p:nvPr/>
          </p:nvSpPr>
          <p:spPr>
            <a:xfrm>
              <a:off x="4236931" y="2001992"/>
              <a:ext cx="52354" cy="45770"/>
            </a:xfrm>
            <a:custGeom>
              <a:avLst/>
              <a:gdLst/>
              <a:ahLst/>
              <a:cxnLst/>
              <a:rect l="l" t="t" r="r" b="b"/>
              <a:pathLst>
                <a:path w="1821" h="1592" extrusionOk="0">
                  <a:moveTo>
                    <a:pt x="1243" y="1"/>
                  </a:moveTo>
                  <a:cubicBezTo>
                    <a:pt x="1221" y="1"/>
                    <a:pt x="1199" y="4"/>
                    <a:pt x="1178" y="11"/>
                  </a:cubicBezTo>
                  <a:lnTo>
                    <a:pt x="161" y="439"/>
                  </a:lnTo>
                  <a:cubicBezTo>
                    <a:pt x="1" y="493"/>
                    <a:pt x="1" y="814"/>
                    <a:pt x="161" y="1135"/>
                  </a:cubicBezTo>
                  <a:cubicBezTo>
                    <a:pt x="294" y="1400"/>
                    <a:pt x="498" y="1591"/>
                    <a:pt x="656" y="1591"/>
                  </a:cubicBezTo>
                  <a:cubicBezTo>
                    <a:pt x="690" y="1591"/>
                    <a:pt x="722" y="1582"/>
                    <a:pt x="750" y="1563"/>
                  </a:cubicBezTo>
                  <a:lnTo>
                    <a:pt x="1714" y="975"/>
                  </a:lnTo>
                  <a:cubicBezTo>
                    <a:pt x="1821" y="921"/>
                    <a:pt x="1821" y="653"/>
                    <a:pt x="1660" y="386"/>
                  </a:cubicBezTo>
                  <a:cubicBezTo>
                    <a:pt x="1567" y="153"/>
                    <a:pt x="1393" y="1"/>
                    <a:pt x="1243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1"/>
            <p:cNvSpPr/>
            <p:nvPr/>
          </p:nvSpPr>
          <p:spPr>
            <a:xfrm>
              <a:off x="4263094" y="2040719"/>
              <a:ext cx="46201" cy="43844"/>
            </a:xfrm>
            <a:custGeom>
              <a:avLst/>
              <a:gdLst/>
              <a:ahLst/>
              <a:cxnLst/>
              <a:rect l="l" t="t" r="r" b="b"/>
              <a:pathLst>
                <a:path w="1607" h="1525" extrusionOk="0">
                  <a:moveTo>
                    <a:pt x="1189" y="0"/>
                  </a:moveTo>
                  <a:cubicBezTo>
                    <a:pt x="1132" y="0"/>
                    <a:pt x="1075" y="18"/>
                    <a:pt x="1018" y="56"/>
                  </a:cubicBezTo>
                  <a:lnTo>
                    <a:pt x="161" y="698"/>
                  </a:lnTo>
                  <a:cubicBezTo>
                    <a:pt x="1" y="805"/>
                    <a:pt x="54" y="1073"/>
                    <a:pt x="268" y="1287"/>
                  </a:cubicBezTo>
                  <a:cubicBezTo>
                    <a:pt x="411" y="1430"/>
                    <a:pt x="602" y="1525"/>
                    <a:pt x="728" y="1525"/>
                  </a:cubicBezTo>
                  <a:cubicBezTo>
                    <a:pt x="792" y="1525"/>
                    <a:pt x="839" y="1501"/>
                    <a:pt x="857" y="1448"/>
                  </a:cubicBezTo>
                  <a:lnTo>
                    <a:pt x="1553" y="538"/>
                  </a:lnTo>
                  <a:cubicBezTo>
                    <a:pt x="1607" y="431"/>
                    <a:pt x="1607" y="270"/>
                    <a:pt x="1500" y="163"/>
                  </a:cubicBezTo>
                  <a:cubicBezTo>
                    <a:pt x="1396" y="59"/>
                    <a:pt x="1292" y="0"/>
                    <a:pt x="1189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1"/>
            <p:cNvSpPr/>
            <p:nvPr/>
          </p:nvSpPr>
          <p:spPr>
            <a:xfrm>
              <a:off x="4167672" y="2045376"/>
              <a:ext cx="138546" cy="152404"/>
            </a:xfrm>
            <a:custGeom>
              <a:avLst/>
              <a:gdLst/>
              <a:ahLst/>
              <a:cxnLst/>
              <a:rect l="l" t="t" r="r" b="b"/>
              <a:pathLst>
                <a:path w="4819" h="5301" extrusionOk="0">
                  <a:moveTo>
                    <a:pt x="4765" y="1"/>
                  </a:moveTo>
                  <a:cubicBezTo>
                    <a:pt x="4069" y="54"/>
                    <a:pt x="3427" y="269"/>
                    <a:pt x="2892" y="536"/>
                  </a:cubicBezTo>
                  <a:cubicBezTo>
                    <a:pt x="2624" y="643"/>
                    <a:pt x="2356" y="804"/>
                    <a:pt x="2089" y="964"/>
                  </a:cubicBezTo>
                  <a:cubicBezTo>
                    <a:pt x="1821" y="1179"/>
                    <a:pt x="1553" y="1393"/>
                    <a:pt x="1339" y="1607"/>
                  </a:cubicBezTo>
                  <a:cubicBezTo>
                    <a:pt x="857" y="2142"/>
                    <a:pt x="536" y="2785"/>
                    <a:pt x="376" y="3373"/>
                  </a:cubicBezTo>
                  <a:cubicBezTo>
                    <a:pt x="161" y="3962"/>
                    <a:pt x="108" y="4498"/>
                    <a:pt x="1" y="5033"/>
                  </a:cubicBezTo>
                  <a:lnTo>
                    <a:pt x="1393" y="5301"/>
                  </a:lnTo>
                  <a:cubicBezTo>
                    <a:pt x="1607" y="4230"/>
                    <a:pt x="1767" y="3213"/>
                    <a:pt x="2356" y="2570"/>
                  </a:cubicBezTo>
                  <a:cubicBezTo>
                    <a:pt x="2517" y="2463"/>
                    <a:pt x="2677" y="2303"/>
                    <a:pt x="2892" y="2196"/>
                  </a:cubicBezTo>
                  <a:cubicBezTo>
                    <a:pt x="3106" y="2035"/>
                    <a:pt x="3320" y="1928"/>
                    <a:pt x="3534" y="1821"/>
                  </a:cubicBezTo>
                  <a:cubicBezTo>
                    <a:pt x="3962" y="1607"/>
                    <a:pt x="4390" y="1446"/>
                    <a:pt x="4819" y="1446"/>
                  </a:cubicBezTo>
                  <a:lnTo>
                    <a:pt x="4765" y="1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1"/>
            <p:cNvSpPr/>
            <p:nvPr/>
          </p:nvSpPr>
          <p:spPr>
            <a:xfrm>
              <a:off x="4167673" y="2045376"/>
              <a:ext cx="137022" cy="144699"/>
            </a:xfrm>
            <a:custGeom>
              <a:avLst/>
              <a:gdLst/>
              <a:ahLst/>
              <a:cxnLst/>
              <a:rect l="l" t="t" r="r" b="b"/>
              <a:pathLst>
                <a:path w="4766" h="5033" fill="none" extrusionOk="0">
                  <a:moveTo>
                    <a:pt x="4765" y="1"/>
                  </a:moveTo>
                  <a:cubicBezTo>
                    <a:pt x="4069" y="54"/>
                    <a:pt x="3427" y="269"/>
                    <a:pt x="2892" y="536"/>
                  </a:cubicBezTo>
                  <a:cubicBezTo>
                    <a:pt x="2624" y="643"/>
                    <a:pt x="2356" y="804"/>
                    <a:pt x="2089" y="964"/>
                  </a:cubicBezTo>
                  <a:cubicBezTo>
                    <a:pt x="1821" y="1179"/>
                    <a:pt x="1553" y="1393"/>
                    <a:pt x="1339" y="1607"/>
                  </a:cubicBezTo>
                  <a:cubicBezTo>
                    <a:pt x="857" y="2142"/>
                    <a:pt x="536" y="2785"/>
                    <a:pt x="376" y="3373"/>
                  </a:cubicBezTo>
                  <a:cubicBezTo>
                    <a:pt x="161" y="3962"/>
                    <a:pt x="108" y="4498"/>
                    <a:pt x="1" y="5033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1"/>
            <p:cNvSpPr/>
            <p:nvPr/>
          </p:nvSpPr>
          <p:spPr>
            <a:xfrm>
              <a:off x="4207693" y="2086949"/>
              <a:ext cx="98526" cy="110831"/>
            </a:xfrm>
            <a:custGeom>
              <a:avLst/>
              <a:gdLst/>
              <a:ahLst/>
              <a:cxnLst/>
              <a:rect l="l" t="t" r="r" b="b"/>
              <a:pathLst>
                <a:path w="3427" h="3855" fill="none" extrusionOk="0">
                  <a:moveTo>
                    <a:pt x="1" y="3855"/>
                  </a:moveTo>
                  <a:cubicBezTo>
                    <a:pt x="215" y="2784"/>
                    <a:pt x="375" y="1767"/>
                    <a:pt x="964" y="1124"/>
                  </a:cubicBezTo>
                  <a:cubicBezTo>
                    <a:pt x="1125" y="1017"/>
                    <a:pt x="1285" y="857"/>
                    <a:pt x="1500" y="750"/>
                  </a:cubicBezTo>
                  <a:cubicBezTo>
                    <a:pt x="1714" y="589"/>
                    <a:pt x="1928" y="482"/>
                    <a:pt x="2142" y="375"/>
                  </a:cubicBezTo>
                  <a:cubicBezTo>
                    <a:pt x="2570" y="161"/>
                    <a:pt x="2998" y="0"/>
                    <a:pt x="3427" y="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1"/>
            <p:cNvSpPr/>
            <p:nvPr/>
          </p:nvSpPr>
          <p:spPr>
            <a:xfrm>
              <a:off x="4167672" y="2163596"/>
              <a:ext cx="49278" cy="24955"/>
            </a:xfrm>
            <a:custGeom>
              <a:avLst/>
              <a:gdLst/>
              <a:ahLst/>
              <a:cxnLst/>
              <a:rect l="l" t="t" r="r" b="b"/>
              <a:pathLst>
                <a:path w="1714" h="868" extrusionOk="0">
                  <a:moveTo>
                    <a:pt x="311" y="0"/>
                  </a:moveTo>
                  <a:cubicBezTo>
                    <a:pt x="175" y="0"/>
                    <a:pt x="54" y="139"/>
                    <a:pt x="54" y="278"/>
                  </a:cubicBezTo>
                  <a:cubicBezTo>
                    <a:pt x="1" y="493"/>
                    <a:pt x="108" y="653"/>
                    <a:pt x="269" y="653"/>
                  </a:cubicBezTo>
                  <a:lnTo>
                    <a:pt x="1339" y="867"/>
                  </a:lnTo>
                  <a:cubicBezTo>
                    <a:pt x="1500" y="867"/>
                    <a:pt x="1660" y="760"/>
                    <a:pt x="1660" y="600"/>
                  </a:cubicBezTo>
                  <a:cubicBezTo>
                    <a:pt x="1714" y="439"/>
                    <a:pt x="1607" y="278"/>
                    <a:pt x="1446" y="278"/>
                  </a:cubicBezTo>
                  <a:lnTo>
                    <a:pt x="376" y="11"/>
                  </a:lnTo>
                  <a:cubicBezTo>
                    <a:pt x="354" y="4"/>
                    <a:pt x="333" y="0"/>
                    <a:pt x="311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1"/>
            <p:cNvSpPr/>
            <p:nvPr/>
          </p:nvSpPr>
          <p:spPr>
            <a:xfrm>
              <a:off x="4175377" y="2129642"/>
              <a:ext cx="49278" cy="28520"/>
            </a:xfrm>
            <a:custGeom>
              <a:avLst/>
              <a:gdLst/>
              <a:ahLst/>
              <a:cxnLst/>
              <a:rect l="l" t="t" r="r" b="b"/>
              <a:pathLst>
                <a:path w="1714" h="992" extrusionOk="0">
                  <a:moveTo>
                    <a:pt x="400" y="1"/>
                  </a:moveTo>
                  <a:cubicBezTo>
                    <a:pt x="268" y="1"/>
                    <a:pt x="143" y="104"/>
                    <a:pt x="54" y="282"/>
                  </a:cubicBezTo>
                  <a:cubicBezTo>
                    <a:pt x="1" y="442"/>
                    <a:pt x="108" y="657"/>
                    <a:pt x="215" y="657"/>
                  </a:cubicBezTo>
                  <a:lnTo>
                    <a:pt x="1339" y="978"/>
                  </a:lnTo>
                  <a:cubicBezTo>
                    <a:pt x="1358" y="987"/>
                    <a:pt x="1378" y="992"/>
                    <a:pt x="1400" y="992"/>
                  </a:cubicBezTo>
                  <a:cubicBezTo>
                    <a:pt x="1499" y="992"/>
                    <a:pt x="1616" y="896"/>
                    <a:pt x="1660" y="764"/>
                  </a:cubicBezTo>
                  <a:cubicBezTo>
                    <a:pt x="1714" y="657"/>
                    <a:pt x="1660" y="496"/>
                    <a:pt x="1499" y="442"/>
                  </a:cubicBezTo>
                  <a:lnTo>
                    <a:pt x="482" y="14"/>
                  </a:lnTo>
                  <a:cubicBezTo>
                    <a:pt x="455" y="5"/>
                    <a:pt x="427" y="1"/>
                    <a:pt x="400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1"/>
            <p:cNvSpPr/>
            <p:nvPr/>
          </p:nvSpPr>
          <p:spPr>
            <a:xfrm>
              <a:off x="4189235" y="2091923"/>
              <a:ext cx="49278" cy="43154"/>
            </a:xfrm>
            <a:custGeom>
              <a:avLst/>
              <a:gdLst/>
              <a:ahLst/>
              <a:cxnLst/>
              <a:rect l="l" t="t" r="r" b="b"/>
              <a:pathLst>
                <a:path w="1714" h="1501" extrusionOk="0">
                  <a:moveTo>
                    <a:pt x="692" y="0"/>
                  </a:moveTo>
                  <a:cubicBezTo>
                    <a:pt x="561" y="0"/>
                    <a:pt x="373" y="111"/>
                    <a:pt x="214" y="309"/>
                  </a:cubicBezTo>
                  <a:cubicBezTo>
                    <a:pt x="0" y="577"/>
                    <a:pt x="0" y="898"/>
                    <a:pt x="161" y="951"/>
                  </a:cubicBezTo>
                  <a:lnTo>
                    <a:pt x="1124" y="1487"/>
                  </a:lnTo>
                  <a:cubicBezTo>
                    <a:pt x="1154" y="1497"/>
                    <a:pt x="1183" y="1501"/>
                    <a:pt x="1213" y="1501"/>
                  </a:cubicBezTo>
                  <a:cubicBezTo>
                    <a:pt x="1342" y="1501"/>
                    <a:pt x="1465" y="1414"/>
                    <a:pt x="1553" y="1326"/>
                  </a:cubicBezTo>
                  <a:cubicBezTo>
                    <a:pt x="1660" y="1166"/>
                    <a:pt x="1713" y="951"/>
                    <a:pt x="1606" y="844"/>
                  </a:cubicBezTo>
                  <a:lnTo>
                    <a:pt x="803" y="41"/>
                  </a:lnTo>
                  <a:cubicBezTo>
                    <a:pt x="776" y="14"/>
                    <a:pt x="737" y="0"/>
                    <a:pt x="692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1"/>
            <p:cNvSpPr/>
            <p:nvPr/>
          </p:nvSpPr>
          <p:spPr>
            <a:xfrm>
              <a:off x="4218474" y="2070935"/>
              <a:ext cx="38496" cy="43211"/>
            </a:xfrm>
            <a:custGeom>
              <a:avLst/>
              <a:gdLst/>
              <a:ahLst/>
              <a:cxnLst/>
              <a:rect l="l" t="t" r="r" b="b"/>
              <a:pathLst>
                <a:path w="1339" h="1503" extrusionOk="0">
                  <a:moveTo>
                    <a:pt x="480" y="1"/>
                  </a:moveTo>
                  <a:cubicBezTo>
                    <a:pt x="412" y="1"/>
                    <a:pt x="340" y="27"/>
                    <a:pt x="268" y="75"/>
                  </a:cubicBezTo>
                  <a:cubicBezTo>
                    <a:pt x="54" y="183"/>
                    <a:pt x="0" y="397"/>
                    <a:pt x="107" y="504"/>
                  </a:cubicBezTo>
                  <a:lnTo>
                    <a:pt x="803" y="1414"/>
                  </a:lnTo>
                  <a:cubicBezTo>
                    <a:pt x="866" y="1476"/>
                    <a:pt x="947" y="1502"/>
                    <a:pt x="1025" y="1502"/>
                  </a:cubicBezTo>
                  <a:cubicBezTo>
                    <a:pt x="1080" y="1502"/>
                    <a:pt x="1134" y="1489"/>
                    <a:pt x="1178" y="1467"/>
                  </a:cubicBezTo>
                  <a:cubicBezTo>
                    <a:pt x="1285" y="1360"/>
                    <a:pt x="1339" y="1200"/>
                    <a:pt x="1285" y="1093"/>
                  </a:cubicBezTo>
                  <a:lnTo>
                    <a:pt x="696" y="129"/>
                  </a:lnTo>
                  <a:cubicBezTo>
                    <a:pt x="637" y="41"/>
                    <a:pt x="562" y="1"/>
                    <a:pt x="480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1"/>
            <p:cNvSpPr/>
            <p:nvPr/>
          </p:nvSpPr>
          <p:spPr>
            <a:xfrm>
              <a:off x="4246160" y="2053024"/>
              <a:ext cx="38525" cy="47179"/>
            </a:xfrm>
            <a:custGeom>
              <a:avLst/>
              <a:gdLst/>
              <a:ahLst/>
              <a:cxnLst/>
              <a:rect l="l" t="t" r="r" b="b"/>
              <a:pathLst>
                <a:path w="1340" h="1641" extrusionOk="0">
                  <a:moveTo>
                    <a:pt x="651" y="0"/>
                  </a:moveTo>
                  <a:cubicBezTo>
                    <a:pt x="565" y="0"/>
                    <a:pt x="470" y="18"/>
                    <a:pt x="376" y="56"/>
                  </a:cubicBezTo>
                  <a:cubicBezTo>
                    <a:pt x="162" y="217"/>
                    <a:pt x="1" y="431"/>
                    <a:pt x="54" y="538"/>
                  </a:cubicBezTo>
                  <a:lnTo>
                    <a:pt x="590" y="1501"/>
                  </a:lnTo>
                  <a:cubicBezTo>
                    <a:pt x="658" y="1603"/>
                    <a:pt x="769" y="1641"/>
                    <a:pt x="882" y="1641"/>
                  </a:cubicBezTo>
                  <a:cubicBezTo>
                    <a:pt x="947" y="1641"/>
                    <a:pt x="1013" y="1628"/>
                    <a:pt x="1072" y="1609"/>
                  </a:cubicBezTo>
                  <a:cubicBezTo>
                    <a:pt x="1232" y="1501"/>
                    <a:pt x="1339" y="1341"/>
                    <a:pt x="1339" y="1234"/>
                  </a:cubicBezTo>
                  <a:lnTo>
                    <a:pt x="965" y="163"/>
                  </a:lnTo>
                  <a:cubicBezTo>
                    <a:pt x="930" y="59"/>
                    <a:pt x="806" y="0"/>
                    <a:pt x="651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1"/>
            <p:cNvSpPr/>
            <p:nvPr/>
          </p:nvSpPr>
          <p:spPr>
            <a:xfrm>
              <a:off x="4284656" y="2045003"/>
              <a:ext cx="23115" cy="46978"/>
            </a:xfrm>
            <a:custGeom>
              <a:avLst/>
              <a:gdLst/>
              <a:ahLst/>
              <a:cxnLst/>
              <a:rect l="l" t="t" r="r" b="b"/>
              <a:pathLst>
                <a:path w="804" h="1634" extrusionOk="0">
                  <a:moveTo>
                    <a:pt x="488" y="0"/>
                  </a:moveTo>
                  <a:cubicBezTo>
                    <a:pt x="451" y="0"/>
                    <a:pt x="413" y="4"/>
                    <a:pt x="375" y="14"/>
                  </a:cubicBezTo>
                  <a:cubicBezTo>
                    <a:pt x="161" y="14"/>
                    <a:pt x="0" y="175"/>
                    <a:pt x="54" y="335"/>
                  </a:cubicBezTo>
                  <a:lnTo>
                    <a:pt x="268" y="1406"/>
                  </a:lnTo>
                  <a:cubicBezTo>
                    <a:pt x="312" y="1538"/>
                    <a:pt x="392" y="1634"/>
                    <a:pt x="509" y="1634"/>
                  </a:cubicBezTo>
                  <a:cubicBezTo>
                    <a:pt x="534" y="1634"/>
                    <a:pt x="561" y="1629"/>
                    <a:pt x="589" y="1620"/>
                  </a:cubicBezTo>
                  <a:cubicBezTo>
                    <a:pt x="696" y="1620"/>
                    <a:pt x="803" y="1513"/>
                    <a:pt x="803" y="1352"/>
                  </a:cubicBezTo>
                  <a:lnTo>
                    <a:pt x="803" y="228"/>
                  </a:lnTo>
                  <a:cubicBezTo>
                    <a:pt x="803" y="96"/>
                    <a:pt x="658" y="0"/>
                    <a:pt x="488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1"/>
            <p:cNvSpPr/>
            <p:nvPr/>
          </p:nvSpPr>
          <p:spPr>
            <a:xfrm>
              <a:off x="4127681" y="1695633"/>
              <a:ext cx="135441" cy="135872"/>
            </a:xfrm>
            <a:custGeom>
              <a:avLst/>
              <a:gdLst/>
              <a:ahLst/>
              <a:cxnLst/>
              <a:rect l="l" t="t" r="r" b="b"/>
              <a:pathLst>
                <a:path w="4711" h="4726" extrusionOk="0">
                  <a:moveTo>
                    <a:pt x="705" y="1"/>
                  </a:moveTo>
                  <a:cubicBezTo>
                    <a:pt x="464" y="1"/>
                    <a:pt x="228" y="26"/>
                    <a:pt x="0" y="68"/>
                  </a:cubicBezTo>
                  <a:lnTo>
                    <a:pt x="161" y="1031"/>
                  </a:lnTo>
                  <a:cubicBezTo>
                    <a:pt x="314" y="1004"/>
                    <a:pt x="467" y="991"/>
                    <a:pt x="618" y="991"/>
                  </a:cubicBezTo>
                  <a:cubicBezTo>
                    <a:pt x="1368" y="991"/>
                    <a:pt x="2080" y="1318"/>
                    <a:pt x="2570" y="1941"/>
                  </a:cubicBezTo>
                  <a:cubicBezTo>
                    <a:pt x="3158" y="2691"/>
                    <a:pt x="3480" y="3708"/>
                    <a:pt x="3694" y="4725"/>
                  </a:cubicBezTo>
                  <a:lnTo>
                    <a:pt x="4711" y="4511"/>
                  </a:lnTo>
                  <a:cubicBezTo>
                    <a:pt x="4443" y="3440"/>
                    <a:pt x="4122" y="2316"/>
                    <a:pt x="3373" y="1353"/>
                  </a:cubicBezTo>
                  <a:cubicBezTo>
                    <a:pt x="2998" y="871"/>
                    <a:pt x="2462" y="443"/>
                    <a:pt x="1874" y="228"/>
                  </a:cubicBezTo>
                  <a:cubicBezTo>
                    <a:pt x="1480" y="65"/>
                    <a:pt x="1087" y="1"/>
                    <a:pt x="705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1"/>
            <p:cNvSpPr/>
            <p:nvPr/>
          </p:nvSpPr>
          <p:spPr>
            <a:xfrm>
              <a:off x="4127681" y="1694483"/>
              <a:ext cx="135441" cy="130841"/>
            </a:xfrm>
            <a:custGeom>
              <a:avLst/>
              <a:gdLst/>
              <a:ahLst/>
              <a:cxnLst/>
              <a:rect l="l" t="t" r="r" b="b"/>
              <a:pathLst>
                <a:path w="4711" h="4551" fill="none" extrusionOk="0">
                  <a:moveTo>
                    <a:pt x="4711" y="4551"/>
                  </a:moveTo>
                  <a:cubicBezTo>
                    <a:pt x="4443" y="3480"/>
                    <a:pt x="4122" y="2356"/>
                    <a:pt x="3373" y="1393"/>
                  </a:cubicBezTo>
                  <a:cubicBezTo>
                    <a:pt x="2998" y="911"/>
                    <a:pt x="2462" y="483"/>
                    <a:pt x="1874" y="268"/>
                  </a:cubicBezTo>
                  <a:cubicBezTo>
                    <a:pt x="1231" y="1"/>
                    <a:pt x="589" y="1"/>
                    <a:pt x="0" y="108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1"/>
            <p:cNvSpPr/>
            <p:nvPr/>
          </p:nvSpPr>
          <p:spPr>
            <a:xfrm>
              <a:off x="4132281" y="1720645"/>
              <a:ext cx="101603" cy="110860"/>
            </a:xfrm>
            <a:custGeom>
              <a:avLst/>
              <a:gdLst/>
              <a:ahLst/>
              <a:cxnLst/>
              <a:rect l="l" t="t" r="r" b="b"/>
              <a:pathLst>
                <a:path w="3534" h="3856" fill="none" extrusionOk="0">
                  <a:moveTo>
                    <a:pt x="1" y="161"/>
                  </a:moveTo>
                  <a:cubicBezTo>
                    <a:pt x="911" y="1"/>
                    <a:pt x="1821" y="322"/>
                    <a:pt x="2410" y="1071"/>
                  </a:cubicBezTo>
                  <a:cubicBezTo>
                    <a:pt x="2998" y="1821"/>
                    <a:pt x="3320" y="2838"/>
                    <a:pt x="3534" y="3855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1"/>
            <p:cNvSpPr/>
            <p:nvPr/>
          </p:nvSpPr>
          <p:spPr>
            <a:xfrm>
              <a:off x="4136910" y="1694483"/>
              <a:ext cx="21563" cy="33896"/>
            </a:xfrm>
            <a:custGeom>
              <a:avLst/>
              <a:gdLst/>
              <a:ahLst/>
              <a:cxnLst/>
              <a:rect l="l" t="t" r="r" b="b"/>
              <a:pathLst>
                <a:path w="750" h="1179" extrusionOk="0">
                  <a:moveTo>
                    <a:pt x="375" y="1"/>
                  </a:moveTo>
                  <a:cubicBezTo>
                    <a:pt x="161" y="1"/>
                    <a:pt x="0" y="108"/>
                    <a:pt x="54" y="215"/>
                  </a:cubicBezTo>
                  <a:lnTo>
                    <a:pt x="107" y="964"/>
                  </a:lnTo>
                  <a:cubicBezTo>
                    <a:pt x="107" y="1071"/>
                    <a:pt x="214" y="1179"/>
                    <a:pt x="375" y="1179"/>
                  </a:cubicBezTo>
                  <a:cubicBezTo>
                    <a:pt x="482" y="1179"/>
                    <a:pt x="643" y="1071"/>
                    <a:pt x="643" y="964"/>
                  </a:cubicBezTo>
                  <a:lnTo>
                    <a:pt x="750" y="215"/>
                  </a:lnTo>
                  <a:cubicBezTo>
                    <a:pt x="750" y="108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1"/>
            <p:cNvSpPr/>
            <p:nvPr/>
          </p:nvSpPr>
          <p:spPr>
            <a:xfrm>
              <a:off x="4166149" y="1700520"/>
              <a:ext cx="27715" cy="33494"/>
            </a:xfrm>
            <a:custGeom>
              <a:avLst/>
              <a:gdLst/>
              <a:ahLst/>
              <a:cxnLst/>
              <a:rect l="l" t="t" r="r" b="b"/>
              <a:pathLst>
                <a:path w="964" h="1165" extrusionOk="0">
                  <a:moveTo>
                    <a:pt x="450" y="0"/>
                  </a:moveTo>
                  <a:cubicBezTo>
                    <a:pt x="350" y="0"/>
                    <a:pt x="268" y="46"/>
                    <a:pt x="268" y="112"/>
                  </a:cubicBezTo>
                  <a:lnTo>
                    <a:pt x="54" y="861"/>
                  </a:lnTo>
                  <a:cubicBezTo>
                    <a:pt x="0" y="969"/>
                    <a:pt x="54" y="1076"/>
                    <a:pt x="214" y="1129"/>
                  </a:cubicBezTo>
                  <a:cubicBezTo>
                    <a:pt x="259" y="1151"/>
                    <a:pt x="312" y="1164"/>
                    <a:pt x="364" y="1164"/>
                  </a:cubicBezTo>
                  <a:cubicBezTo>
                    <a:pt x="436" y="1164"/>
                    <a:pt x="504" y="1138"/>
                    <a:pt x="536" y="1076"/>
                  </a:cubicBezTo>
                  <a:lnTo>
                    <a:pt x="910" y="380"/>
                  </a:lnTo>
                  <a:cubicBezTo>
                    <a:pt x="964" y="326"/>
                    <a:pt x="857" y="166"/>
                    <a:pt x="643" y="58"/>
                  </a:cubicBezTo>
                  <a:cubicBezTo>
                    <a:pt x="581" y="18"/>
                    <a:pt x="512" y="0"/>
                    <a:pt x="45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1"/>
            <p:cNvSpPr/>
            <p:nvPr/>
          </p:nvSpPr>
          <p:spPr>
            <a:xfrm>
              <a:off x="4186159" y="1717022"/>
              <a:ext cx="38496" cy="36397"/>
            </a:xfrm>
            <a:custGeom>
              <a:avLst/>
              <a:gdLst/>
              <a:ahLst/>
              <a:cxnLst/>
              <a:rect l="l" t="t" r="r" b="b"/>
              <a:pathLst>
                <a:path w="1339" h="1266" extrusionOk="0">
                  <a:moveTo>
                    <a:pt x="606" y="0"/>
                  </a:moveTo>
                  <a:cubicBezTo>
                    <a:pt x="573" y="0"/>
                    <a:pt x="548" y="7"/>
                    <a:pt x="536" y="20"/>
                  </a:cubicBezTo>
                  <a:lnTo>
                    <a:pt x="54" y="662"/>
                  </a:lnTo>
                  <a:cubicBezTo>
                    <a:pt x="0" y="769"/>
                    <a:pt x="107" y="930"/>
                    <a:pt x="214" y="1090"/>
                  </a:cubicBezTo>
                  <a:cubicBezTo>
                    <a:pt x="345" y="1178"/>
                    <a:pt x="477" y="1265"/>
                    <a:pt x="579" y="1265"/>
                  </a:cubicBezTo>
                  <a:cubicBezTo>
                    <a:pt x="602" y="1265"/>
                    <a:pt x="623" y="1261"/>
                    <a:pt x="643" y="1251"/>
                  </a:cubicBezTo>
                  <a:lnTo>
                    <a:pt x="1285" y="769"/>
                  </a:lnTo>
                  <a:cubicBezTo>
                    <a:pt x="1339" y="716"/>
                    <a:pt x="1285" y="448"/>
                    <a:pt x="1071" y="234"/>
                  </a:cubicBezTo>
                  <a:cubicBezTo>
                    <a:pt x="907" y="70"/>
                    <a:pt x="712" y="0"/>
                    <a:pt x="60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1"/>
            <p:cNvSpPr/>
            <p:nvPr/>
          </p:nvSpPr>
          <p:spPr>
            <a:xfrm>
              <a:off x="4206169" y="1747785"/>
              <a:ext cx="35420" cy="27341"/>
            </a:xfrm>
            <a:custGeom>
              <a:avLst/>
              <a:gdLst/>
              <a:ahLst/>
              <a:cxnLst/>
              <a:rect l="l" t="t" r="r" b="b"/>
              <a:pathLst>
                <a:path w="1232" h="951" extrusionOk="0">
                  <a:moveTo>
                    <a:pt x="838" y="0"/>
                  </a:moveTo>
                  <a:cubicBezTo>
                    <a:pt x="806" y="0"/>
                    <a:pt x="776" y="7"/>
                    <a:pt x="750" y="20"/>
                  </a:cubicBezTo>
                  <a:lnTo>
                    <a:pt x="107" y="449"/>
                  </a:lnTo>
                  <a:cubicBezTo>
                    <a:pt x="0" y="502"/>
                    <a:pt x="0" y="663"/>
                    <a:pt x="107" y="770"/>
                  </a:cubicBezTo>
                  <a:cubicBezTo>
                    <a:pt x="147" y="890"/>
                    <a:pt x="248" y="951"/>
                    <a:pt x="318" y="951"/>
                  </a:cubicBezTo>
                  <a:cubicBezTo>
                    <a:pt x="341" y="951"/>
                    <a:pt x="361" y="944"/>
                    <a:pt x="375" y="930"/>
                  </a:cubicBezTo>
                  <a:lnTo>
                    <a:pt x="1124" y="609"/>
                  </a:lnTo>
                  <a:cubicBezTo>
                    <a:pt x="1178" y="556"/>
                    <a:pt x="1231" y="395"/>
                    <a:pt x="1124" y="181"/>
                  </a:cubicBezTo>
                  <a:cubicBezTo>
                    <a:pt x="1044" y="61"/>
                    <a:pt x="934" y="0"/>
                    <a:pt x="83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1"/>
            <p:cNvSpPr/>
            <p:nvPr/>
          </p:nvSpPr>
          <p:spPr>
            <a:xfrm>
              <a:off x="4218474" y="1774522"/>
              <a:ext cx="36972" cy="31108"/>
            </a:xfrm>
            <a:custGeom>
              <a:avLst/>
              <a:gdLst/>
              <a:ahLst/>
              <a:cxnLst/>
              <a:rect l="l" t="t" r="r" b="b"/>
              <a:pathLst>
                <a:path w="1286" h="1082" extrusionOk="0">
                  <a:moveTo>
                    <a:pt x="857" y="0"/>
                  </a:moveTo>
                  <a:lnTo>
                    <a:pt x="107" y="322"/>
                  </a:lnTo>
                  <a:cubicBezTo>
                    <a:pt x="0" y="375"/>
                    <a:pt x="0" y="589"/>
                    <a:pt x="54" y="750"/>
                  </a:cubicBezTo>
                  <a:cubicBezTo>
                    <a:pt x="147" y="936"/>
                    <a:pt x="240" y="1081"/>
                    <a:pt x="333" y="1081"/>
                  </a:cubicBezTo>
                  <a:cubicBezTo>
                    <a:pt x="347" y="1081"/>
                    <a:pt x="361" y="1078"/>
                    <a:pt x="375" y="1071"/>
                  </a:cubicBezTo>
                  <a:lnTo>
                    <a:pt x="1125" y="857"/>
                  </a:lnTo>
                  <a:cubicBezTo>
                    <a:pt x="1232" y="857"/>
                    <a:pt x="1285" y="589"/>
                    <a:pt x="1178" y="375"/>
                  </a:cubicBezTo>
                  <a:cubicBezTo>
                    <a:pt x="1071" y="161"/>
                    <a:pt x="910" y="0"/>
                    <a:pt x="85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1"/>
            <p:cNvSpPr/>
            <p:nvPr/>
          </p:nvSpPr>
          <p:spPr>
            <a:xfrm>
              <a:off x="4227703" y="1809914"/>
              <a:ext cx="35420" cy="23115"/>
            </a:xfrm>
            <a:custGeom>
              <a:avLst/>
              <a:gdLst/>
              <a:ahLst/>
              <a:cxnLst/>
              <a:rect l="l" t="t" r="r" b="b"/>
              <a:pathLst>
                <a:path w="1232" h="804" extrusionOk="0">
                  <a:moveTo>
                    <a:pt x="911" y="1"/>
                  </a:moveTo>
                  <a:lnTo>
                    <a:pt x="161" y="215"/>
                  </a:lnTo>
                  <a:cubicBezTo>
                    <a:pt x="54" y="215"/>
                    <a:pt x="1" y="375"/>
                    <a:pt x="54" y="536"/>
                  </a:cubicBezTo>
                  <a:cubicBezTo>
                    <a:pt x="108" y="697"/>
                    <a:pt x="215" y="804"/>
                    <a:pt x="322" y="804"/>
                  </a:cubicBezTo>
                  <a:lnTo>
                    <a:pt x="1071" y="643"/>
                  </a:lnTo>
                  <a:cubicBezTo>
                    <a:pt x="1178" y="589"/>
                    <a:pt x="1232" y="429"/>
                    <a:pt x="1178" y="268"/>
                  </a:cubicBezTo>
                  <a:cubicBezTo>
                    <a:pt x="1125" y="108"/>
                    <a:pt x="1018" y="1"/>
                    <a:pt x="911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1"/>
            <p:cNvSpPr/>
            <p:nvPr/>
          </p:nvSpPr>
          <p:spPr>
            <a:xfrm>
              <a:off x="4261570" y="1762103"/>
              <a:ext cx="160080" cy="89384"/>
            </a:xfrm>
            <a:custGeom>
              <a:avLst/>
              <a:gdLst/>
              <a:ahLst/>
              <a:cxnLst/>
              <a:rect l="l" t="t" r="r" b="b"/>
              <a:pathLst>
                <a:path w="5568" h="3109" extrusionOk="0">
                  <a:moveTo>
                    <a:pt x="4935" y="1"/>
                  </a:moveTo>
                  <a:cubicBezTo>
                    <a:pt x="4020" y="1"/>
                    <a:pt x="3206" y="350"/>
                    <a:pt x="2463" y="700"/>
                  </a:cubicBezTo>
                  <a:cubicBezTo>
                    <a:pt x="1553" y="1128"/>
                    <a:pt x="750" y="1717"/>
                    <a:pt x="0" y="2306"/>
                  </a:cubicBezTo>
                  <a:lnTo>
                    <a:pt x="589" y="3109"/>
                  </a:lnTo>
                  <a:cubicBezTo>
                    <a:pt x="1339" y="2520"/>
                    <a:pt x="2088" y="1985"/>
                    <a:pt x="2944" y="1557"/>
                  </a:cubicBezTo>
                  <a:cubicBezTo>
                    <a:pt x="3584" y="1258"/>
                    <a:pt x="4259" y="1027"/>
                    <a:pt x="4885" y="1027"/>
                  </a:cubicBezTo>
                  <a:cubicBezTo>
                    <a:pt x="5045" y="1027"/>
                    <a:pt x="5201" y="1042"/>
                    <a:pt x="5353" y="1075"/>
                  </a:cubicBezTo>
                  <a:lnTo>
                    <a:pt x="5568" y="58"/>
                  </a:lnTo>
                  <a:cubicBezTo>
                    <a:pt x="5351" y="18"/>
                    <a:pt x="5141" y="1"/>
                    <a:pt x="4935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1"/>
            <p:cNvSpPr/>
            <p:nvPr/>
          </p:nvSpPr>
          <p:spPr>
            <a:xfrm>
              <a:off x="4278504" y="1788380"/>
              <a:ext cx="136994" cy="63106"/>
            </a:xfrm>
            <a:custGeom>
              <a:avLst/>
              <a:gdLst/>
              <a:ahLst/>
              <a:cxnLst/>
              <a:rect l="l" t="t" r="r" b="b"/>
              <a:pathLst>
                <a:path w="4765" h="2195" fill="none" extrusionOk="0">
                  <a:moveTo>
                    <a:pt x="0" y="2195"/>
                  </a:moveTo>
                  <a:cubicBezTo>
                    <a:pt x="750" y="1606"/>
                    <a:pt x="1499" y="1071"/>
                    <a:pt x="2355" y="643"/>
                  </a:cubicBezTo>
                  <a:cubicBezTo>
                    <a:pt x="3158" y="268"/>
                    <a:pt x="4015" y="0"/>
                    <a:pt x="4764" y="16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1"/>
            <p:cNvSpPr/>
            <p:nvPr/>
          </p:nvSpPr>
          <p:spPr>
            <a:xfrm>
              <a:off x="4261570" y="1757589"/>
              <a:ext cx="160080" cy="70840"/>
            </a:xfrm>
            <a:custGeom>
              <a:avLst/>
              <a:gdLst/>
              <a:ahLst/>
              <a:cxnLst/>
              <a:rect l="l" t="t" r="r" b="b"/>
              <a:pathLst>
                <a:path w="5568" h="2464" fill="none" extrusionOk="0">
                  <a:moveTo>
                    <a:pt x="5568" y="215"/>
                  </a:moveTo>
                  <a:cubicBezTo>
                    <a:pt x="4390" y="1"/>
                    <a:pt x="3373" y="429"/>
                    <a:pt x="2463" y="857"/>
                  </a:cubicBezTo>
                  <a:cubicBezTo>
                    <a:pt x="1553" y="1285"/>
                    <a:pt x="750" y="1874"/>
                    <a:pt x="0" y="2463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1"/>
            <p:cNvSpPr/>
            <p:nvPr/>
          </p:nvSpPr>
          <p:spPr>
            <a:xfrm>
              <a:off x="4393906" y="1759141"/>
              <a:ext cx="18515" cy="33867"/>
            </a:xfrm>
            <a:custGeom>
              <a:avLst/>
              <a:gdLst/>
              <a:ahLst/>
              <a:cxnLst/>
              <a:rect l="l" t="t" r="r" b="b"/>
              <a:pathLst>
                <a:path w="644" h="1178" extrusionOk="0">
                  <a:moveTo>
                    <a:pt x="322" y="0"/>
                  </a:moveTo>
                  <a:cubicBezTo>
                    <a:pt x="108" y="0"/>
                    <a:pt x="1" y="107"/>
                    <a:pt x="1" y="214"/>
                  </a:cubicBezTo>
                  <a:lnTo>
                    <a:pt x="54" y="964"/>
                  </a:lnTo>
                  <a:cubicBezTo>
                    <a:pt x="54" y="1071"/>
                    <a:pt x="162" y="1178"/>
                    <a:pt x="322" y="1178"/>
                  </a:cubicBezTo>
                  <a:cubicBezTo>
                    <a:pt x="429" y="1178"/>
                    <a:pt x="536" y="1071"/>
                    <a:pt x="536" y="964"/>
                  </a:cubicBezTo>
                  <a:lnTo>
                    <a:pt x="643" y="214"/>
                  </a:lnTo>
                  <a:cubicBezTo>
                    <a:pt x="643" y="107"/>
                    <a:pt x="483" y="0"/>
                    <a:pt x="322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1"/>
            <p:cNvSpPr/>
            <p:nvPr/>
          </p:nvSpPr>
          <p:spPr>
            <a:xfrm>
              <a:off x="4361591" y="1763138"/>
              <a:ext cx="23115" cy="32947"/>
            </a:xfrm>
            <a:custGeom>
              <a:avLst/>
              <a:gdLst/>
              <a:ahLst/>
              <a:cxnLst/>
              <a:rect l="l" t="t" r="r" b="b"/>
              <a:pathLst>
                <a:path w="804" h="1146" extrusionOk="0">
                  <a:moveTo>
                    <a:pt x="427" y="1"/>
                  </a:moveTo>
                  <a:cubicBezTo>
                    <a:pt x="379" y="1"/>
                    <a:pt x="326" y="7"/>
                    <a:pt x="268" y="22"/>
                  </a:cubicBezTo>
                  <a:cubicBezTo>
                    <a:pt x="108" y="75"/>
                    <a:pt x="1" y="182"/>
                    <a:pt x="54" y="289"/>
                  </a:cubicBezTo>
                  <a:lnTo>
                    <a:pt x="268" y="1039"/>
                  </a:lnTo>
                  <a:cubicBezTo>
                    <a:pt x="322" y="1146"/>
                    <a:pt x="483" y="1146"/>
                    <a:pt x="590" y="1146"/>
                  </a:cubicBezTo>
                  <a:cubicBezTo>
                    <a:pt x="750" y="1092"/>
                    <a:pt x="804" y="985"/>
                    <a:pt x="804" y="878"/>
                  </a:cubicBezTo>
                  <a:lnTo>
                    <a:pt x="643" y="129"/>
                  </a:lnTo>
                  <a:cubicBezTo>
                    <a:pt x="643" y="50"/>
                    <a:pt x="557" y="1"/>
                    <a:pt x="42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1"/>
            <p:cNvSpPr/>
            <p:nvPr/>
          </p:nvSpPr>
          <p:spPr>
            <a:xfrm>
              <a:off x="4329276" y="1772222"/>
              <a:ext cx="33896" cy="34270"/>
            </a:xfrm>
            <a:custGeom>
              <a:avLst/>
              <a:gdLst/>
              <a:ahLst/>
              <a:cxnLst/>
              <a:rect l="l" t="t" r="r" b="b"/>
              <a:pathLst>
                <a:path w="1179" h="1192" extrusionOk="0">
                  <a:moveTo>
                    <a:pt x="697" y="0"/>
                  </a:moveTo>
                  <a:cubicBezTo>
                    <a:pt x="603" y="0"/>
                    <a:pt x="482" y="27"/>
                    <a:pt x="375" y="80"/>
                  </a:cubicBezTo>
                  <a:cubicBezTo>
                    <a:pt x="161" y="188"/>
                    <a:pt x="1" y="348"/>
                    <a:pt x="54" y="402"/>
                  </a:cubicBezTo>
                  <a:lnTo>
                    <a:pt x="429" y="1151"/>
                  </a:lnTo>
                  <a:cubicBezTo>
                    <a:pt x="456" y="1178"/>
                    <a:pt x="509" y="1191"/>
                    <a:pt x="583" y="1191"/>
                  </a:cubicBezTo>
                  <a:cubicBezTo>
                    <a:pt x="656" y="1191"/>
                    <a:pt x="750" y="1178"/>
                    <a:pt x="857" y="1151"/>
                  </a:cubicBezTo>
                  <a:cubicBezTo>
                    <a:pt x="1071" y="1044"/>
                    <a:pt x="1178" y="883"/>
                    <a:pt x="1125" y="830"/>
                  </a:cubicBezTo>
                  <a:lnTo>
                    <a:pt x="857" y="80"/>
                  </a:lnTo>
                  <a:cubicBezTo>
                    <a:pt x="857" y="27"/>
                    <a:pt x="790" y="0"/>
                    <a:pt x="69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1"/>
            <p:cNvSpPr/>
            <p:nvPr/>
          </p:nvSpPr>
          <p:spPr>
            <a:xfrm>
              <a:off x="4307743" y="1786051"/>
              <a:ext cx="27715" cy="32603"/>
            </a:xfrm>
            <a:custGeom>
              <a:avLst/>
              <a:gdLst/>
              <a:ahLst/>
              <a:cxnLst/>
              <a:rect l="l" t="t" r="r" b="b"/>
              <a:pathLst>
                <a:path w="964" h="1134" extrusionOk="0">
                  <a:moveTo>
                    <a:pt x="388" y="1"/>
                  </a:moveTo>
                  <a:cubicBezTo>
                    <a:pt x="321" y="1"/>
                    <a:pt x="241" y="28"/>
                    <a:pt x="161" y="81"/>
                  </a:cubicBezTo>
                  <a:cubicBezTo>
                    <a:pt x="54" y="135"/>
                    <a:pt x="0" y="295"/>
                    <a:pt x="54" y="402"/>
                  </a:cubicBezTo>
                  <a:lnTo>
                    <a:pt x="428" y="1045"/>
                  </a:lnTo>
                  <a:cubicBezTo>
                    <a:pt x="460" y="1107"/>
                    <a:pt x="528" y="1133"/>
                    <a:pt x="600" y="1133"/>
                  </a:cubicBezTo>
                  <a:cubicBezTo>
                    <a:pt x="652" y="1133"/>
                    <a:pt x="705" y="1120"/>
                    <a:pt x="750" y="1098"/>
                  </a:cubicBezTo>
                  <a:cubicBezTo>
                    <a:pt x="910" y="991"/>
                    <a:pt x="964" y="884"/>
                    <a:pt x="910" y="777"/>
                  </a:cubicBezTo>
                  <a:lnTo>
                    <a:pt x="536" y="81"/>
                  </a:lnTo>
                  <a:cubicBezTo>
                    <a:pt x="509" y="28"/>
                    <a:pt x="455" y="1"/>
                    <a:pt x="38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1"/>
            <p:cNvSpPr/>
            <p:nvPr/>
          </p:nvSpPr>
          <p:spPr>
            <a:xfrm>
              <a:off x="4280027" y="1800541"/>
              <a:ext cx="33896" cy="34155"/>
            </a:xfrm>
            <a:custGeom>
              <a:avLst/>
              <a:gdLst/>
              <a:ahLst/>
              <a:cxnLst/>
              <a:rect l="l" t="t" r="r" b="b"/>
              <a:pathLst>
                <a:path w="1179" h="1188" extrusionOk="0">
                  <a:moveTo>
                    <a:pt x="577" y="1"/>
                  </a:moveTo>
                  <a:cubicBezTo>
                    <a:pt x="487" y="1"/>
                    <a:pt x="368" y="46"/>
                    <a:pt x="268" y="113"/>
                  </a:cubicBezTo>
                  <a:cubicBezTo>
                    <a:pt x="108" y="273"/>
                    <a:pt x="1" y="434"/>
                    <a:pt x="54" y="487"/>
                  </a:cubicBezTo>
                  <a:lnTo>
                    <a:pt x="536" y="1130"/>
                  </a:lnTo>
                  <a:cubicBezTo>
                    <a:pt x="556" y="1171"/>
                    <a:pt x="592" y="1188"/>
                    <a:pt x="638" y="1188"/>
                  </a:cubicBezTo>
                  <a:cubicBezTo>
                    <a:pt x="712" y="1188"/>
                    <a:pt x="811" y="1142"/>
                    <a:pt x="911" y="1076"/>
                  </a:cubicBezTo>
                  <a:cubicBezTo>
                    <a:pt x="1071" y="969"/>
                    <a:pt x="1178" y="808"/>
                    <a:pt x="1125" y="701"/>
                  </a:cubicBezTo>
                  <a:lnTo>
                    <a:pt x="697" y="59"/>
                  </a:lnTo>
                  <a:cubicBezTo>
                    <a:pt x="676" y="18"/>
                    <a:pt x="632" y="1"/>
                    <a:pt x="57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1"/>
            <p:cNvSpPr/>
            <p:nvPr/>
          </p:nvSpPr>
          <p:spPr>
            <a:xfrm>
              <a:off x="4258494" y="1819689"/>
              <a:ext cx="30791" cy="31050"/>
            </a:xfrm>
            <a:custGeom>
              <a:avLst/>
              <a:gdLst/>
              <a:ahLst/>
              <a:cxnLst/>
              <a:rect l="l" t="t" r="r" b="b"/>
              <a:pathLst>
                <a:path w="1071" h="1080" extrusionOk="0">
                  <a:moveTo>
                    <a:pt x="421" y="0"/>
                  </a:moveTo>
                  <a:cubicBezTo>
                    <a:pt x="349" y="0"/>
                    <a:pt x="255" y="26"/>
                    <a:pt x="161" y="89"/>
                  </a:cubicBezTo>
                  <a:cubicBezTo>
                    <a:pt x="54" y="196"/>
                    <a:pt x="0" y="357"/>
                    <a:pt x="54" y="410"/>
                  </a:cubicBezTo>
                  <a:lnTo>
                    <a:pt x="589" y="999"/>
                  </a:lnTo>
                  <a:cubicBezTo>
                    <a:pt x="616" y="1052"/>
                    <a:pt x="669" y="1079"/>
                    <a:pt x="730" y="1079"/>
                  </a:cubicBezTo>
                  <a:cubicBezTo>
                    <a:pt x="790" y="1079"/>
                    <a:pt x="857" y="1052"/>
                    <a:pt x="910" y="999"/>
                  </a:cubicBezTo>
                  <a:cubicBezTo>
                    <a:pt x="1017" y="892"/>
                    <a:pt x="1071" y="785"/>
                    <a:pt x="1017" y="678"/>
                  </a:cubicBezTo>
                  <a:lnTo>
                    <a:pt x="536" y="35"/>
                  </a:lnTo>
                  <a:cubicBezTo>
                    <a:pt x="513" y="13"/>
                    <a:pt x="473" y="0"/>
                    <a:pt x="42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1"/>
            <p:cNvSpPr/>
            <p:nvPr/>
          </p:nvSpPr>
          <p:spPr>
            <a:xfrm>
              <a:off x="4390830" y="1651386"/>
              <a:ext cx="117013" cy="155480"/>
            </a:xfrm>
            <a:custGeom>
              <a:avLst/>
              <a:gdLst/>
              <a:ahLst/>
              <a:cxnLst/>
              <a:rect l="l" t="t" r="r" b="b"/>
              <a:pathLst>
                <a:path w="4070" h="5408" extrusionOk="0">
                  <a:moveTo>
                    <a:pt x="911" y="1"/>
                  </a:moveTo>
                  <a:lnTo>
                    <a:pt x="1" y="322"/>
                  </a:lnTo>
                  <a:cubicBezTo>
                    <a:pt x="376" y="1339"/>
                    <a:pt x="911" y="2196"/>
                    <a:pt x="1446" y="3052"/>
                  </a:cubicBezTo>
                  <a:cubicBezTo>
                    <a:pt x="2035" y="3909"/>
                    <a:pt x="2624" y="4765"/>
                    <a:pt x="3534" y="5408"/>
                  </a:cubicBezTo>
                  <a:lnTo>
                    <a:pt x="4069" y="4605"/>
                  </a:lnTo>
                  <a:cubicBezTo>
                    <a:pt x="3427" y="4123"/>
                    <a:pt x="2838" y="3320"/>
                    <a:pt x="2303" y="2517"/>
                  </a:cubicBezTo>
                  <a:cubicBezTo>
                    <a:pt x="1767" y="1714"/>
                    <a:pt x="1286" y="804"/>
                    <a:pt x="911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1"/>
            <p:cNvSpPr/>
            <p:nvPr/>
          </p:nvSpPr>
          <p:spPr>
            <a:xfrm>
              <a:off x="4416993" y="1651386"/>
              <a:ext cx="90850" cy="132394"/>
            </a:xfrm>
            <a:custGeom>
              <a:avLst/>
              <a:gdLst/>
              <a:ahLst/>
              <a:cxnLst/>
              <a:rect l="l" t="t" r="r" b="b"/>
              <a:pathLst>
                <a:path w="3160" h="4605" fill="none" extrusionOk="0">
                  <a:moveTo>
                    <a:pt x="3159" y="4605"/>
                  </a:moveTo>
                  <a:cubicBezTo>
                    <a:pt x="2517" y="4123"/>
                    <a:pt x="1928" y="3320"/>
                    <a:pt x="1393" y="2517"/>
                  </a:cubicBezTo>
                  <a:cubicBezTo>
                    <a:pt x="857" y="1714"/>
                    <a:pt x="376" y="804"/>
                    <a:pt x="1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1"/>
            <p:cNvSpPr/>
            <p:nvPr/>
          </p:nvSpPr>
          <p:spPr>
            <a:xfrm>
              <a:off x="4390830" y="1660644"/>
              <a:ext cx="101603" cy="146222"/>
            </a:xfrm>
            <a:custGeom>
              <a:avLst/>
              <a:gdLst/>
              <a:ahLst/>
              <a:cxnLst/>
              <a:rect l="l" t="t" r="r" b="b"/>
              <a:pathLst>
                <a:path w="3534" h="5086" fill="none" extrusionOk="0">
                  <a:moveTo>
                    <a:pt x="1" y="0"/>
                  </a:moveTo>
                  <a:cubicBezTo>
                    <a:pt x="376" y="1017"/>
                    <a:pt x="911" y="1874"/>
                    <a:pt x="1446" y="2730"/>
                  </a:cubicBezTo>
                  <a:cubicBezTo>
                    <a:pt x="2035" y="3587"/>
                    <a:pt x="2624" y="4443"/>
                    <a:pt x="3534" y="5086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1"/>
            <p:cNvSpPr/>
            <p:nvPr/>
          </p:nvSpPr>
          <p:spPr>
            <a:xfrm>
              <a:off x="4392383" y="1659091"/>
              <a:ext cx="33896" cy="25242"/>
            </a:xfrm>
            <a:custGeom>
              <a:avLst/>
              <a:gdLst/>
              <a:ahLst/>
              <a:cxnLst/>
              <a:rect l="l" t="t" r="r" b="b"/>
              <a:pathLst>
                <a:path w="1179" h="878" extrusionOk="0">
                  <a:moveTo>
                    <a:pt x="803" y="1"/>
                  </a:moveTo>
                  <a:lnTo>
                    <a:pt x="107" y="322"/>
                  </a:lnTo>
                  <a:cubicBezTo>
                    <a:pt x="0" y="375"/>
                    <a:pt x="0" y="536"/>
                    <a:pt x="54" y="697"/>
                  </a:cubicBezTo>
                  <a:cubicBezTo>
                    <a:pt x="134" y="817"/>
                    <a:pt x="215" y="877"/>
                    <a:pt x="295" y="877"/>
                  </a:cubicBezTo>
                  <a:cubicBezTo>
                    <a:pt x="322" y="877"/>
                    <a:pt x="348" y="870"/>
                    <a:pt x="375" y="857"/>
                  </a:cubicBezTo>
                  <a:lnTo>
                    <a:pt x="1071" y="536"/>
                  </a:lnTo>
                  <a:cubicBezTo>
                    <a:pt x="1178" y="482"/>
                    <a:pt x="1178" y="322"/>
                    <a:pt x="1125" y="215"/>
                  </a:cubicBezTo>
                  <a:cubicBezTo>
                    <a:pt x="1071" y="54"/>
                    <a:pt x="910" y="1"/>
                    <a:pt x="80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1"/>
            <p:cNvSpPr/>
            <p:nvPr/>
          </p:nvSpPr>
          <p:spPr>
            <a:xfrm>
              <a:off x="4406240" y="1684851"/>
              <a:ext cx="33868" cy="26996"/>
            </a:xfrm>
            <a:custGeom>
              <a:avLst/>
              <a:gdLst/>
              <a:ahLst/>
              <a:cxnLst/>
              <a:rect l="l" t="t" r="r" b="b"/>
              <a:pathLst>
                <a:path w="1178" h="939" extrusionOk="0">
                  <a:moveTo>
                    <a:pt x="862" y="0"/>
                  </a:moveTo>
                  <a:cubicBezTo>
                    <a:pt x="842" y="0"/>
                    <a:pt x="823" y="5"/>
                    <a:pt x="803" y="15"/>
                  </a:cubicBezTo>
                  <a:lnTo>
                    <a:pt x="107" y="389"/>
                  </a:lnTo>
                  <a:cubicBezTo>
                    <a:pt x="0" y="443"/>
                    <a:pt x="0" y="603"/>
                    <a:pt x="54" y="764"/>
                  </a:cubicBezTo>
                  <a:cubicBezTo>
                    <a:pt x="141" y="851"/>
                    <a:pt x="264" y="939"/>
                    <a:pt x="336" y="939"/>
                  </a:cubicBezTo>
                  <a:cubicBezTo>
                    <a:pt x="352" y="939"/>
                    <a:pt x="365" y="934"/>
                    <a:pt x="375" y="925"/>
                  </a:cubicBezTo>
                  <a:lnTo>
                    <a:pt x="1071" y="496"/>
                  </a:lnTo>
                  <a:cubicBezTo>
                    <a:pt x="1178" y="443"/>
                    <a:pt x="1178" y="336"/>
                    <a:pt x="1124" y="175"/>
                  </a:cubicBezTo>
                  <a:cubicBezTo>
                    <a:pt x="1037" y="88"/>
                    <a:pt x="950" y="0"/>
                    <a:pt x="862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1"/>
            <p:cNvSpPr/>
            <p:nvPr/>
          </p:nvSpPr>
          <p:spPr>
            <a:xfrm>
              <a:off x="4420069" y="1706500"/>
              <a:ext cx="36972" cy="34586"/>
            </a:xfrm>
            <a:custGeom>
              <a:avLst/>
              <a:gdLst/>
              <a:ahLst/>
              <a:cxnLst/>
              <a:rect l="l" t="t" r="r" b="b"/>
              <a:pathLst>
                <a:path w="1286" h="1203" extrusionOk="0">
                  <a:moveTo>
                    <a:pt x="796" y="1"/>
                  </a:moveTo>
                  <a:cubicBezTo>
                    <a:pt x="780" y="1"/>
                    <a:pt x="765" y="4"/>
                    <a:pt x="750" y="11"/>
                  </a:cubicBezTo>
                  <a:lnTo>
                    <a:pt x="55" y="439"/>
                  </a:lnTo>
                  <a:cubicBezTo>
                    <a:pt x="1" y="493"/>
                    <a:pt x="1" y="707"/>
                    <a:pt x="162" y="921"/>
                  </a:cubicBezTo>
                  <a:cubicBezTo>
                    <a:pt x="250" y="1098"/>
                    <a:pt x="376" y="1202"/>
                    <a:pt x="477" y="1202"/>
                  </a:cubicBezTo>
                  <a:cubicBezTo>
                    <a:pt x="498" y="1202"/>
                    <a:pt x="518" y="1198"/>
                    <a:pt x="536" y="1189"/>
                  </a:cubicBezTo>
                  <a:lnTo>
                    <a:pt x="1179" y="761"/>
                  </a:lnTo>
                  <a:cubicBezTo>
                    <a:pt x="1286" y="707"/>
                    <a:pt x="1232" y="493"/>
                    <a:pt x="1125" y="279"/>
                  </a:cubicBezTo>
                  <a:cubicBezTo>
                    <a:pt x="1032" y="140"/>
                    <a:pt x="900" y="1"/>
                    <a:pt x="79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1"/>
            <p:cNvSpPr/>
            <p:nvPr/>
          </p:nvSpPr>
          <p:spPr>
            <a:xfrm>
              <a:off x="4438555" y="1734445"/>
              <a:ext cx="32344" cy="28405"/>
            </a:xfrm>
            <a:custGeom>
              <a:avLst/>
              <a:gdLst/>
              <a:ahLst/>
              <a:cxnLst/>
              <a:rect l="l" t="t" r="r" b="b"/>
              <a:pathLst>
                <a:path w="1125" h="988" extrusionOk="0">
                  <a:moveTo>
                    <a:pt x="823" y="0"/>
                  </a:moveTo>
                  <a:cubicBezTo>
                    <a:pt x="779" y="0"/>
                    <a:pt x="734" y="18"/>
                    <a:pt x="696" y="56"/>
                  </a:cubicBezTo>
                  <a:lnTo>
                    <a:pt x="54" y="484"/>
                  </a:lnTo>
                  <a:cubicBezTo>
                    <a:pt x="0" y="538"/>
                    <a:pt x="0" y="699"/>
                    <a:pt x="107" y="859"/>
                  </a:cubicBezTo>
                  <a:cubicBezTo>
                    <a:pt x="147" y="938"/>
                    <a:pt x="243" y="987"/>
                    <a:pt x="334" y="987"/>
                  </a:cubicBezTo>
                  <a:cubicBezTo>
                    <a:pt x="367" y="987"/>
                    <a:pt x="400" y="981"/>
                    <a:pt x="429" y="966"/>
                  </a:cubicBezTo>
                  <a:lnTo>
                    <a:pt x="1071" y="484"/>
                  </a:lnTo>
                  <a:cubicBezTo>
                    <a:pt x="1125" y="431"/>
                    <a:pt x="1125" y="270"/>
                    <a:pt x="1017" y="163"/>
                  </a:cubicBezTo>
                  <a:cubicBezTo>
                    <a:pt x="983" y="60"/>
                    <a:pt x="904" y="0"/>
                    <a:pt x="82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1"/>
            <p:cNvSpPr/>
            <p:nvPr/>
          </p:nvSpPr>
          <p:spPr>
            <a:xfrm>
              <a:off x="4453936" y="1755461"/>
              <a:ext cx="36972" cy="33522"/>
            </a:xfrm>
            <a:custGeom>
              <a:avLst/>
              <a:gdLst/>
              <a:ahLst/>
              <a:cxnLst/>
              <a:rect l="l" t="t" r="r" b="b"/>
              <a:pathLst>
                <a:path w="1286" h="1166" extrusionOk="0">
                  <a:moveTo>
                    <a:pt x="786" y="1"/>
                  </a:moveTo>
                  <a:cubicBezTo>
                    <a:pt x="753" y="1"/>
                    <a:pt x="723" y="8"/>
                    <a:pt x="697" y="21"/>
                  </a:cubicBezTo>
                  <a:lnTo>
                    <a:pt x="108" y="503"/>
                  </a:lnTo>
                  <a:cubicBezTo>
                    <a:pt x="1" y="556"/>
                    <a:pt x="54" y="771"/>
                    <a:pt x="215" y="985"/>
                  </a:cubicBezTo>
                  <a:cubicBezTo>
                    <a:pt x="335" y="1105"/>
                    <a:pt x="486" y="1165"/>
                    <a:pt x="576" y="1165"/>
                  </a:cubicBezTo>
                  <a:cubicBezTo>
                    <a:pt x="606" y="1165"/>
                    <a:pt x="630" y="1159"/>
                    <a:pt x="643" y="1145"/>
                  </a:cubicBezTo>
                  <a:lnTo>
                    <a:pt x="1232" y="610"/>
                  </a:lnTo>
                  <a:cubicBezTo>
                    <a:pt x="1285" y="503"/>
                    <a:pt x="1232" y="342"/>
                    <a:pt x="1125" y="182"/>
                  </a:cubicBezTo>
                  <a:cubicBezTo>
                    <a:pt x="1004" y="61"/>
                    <a:pt x="884" y="1"/>
                    <a:pt x="78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1"/>
            <p:cNvSpPr/>
            <p:nvPr/>
          </p:nvSpPr>
          <p:spPr>
            <a:xfrm>
              <a:off x="4478575" y="1777369"/>
              <a:ext cx="30791" cy="31654"/>
            </a:xfrm>
            <a:custGeom>
              <a:avLst/>
              <a:gdLst/>
              <a:ahLst/>
              <a:cxnLst/>
              <a:rect l="l" t="t" r="r" b="b"/>
              <a:pathLst>
                <a:path w="1071" h="1101" extrusionOk="0">
                  <a:moveTo>
                    <a:pt x="702" y="0"/>
                  </a:moveTo>
                  <a:cubicBezTo>
                    <a:pt x="653" y="0"/>
                    <a:pt x="612" y="17"/>
                    <a:pt x="589" y="62"/>
                  </a:cubicBezTo>
                  <a:lnTo>
                    <a:pt x="54" y="651"/>
                  </a:lnTo>
                  <a:cubicBezTo>
                    <a:pt x="0" y="704"/>
                    <a:pt x="54" y="865"/>
                    <a:pt x="214" y="972"/>
                  </a:cubicBezTo>
                  <a:cubicBezTo>
                    <a:pt x="303" y="1060"/>
                    <a:pt x="391" y="1100"/>
                    <a:pt x="462" y="1100"/>
                  </a:cubicBezTo>
                  <a:cubicBezTo>
                    <a:pt x="519" y="1100"/>
                    <a:pt x="565" y="1074"/>
                    <a:pt x="589" y="1026"/>
                  </a:cubicBezTo>
                  <a:lnTo>
                    <a:pt x="1017" y="383"/>
                  </a:lnTo>
                  <a:cubicBezTo>
                    <a:pt x="1071" y="276"/>
                    <a:pt x="1017" y="169"/>
                    <a:pt x="910" y="62"/>
                  </a:cubicBezTo>
                  <a:cubicBezTo>
                    <a:pt x="848" y="31"/>
                    <a:pt x="769" y="0"/>
                    <a:pt x="702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1"/>
            <p:cNvSpPr/>
            <p:nvPr/>
          </p:nvSpPr>
          <p:spPr>
            <a:xfrm>
              <a:off x="4486251" y="1588309"/>
              <a:ext cx="109307" cy="213929"/>
            </a:xfrm>
            <a:custGeom>
              <a:avLst/>
              <a:gdLst/>
              <a:ahLst/>
              <a:cxnLst/>
              <a:rect l="l" t="t" r="r" b="b"/>
              <a:pathLst>
                <a:path w="3802" h="7441" extrusionOk="0">
                  <a:moveTo>
                    <a:pt x="3320" y="0"/>
                  </a:moveTo>
                  <a:cubicBezTo>
                    <a:pt x="2035" y="643"/>
                    <a:pt x="964" y="1767"/>
                    <a:pt x="483" y="3212"/>
                  </a:cubicBezTo>
                  <a:cubicBezTo>
                    <a:pt x="1" y="4550"/>
                    <a:pt x="54" y="6049"/>
                    <a:pt x="376" y="7441"/>
                  </a:cubicBezTo>
                  <a:lnTo>
                    <a:pt x="1393" y="7173"/>
                  </a:lnTo>
                  <a:cubicBezTo>
                    <a:pt x="1018" y="5996"/>
                    <a:pt x="1018" y="4657"/>
                    <a:pt x="1446" y="3533"/>
                  </a:cubicBezTo>
                  <a:cubicBezTo>
                    <a:pt x="1821" y="2356"/>
                    <a:pt x="2677" y="1446"/>
                    <a:pt x="3802" y="857"/>
                  </a:cubicBezTo>
                  <a:lnTo>
                    <a:pt x="3320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1"/>
            <p:cNvSpPr/>
            <p:nvPr/>
          </p:nvSpPr>
          <p:spPr>
            <a:xfrm>
              <a:off x="4515490" y="1612919"/>
              <a:ext cx="80069" cy="181642"/>
            </a:xfrm>
            <a:custGeom>
              <a:avLst/>
              <a:gdLst/>
              <a:ahLst/>
              <a:cxnLst/>
              <a:rect l="l" t="t" r="r" b="b"/>
              <a:pathLst>
                <a:path w="2785" h="6318" fill="none" extrusionOk="0">
                  <a:moveTo>
                    <a:pt x="376" y="6317"/>
                  </a:moveTo>
                  <a:cubicBezTo>
                    <a:pt x="54" y="5140"/>
                    <a:pt x="1" y="3801"/>
                    <a:pt x="429" y="2677"/>
                  </a:cubicBezTo>
                  <a:cubicBezTo>
                    <a:pt x="804" y="1500"/>
                    <a:pt x="1660" y="590"/>
                    <a:pt x="2785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1"/>
            <p:cNvSpPr/>
            <p:nvPr/>
          </p:nvSpPr>
          <p:spPr>
            <a:xfrm>
              <a:off x="4486251" y="1588309"/>
              <a:ext cx="95450" cy="213929"/>
            </a:xfrm>
            <a:custGeom>
              <a:avLst/>
              <a:gdLst/>
              <a:ahLst/>
              <a:cxnLst/>
              <a:rect l="l" t="t" r="r" b="b"/>
              <a:pathLst>
                <a:path w="3320" h="7441" fill="none" extrusionOk="0">
                  <a:moveTo>
                    <a:pt x="3320" y="0"/>
                  </a:moveTo>
                  <a:cubicBezTo>
                    <a:pt x="2035" y="643"/>
                    <a:pt x="964" y="1767"/>
                    <a:pt x="483" y="3212"/>
                  </a:cubicBezTo>
                  <a:cubicBezTo>
                    <a:pt x="1" y="4550"/>
                    <a:pt x="54" y="6049"/>
                    <a:pt x="429" y="744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1"/>
            <p:cNvSpPr/>
            <p:nvPr/>
          </p:nvSpPr>
          <p:spPr>
            <a:xfrm>
              <a:off x="4550910" y="1593858"/>
              <a:ext cx="35420" cy="34615"/>
            </a:xfrm>
            <a:custGeom>
              <a:avLst/>
              <a:gdLst/>
              <a:ahLst/>
              <a:cxnLst/>
              <a:rect l="l" t="t" r="r" b="b"/>
              <a:pathLst>
                <a:path w="1232" h="1204" extrusionOk="0">
                  <a:moveTo>
                    <a:pt x="595" y="0"/>
                  </a:moveTo>
                  <a:cubicBezTo>
                    <a:pt x="504" y="0"/>
                    <a:pt x="386" y="40"/>
                    <a:pt x="268" y="128"/>
                  </a:cubicBezTo>
                  <a:cubicBezTo>
                    <a:pt x="54" y="289"/>
                    <a:pt x="0" y="450"/>
                    <a:pt x="54" y="557"/>
                  </a:cubicBezTo>
                  <a:lnTo>
                    <a:pt x="535" y="1145"/>
                  </a:lnTo>
                  <a:cubicBezTo>
                    <a:pt x="576" y="1186"/>
                    <a:pt x="625" y="1204"/>
                    <a:pt x="679" y="1204"/>
                  </a:cubicBezTo>
                  <a:cubicBezTo>
                    <a:pt x="765" y="1204"/>
                    <a:pt x="864" y="1158"/>
                    <a:pt x="964" y="1092"/>
                  </a:cubicBezTo>
                  <a:cubicBezTo>
                    <a:pt x="1124" y="985"/>
                    <a:pt x="1231" y="824"/>
                    <a:pt x="1178" y="717"/>
                  </a:cubicBezTo>
                  <a:lnTo>
                    <a:pt x="750" y="75"/>
                  </a:lnTo>
                  <a:cubicBezTo>
                    <a:pt x="726" y="27"/>
                    <a:pt x="669" y="0"/>
                    <a:pt x="59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1"/>
            <p:cNvSpPr/>
            <p:nvPr/>
          </p:nvSpPr>
          <p:spPr>
            <a:xfrm>
              <a:off x="4520119" y="1620911"/>
              <a:ext cx="36972" cy="34011"/>
            </a:xfrm>
            <a:custGeom>
              <a:avLst/>
              <a:gdLst/>
              <a:ahLst/>
              <a:cxnLst/>
              <a:rect l="l" t="t" r="r" b="b"/>
              <a:pathLst>
                <a:path w="1286" h="1183" extrusionOk="0">
                  <a:moveTo>
                    <a:pt x="565" y="1"/>
                  </a:moveTo>
                  <a:cubicBezTo>
                    <a:pt x="474" y="1"/>
                    <a:pt x="330" y="89"/>
                    <a:pt x="215" y="204"/>
                  </a:cubicBezTo>
                  <a:cubicBezTo>
                    <a:pt x="54" y="419"/>
                    <a:pt x="1" y="633"/>
                    <a:pt x="108" y="686"/>
                  </a:cubicBezTo>
                  <a:lnTo>
                    <a:pt x="750" y="1168"/>
                  </a:lnTo>
                  <a:cubicBezTo>
                    <a:pt x="760" y="1178"/>
                    <a:pt x="773" y="1182"/>
                    <a:pt x="790" y="1182"/>
                  </a:cubicBezTo>
                  <a:cubicBezTo>
                    <a:pt x="862" y="1182"/>
                    <a:pt x="994" y="1095"/>
                    <a:pt x="1125" y="1007"/>
                  </a:cubicBezTo>
                  <a:cubicBezTo>
                    <a:pt x="1232" y="847"/>
                    <a:pt x="1285" y="686"/>
                    <a:pt x="1178" y="579"/>
                  </a:cubicBezTo>
                  <a:lnTo>
                    <a:pt x="643" y="44"/>
                  </a:lnTo>
                  <a:cubicBezTo>
                    <a:pt x="628" y="14"/>
                    <a:pt x="600" y="1"/>
                    <a:pt x="565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1"/>
            <p:cNvSpPr/>
            <p:nvPr/>
          </p:nvSpPr>
          <p:spPr>
            <a:xfrm>
              <a:off x="4497033" y="1651156"/>
              <a:ext cx="40049" cy="40279"/>
            </a:xfrm>
            <a:custGeom>
              <a:avLst/>
              <a:gdLst/>
              <a:ahLst/>
              <a:cxnLst/>
              <a:rect l="l" t="t" r="r" b="b"/>
              <a:pathLst>
                <a:path w="1393" h="1401" extrusionOk="0">
                  <a:moveTo>
                    <a:pt x="607" y="1"/>
                  </a:moveTo>
                  <a:cubicBezTo>
                    <a:pt x="492" y="1"/>
                    <a:pt x="305" y="203"/>
                    <a:pt x="161" y="491"/>
                  </a:cubicBezTo>
                  <a:cubicBezTo>
                    <a:pt x="54" y="812"/>
                    <a:pt x="1" y="1133"/>
                    <a:pt x="108" y="1133"/>
                  </a:cubicBezTo>
                  <a:lnTo>
                    <a:pt x="857" y="1401"/>
                  </a:lnTo>
                  <a:cubicBezTo>
                    <a:pt x="964" y="1401"/>
                    <a:pt x="1125" y="1240"/>
                    <a:pt x="1232" y="973"/>
                  </a:cubicBezTo>
                  <a:cubicBezTo>
                    <a:pt x="1339" y="705"/>
                    <a:pt x="1392" y="491"/>
                    <a:pt x="1339" y="437"/>
                  </a:cubicBezTo>
                  <a:lnTo>
                    <a:pt x="643" y="9"/>
                  </a:lnTo>
                  <a:cubicBezTo>
                    <a:pt x="632" y="3"/>
                    <a:pt x="620" y="1"/>
                    <a:pt x="60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1"/>
            <p:cNvSpPr/>
            <p:nvPr/>
          </p:nvSpPr>
          <p:spPr>
            <a:xfrm>
              <a:off x="4487804" y="1696035"/>
              <a:ext cx="35420" cy="26479"/>
            </a:xfrm>
            <a:custGeom>
              <a:avLst/>
              <a:gdLst/>
              <a:ahLst/>
              <a:cxnLst/>
              <a:rect l="l" t="t" r="r" b="b"/>
              <a:pathLst>
                <a:path w="1232" h="921" extrusionOk="0">
                  <a:moveTo>
                    <a:pt x="322" y="0"/>
                  </a:moveTo>
                  <a:cubicBezTo>
                    <a:pt x="214" y="0"/>
                    <a:pt x="107" y="161"/>
                    <a:pt x="54" y="375"/>
                  </a:cubicBezTo>
                  <a:cubicBezTo>
                    <a:pt x="0" y="643"/>
                    <a:pt x="54" y="857"/>
                    <a:pt x="161" y="857"/>
                  </a:cubicBezTo>
                  <a:lnTo>
                    <a:pt x="964" y="910"/>
                  </a:lnTo>
                  <a:cubicBezTo>
                    <a:pt x="978" y="917"/>
                    <a:pt x="992" y="921"/>
                    <a:pt x="1006" y="921"/>
                  </a:cubicBezTo>
                  <a:cubicBezTo>
                    <a:pt x="1097" y="921"/>
                    <a:pt x="1178" y="775"/>
                    <a:pt x="1178" y="589"/>
                  </a:cubicBezTo>
                  <a:cubicBezTo>
                    <a:pt x="1232" y="429"/>
                    <a:pt x="1178" y="214"/>
                    <a:pt x="1071" y="214"/>
                  </a:cubicBezTo>
                  <a:lnTo>
                    <a:pt x="322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1"/>
            <p:cNvSpPr/>
            <p:nvPr/>
          </p:nvSpPr>
          <p:spPr>
            <a:xfrm>
              <a:off x="4486251" y="1734503"/>
              <a:ext cx="33896" cy="32344"/>
            </a:xfrm>
            <a:custGeom>
              <a:avLst/>
              <a:gdLst/>
              <a:ahLst/>
              <a:cxnLst/>
              <a:rect l="l" t="t" r="r" b="b"/>
              <a:pathLst>
                <a:path w="1179" h="1125" extrusionOk="0">
                  <a:moveTo>
                    <a:pt x="215" y="1"/>
                  </a:moveTo>
                  <a:cubicBezTo>
                    <a:pt x="108" y="1"/>
                    <a:pt x="1" y="268"/>
                    <a:pt x="1" y="589"/>
                  </a:cubicBezTo>
                  <a:cubicBezTo>
                    <a:pt x="1" y="911"/>
                    <a:pt x="108" y="1125"/>
                    <a:pt x="215" y="1125"/>
                  </a:cubicBezTo>
                  <a:lnTo>
                    <a:pt x="1018" y="1071"/>
                  </a:lnTo>
                  <a:cubicBezTo>
                    <a:pt x="1125" y="1018"/>
                    <a:pt x="1179" y="804"/>
                    <a:pt x="1179" y="536"/>
                  </a:cubicBezTo>
                  <a:cubicBezTo>
                    <a:pt x="1179" y="268"/>
                    <a:pt x="1071" y="54"/>
                    <a:pt x="964" y="54"/>
                  </a:cubicBezTo>
                  <a:lnTo>
                    <a:pt x="215" y="1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1"/>
            <p:cNvSpPr/>
            <p:nvPr/>
          </p:nvSpPr>
          <p:spPr>
            <a:xfrm>
              <a:off x="4490880" y="1777311"/>
              <a:ext cx="35420" cy="26766"/>
            </a:xfrm>
            <a:custGeom>
              <a:avLst/>
              <a:gdLst/>
              <a:ahLst/>
              <a:cxnLst/>
              <a:rect l="l" t="t" r="r" b="b"/>
              <a:pathLst>
                <a:path w="1232" h="931" extrusionOk="0">
                  <a:moveTo>
                    <a:pt x="953" y="0"/>
                  </a:moveTo>
                  <a:cubicBezTo>
                    <a:pt x="939" y="0"/>
                    <a:pt x="925" y="3"/>
                    <a:pt x="910" y="11"/>
                  </a:cubicBezTo>
                  <a:lnTo>
                    <a:pt x="161" y="118"/>
                  </a:lnTo>
                  <a:cubicBezTo>
                    <a:pt x="54" y="171"/>
                    <a:pt x="0" y="332"/>
                    <a:pt x="54" y="599"/>
                  </a:cubicBezTo>
                  <a:cubicBezTo>
                    <a:pt x="100" y="785"/>
                    <a:pt x="187" y="931"/>
                    <a:pt x="280" y="931"/>
                  </a:cubicBezTo>
                  <a:cubicBezTo>
                    <a:pt x="293" y="931"/>
                    <a:pt x="308" y="928"/>
                    <a:pt x="322" y="921"/>
                  </a:cubicBezTo>
                  <a:lnTo>
                    <a:pt x="1071" y="706"/>
                  </a:lnTo>
                  <a:cubicBezTo>
                    <a:pt x="1178" y="706"/>
                    <a:pt x="1232" y="492"/>
                    <a:pt x="1178" y="332"/>
                  </a:cubicBezTo>
                  <a:cubicBezTo>
                    <a:pt x="1132" y="146"/>
                    <a:pt x="1045" y="0"/>
                    <a:pt x="95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1"/>
            <p:cNvSpPr/>
            <p:nvPr/>
          </p:nvSpPr>
          <p:spPr>
            <a:xfrm>
              <a:off x="4032260" y="2188523"/>
              <a:ext cx="164680" cy="113908"/>
            </a:xfrm>
            <a:custGeom>
              <a:avLst/>
              <a:gdLst/>
              <a:ahLst/>
              <a:cxnLst/>
              <a:rect l="l" t="t" r="r" b="b"/>
              <a:pathLst>
                <a:path w="5728" h="3962" extrusionOk="0">
                  <a:moveTo>
                    <a:pt x="4764" y="0"/>
                  </a:moveTo>
                  <a:cubicBezTo>
                    <a:pt x="4497" y="910"/>
                    <a:pt x="3694" y="1553"/>
                    <a:pt x="2784" y="2088"/>
                  </a:cubicBezTo>
                  <a:lnTo>
                    <a:pt x="2463" y="2356"/>
                  </a:lnTo>
                  <a:cubicBezTo>
                    <a:pt x="2355" y="2409"/>
                    <a:pt x="2248" y="2463"/>
                    <a:pt x="2141" y="2516"/>
                  </a:cubicBezTo>
                  <a:cubicBezTo>
                    <a:pt x="1927" y="2623"/>
                    <a:pt x="1713" y="2730"/>
                    <a:pt x="1499" y="2784"/>
                  </a:cubicBezTo>
                  <a:cubicBezTo>
                    <a:pt x="1017" y="2891"/>
                    <a:pt x="535" y="2945"/>
                    <a:pt x="54" y="2945"/>
                  </a:cubicBezTo>
                  <a:lnTo>
                    <a:pt x="0" y="3962"/>
                  </a:lnTo>
                  <a:cubicBezTo>
                    <a:pt x="589" y="3962"/>
                    <a:pt x="1178" y="3908"/>
                    <a:pt x="1767" y="3748"/>
                  </a:cubicBezTo>
                  <a:cubicBezTo>
                    <a:pt x="2034" y="3640"/>
                    <a:pt x="2355" y="3533"/>
                    <a:pt x="2623" y="3426"/>
                  </a:cubicBezTo>
                  <a:cubicBezTo>
                    <a:pt x="2784" y="3319"/>
                    <a:pt x="2891" y="3266"/>
                    <a:pt x="2998" y="3159"/>
                  </a:cubicBezTo>
                  <a:lnTo>
                    <a:pt x="3373" y="2945"/>
                  </a:lnTo>
                  <a:cubicBezTo>
                    <a:pt x="4283" y="2356"/>
                    <a:pt x="5300" y="1553"/>
                    <a:pt x="5728" y="322"/>
                  </a:cubicBezTo>
                  <a:lnTo>
                    <a:pt x="4764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1"/>
            <p:cNvSpPr/>
            <p:nvPr/>
          </p:nvSpPr>
          <p:spPr>
            <a:xfrm>
              <a:off x="4033784" y="2188523"/>
              <a:ext cx="135470" cy="84669"/>
            </a:xfrm>
            <a:custGeom>
              <a:avLst/>
              <a:gdLst/>
              <a:ahLst/>
              <a:cxnLst/>
              <a:rect l="l" t="t" r="r" b="b"/>
              <a:pathLst>
                <a:path w="4712" h="2945" fill="none" extrusionOk="0">
                  <a:moveTo>
                    <a:pt x="4711" y="0"/>
                  </a:moveTo>
                  <a:cubicBezTo>
                    <a:pt x="4444" y="910"/>
                    <a:pt x="3641" y="1553"/>
                    <a:pt x="2731" y="2088"/>
                  </a:cubicBezTo>
                  <a:lnTo>
                    <a:pt x="2410" y="2356"/>
                  </a:lnTo>
                  <a:cubicBezTo>
                    <a:pt x="2302" y="2409"/>
                    <a:pt x="2195" y="2463"/>
                    <a:pt x="2088" y="2516"/>
                  </a:cubicBezTo>
                  <a:cubicBezTo>
                    <a:pt x="1874" y="2623"/>
                    <a:pt x="1660" y="2730"/>
                    <a:pt x="1446" y="2784"/>
                  </a:cubicBezTo>
                  <a:cubicBezTo>
                    <a:pt x="964" y="2891"/>
                    <a:pt x="482" y="2945"/>
                    <a:pt x="1" y="2945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1"/>
            <p:cNvSpPr/>
            <p:nvPr/>
          </p:nvSpPr>
          <p:spPr>
            <a:xfrm>
              <a:off x="4032260" y="2197751"/>
              <a:ext cx="164680" cy="104679"/>
            </a:xfrm>
            <a:custGeom>
              <a:avLst/>
              <a:gdLst/>
              <a:ahLst/>
              <a:cxnLst/>
              <a:rect l="l" t="t" r="r" b="b"/>
              <a:pathLst>
                <a:path w="5728" h="3641" fill="none" extrusionOk="0">
                  <a:moveTo>
                    <a:pt x="0" y="3641"/>
                  </a:moveTo>
                  <a:cubicBezTo>
                    <a:pt x="589" y="3641"/>
                    <a:pt x="1178" y="3587"/>
                    <a:pt x="1767" y="3427"/>
                  </a:cubicBezTo>
                  <a:cubicBezTo>
                    <a:pt x="2034" y="3319"/>
                    <a:pt x="2355" y="3212"/>
                    <a:pt x="2623" y="3105"/>
                  </a:cubicBezTo>
                  <a:cubicBezTo>
                    <a:pt x="2784" y="2998"/>
                    <a:pt x="2891" y="2945"/>
                    <a:pt x="2998" y="2838"/>
                  </a:cubicBezTo>
                  <a:lnTo>
                    <a:pt x="3373" y="2624"/>
                  </a:lnTo>
                  <a:cubicBezTo>
                    <a:pt x="4283" y="2035"/>
                    <a:pt x="5300" y="1232"/>
                    <a:pt x="5728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1"/>
            <p:cNvSpPr/>
            <p:nvPr/>
          </p:nvSpPr>
          <p:spPr>
            <a:xfrm>
              <a:off x="4041489" y="2271639"/>
              <a:ext cx="20039" cy="33867"/>
            </a:xfrm>
            <a:custGeom>
              <a:avLst/>
              <a:gdLst/>
              <a:ahLst/>
              <a:cxnLst/>
              <a:rect l="l" t="t" r="r" b="b"/>
              <a:pathLst>
                <a:path w="697" h="1178" extrusionOk="0">
                  <a:moveTo>
                    <a:pt x="268" y="0"/>
                  </a:moveTo>
                  <a:cubicBezTo>
                    <a:pt x="161" y="0"/>
                    <a:pt x="0" y="107"/>
                    <a:pt x="0" y="214"/>
                  </a:cubicBezTo>
                  <a:lnTo>
                    <a:pt x="0" y="1017"/>
                  </a:lnTo>
                  <a:cubicBezTo>
                    <a:pt x="0" y="1071"/>
                    <a:pt x="161" y="1178"/>
                    <a:pt x="375" y="1178"/>
                  </a:cubicBezTo>
                  <a:cubicBezTo>
                    <a:pt x="589" y="1178"/>
                    <a:pt x="696" y="1071"/>
                    <a:pt x="696" y="964"/>
                  </a:cubicBezTo>
                  <a:lnTo>
                    <a:pt x="589" y="161"/>
                  </a:lnTo>
                  <a:cubicBezTo>
                    <a:pt x="589" y="54"/>
                    <a:pt x="429" y="0"/>
                    <a:pt x="26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1"/>
            <p:cNvSpPr/>
            <p:nvPr/>
          </p:nvSpPr>
          <p:spPr>
            <a:xfrm>
              <a:off x="4070728" y="2266004"/>
              <a:ext cx="26191" cy="33494"/>
            </a:xfrm>
            <a:custGeom>
              <a:avLst/>
              <a:gdLst/>
              <a:ahLst/>
              <a:cxnLst/>
              <a:rect l="l" t="t" r="r" b="b"/>
              <a:pathLst>
                <a:path w="911" h="1165" extrusionOk="0">
                  <a:moveTo>
                    <a:pt x="417" y="0"/>
                  </a:moveTo>
                  <a:cubicBezTo>
                    <a:pt x="366" y="0"/>
                    <a:pt x="312" y="13"/>
                    <a:pt x="268" y="35"/>
                  </a:cubicBezTo>
                  <a:cubicBezTo>
                    <a:pt x="107" y="35"/>
                    <a:pt x="0" y="196"/>
                    <a:pt x="54" y="250"/>
                  </a:cubicBezTo>
                  <a:lnTo>
                    <a:pt x="215" y="1053"/>
                  </a:lnTo>
                  <a:cubicBezTo>
                    <a:pt x="215" y="1119"/>
                    <a:pt x="296" y="1164"/>
                    <a:pt x="397" y="1164"/>
                  </a:cubicBezTo>
                  <a:cubicBezTo>
                    <a:pt x="459" y="1164"/>
                    <a:pt x="528" y="1147"/>
                    <a:pt x="589" y="1106"/>
                  </a:cubicBezTo>
                  <a:cubicBezTo>
                    <a:pt x="803" y="1053"/>
                    <a:pt x="910" y="945"/>
                    <a:pt x="857" y="838"/>
                  </a:cubicBezTo>
                  <a:lnTo>
                    <a:pt x="589" y="89"/>
                  </a:lnTo>
                  <a:cubicBezTo>
                    <a:pt x="558" y="26"/>
                    <a:pt x="490" y="0"/>
                    <a:pt x="41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1"/>
            <p:cNvSpPr/>
            <p:nvPr/>
          </p:nvSpPr>
          <p:spPr>
            <a:xfrm>
              <a:off x="4093814" y="2250019"/>
              <a:ext cx="38496" cy="37088"/>
            </a:xfrm>
            <a:custGeom>
              <a:avLst/>
              <a:gdLst/>
              <a:ahLst/>
              <a:cxnLst/>
              <a:rect l="l" t="t" r="r" b="b"/>
              <a:pathLst>
                <a:path w="1339" h="1290" extrusionOk="0">
                  <a:moveTo>
                    <a:pt x="693" y="0"/>
                  </a:moveTo>
                  <a:cubicBezTo>
                    <a:pt x="598" y="0"/>
                    <a:pt x="460" y="59"/>
                    <a:pt x="322" y="163"/>
                  </a:cubicBezTo>
                  <a:cubicBezTo>
                    <a:pt x="107" y="270"/>
                    <a:pt x="0" y="431"/>
                    <a:pt x="54" y="538"/>
                  </a:cubicBezTo>
                  <a:lnTo>
                    <a:pt x="429" y="1234"/>
                  </a:lnTo>
                  <a:cubicBezTo>
                    <a:pt x="448" y="1272"/>
                    <a:pt x="493" y="1289"/>
                    <a:pt x="554" y="1289"/>
                  </a:cubicBezTo>
                  <a:cubicBezTo>
                    <a:pt x="665" y="1289"/>
                    <a:pt x="826" y="1230"/>
                    <a:pt x="964" y="1127"/>
                  </a:cubicBezTo>
                  <a:cubicBezTo>
                    <a:pt x="1178" y="966"/>
                    <a:pt x="1339" y="806"/>
                    <a:pt x="1285" y="698"/>
                  </a:cubicBezTo>
                  <a:lnTo>
                    <a:pt x="803" y="56"/>
                  </a:lnTo>
                  <a:cubicBezTo>
                    <a:pt x="784" y="18"/>
                    <a:pt x="745" y="0"/>
                    <a:pt x="69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1"/>
            <p:cNvSpPr/>
            <p:nvPr/>
          </p:nvSpPr>
          <p:spPr>
            <a:xfrm>
              <a:off x="4123053" y="2233689"/>
              <a:ext cx="32344" cy="32574"/>
            </a:xfrm>
            <a:custGeom>
              <a:avLst/>
              <a:gdLst/>
              <a:ahLst/>
              <a:cxnLst/>
              <a:rect l="l" t="t" r="r" b="b"/>
              <a:pathLst>
                <a:path w="1125" h="1133" extrusionOk="0">
                  <a:moveTo>
                    <a:pt x="452" y="0"/>
                  </a:moveTo>
                  <a:cubicBezTo>
                    <a:pt x="384" y="0"/>
                    <a:pt x="309" y="26"/>
                    <a:pt x="215" y="89"/>
                  </a:cubicBezTo>
                  <a:cubicBezTo>
                    <a:pt x="108" y="196"/>
                    <a:pt x="0" y="356"/>
                    <a:pt x="108" y="410"/>
                  </a:cubicBezTo>
                  <a:lnTo>
                    <a:pt x="536" y="1052"/>
                  </a:lnTo>
                  <a:cubicBezTo>
                    <a:pt x="563" y="1106"/>
                    <a:pt x="616" y="1133"/>
                    <a:pt x="683" y="1133"/>
                  </a:cubicBezTo>
                  <a:cubicBezTo>
                    <a:pt x="750" y="1133"/>
                    <a:pt x="830" y="1106"/>
                    <a:pt x="910" y="1052"/>
                  </a:cubicBezTo>
                  <a:cubicBezTo>
                    <a:pt x="1071" y="892"/>
                    <a:pt x="1125" y="731"/>
                    <a:pt x="1071" y="678"/>
                  </a:cubicBezTo>
                  <a:lnTo>
                    <a:pt x="589" y="35"/>
                  </a:lnTo>
                  <a:cubicBezTo>
                    <a:pt x="545" y="13"/>
                    <a:pt x="501" y="0"/>
                    <a:pt x="452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1"/>
            <p:cNvSpPr/>
            <p:nvPr/>
          </p:nvSpPr>
          <p:spPr>
            <a:xfrm>
              <a:off x="4144586" y="2211206"/>
              <a:ext cx="38525" cy="34845"/>
            </a:xfrm>
            <a:custGeom>
              <a:avLst/>
              <a:gdLst/>
              <a:ahLst/>
              <a:cxnLst/>
              <a:rect l="l" t="t" r="r" b="b"/>
              <a:pathLst>
                <a:path w="1340" h="1212" extrusionOk="0">
                  <a:moveTo>
                    <a:pt x="550" y="0"/>
                  </a:moveTo>
                  <a:cubicBezTo>
                    <a:pt x="477" y="0"/>
                    <a:pt x="346" y="87"/>
                    <a:pt x="215" y="175"/>
                  </a:cubicBezTo>
                  <a:cubicBezTo>
                    <a:pt x="108" y="335"/>
                    <a:pt x="1" y="550"/>
                    <a:pt x="108" y="603"/>
                  </a:cubicBezTo>
                  <a:lnTo>
                    <a:pt x="643" y="1192"/>
                  </a:lnTo>
                  <a:cubicBezTo>
                    <a:pt x="656" y="1205"/>
                    <a:pt x="677" y="1211"/>
                    <a:pt x="706" y="1211"/>
                  </a:cubicBezTo>
                  <a:cubicBezTo>
                    <a:pt x="798" y="1211"/>
                    <a:pt x="961" y="1141"/>
                    <a:pt x="1125" y="978"/>
                  </a:cubicBezTo>
                  <a:cubicBezTo>
                    <a:pt x="1286" y="764"/>
                    <a:pt x="1339" y="550"/>
                    <a:pt x="1286" y="443"/>
                  </a:cubicBezTo>
                  <a:lnTo>
                    <a:pt x="590" y="14"/>
                  </a:lnTo>
                  <a:cubicBezTo>
                    <a:pt x="580" y="4"/>
                    <a:pt x="566" y="0"/>
                    <a:pt x="55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1"/>
            <p:cNvSpPr/>
            <p:nvPr/>
          </p:nvSpPr>
          <p:spPr>
            <a:xfrm>
              <a:off x="4164596" y="2188120"/>
              <a:ext cx="35449" cy="26967"/>
            </a:xfrm>
            <a:custGeom>
              <a:avLst/>
              <a:gdLst/>
              <a:ahLst/>
              <a:cxnLst/>
              <a:rect l="l" t="t" r="r" b="b"/>
              <a:pathLst>
                <a:path w="1233" h="938" extrusionOk="0">
                  <a:moveTo>
                    <a:pt x="263" y="0"/>
                  </a:moveTo>
                  <a:cubicBezTo>
                    <a:pt x="177" y="0"/>
                    <a:pt x="98" y="88"/>
                    <a:pt x="54" y="175"/>
                  </a:cubicBezTo>
                  <a:cubicBezTo>
                    <a:pt x="1" y="336"/>
                    <a:pt x="1" y="496"/>
                    <a:pt x="108" y="550"/>
                  </a:cubicBezTo>
                  <a:lnTo>
                    <a:pt x="804" y="924"/>
                  </a:lnTo>
                  <a:cubicBezTo>
                    <a:pt x="813" y="934"/>
                    <a:pt x="825" y="938"/>
                    <a:pt x="840" y="938"/>
                  </a:cubicBezTo>
                  <a:cubicBezTo>
                    <a:pt x="911" y="938"/>
                    <a:pt x="1036" y="834"/>
                    <a:pt x="1125" y="657"/>
                  </a:cubicBezTo>
                  <a:cubicBezTo>
                    <a:pt x="1232" y="496"/>
                    <a:pt x="1178" y="282"/>
                    <a:pt x="1071" y="228"/>
                  </a:cubicBezTo>
                  <a:lnTo>
                    <a:pt x="322" y="14"/>
                  </a:lnTo>
                  <a:cubicBezTo>
                    <a:pt x="302" y="5"/>
                    <a:pt x="283" y="0"/>
                    <a:pt x="26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1"/>
            <p:cNvSpPr/>
            <p:nvPr/>
          </p:nvSpPr>
          <p:spPr>
            <a:xfrm>
              <a:off x="4186159" y="2196199"/>
              <a:ext cx="107755" cy="187795"/>
            </a:xfrm>
            <a:custGeom>
              <a:avLst/>
              <a:gdLst/>
              <a:ahLst/>
              <a:cxnLst/>
              <a:rect l="l" t="t" r="r" b="b"/>
              <a:pathLst>
                <a:path w="3748" h="6532" extrusionOk="0">
                  <a:moveTo>
                    <a:pt x="1017" y="1"/>
                  </a:moveTo>
                  <a:lnTo>
                    <a:pt x="0" y="108"/>
                  </a:lnTo>
                  <a:cubicBezTo>
                    <a:pt x="107" y="697"/>
                    <a:pt x="161" y="1286"/>
                    <a:pt x="268" y="1875"/>
                  </a:cubicBezTo>
                  <a:cubicBezTo>
                    <a:pt x="321" y="2196"/>
                    <a:pt x="428" y="2463"/>
                    <a:pt x="536" y="2785"/>
                  </a:cubicBezTo>
                  <a:cubicBezTo>
                    <a:pt x="643" y="3106"/>
                    <a:pt x="750" y="3373"/>
                    <a:pt x="910" y="3641"/>
                  </a:cubicBezTo>
                  <a:cubicBezTo>
                    <a:pt x="1446" y="4712"/>
                    <a:pt x="2195" y="5729"/>
                    <a:pt x="3105" y="6532"/>
                  </a:cubicBezTo>
                  <a:lnTo>
                    <a:pt x="3747" y="5782"/>
                  </a:lnTo>
                  <a:cubicBezTo>
                    <a:pt x="2944" y="5086"/>
                    <a:pt x="2302" y="4176"/>
                    <a:pt x="1820" y="3159"/>
                  </a:cubicBezTo>
                  <a:cubicBezTo>
                    <a:pt x="1553" y="2678"/>
                    <a:pt x="1339" y="2249"/>
                    <a:pt x="1285" y="1660"/>
                  </a:cubicBezTo>
                  <a:cubicBezTo>
                    <a:pt x="1178" y="1125"/>
                    <a:pt x="1071" y="590"/>
                    <a:pt x="1017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1"/>
            <p:cNvSpPr/>
            <p:nvPr/>
          </p:nvSpPr>
          <p:spPr>
            <a:xfrm>
              <a:off x="4186159" y="2199304"/>
              <a:ext cx="89297" cy="184690"/>
            </a:xfrm>
            <a:custGeom>
              <a:avLst/>
              <a:gdLst/>
              <a:ahLst/>
              <a:cxnLst/>
              <a:rect l="l" t="t" r="r" b="b"/>
              <a:pathLst>
                <a:path w="3106" h="6424" fill="none" extrusionOk="0">
                  <a:moveTo>
                    <a:pt x="0" y="0"/>
                  </a:moveTo>
                  <a:cubicBezTo>
                    <a:pt x="107" y="589"/>
                    <a:pt x="161" y="1178"/>
                    <a:pt x="268" y="1767"/>
                  </a:cubicBezTo>
                  <a:cubicBezTo>
                    <a:pt x="321" y="2088"/>
                    <a:pt x="428" y="2355"/>
                    <a:pt x="536" y="2677"/>
                  </a:cubicBezTo>
                  <a:cubicBezTo>
                    <a:pt x="643" y="2998"/>
                    <a:pt x="750" y="3265"/>
                    <a:pt x="910" y="3533"/>
                  </a:cubicBezTo>
                  <a:cubicBezTo>
                    <a:pt x="1446" y="4604"/>
                    <a:pt x="2195" y="5621"/>
                    <a:pt x="3105" y="6424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1"/>
            <p:cNvSpPr/>
            <p:nvPr/>
          </p:nvSpPr>
          <p:spPr>
            <a:xfrm>
              <a:off x="4215398" y="2196199"/>
              <a:ext cx="78516" cy="166261"/>
            </a:xfrm>
            <a:custGeom>
              <a:avLst/>
              <a:gdLst/>
              <a:ahLst/>
              <a:cxnLst/>
              <a:rect l="l" t="t" r="r" b="b"/>
              <a:pathLst>
                <a:path w="2731" h="5783" fill="none" extrusionOk="0">
                  <a:moveTo>
                    <a:pt x="2730" y="5782"/>
                  </a:moveTo>
                  <a:cubicBezTo>
                    <a:pt x="1927" y="5086"/>
                    <a:pt x="1285" y="4176"/>
                    <a:pt x="803" y="3159"/>
                  </a:cubicBezTo>
                  <a:cubicBezTo>
                    <a:pt x="536" y="2678"/>
                    <a:pt x="322" y="2249"/>
                    <a:pt x="268" y="1660"/>
                  </a:cubicBezTo>
                  <a:cubicBezTo>
                    <a:pt x="161" y="1125"/>
                    <a:pt x="54" y="590"/>
                    <a:pt x="0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1"/>
            <p:cNvSpPr/>
            <p:nvPr/>
          </p:nvSpPr>
          <p:spPr>
            <a:xfrm>
              <a:off x="4253865" y="2343341"/>
              <a:ext cx="35420" cy="31999"/>
            </a:xfrm>
            <a:custGeom>
              <a:avLst/>
              <a:gdLst/>
              <a:ahLst/>
              <a:cxnLst/>
              <a:rect l="l" t="t" r="r" b="b"/>
              <a:pathLst>
                <a:path w="1232" h="1113" extrusionOk="0">
                  <a:moveTo>
                    <a:pt x="761" y="1"/>
                  </a:moveTo>
                  <a:cubicBezTo>
                    <a:pt x="733" y="1"/>
                    <a:pt x="711" y="8"/>
                    <a:pt x="697" y="22"/>
                  </a:cubicBezTo>
                  <a:lnTo>
                    <a:pt x="108" y="557"/>
                  </a:lnTo>
                  <a:cubicBezTo>
                    <a:pt x="1" y="611"/>
                    <a:pt x="54" y="825"/>
                    <a:pt x="215" y="932"/>
                  </a:cubicBezTo>
                  <a:cubicBezTo>
                    <a:pt x="335" y="1052"/>
                    <a:pt x="456" y="1113"/>
                    <a:pt x="531" y="1113"/>
                  </a:cubicBezTo>
                  <a:cubicBezTo>
                    <a:pt x="556" y="1113"/>
                    <a:pt x="576" y="1106"/>
                    <a:pt x="589" y="1093"/>
                  </a:cubicBezTo>
                  <a:lnTo>
                    <a:pt x="1125" y="504"/>
                  </a:lnTo>
                  <a:cubicBezTo>
                    <a:pt x="1232" y="397"/>
                    <a:pt x="1178" y="236"/>
                    <a:pt x="1071" y="129"/>
                  </a:cubicBezTo>
                  <a:cubicBezTo>
                    <a:pt x="954" y="51"/>
                    <a:pt x="836" y="1"/>
                    <a:pt x="761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1"/>
            <p:cNvSpPr/>
            <p:nvPr/>
          </p:nvSpPr>
          <p:spPr>
            <a:xfrm>
              <a:off x="4232331" y="2317380"/>
              <a:ext cx="33868" cy="30274"/>
            </a:xfrm>
            <a:custGeom>
              <a:avLst/>
              <a:gdLst/>
              <a:ahLst/>
              <a:cxnLst/>
              <a:rect l="l" t="t" r="r" b="b"/>
              <a:pathLst>
                <a:path w="1178" h="1053" extrusionOk="0">
                  <a:moveTo>
                    <a:pt x="789" y="1"/>
                  </a:moveTo>
                  <a:cubicBezTo>
                    <a:pt x="773" y="1"/>
                    <a:pt x="759" y="5"/>
                    <a:pt x="750" y="15"/>
                  </a:cubicBezTo>
                  <a:lnTo>
                    <a:pt x="107" y="497"/>
                  </a:lnTo>
                  <a:cubicBezTo>
                    <a:pt x="0" y="550"/>
                    <a:pt x="0" y="711"/>
                    <a:pt x="161" y="871"/>
                  </a:cubicBezTo>
                  <a:cubicBezTo>
                    <a:pt x="241" y="992"/>
                    <a:pt x="351" y="1052"/>
                    <a:pt x="424" y="1052"/>
                  </a:cubicBezTo>
                  <a:cubicBezTo>
                    <a:pt x="448" y="1052"/>
                    <a:pt x="469" y="1045"/>
                    <a:pt x="482" y="1032"/>
                  </a:cubicBezTo>
                  <a:lnTo>
                    <a:pt x="1124" y="550"/>
                  </a:lnTo>
                  <a:cubicBezTo>
                    <a:pt x="1178" y="497"/>
                    <a:pt x="1178" y="336"/>
                    <a:pt x="1071" y="176"/>
                  </a:cubicBezTo>
                  <a:cubicBezTo>
                    <a:pt x="983" y="88"/>
                    <a:pt x="860" y="1"/>
                    <a:pt x="78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1"/>
            <p:cNvSpPr/>
            <p:nvPr/>
          </p:nvSpPr>
          <p:spPr>
            <a:xfrm>
              <a:off x="4212321" y="2285180"/>
              <a:ext cx="38496" cy="37547"/>
            </a:xfrm>
            <a:custGeom>
              <a:avLst/>
              <a:gdLst/>
              <a:ahLst/>
              <a:cxnLst/>
              <a:rect l="l" t="t" r="r" b="b"/>
              <a:pathLst>
                <a:path w="1339" h="1306" extrusionOk="0">
                  <a:moveTo>
                    <a:pt x="831" y="1"/>
                  </a:moveTo>
                  <a:cubicBezTo>
                    <a:pt x="820" y="1"/>
                    <a:pt x="810" y="4"/>
                    <a:pt x="803" y="11"/>
                  </a:cubicBezTo>
                  <a:lnTo>
                    <a:pt x="54" y="386"/>
                  </a:lnTo>
                  <a:cubicBezTo>
                    <a:pt x="0" y="439"/>
                    <a:pt x="0" y="653"/>
                    <a:pt x="161" y="921"/>
                  </a:cubicBezTo>
                  <a:cubicBezTo>
                    <a:pt x="254" y="1154"/>
                    <a:pt x="429" y="1306"/>
                    <a:pt x="543" y="1306"/>
                  </a:cubicBezTo>
                  <a:cubicBezTo>
                    <a:pt x="560" y="1306"/>
                    <a:pt x="575" y="1302"/>
                    <a:pt x="589" y="1296"/>
                  </a:cubicBezTo>
                  <a:lnTo>
                    <a:pt x="1231" y="867"/>
                  </a:lnTo>
                  <a:cubicBezTo>
                    <a:pt x="1339" y="814"/>
                    <a:pt x="1285" y="600"/>
                    <a:pt x="1178" y="386"/>
                  </a:cubicBezTo>
                  <a:cubicBezTo>
                    <a:pt x="1085" y="152"/>
                    <a:pt x="910" y="1"/>
                    <a:pt x="831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1"/>
            <p:cNvSpPr/>
            <p:nvPr/>
          </p:nvSpPr>
          <p:spPr>
            <a:xfrm>
              <a:off x="4198464" y="2260455"/>
              <a:ext cx="35420" cy="26594"/>
            </a:xfrm>
            <a:custGeom>
              <a:avLst/>
              <a:gdLst/>
              <a:ahLst/>
              <a:cxnLst/>
              <a:rect l="l" t="t" r="r" b="b"/>
              <a:pathLst>
                <a:path w="1232" h="925" extrusionOk="0">
                  <a:moveTo>
                    <a:pt x="967" y="0"/>
                  </a:moveTo>
                  <a:cubicBezTo>
                    <a:pt x="948" y="0"/>
                    <a:pt x="929" y="5"/>
                    <a:pt x="911" y="14"/>
                  </a:cubicBezTo>
                  <a:lnTo>
                    <a:pt x="161" y="228"/>
                  </a:lnTo>
                  <a:cubicBezTo>
                    <a:pt x="54" y="228"/>
                    <a:pt x="0" y="443"/>
                    <a:pt x="54" y="657"/>
                  </a:cubicBezTo>
                  <a:cubicBezTo>
                    <a:pt x="161" y="871"/>
                    <a:pt x="322" y="924"/>
                    <a:pt x="375" y="924"/>
                  </a:cubicBezTo>
                  <a:lnTo>
                    <a:pt x="1125" y="550"/>
                  </a:lnTo>
                  <a:cubicBezTo>
                    <a:pt x="1232" y="550"/>
                    <a:pt x="1232" y="335"/>
                    <a:pt x="1178" y="228"/>
                  </a:cubicBezTo>
                  <a:cubicBezTo>
                    <a:pt x="1134" y="96"/>
                    <a:pt x="1054" y="0"/>
                    <a:pt x="96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1"/>
            <p:cNvSpPr/>
            <p:nvPr/>
          </p:nvSpPr>
          <p:spPr>
            <a:xfrm>
              <a:off x="4190759" y="2223914"/>
              <a:ext cx="35449" cy="30820"/>
            </a:xfrm>
            <a:custGeom>
              <a:avLst/>
              <a:gdLst/>
              <a:ahLst/>
              <a:cxnLst/>
              <a:rect l="l" t="t" r="r" b="b"/>
              <a:pathLst>
                <a:path w="1233" h="1072" extrusionOk="0">
                  <a:moveTo>
                    <a:pt x="911" y="1"/>
                  </a:moveTo>
                  <a:lnTo>
                    <a:pt x="161" y="161"/>
                  </a:lnTo>
                  <a:cubicBezTo>
                    <a:pt x="54" y="161"/>
                    <a:pt x="1" y="375"/>
                    <a:pt x="54" y="643"/>
                  </a:cubicBezTo>
                  <a:cubicBezTo>
                    <a:pt x="54" y="911"/>
                    <a:pt x="215" y="1071"/>
                    <a:pt x="322" y="1071"/>
                  </a:cubicBezTo>
                  <a:lnTo>
                    <a:pt x="1071" y="911"/>
                  </a:lnTo>
                  <a:cubicBezTo>
                    <a:pt x="1179" y="857"/>
                    <a:pt x="1232" y="696"/>
                    <a:pt x="1179" y="429"/>
                  </a:cubicBezTo>
                  <a:cubicBezTo>
                    <a:pt x="1125" y="215"/>
                    <a:pt x="1018" y="1"/>
                    <a:pt x="911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1"/>
            <p:cNvSpPr/>
            <p:nvPr/>
          </p:nvSpPr>
          <p:spPr>
            <a:xfrm>
              <a:off x="4186159" y="2194675"/>
              <a:ext cx="33868" cy="21563"/>
            </a:xfrm>
            <a:custGeom>
              <a:avLst/>
              <a:gdLst/>
              <a:ahLst/>
              <a:cxnLst/>
              <a:rect l="l" t="t" r="r" b="b"/>
              <a:pathLst>
                <a:path w="1178" h="750" extrusionOk="0">
                  <a:moveTo>
                    <a:pt x="964" y="0"/>
                  </a:moveTo>
                  <a:lnTo>
                    <a:pt x="161" y="108"/>
                  </a:lnTo>
                  <a:cubicBezTo>
                    <a:pt x="54" y="108"/>
                    <a:pt x="0" y="268"/>
                    <a:pt x="0" y="429"/>
                  </a:cubicBezTo>
                  <a:cubicBezTo>
                    <a:pt x="54" y="643"/>
                    <a:pt x="161" y="750"/>
                    <a:pt x="214" y="750"/>
                  </a:cubicBezTo>
                  <a:lnTo>
                    <a:pt x="1017" y="643"/>
                  </a:lnTo>
                  <a:cubicBezTo>
                    <a:pt x="1124" y="643"/>
                    <a:pt x="1178" y="482"/>
                    <a:pt x="1178" y="322"/>
                  </a:cubicBezTo>
                  <a:cubicBezTo>
                    <a:pt x="1124" y="108"/>
                    <a:pt x="1017" y="0"/>
                    <a:pt x="96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1"/>
            <p:cNvSpPr/>
            <p:nvPr/>
          </p:nvSpPr>
          <p:spPr>
            <a:xfrm>
              <a:off x="3856799" y="1253055"/>
              <a:ext cx="1432871" cy="2657506"/>
            </a:xfrm>
            <a:custGeom>
              <a:avLst/>
              <a:gdLst/>
              <a:ahLst/>
              <a:cxnLst/>
              <a:rect l="l" t="t" r="r" b="b"/>
              <a:pathLst>
                <a:path w="49839" h="92435" extrusionOk="0">
                  <a:moveTo>
                    <a:pt x="12296" y="0"/>
                  </a:moveTo>
                  <a:cubicBezTo>
                    <a:pt x="7727" y="0"/>
                    <a:pt x="6432" y="6983"/>
                    <a:pt x="6906" y="10430"/>
                  </a:cubicBezTo>
                  <a:cubicBezTo>
                    <a:pt x="7441" y="13909"/>
                    <a:pt x="8780" y="16265"/>
                    <a:pt x="8244" y="17710"/>
                  </a:cubicBezTo>
                  <a:cubicBezTo>
                    <a:pt x="8084" y="18246"/>
                    <a:pt x="7763" y="18031"/>
                    <a:pt x="3855" y="24241"/>
                  </a:cubicBezTo>
                  <a:cubicBezTo>
                    <a:pt x="1" y="30451"/>
                    <a:pt x="1660" y="46617"/>
                    <a:pt x="3855" y="51542"/>
                  </a:cubicBezTo>
                  <a:cubicBezTo>
                    <a:pt x="6050" y="56467"/>
                    <a:pt x="6745" y="57752"/>
                    <a:pt x="7763" y="60910"/>
                  </a:cubicBezTo>
                  <a:cubicBezTo>
                    <a:pt x="8780" y="64122"/>
                    <a:pt x="9261" y="67119"/>
                    <a:pt x="11617" y="69528"/>
                  </a:cubicBezTo>
                  <a:cubicBezTo>
                    <a:pt x="13490" y="71402"/>
                    <a:pt x="13169" y="72044"/>
                    <a:pt x="13651" y="78896"/>
                  </a:cubicBezTo>
                  <a:cubicBezTo>
                    <a:pt x="14186" y="85695"/>
                    <a:pt x="18415" y="87301"/>
                    <a:pt x="21574" y="88425"/>
                  </a:cubicBezTo>
                  <a:cubicBezTo>
                    <a:pt x="24786" y="89549"/>
                    <a:pt x="26017" y="89603"/>
                    <a:pt x="29710" y="90138"/>
                  </a:cubicBezTo>
                  <a:cubicBezTo>
                    <a:pt x="32762" y="90620"/>
                    <a:pt x="37312" y="90941"/>
                    <a:pt x="42879" y="92226"/>
                  </a:cubicBezTo>
                  <a:cubicBezTo>
                    <a:pt x="43493" y="92367"/>
                    <a:pt x="44046" y="92435"/>
                    <a:pt x="44543" y="92435"/>
                  </a:cubicBezTo>
                  <a:cubicBezTo>
                    <a:pt x="48553" y="92435"/>
                    <a:pt x="48987" y="88049"/>
                    <a:pt x="49463" y="82858"/>
                  </a:cubicBezTo>
                  <a:cubicBezTo>
                    <a:pt x="49838" y="78040"/>
                    <a:pt x="48179" y="62195"/>
                    <a:pt x="47750" y="57591"/>
                  </a:cubicBezTo>
                  <a:cubicBezTo>
                    <a:pt x="47429" y="54058"/>
                    <a:pt x="44378" y="32324"/>
                    <a:pt x="30727" y="15355"/>
                  </a:cubicBezTo>
                  <a:cubicBezTo>
                    <a:pt x="26552" y="10216"/>
                    <a:pt x="23983" y="6255"/>
                    <a:pt x="16221" y="1383"/>
                  </a:cubicBezTo>
                  <a:cubicBezTo>
                    <a:pt x="14705" y="411"/>
                    <a:pt x="13404" y="0"/>
                    <a:pt x="12296" y="0"/>
                  </a:cubicBezTo>
                  <a:close/>
                </a:path>
              </a:pathLst>
            </a:custGeom>
            <a:solidFill>
              <a:srgbClr val="7DA7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1"/>
            <p:cNvSpPr/>
            <p:nvPr/>
          </p:nvSpPr>
          <p:spPr>
            <a:xfrm>
              <a:off x="3856799" y="1149670"/>
              <a:ext cx="1432871" cy="2791826"/>
            </a:xfrm>
            <a:custGeom>
              <a:avLst/>
              <a:gdLst/>
              <a:ahLst/>
              <a:cxnLst/>
              <a:rect l="l" t="t" r="r" b="b"/>
              <a:pathLst>
                <a:path w="49839" h="97107" fill="none" extrusionOk="0">
                  <a:moveTo>
                    <a:pt x="8244" y="21306"/>
                  </a:moveTo>
                  <a:cubicBezTo>
                    <a:pt x="8780" y="19861"/>
                    <a:pt x="7441" y="17505"/>
                    <a:pt x="6906" y="14026"/>
                  </a:cubicBezTo>
                  <a:cubicBezTo>
                    <a:pt x="6317" y="9743"/>
                    <a:pt x="8458" y="1"/>
                    <a:pt x="16221" y="4979"/>
                  </a:cubicBezTo>
                  <a:cubicBezTo>
                    <a:pt x="23983" y="9851"/>
                    <a:pt x="26552" y="13812"/>
                    <a:pt x="30727" y="18951"/>
                  </a:cubicBezTo>
                  <a:cubicBezTo>
                    <a:pt x="44378" y="35920"/>
                    <a:pt x="47429" y="57654"/>
                    <a:pt x="47750" y="61187"/>
                  </a:cubicBezTo>
                  <a:cubicBezTo>
                    <a:pt x="48179" y="65791"/>
                    <a:pt x="49838" y="81636"/>
                    <a:pt x="49463" y="86454"/>
                  </a:cubicBezTo>
                  <a:cubicBezTo>
                    <a:pt x="48928" y="92289"/>
                    <a:pt x="48446" y="97106"/>
                    <a:pt x="42879" y="95822"/>
                  </a:cubicBezTo>
                  <a:cubicBezTo>
                    <a:pt x="37312" y="94537"/>
                    <a:pt x="32762" y="94216"/>
                    <a:pt x="29710" y="93734"/>
                  </a:cubicBezTo>
                  <a:cubicBezTo>
                    <a:pt x="26017" y="93199"/>
                    <a:pt x="24786" y="93145"/>
                    <a:pt x="21574" y="92021"/>
                  </a:cubicBezTo>
                  <a:cubicBezTo>
                    <a:pt x="18415" y="90897"/>
                    <a:pt x="14186" y="89291"/>
                    <a:pt x="13651" y="82492"/>
                  </a:cubicBezTo>
                  <a:cubicBezTo>
                    <a:pt x="13169" y="75640"/>
                    <a:pt x="13490" y="74998"/>
                    <a:pt x="11617" y="73124"/>
                  </a:cubicBezTo>
                  <a:cubicBezTo>
                    <a:pt x="9261" y="70715"/>
                    <a:pt x="8780" y="67718"/>
                    <a:pt x="7763" y="64506"/>
                  </a:cubicBezTo>
                  <a:cubicBezTo>
                    <a:pt x="6745" y="61348"/>
                    <a:pt x="6050" y="60063"/>
                    <a:pt x="3855" y="55138"/>
                  </a:cubicBezTo>
                  <a:cubicBezTo>
                    <a:pt x="1660" y="50213"/>
                    <a:pt x="1" y="34047"/>
                    <a:pt x="3855" y="27837"/>
                  </a:cubicBezTo>
                  <a:cubicBezTo>
                    <a:pt x="7763" y="21627"/>
                    <a:pt x="8084" y="21842"/>
                    <a:pt x="8244" y="21306"/>
                  </a:cubicBezTo>
                  <a:close/>
                </a:path>
              </a:pathLst>
            </a:custGeom>
            <a:noFill/>
            <a:ln w="17400" cap="flat" cmpd="sng">
              <a:solidFill>
                <a:srgbClr val="3887C8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1"/>
            <p:cNvSpPr/>
            <p:nvPr/>
          </p:nvSpPr>
          <p:spPr>
            <a:xfrm>
              <a:off x="4213845" y="2620980"/>
              <a:ext cx="986556" cy="1061968"/>
            </a:xfrm>
            <a:custGeom>
              <a:avLst/>
              <a:gdLst/>
              <a:ahLst/>
              <a:cxnLst/>
              <a:rect l="l" t="t" r="r" b="b"/>
              <a:pathLst>
                <a:path w="34315" h="36938" fill="none" extrusionOk="0">
                  <a:moveTo>
                    <a:pt x="1" y="22591"/>
                  </a:moveTo>
                  <a:cubicBezTo>
                    <a:pt x="5247" y="25856"/>
                    <a:pt x="34314" y="36937"/>
                    <a:pt x="33511" y="1"/>
                  </a:cubicBezTo>
                </a:path>
              </a:pathLst>
            </a:custGeom>
            <a:noFill/>
            <a:ln w="12050" cap="flat" cmpd="sng">
              <a:solidFill>
                <a:srgbClr val="3887C8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1"/>
            <p:cNvSpPr/>
            <p:nvPr/>
          </p:nvSpPr>
          <p:spPr>
            <a:xfrm>
              <a:off x="2076139" y="1249404"/>
              <a:ext cx="1411337" cy="2732055"/>
            </a:xfrm>
            <a:custGeom>
              <a:avLst/>
              <a:gdLst/>
              <a:ahLst/>
              <a:cxnLst/>
              <a:rect l="l" t="t" r="r" b="b"/>
              <a:pathLst>
                <a:path w="49090" h="95028" extrusionOk="0">
                  <a:moveTo>
                    <a:pt x="35187" y="0"/>
                  </a:moveTo>
                  <a:cubicBezTo>
                    <a:pt x="33019" y="0"/>
                    <a:pt x="30608" y="1026"/>
                    <a:pt x="29390" y="2099"/>
                  </a:cubicBezTo>
                  <a:cubicBezTo>
                    <a:pt x="27088" y="4133"/>
                    <a:pt x="26606" y="4240"/>
                    <a:pt x="22912" y="8576"/>
                  </a:cubicBezTo>
                  <a:cubicBezTo>
                    <a:pt x="12955" y="20246"/>
                    <a:pt x="8084" y="30149"/>
                    <a:pt x="4016" y="43853"/>
                  </a:cubicBezTo>
                  <a:cubicBezTo>
                    <a:pt x="1" y="57236"/>
                    <a:pt x="1179" y="82075"/>
                    <a:pt x="2999" y="88980"/>
                  </a:cubicBezTo>
                  <a:cubicBezTo>
                    <a:pt x="4235" y="93813"/>
                    <a:pt x="7202" y="95028"/>
                    <a:pt x="9808" y="95028"/>
                  </a:cubicBezTo>
                  <a:cubicBezTo>
                    <a:pt x="10925" y="95028"/>
                    <a:pt x="11975" y="94804"/>
                    <a:pt x="12795" y="94547"/>
                  </a:cubicBezTo>
                  <a:cubicBezTo>
                    <a:pt x="15525" y="93691"/>
                    <a:pt x="18790" y="91764"/>
                    <a:pt x="22591" y="89462"/>
                  </a:cubicBezTo>
                  <a:cubicBezTo>
                    <a:pt x="26338" y="87214"/>
                    <a:pt x="30407" y="84323"/>
                    <a:pt x="33565" y="83306"/>
                  </a:cubicBezTo>
                  <a:cubicBezTo>
                    <a:pt x="41809" y="80790"/>
                    <a:pt x="48875" y="69709"/>
                    <a:pt x="48982" y="62536"/>
                  </a:cubicBezTo>
                  <a:cubicBezTo>
                    <a:pt x="49036" y="55416"/>
                    <a:pt x="49089" y="38072"/>
                    <a:pt x="48500" y="30578"/>
                  </a:cubicBezTo>
                  <a:cubicBezTo>
                    <a:pt x="47911" y="23083"/>
                    <a:pt x="44753" y="17248"/>
                    <a:pt x="42826" y="13876"/>
                  </a:cubicBezTo>
                  <a:cubicBezTo>
                    <a:pt x="40899" y="10450"/>
                    <a:pt x="41381" y="11092"/>
                    <a:pt x="40631" y="8523"/>
                  </a:cubicBezTo>
                  <a:cubicBezTo>
                    <a:pt x="39882" y="5953"/>
                    <a:pt x="40685" y="7292"/>
                    <a:pt x="39293" y="2795"/>
                  </a:cubicBezTo>
                  <a:cubicBezTo>
                    <a:pt x="38680" y="734"/>
                    <a:pt x="37021" y="0"/>
                    <a:pt x="35187" y="0"/>
                  </a:cubicBezTo>
                  <a:close/>
                </a:path>
              </a:pathLst>
            </a:custGeom>
            <a:solidFill>
              <a:srgbClr val="7DA7D9"/>
            </a:solidFill>
            <a:ln w="17400" cap="flat" cmpd="sng">
              <a:solidFill>
                <a:srgbClr val="7DA7D9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1"/>
            <p:cNvSpPr/>
            <p:nvPr/>
          </p:nvSpPr>
          <p:spPr>
            <a:xfrm>
              <a:off x="2142321" y="2402451"/>
              <a:ext cx="1338974" cy="509421"/>
            </a:xfrm>
            <a:custGeom>
              <a:avLst/>
              <a:gdLst/>
              <a:ahLst/>
              <a:cxnLst/>
              <a:rect l="l" t="t" r="r" b="b"/>
              <a:pathLst>
                <a:path w="46573" h="17719" fill="none" extrusionOk="0">
                  <a:moveTo>
                    <a:pt x="1" y="13222"/>
                  </a:moveTo>
                  <a:cubicBezTo>
                    <a:pt x="2303" y="16488"/>
                    <a:pt x="5782" y="17719"/>
                    <a:pt x="13437" y="15899"/>
                  </a:cubicBezTo>
                  <a:cubicBezTo>
                    <a:pt x="21092" y="14132"/>
                    <a:pt x="34047" y="11509"/>
                    <a:pt x="38168" y="8940"/>
                  </a:cubicBezTo>
                  <a:cubicBezTo>
                    <a:pt x="42290" y="6424"/>
                    <a:pt x="45556" y="4283"/>
                    <a:pt x="46573" y="0"/>
                  </a:cubicBezTo>
                </a:path>
              </a:pathLst>
            </a:custGeom>
            <a:noFill/>
            <a:ln w="12050" cap="flat" cmpd="sng">
              <a:solidFill>
                <a:srgbClr val="3887C8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1"/>
            <p:cNvSpPr/>
            <p:nvPr/>
          </p:nvSpPr>
          <p:spPr>
            <a:xfrm>
              <a:off x="2142321" y="2782584"/>
              <a:ext cx="546394" cy="1055786"/>
            </a:xfrm>
            <a:custGeom>
              <a:avLst/>
              <a:gdLst/>
              <a:ahLst/>
              <a:cxnLst/>
              <a:rect l="l" t="t" r="r" b="b"/>
              <a:pathLst>
                <a:path w="19005" h="36723" fill="none" extrusionOk="0">
                  <a:moveTo>
                    <a:pt x="1" y="0"/>
                  </a:moveTo>
                  <a:cubicBezTo>
                    <a:pt x="643" y="6745"/>
                    <a:pt x="7549" y="30941"/>
                    <a:pt x="19004" y="36723"/>
                  </a:cubicBezTo>
                </a:path>
              </a:pathLst>
            </a:custGeom>
            <a:noFill/>
            <a:ln w="12050" cap="flat" cmpd="sng">
              <a:solidFill>
                <a:srgbClr val="3887C8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1"/>
            <p:cNvSpPr/>
            <p:nvPr/>
          </p:nvSpPr>
          <p:spPr>
            <a:xfrm>
              <a:off x="2076139" y="1200471"/>
              <a:ext cx="1411337" cy="2805655"/>
            </a:xfrm>
            <a:custGeom>
              <a:avLst/>
              <a:gdLst/>
              <a:ahLst/>
              <a:cxnLst/>
              <a:rect l="l" t="t" r="r" b="b"/>
              <a:pathLst>
                <a:path w="49090" h="97588" fill="none" extrusionOk="0">
                  <a:moveTo>
                    <a:pt x="22912" y="10278"/>
                  </a:moveTo>
                  <a:cubicBezTo>
                    <a:pt x="26606" y="5942"/>
                    <a:pt x="27088" y="5835"/>
                    <a:pt x="29390" y="3801"/>
                  </a:cubicBezTo>
                  <a:cubicBezTo>
                    <a:pt x="31638" y="1820"/>
                    <a:pt x="37955" y="0"/>
                    <a:pt x="39293" y="4497"/>
                  </a:cubicBezTo>
                  <a:cubicBezTo>
                    <a:pt x="40685" y="8994"/>
                    <a:pt x="39882" y="7655"/>
                    <a:pt x="40631" y="10225"/>
                  </a:cubicBezTo>
                  <a:cubicBezTo>
                    <a:pt x="41381" y="12794"/>
                    <a:pt x="40899" y="12152"/>
                    <a:pt x="42826" y="15578"/>
                  </a:cubicBezTo>
                  <a:cubicBezTo>
                    <a:pt x="44753" y="18950"/>
                    <a:pt x="47911" y="24785"/>
                    <a:pt x="48500" y="32280"/>
                  </a:cubicBezTo>
                  <a:cubicBezTo>
                    <a:pt x="49089" y="39774"/>
                    <a:pt x="49036" y="57118"/>
                    <a:pt x="48982" y="64238"/>
                  </a:cubicBezTo>
                  <a:cubicBezTo>
                    <a:pt x="48875" y="71411"/>
                    <a:pt x="41809" y="82492"/>
                    <a:pt x="33565" y="85008"/>
                  </a:cubicBezTo>
                  <a:cubicBezTo>
                    <a:pt x="30407" y="86025"/>
                    <a:pt x="26338" y="88916"/>
                    <a:pt x="22591" y="91164"/>
                  </a:cubicBezTo>
                  <a:cubicBezTo>
                    <a:pt x="18790" y="93466"/>
                    <a:pt x="15525" y="95393"/>
                    <a:pt x="12795" y="96249"/>
                  </a:cubicBezTo>
                  <a:cubicBezTo>
                    <a:pt x="10065" y="97106"/>
                    <a:pt x="4765" y="97588"/>
                    <a:pt x="2999" y="90682"/>
                  </a:cubicBezTo>
                  <a:cubicBezTo>
                    <a:pt x="1179" y="83777"/>
                    <a:pt x="1" y="58938"/>
                    <a:pt x="4016" y="45555"/>
                  </a:cubicBezTo>
                  <a:cubicBezTo>
                    <a:pt x="8084" y="31851"/>
                    <a:pt x="12955" y="21948"/>
                    <a:pt x="22912" y="10278"/>
                  </a:cubicBezTo>
                  <a:close/>
                </a:path>
              </a:pathLst>
            </a:custGeom>
            <a:noFill/>
            <a:ln w="17400" cap="flat" cmpd="sng">
              <a:solidFill>
                <a:srgbClr val="3887C8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Heat Exchange and Size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69" name="Google Shape;1269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It is important for many organisms to </a:t>
            </a:r>
            <a:r>
              <a:rPr lang="en" b="1">
                <a:solidFill>
                  <a:srgbClr val="CCCCCC"/>
                </a:solidFill>
              </a:rPr>
              <a:t>maintain </a:t>
            </a:r>
            <a:r>
              <a:rPr lang="en">
                <a:solidFill>
                  <a:srgbClr val="CCCCCC"/>
                </a:solidFill>
              </a:rPr>
              <a:t>a constant temperature.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ability to exchange heat is influenced by </a:t>
            </a:r>
            <a:r>
              <a:rPr lang="en" b="1">
                <a:solidFill>
                  <a:srgbClr val="CCCCCC"/>
                </a:solidFill>
              </a:rPr>
              <a:t>body size </a:t>
            </a:r>
            <a:r>
              <a:rPr lang="en">
                <a:solidFill>
                  <a:srgbClr val="CCCCCC"/>
                </a:solidFill>
              </a:rPr>
              <a:t>and </a:t>
            </a:r>
            <a:r>
              <a:rPr lang="en" b="1">
                <a:solidFill>
                  <a:srgbClr val="CCCCCC"/>
                </a:solidFill>
              </a:rPr>
              <a:t>body shape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Heat exchange depends on </a:t>
            </a:r>
            <a:r>
              <a:rPr lang="en" b="1">
                <a:solidFill>
                  <a:srgbClr val="CCCCCC"/>
                </a:solidFill>
              </a:rPr>
              <a:t>body size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Large organisms have </a:t>
            </a:r>
            <a:r>
              <a:rPr lang="en" b="1">
                <a:solidFill>
                  <a:srgbClr val="CCCCCC"/>
                </a:solidFill>
              </a:rPr>
              <a:t>large internal volume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likely means they have a </a:t>
            </a:r>
            <a:r>
              <a:rPr lang="en" b="1">
                <a:solidFill>
                  <a:srgbClr val="CCCCCC"/>
                </a:solidFill>
              </a:rPr>
              <a:t>low SA:V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They will find it more </a:t>
            </a:r>
            <a:r>
              <a:rPr lang="en" b="1">
                <a:solidFill>
                  <a:srgbClr val="CCCCCC"/>
                </a:solidFill>
              </a:rPr>
              <a:t>difficult </a:t>
            </a:r>
            <a:r>
              <a:rPr lang="en">
                <a:solidFill>
                  <a:srgbClr val="CCCCCC"/>
                </a:solidFill>
              </a:rPr>
              <a:t>to lose heat than a smaller organism (with a higher SA:V).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Smaller organisms will require a </a:t>
            </a:r>
            <a:r>
              <a:rPr lang="en" b="1">
                <a:solidFill>
                  <a:srgbClr val="CCCCCC"/>
                </a:solidFill>
              </a:rPr>
              <a:t>higher metabolic rate</a:t>
            </a:r>
            <a:r>
              <a:rPr lang="en">
                <a:solidFill>
                  <a:srgbClr val="CCCCCC"/>
                </a:solidFill>
              </a:rPr>
              <a:t> than larger ones.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is because they will lose </a:t>
            </a:r>
            <a:r>
              <a:rPr lang="en" b="1">
                <a:solidFill>
                  <a:srgbClr val="CCCCCC"/>
                </a:solidFill>
              </a:rPr>
              <a:t>lots </a:t>
            </a:r>
            <a:r>
              <a:rPr lang="en">
                <a:solidFill>
                  <a:srgbClr val="CCCCCC"/>
                </a:solidFill>
              </a:rPr>
              <a:t>of </a:t>
            </a:r>
            <a:r>
              <a:rPr lang="en" b="1">
                <a:solidFill>
                  <a:srgbClr val="CCCCCC"/>
                </a:solidFill>
              </a:rPr>
              <a:t>heat </a:t>
            </a:r>
            <a:r>
              <a:rPr lang="en">
                <a:solidFill>
                  <a:srgbClr val="CCCCCC"/>
                </a:solidFill>
              </a:rPr>
              <a:t>due to their high SA:V.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 mouse will have a much </a:t>
            </a:r>
            <a:r>
              <a:rPr lang="en" b="1">
                <a:solidFill>
                  <a:srgbClr val="CCCCCC"/>
                </a:solidFill>
              </a:rPr>
              <a:t>higher </a:t>
            </a:r>
            <a:r>
              <a:rPr lang="en">
                <a:solidFill>
                  <a:srgbClr val="CCCCCC"/>
                </a:solidFill>
              </a:rPr>
              <a:t>metabolic rate (per gram) than an elephant.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270" name="Google Shape;1270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5" name="Google Shape;1275;p33"/>
          <p:cNvPicPr preferRelativeResize="0"/>
          <p:nvPr/>
        </p:nvPicPr>
        <p:blipFill rotWithShape="1">
          <a:blip r:embed="rId3">
            <a:alphaModFix/>
          </a:blip>
          <a:srcRect b="19002"/>
          <a:stretch/>
        </p:blipFill>
        <p:spPr>
          <a:xfrm>
            <a:off x="0" y="0"/>
            <a:ext cx="423263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76" name="Google Shape;1276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1277" name="Google Shape;1277;p33"/>
          <p:cNvSpPr txBox="1"/>
          <p:nvPr/>
        </p:nvSpPr>
        <p:spPr>
          <a:xfrm>
            <a:off x="4665300" y="2179200"/>
            <a:ext cx="40695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 field mouse loses a lot of heat due to its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high SA:V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It must eat regularly to maintain its high metabolic rate.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278" name="Google Shape;1278;p33"/>
          <p:cNvCxnSpPr/>
          <p:nvPr/>
        </p:nvCxnSpPr>
        <p:spPr>
          <a:xfrm>
            <a:off x="4232625" y="300"/>
            <a:ext cx="0" cy="5142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1048</Words>
  <Application>Microsoft Office PowerPoint</Application>
  <PresentationFormat>On-screen Show (16:9)</PresentationFormat>
  <Paragraphs>115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Kalam</vt:lpstr>
      <vt:lpstr>Arial</vt:lpstr>
      <vt:lpstr>Cambria</vt:lpstr>
      <vt:lpstr>Times New Roman</vt:lpstr>
      <vt:lpstr>gg sans</vt:lpstr>
      <vt:lpstr>Simple Dark</vt:lpstr>
      <vt:lpstr>AQA A Level Biology 18 - Size and Surface Area</vt:lpstr>
      <vt:lpstr>Surface Area to Volume Ratio  </vt:lpstr>
      <vt:lpstr>PowerPoint Presentation</vt:lpstr>
      <vt:lpstr>Calculating Volume and Surface Area  </vt:lpstr>
      <vt:lpstr>PowerPoint Presentation</vt:lpstr>
      <vt:lpstr>Exchange Organs  </vt:lpstr>
      <vt:lpstr>PowerPoint Presentation</vt:lpstr>
      <vt:lpstr>Heat Exchange and Size  </vt:lpstr>
      <vt:lpstr>PowerPoint Presentation</vt:lpstr>
      <vt:lpstr>PowerPoint Presentation</vt:lpstr>
      <vt:lpstr>Heat Exchange and Shape  </vt:lpstr>
      <vt:lpstr>PowerPoint Presentation</vt:lpstr>
      <vt:lpstr>PowerPoint Presentation</vt:lpstr>
      <vt:lpstr>PowerPoint Presentation</vt:lpstr>
      <vt:lpstr>Physiological and Behavioral Adaptations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AQA A Level Biology 18 - Size and Surface Area</dc:title>
  <cp:lastModifiedBy>Chezka Mae Madrona</cp:lastModifiedBy>
  <cp:revision>2</cp:revision>
  <dcterms:modified xsi:type="dcterms:W3CDTF">2025-07-25T10:34:30Z</dcterms:modified>
</cp:coreProperties>
</file>