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7"/>
      <p:bold r:id="rId18"/>
      <p:italic r:id="rId19"/>
      <p:boldItalic r:id="rId20"/>
    </p:embeddedFont>
    <p:embeddedFont>
      <p:font typeface="gg sans" panose="00000800000000000000" pitchFamily="2" charset="0"/>
      <p:bold r:id="rId21"/>
    </p:embeddedFont>
    <p:embeddedFont>
      <p:font typeface="Kalam" panose="020B0604020202020204" charset="0"/>
      <p:regular r:id="rId22"/>
      <p:bold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462"/>
      </p:cViewPr>
      <p:guideLst>
        <p:guide orient="horz" pos="1620"/>
        <p:guide pos="2880"/>
        <p:guide orient="horz" pos="18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a40698319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a40698319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gb7864f5274_0_5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1" name="Google Shape;1631;gb7864f5274_0_5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13b90d93f63_0_6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13b90d93f63_0_6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5" name="Google Shape;1875;gb7864f5274_0_5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6" name="Google Shape;1876;gb7864f5274_0_5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3" name="Google Shape;1883;g13b90d93f63_0_10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4" name="Google Shape;1884;g13b90d93f63_0_10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Google Shape;1910;g13b90d93f63_0_10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1" name="Google Shape;1911;g13b90d93f63_0_10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b7864f5274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b7864f5274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b7864f527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b7864f527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b76a0ce84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b76a0ce84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b76a0ce84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b76a0ce84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b7864f5274_0_26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b7864f5274_0_26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gb7864f5274_0_26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9" name="Google Shape;1559;gb7864f5274_0_26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Google Shape;1565;g13b90d93f63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6" name="Google Shape;1566;g13b90d93f63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g13b90d93f63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4" name="Google Shape;1574;g13b90d93f63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FDE688DA-CD61-3630-1DC4-0083230A2CCB}"/>
              </a:ext>
            </a:extLst>
          </p:cNvPr>
          <p:cNvSpPr txBox="1">
            <a:spLocks/>
          </p:cNvSpPr>
          <p:nvPr userDrawn="1"/>
        </p:nvSpPr>
        <p:spPr>
          <a:xfrm>
            <a:off x="122842" y="481394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F5CE4F-80CD-ACCC-52CA-B846863EB108}"/>
              </a:ext>
            </a:extLst>
          </p:cNvPr>
          <p:cNvSpPr txBox="1"/>
          <p:nvPr userDrawn="1"/>
        </p:nvSpPr>
        <p:spPr>
          <a:xfrm>
            <a:off x="5973158" y="485503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B6E51E-0E38-92B5-5689-C1C96EAADA7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237298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8EF9D2-061A-942A-D0A2-A7C09C613CD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193844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16F00"/>
                </a:solidFill>
              </a:rPr>
              <a:t>AQA A Level Biology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17 - HIV and Viruses</a:t>
            </a:r>
            <a:endParaRPr sz="3500"/>
          </a:p>
        </p:txBody>
      </p:sp>
      <p:sp>
        <p:nvSpPr>
          <p:cNvPr id="100" name="Google Shape;100;p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Mechanisms, Symptoms and Control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1" name="Google Shape;101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Controlling HIV Infection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34" name="Google Shape;1634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There is no </a:t>
            </a:r>
            <a:r>
              <a:rPr lang="en" b="1">
                <a:solidFill>
                  <a:srgbClr val="CCCCCC"/>
                </a:solidFill>
              </a:rPr>
              <a:t>cure </a:t>
            </a:r>
            <a:r>
              <a:rPr lang="en">
                <a:solidFill>
                  <a:srgbClr val="CCCCCC"/>
                </a:solidFill>
              </a:rPr>
              <a:t>for HIV.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Antiviral drugs are used to </a:t>
            </a:r>
            <a:r>
              <a:rPr lang="en" b="1">
                <a:solidFill>
                  <a:srgbClr val="CCCCCC"/>
                </a:solidFill>
              </a:rPr>
              <a:t>slow </a:t>
            </a:r>
            <a:r>
              <a:rPr lang="en">
                <a:solidFill>
                  <a:srgbClr val="CCCCCC"/>
                </a:solidFill>
              </a:rPr>
              <a:t>the progression of the infection.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 b="1">
                <a:solidFill>
                  <a:srgbClr val="CCCCCC"/>
                </a:solidFill>
              </a:rPr>
              <a:t>Reverse transcriptase inhibitors</a:t>
            </a:r>
            <a:r>
              <a:rPr lang="en">
                <a:solidFill>
                  <a:srgbClr val="CCCCCC"/>
                </a:solidFill>
              </a:rPr>
              <a:t> are a type of antiviral used for HIV therapy.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most effective way to control HIV is to </a:t>
            </a:r>
            <a:r>
              <a:rPr lang="en" b="1">
                <a:solidFill>
                  <a:srgbClr val="CCCCCC"/>
                </a:solidFill>
              </a:rPr>
              <a:t>prevent </a:t>
            </a:r>
            <a:r>
              <a:rPr lang="en">
                <a:solidFill>
                  <a:srgbClr val="CCCCCC"/>
                </a:solidFill>
              </a:rPr>
              <a:t>its </a:t>
            </a:r>
            <a:r>
              <a:rPr lang="en" b="1">
                <a:solidFill>
                  <a:srgbClr val="CCCCCC"/>
                </a:solidFill>
              </a:rPr>
              <a:t>spread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HIV is spread through </a:t>
            </a:r>
            <a:r>
              <a:rPr lang="en" b="1">
                <a:solidFill>
                  <a:srgbClr val="CCCCCC"/>
                </a:solidFill>
              </a:rPr>
              <a:t>unprotected </a:t>
            </a:r>
            <a:r>
              <a:rPr lang="en">
                <a:solidFill>
                  <a:srgbClr val="CCCCCC"/>
                </a:solidFill>
              </a:rPr>
              <a:t>sexual intercourse.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HIV can also be contracted through the use of </a:t>
            </a:r>
            <a:r>
              <a:rPr lang="en" b="1">
                <a:solidFill>
                  <a:srgbClr val="CCCCCC"/>
                </a:solidFill>
              </a:rPr>
              <a:t>contaminated needles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■"/>
            </a:pPr>
            <a:r>
              <a:rPr lang="en">
                <a:solidFill>
                  <a:srgbClr val="CCCCCC"/>
                </a:solidFill>
              </a:rPr>
              <a:t>This is most commonly through intravenous drug use.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HIV can be passed from </a:t>
            </a:r>
            <a:r>
              <a:rPr lang="en" b="1">
                <a:solidFill>
                  <a:srgbClr val="CCCCCC"/>
                </a:solidFill>
              </a:rPr>
              <a:t>mother </a:t>
            </a:r>
            <a:r>
              <a:rPr lang="en">
                <a:solidFill>
                  <a:srgbClr val="CCCCCC"/>
                </a:solidFill>
              </a:rPr>
              <a:t>to </a:t>
            </a:r>
            <a:r>
              <a:rPr lang="en" b="1">
                <a:solidFill>
                  <a:srgbClr val="CCCCCC"/>
                </a:solidFill>
              </a:rPr>
              <a:t>child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HIV can pass through the placenta to the fetus.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Not all babies contract HIV.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risk of contracting HIV can be </a:t>
            </a:r>
            <a:r>
              <a:rPr lang="en" b="1">
                <a:solidFill>
                  <a:srgbClr val="CCCCCC"/>
                </a:solidFill>
              </a:rPr>
              <a:t>reduced </a:t>
            </a:r>
            <a:r>
              <a:rPr lang="en">
                <a:solidFill>
                  <a:srgbClr val="CCCCCC"/>
                </a:solidFill>
              </a:rPr>
              <a:t>when the mother takes antiviral drugs throughout her pregnancy.</a:t>
            </a: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1635" name="Google Shape;1635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Google Shape;1640;p3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641" name="Google Shape;1641;p35"/>
          <p:cNvGrpSpPr/>
          <p:nvPr/>
        </p:nvGrpSpPr>
        <p:grpSpPr>
          <a:xfrm>
            <a:off x="291541" y="242450"/>
            <a:ext cx="8093489" cy="4602725"/>
            <a:chOff x="291541" y="242450"/>
            <a:chExt cx="8093489" cy="4602725"/>
          </a:xfrm>
        </p:grpSpPr>
        <p:sp>
          <p:nvSpPr>
            <p:cNvPr id="1642" name="Google Shape;1642;p35"/>
            <p:cNvSpPr txBox="1"/>
            <p:nvPr/>
          </p:nvSpPr>
          <p:spPr>
            <a:xfrm>
              <a:off x="1346100" y="242450"/>
              <a:ext cx="6451800" cy="49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Men who have sex with men are considered at the </a:t>
              </a:r>
              <a:r>
                <a:rPr lang="en" sz="1200" b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highest risk </a:t>
              </a:r>
              <a:r>
                <a:rPr lang="en" sz="12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of contracting HIV. The most effective way of preventing the spread of HIV is to wear condoms during sex.</a:t>
              </a:r>
              <a:endParaRPr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643" name="Google Shape;1643;p35"/>
            <p:cNvSpPr/>
            <p:nvPr/>
          </p:nvSpPr>
          <p:spPr>
            <a:xfrm>
              <a:off x="5463862" y="2366884"/>
              <a:ext cx="104816" cy="89875"/>
            </a:xfrm>
            <a:custGeom>
              <a:avLst/>
              <a:gdLst/>
              <a:ahLst/>
              <a:cxnLst/>
              <a:rect l="l" t="t" r="r" b="b"/>
              <a:pathLst>
                <a:path w="3630" h="3173" extrusionOk="0">
                  <a:moveTo>
                    <a:pt x="3280" y="1"/>
                  </a:moveTo>
                  <a:lnTo>
                    <a:pt x="2877" y="565"/>
                  </a:lnTo>
                  <a:lnTo>
                    <a:pt x="2339" y="1130"/>
                  </a:lnTo>
                  <a:lnTo>
                    <a:pt x="1856" y="1748"/>
                  </a:lnTo>
                  <a:lnTo>
                    <a:pt x="1425" y="1721"/>
                  </a:lnTo>
                  <a:lnTo>
                    <a:pt x="780" y="1694"/>
                  </a:lnTo>
                  <a:lnTo>
                    <a:pt x="189" y="1829"/>
                  </a:lnTo>
                  <a:lnTo>
                    <a:pt x="135" y="1560"/>
                  </a:lnTo>
                  <a:lnTo>
                    <a:pt x="1" y="1614"/>
                  </a:lnTo>
                  <a:lnTo>
                    <a:pt x="54" y="1829"/>
                  </a:lnTo>
                  <a:lnTo>
                    <a:pt x="431" y="2716"/>
                  </a:lnTo>
                  <a:lnTo>
                    <a:pt x="2770" y="3173"/>
                  </a:lnTo>
                  <a:lnTo>
                    <a:pt x="2904" y="2985"/>
                  </a:lnTo>
                  <a:lnTo>
                    <a:pt x="2904" y="2635"/>
                  </a:lnTo>
                  <a:lnTo>
                    <a:pt x="3065" y="2259"/>
                  </a:lnTo>
                  <a:lnTo>
                    <a:pt x="3038" y="1882"/>
                  </a:lnTo>
                  <a:lnTo>
                    <a:pt x="3388" y="1721"/>
                  </a:lnTo>
                  <a:lnTo>
                    <a:pt x="3254" y="1587"/>
                  </a:lnTo>
                  <a:lnTo>
                    <a:pt x="3254" y="995"/>
                  </a:lnTo>
                  <a:lnTo>
                    <a:pt x="3630" y="995"/>
                  </a:lnTo>
                  <a:lnTo>
                    <a:pt x="3469" y="323"/>
                  </a:lnTo>
                  <a:lnTo>
                    <a:pt x="3280" y="1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5"/>
            <p:cNvSpPr/>
            <p:nvPr/>
          </p:nvSpPr>
          <p:spPr>
            <a:xfrm>
              <a:off x="4515261" y="1792736"/>
              <a:ext cx="148302" cy="63986"/>
            </a:xfrm>
            <a:custGeom>
              <a:avLst/>
              <a:gdLst/>
              <a:ahLst/>
              <a:cxnLst/>
              <a:rect l="l" t="t" r="r" b="b"/>
              <a:pathLst>
                <a:path w="5136" h="2259" extrusionOk="0">
                  <a:moveTo>
                    <a:pt x="3872" y="0"/>
                  </a:moveTo>
                  <a:lnTo>
                    <a:pt x="3630" y="54"/>
                  </a:lnTo>
                  <a:lnTo>
                    <a:pt x="3280" y="403"/>
                  </a:lnTo>
                  <a:lnTo>
                    <a:pt x="2742" y="135"/>
                  </a:lnTo>
                  <a:lnTo>
                    <a:pt x="2501" y="538"/>
                  </a:lnTo>
                  <a:lnTo>
                    <a:pt x="2285" y="645"/>
                  </a:lnTo>
                  <a:lnTo>
                    <a:pt x="2420" y="1210"/>
                  </a:lnTo>
                  <a:lnTo>
                    <a:pt x="2366" y="1344"/>
                  </a:lnTo>
                  <a:lnTo>
                    <a:pt x="2124" y="1183"/>
                  </a:lnTo>
                  <a:lnTo>
                    <a:pt x="1802" y="1156"/>
                  </a:lnTo>
                  <a:lnTo>
                    <a:pt x="1318" y="1317"/>
                  </a:lnTo>
                  <a:lnTo>
                    <a:pt x="699" y="1264"/>
                  </a:lnTo>
                  <a:lnTo>
                    <a:pt x="619" y="1506"/>
                  </a:lnTo>
                  <a:lnTo>
                    <a:pt x="269" y="1264"/>
                  </a:lnTo>
                  <a:lnTo>
                    <a:pt x="27" y="1317"/>
                  </a:lnTo>
                  <a:lnTo>
                    <a:pt x="81" y="1452"/>
                  </a:lnTo>
                  <a:lnTo>
                    <a:pt x="0" y="1533"/>
                  </a:lnTo>
                  <a:lnTo>
                    <a:pt x="54" y="1586"/>
                  </a:lnTo>
                  <a:lnTo>
                    <a:pt x="27" y="1613"/>
                  </a:lnTo>
                  <a:lnTo>
                    <a:pt x="81" y="1640"/>
                  </a:lnTo>
                  <a:lnTo>
                    <a:pt x="81" y="1667"/>
                  </a:lnTo>
                  <a:lnTo>
                    <a:pt x="54" y="1694"/>
                  </a:lnTo>
                  <a:lnTo>
                    <a:pt x="269" y="1748"/>
                  </a:lnTo>
                  <a:lnTo>
                    <a:pt x="269" y="1828"/>
                  </a:lnTo>
                  <a:lnTo>
                    <a:pt x="646" y="1855"/>
                  </a:lnTo>
                  <a:lnTo>
                    <a:pt x="1103" y="1963"/>
                  </a:lnTo>
                  <a:lnTo>
                    <a:pt x="1156" y="1828"/>
                  </a:lnTo>
                  <a:lnTo>
                    <a:pt x="1828" y="1667"/>
                  </a:lnTo>
                  <a:lnTo>
                    <a:pt x="2017" y="1963"/>
                  </a:lnTo>
                  <a:lnTo>
                    <a:pt x="3038" y="2178"/>
                  </a:lnTo>
                  <a:lnTo>
                    <a:pt x="3603" y="2258"/>
                  </a:lnTo>
                  <a:lnTo>
                    <a:pt x="3952" y="2070"/>
                  </a:lnTo>
                  <a:lnTo>
                    <a:pt x="4544" y="2043"/>
                  </a:lnTo>
                  <a:lnTo>
                    <a:pt x="4651" y="1882"/>
                  </a:lnTo>
                  <a:lnTo>
                    <a:pt x="4866" y="1317"/>
                  </a:lnTo>
                  <a:lnTo>
                    <a:pt x="4732" y="1156"/>
                  </a:lnTo>
                  <a:lnTo>
                    <a:pt x="5108" y="1156"/>
                  </a:lnTo>
                  <a:lnTo>
                    <a:pt x="5135" y="807"/>
                  </a:lnTo>
                  <a:lnTo>
                    <a:pt x="5001" y="511"/>
                  </a:lnTo>
                  <a:lnTo>
                    <a:pt x="5081" y="376"/>
                  </a:lnTo>
                  <a:lnTo>
                    <a:pt x="4759" y="242"/>
                  </a:lnTo>
                  <a:lnTo>
                    <a:pt x="4436" y="269"/>
                  </a:lnTo>
                  <a:lnTo>
                    <a:pt x="3872" y="0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5"/>
            <p:cNvSpPr/>
            <p:nvPr/>
          </p:nvSpPr>
          <p:spPr>
            <a:xfrm>
              <a:off x="6910846" y="2886223"/>
              <a:ext cx="27200" cy="35803"/>
            </a:xfrm>
            <a:custGeom>
              <a:avLst/>
              <a:gdLst/>
              <a:ahLst/>
              <a:cxnLst/>
              <a:rect l="l" t="t" r="r" b="b"/>
              <a:pathLst>
                <a:path w="942" h="1264" extrusionOk="0">
                  <a:moveTo>
                    <a:pt x="941" y="0"/>
                  </a:moveTo>
                  <a:lnTo>
                    <a:pt x="296" y="457"/>
                  </a:lnTo>
                  <a:lnTo>
                    <a:pt x="0" y="834"/>
                  </a:lnTo>
                  <a:lnTo>
                    <a:pt x="377" y="1264"/>
                  </a:lnTo>
                  <a:lnTo>
                    <a:pt x="511" y="968"/>
                  </a:lnTo>
                  <a:lnTo>
                    <a:pt x="914" y="995"/>
                  </a:lnTo>
                  <a:lnTo>
                    <a:pt x="914" y="431"/>
                  </a:lnTo>
                  <a:lnTo>
                    <a:pt x="941" y="0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5"/>
            <p:cNvSpPr/>
            <p:nvPr/>
          </p:nvSpPr>
          <p:spPr>
            <a:xfrm>
              <a:off x="6272737" y="2311311"/>
              <a:ext cx="72996" cy="38862"/>
            </a:xfrm>
            <a:custGeom>
              <a:avLst/>
              <a:gdLst/>
              <a:ahLst/>
              <a:cxnLst/>
              <a:rect l="l" t="t" r="r" b="b"/>
              <a:pathLst>
                <a:path w="2528" h="1372" extrusionOk="0">
                  <a:moveTo>
                    <a:pt x="727" y="0"/>
                  </a:moveTo>
                  <a:lnTo>
                    <a:pt x="350" y="188"/>
                  </a:lnTo>
                  <a:lnTo>
                    <a:pt x="1" y="860"/>
                  </a:lnTo>
                  <a:lnTo>
                    <a:pt x="54" y="1049"/>
                  </a:lnTo>
                  <a:lnTo>
                    <a:pt x="780" y="1371"/>
                  </a:lnTo>
                  <a:lnTo>
                    <a:pt x="1264" y="1264"/>
                  </a:lnTo>
                  <a:lnTo>
                    <a:pt x="1909" y="1317"/>
                  </a:lnTo>
                  <a:lnTo>
                    <a:pt x="2528" y="1290"/>
                  </a:lnTo>
                  <a:lnTo>
                    <a:pt x="2474" y="726"/>
                  </a:lnTo>
                  <a:lnTo>
                    <a:pt x="2071" y="430"/>
                  </a:lnTo>
                  <a:lnTo>
                    <a:pt x="1694" y="188"/>
                  </a:lnTo>
                  <a:lnTo>
                    <a:pt x="1318" y="188"/>
                  </a:lnTo>
                  <a:lnTo>
                    <a:pt x="727" y="0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5"/>
            <p:cNvSpPr/>
            <p:nvPr/>
          </p:nvSpPr>
          <p:spPr>
            <a:xfrm>
              <a:off x="5013614" y="2124734"/>
              <a:ext cx="48164" cy="27447"/>
            </a:xfrm>
            <a:custGeom>
              <a:avLst/>
              <a:gdLst/>
              <a:ahLst/>
              <a:cxnLst/>
              <a:rect l="l" t="t" r="r" b="b"/>
              <a:pathLst>
                <a:path w="1668" h="969" extrusionOk="0">
                  <a:moveTo>
                    <a:pt x="1668" y="1"/>
                  </a:moveTo>
                  <a:lnTo>
                    <a:pt x="1022" y="269"/>
                  </a:lnTo>
                  <a:lnTo>
                    <a:pt x="485" y="269"/>
                  </a:lnTo>
                  <a:lnTo>
                    <a:pt x="404" y="484"/>
                  </a:lnTo>
                  <a:lnTo>
                    <a:pt x="377" y="484"/>
                  </a:lnTo>
                  <a:lnTo>
                    <a:pt x="1" y="511"/>
                  </a:lnTo>
                  <a:lnTo>
                    <a:pt x="216" y="861"/>
                  </a:lnTo>
                  <a:lnTo>
                    <a:pt x="592" y="968"/>
                  </a:lnTo>
                  <a:lnTo>
                    <a:pt x="1318" y="619"/>
                  </a:lnTo>
                  <a:lnTo>
                    <a:pt x="1291" y="565"/>
                  </a:lnTo>
                  <a:lnTo>
                    <a:pt x="1184" y="377"/>
                  </a:lnTo>
                  <a:lnTo>
                    <a:pt x="1668" y="1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5"/>
            <p:cNvSpPr/>
            <p:nvPr/>
          </p:nvSpPr>
          <p:spPr>
            <a:xfrm>
              <a:off x="5263585" y="2703470"/>
              <a:ext cx="36527" cy="44187"/>
            </a:xfrm>
            <a:custGeom>
              <a:avLst/>
              <a:gdLst/>
              <a:ahLst/>
              <a:cxnLst/>
              <a:rect l="l" t="t" r="r" b="b"/>
              <a:pathLst>
                <a:path w="1265" h="1560" extrusionOk="0">
                  <a:moveTo>
                    <a:pt x="1049" y="0"/>
                  </a:moveTo>
                  <a:lnTo>
                    <a:pt x="834" y="188"/>
                  </a:lnTo>
                  <a:lnTo>
                    <a:pt x="484" y="135"/>
                  </a:lnTo>
                  <a:lnTo>
                    <a:pt x="216" y="538"/>
                  </a:lnTo>
                  <a:lnTo>
                    <a:pt x="0" y="941"/>
                  </a:lnTo>
                  <a:lnTo>
                    <a:pt x="54" y="1210"/>
                  </a:lnTo>
                  <a:lnTo>
                    <a:pt x="81" y="1479"/>
                  </a:lnTo>
                  <a:lnTo>
                    <a:pt x="511" y="1479"/>
                  </a:lnTo>
                  <a:lnTo>
                    <a:pt x="699" y="1398"/>
                  </a:lnTo>
                  <a:lnTo>
                    <a:pt x="888" y="1560"/>
                  </a:lnTo>
                  <a:lnTo>
                    <a:pt x="1157" y="1076"/>
                  </a:lnTo>
                  <a:lnTo>
                    <a:pt x="807" y="861"/>
                  </a:lnTo>
                  <a:lnTo>
                    <a:pt x="1264" y="645"/>
                  </a:lnTo>
                  <a:lnTo>
                    <a:pt x="1264" y="269"/>
                  </a:lnTo>
                  <a:lnTo>
                    <a:pt x="1049" y="0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5"/>
            <p:cNvSpPr/>
            <p:nvPr/>
          </p:nvSpPr>
          <p:spPr>
            <a:xfrm>
              <a:off x="4476453" y="1584831"/>
              <a:ext cx="87722" cy="68575"/>
            </a:xfrm>
            <a:custGeom>
              <a:avLst/>
              <a:gdLst/>
              <a:ahLst/>
              <a:cxnLst/>
              <a:rect l="l" t="t" r="r" b="b"/>
              <a:pathLst>
                <a:path w="3038" h="2421" extrusionOk="0">
                  <a:moveTo>
                    <a:pt x="1533" y="1"/>
                  </a:moveTo>
                  <a:lnTo>
                    <a:pt x="1022" y="243"/>
                  </a:lnTo>
                  <a:lnTo>
                    <a:pt x="807" y="431"/>
                  </a:lnTo>
                  <a:lnTo>
                    <a:pt x="269" y="512"/>
                  </a:lnTo>
                  <a:lnTo>
                    <a:pt x="81" y="754"/>
                  </a:lnTo>
                  <a:lnTo>
                    <a:pt x="0" y="969"/>
                  </a:lnTo>
                  <a:lnTo>
                    <a:pt x="54" y="1829"/>
                  </a:lnTo>
                  <a:lnTo>
                    <a:pt x="350" y="2286"/>
                  </a:lnTo>
                  <a:lnTo>
                    <a:pt x="834" y="2420"/>
                  </a:lnTo>
                  <a:lnTo>
                    <a:pt x="1264" y="2259"/>
                  </a:lnTo>
                  <a:lnTo>
                    <a:pt x="1049" y="1856"/>
                  </a:lnTo>
                  <a:lnTo>
                    <a:pt x="1479" y="1264"/>
                  </a:lnTo>
                  <a:lnTo>
                    <a:pt x="1667" y="1345"/>
                  </a:lnTo>
                  <a:lnTo>
                    <a:pt x="1828" y="1022"/>
                  </a:lnTo>
                  <a:lnTo>
                    <a:pt x="1479" y="915"/>
                  </a:lnTo>
                  <a:lnTo>
                    <a:pt x="1344" y="673"/>
                  </a:lnTo>
                  <a:lnTo>
                    <a:pt x="1533" y="404"/>
                  </a:lnTo>
                  <a:lnTo>
                    <a:pt x="1533" y="1"/>
                  </a:lnTo>
                  <a:close/>
                  <a:moveTo>
                    <a:pt x="2796" y="1318"/>
                  </a:moveTo>
                  <a:lnTo>
                    <a:pt x="1855" y="1614"/>
                  </a:lnTo>
                  <a:lnTo>
                    <a:pt x="1963" y="1936"/>
                  </a:lnTo>
                  <a:lnTo>
                    <a:pt x="2662" y="2420"/>
                  </a:lnTo>
                  <a:lnTo>
                    <a:pt x="3038" y="1748"/>
                  </a:lnTo>
                  <a:lnTo>
                    <a:pt x="2796" y="1318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5"/>
            <p:cNvSpPr/>
            <p:nvPr/>
          </p:nvSpPr>
          <p:spPr>
            <a:xfrm>
              <a:off x="3257696" y="1060167"/>
              <a:ext cx="898937" cy="470648"/>
            </a:xfrm>
            <a:custGeom>
              <a:avLst/>
              <a:gdLst/>
              <a:ahLst/>
              <a:cxnLst/>
              <a:rect l="l" t="t" r="r" b="b"/>
              <a:pathLst>
                <a:path w="31132" h="16616" extrusionOk="0">
                  <a:moveTo>
                    <a:pt x="20835" y="1"/>
                  </a:moveTo>
                  <a:lnTo>
                    <a:pt x="19195" y="55"/>
                  </a:lnTo>
                  <a:lnTo>
                    <a:pt x="18470" y="216"/>
                  </a:lnTo>
                  <a:lnTo>
                    <a:pt x="16883" y="189"/>
                  </a:lnTo>
                  <a:lnTo>
                    <a:pt x="15109" y="512"/>
                  </a:lnTo>
                  <a:lnTo>
                    <a:pt x="14894" y="727"/>
                  </a:lnTo>
                  <a:lnTo>
                    <a:pt x="15835" y="1022"/>
                  </a:lnTo>
                  <a:lnTo>
                    <a:pt x="14948" y="834"/>
                  </a:lnTo>
                  <a:lnTo>
                    <a:pt x="14329" y="807"/>
                  </a:lnTo>
                  <a:lnTo>
                    <a:pt x="13362" y="619"/>
                  </a:lnTo>
                  <a:lnTo>
                    <a:pt x="11883" y="915"/>
                  </a:lnTo>
                  <a:lnTo>
                    <a:pt x="11507" y="727"/>
                  </a:lnTo>
                  <a:lnTo>
                    <a:pt x="10028" y="754"/>
                  </a:lnTo>
                  <a:lnTo>
                    <a:pt x="8522" y="807"/>
                  </a:lnTo>
                  <a:lnTo>
                    <a:pt x="7286" y="969"/>
                  </a:lnTo>
                  <a:lnTo>
                    <a:pt x="7259" y="1237"/>
                  </a:lnTo>
                  <a:lnTo>
                    <a:pt x="6506" y="1291"/>
                  </a:lnTo>
                  <a:lnTo>
                    <a:pt x="4490" y="1668"/>
                  </a:lnTo>
                  <a:lnTo>
                    <a:pt x="3845" y="1910"/>
                  </a:lnTo>
                  <a:lnTo>
                    <a:pt x="4947" y="2098"/>
                  </a:lnTo>
                  <a:lnTo>
                    <a:pt x="4571" y="2340"/>
                  </a:lnTo>
                  <a:lnTo>
                    <a:pt x="2474" y="2662"/>
                  </a:lnTo>
                  <a:lnTo>
                    <a:pt x="296" y="2958"/>
                  </a:lnTo>
                  <a:lnTo>
                    <a:pt x="0" y="3227"/>
                  </a:lnTo>
                  <a:lnTo>
                    <a:pt x="887" y="3496"/>
                  </a:lnTo>
                  <a:lnTo>
                    <a:pt x="2931" y="3684"/>
                  </a:lnTo>
                  <a:lnTo>
                    <a:pt x="1855" y="3711"/>
                  </a:lnTo>
                  <a:lnTo>
                    <a:pt x="350" y="3899"/>
                  </a:lnTo>
                  <a:lnTo>
                    <a:pt x="887" y="4329"/>
                  </a:lnTo>
                  <a:lnTo>
                    <a:pt x="1318" y="4517"/>
                  </a:lnTo>
                  <a:lnTo>
                    <a:pt x="2635" y="4490"/>
                  </a:lnTo>
                  <a:lnTo>
                    <a:pt x="4033" y="4464"/>
                  </a:lnTo>
                  <a:lnTo>
                    <a:pt x="5108" y="4490"/>
                  </a:lnTo>
                  <a:lnTo>
                    <a:pt x="6210" y="4921"/>
                  </a:lnTo>
                  <a:lnTo>
                    <a:pt x="6049" y="5163"/>
                  </a:lnTo>
                  <a:lnTo>
                    <a:pt x="6533" y="5458"/>
                  </a:lnTo>
                  <a:lnTo>
                    <a:pt x="6748" y="6211"/>
                  </a:lnTo>
                  <a:lnTo>
                    <a:pt x="6909" y="6695"/>
                  </a:lnTo>
                  <a:lnTo>
                    <a:pt x="7071" y="6964"/>
                  </a:lnTo>
                  <a:lnTo>
                    <a:pt x="6103" y="7609"/>
                  </a:lnTo>
                  <a:lnTo>
                    <a:pt x="6452" y="7824"/>
                  </a:lnTo>
                  <a:lnTo>
                    <a:pt x="7071" y="7716"/>
                  </a:lnTo>
                  <a:lnTo>
                    <a:pt x="7420" y="7985"/>
                  </a:lnTo>
                  <a:lnTo>
                    <a:pt x="8173" y="8415"/>
                  </a:lnTo>
                  <a:lnTo>
                    <a:pt x="7125" y="8227"/>
                  </a:lnTo>
                  <a:lnTo>
                    <a:pt x="6614" y="8227"/>
                  </a:lnTo>
                  <a:lnTo>
                    <a:pt x="6184" y="8631"/>
                  </a:lnTo>
                  <a:lnTo>
                    <a:pt x="5942" y="9114"/>
                  </a:lnTo>
                  <a:lnTo>
                    <a:pt x="6533" y="9383"/>
                  </a:lnTo>
                  <a:lnTo>
                    <a:pt x="7098" y="9276"/>
                  </a:lnTo>
                  <a:lnTo>
                    <a:pt x="7447" y="9141"/>
                  </a:lnTo>
                  <a:lnTo>
                    <a:pt x="8227" y="8899"/>
                  </a:lnTo>
                  <a:lnTo>
                    <a:pt x="7850" y="9464"/>
                  </a:lnTo>
                  <a:lnTo>
                    <a:pt x="7474" y="9813"/>
                  </a:lnTo>
                  <a:lnTo>
                    <a:pt x="6479" y="10055"/>
                  </a:lnTo>
                  <a:lnTo>
                    <a:pt x="5511" y="10969"/>
                  </a:lnTo>
                  <a:lnTo>
                    <a:pt x="5780" y="11238"/>
                  </a:lnTo>
                  <a:lnTo>
                    <a:pt x="5323" y="11803"/>
                  </a:lnTo>
                  <a:lnTo>
                    <a:pt x="5834" y="12502"/>
                  </a:lnTo>
                  <a:lnTo>
                    <a:pt x="5619" y="13228"/>
                  </a:lnTo>
                  <a:lnTo>
                    <a:pt x="5727" y="13738"/>
                  </a:lnTo>
                  <a:lnTo>
                    <a:pt x="6399" y="14733"/>
                  </a:lnTo>
                  <a:lnTo>
                    <a:pt x="6506" y="15513"/>
                  </a:lnTo>
                  <a:lnTo>
                    <a:pt x="6963" y="15970"/>
                  </a:lnTo>
                  <a:lnTo>
                    <a:pt x="8200" y="15970"/>
                  </a:lnTo>
                  <a:lnTo>
                    <a:pt x="8899" y="16615"/>
                  </a:lnTo>
                  <a:lnTo>
                    <a:pt x="9786" y="16588"/>
                  </a:lnTo>
                  <a:lnTo>
                    <a:pt x="10351" y="15782"/>
                  </a:lnTo>
                  <a:lnTo>
                    <a:pt x="10834" y="15110"/>
                  </a:lnTo>
                  <a:lnTo>
                    <a:pt x="10808" y="14491"/>
                  </a:lnTo>
                  <a:lnTo>
                    <a:pt x="11991" y="13873"/>
                  </a:lnTo>
                  <a:lnTo>
                    <a:pt x="12474" y="13335"/>
                  </a:lnTo>
                  <a:lnTo>
                    <a:pt x="12663" y="12771"/>
                  </a:lnTo>
                  <a:lnTo>
                    <a:pt x="13335" y="12314"/>
                  </a:lnTo>
                  <a:lnTo>
                    <a:pt x="14222" y="12125"/>
                  </a:lnTo>
                  <a:lnTo>
                    <a:pt x="15082" y="11910"/>
                  </a:lnTo>
                  <a:lnTo>
                    <a:pt x="15512" y="11883"/>
                  </a:lnTo>
                  <a:lnTo>
                    <a:pt x="16910" y="11373"/>
                  </a:lnTo>
                  <a:lnTo>
                    <a:pt x="17959" y="10539"/>
                  </a:lnTo>
                  <a:lnTo>
                    <a:pt x="18631" y="10244"/>
                  </a:lnTo>
                  <a:lnTo>
                    <a:pt x="19276" y="10244"/>
                  </a:lnTo>
                  <a:lnTo>
                    <a:pt x="21024" y="10002"/>
                  </a:lnTo>
                  <a:lnTo>
                    <a:pt x="22717" y="9383"/>
                  </a:lnTo>
                  <a:lnTo>
                    <a:pt x="24384" y="8738"/>
                  </a:lnTo>
                  <a:lnTo>
                    <a:pt x="23604" y="8711"/>
                  </a:lnTo>
                  <a:lnTo>
                    <a:pt x="22126" y="8684"/>
                  </a:lnTo>
                  <a:lnTo>
                    <a:pt x="22879" y="8308"/>
                  </a:lnTo>
                  <a:lnTo>
                    <a:pt x="22798" y="7797"/>
                  </a:lnTo>
                  <a:lnTo>
                    <a:pt x="22798" y="7797"/>
                  </a:lnTo>
                  <a:lnTo>
                    <a:pt x="23389" y="8200"/>
                  </a:lnTo>
                  <a:lnTo>
                    <a:pt x="23766" y="8496"/>
                  </a:lnTo>
                  <a:lnTo>
                    <a:pt x="24787" y="8362"/>
                  </a:lnTo>
                  <a:lnTo>
                    <a:pt x="24707" y="7770"/>
                  </a:lnTo>
                  <a:lnTo>
                    <a:pt x="24088" y="7313"/>
                  </a:lnTo>
                  <a:lnTo>
                    <a:pt x="23362" y="7152"/>
                  </a:lnTo>
                  <a:lnTo>
                    <a:pt x="23685" y="6937"/>
                  </a:lnTo>
                  <a:lnTo>
                    <a:pt x="24734" y="7233"/>
                  </a:lnTo>
                  <a:lnTo>
                    <a:pt x="24787" y="6937"/>
                  </a:lnTo>
                  <a:lnTo>
                    <a:pt x="24196" y="6453"/>
                  </a:lnTo>
                  <a:lnTo>
                    <a:pt x="24949" y="6453"/>
                  </a:lnTo>
                  <a:lnTo>
                    <a:pt x="25755" y="6319"/>
                  </a:lnTo>
                  <a:lnTo>
                    <a:pt x="25970" y="6077"/>
                  </a:lnTo>
                  <a:lnTo>
                    <a:pt x="25433" y="5781"/>
                  </a:lnTo>
                  <a:lnTo>
                    <a:pt x="26615" y="5727"/>
                  </a:lnTo>
                  <a:lnTo>
                    <a:pt x="26051" y="5136"/>
                  </a:lnTo>
                  <a:lnTo>
                    <a:pt x="26642" y="5082"/>
                  </a:lnTo>
                  <a:lnTo>
                    <a:pt x="26642" y="4490"/>
                  </a:lnTo>
                  <a:lnTo>
                    <a:pt x="25782" y="4141"/>
                  </a:lnTo>
                  <a:lnTo>
                    <a:pt x="26669" y="3926"/>
                  </a:lnTo>
                  <a:lnTo>
                    <a:pt x="27476" y="3899"/>
                  </a:lnTo>
                  <a:lnTo>
                    <a:pt x="26965" y="3496"/>
                  </a:lnTo>
                  <a:lnTo>
                    <a:pt x="27153" y="2770"/>
                  </a:lnTo>
                  <a:lnTo>
                    <a:pt x="27637" y="2340"/>
                  </a:lnTo>
                  <a:lnTo>
                    <a:pt x="28309" y="1910"/>
                  </a:lnTo>
                  <a:lnTo>
                    <a:pt x="27207" y="1883"/>
                  </a:lnTo>
                  <a:lnTo>
                    <a:pt x="28793" y="1748"/>
                  </a:lnTo>
                  <a:lnTo>
                    <a:pt x="29089" y="1641"/>
                  </a:lnTo>
                  <a:lnTo>
                    <a:pt x="31132" y="1237"/>
                  </a:lnTo>
                  <a:lnTo>
                    <a:pt x="30890" y="996"/>
                  </a:lnTo>
                  <a:lnTo>
                    <a:pt x="29492" y="915"/>
                  </a:lnTo>
                  <a:lnTo>
                    <a:pt x="27153" y="1103"/>
                  </a:lnTo>
                  <a:lnTo>
                    <a:pt x="25863" y="1318"/>
                  </a:lnTo>
                  <a:lnTo>
                    <a:pt x="26481" y="996"/>
                  </a:lnTo>
                  <a:lnTo>
                    <a:pt x="26158" y="780"/>
                  </a:lnTo>
                  <a:lnTo>
                    <a:pt x="25191" y="969"/>
                  </a:lnTo>
                  <a:lnTo>
                    <a:pt x="23846" y="780"/>
                  </a:lnTo>
                  <a:lnTo>
                    <a:pt x="22126" y="834"/>
                  </a:lnTo>
                  <a:lnTo>
                    <a:pt x="21964" y="727"/>
                  </a:lnTo>
                  <a:lnTo>
                    <a:pt x="24492" y="700"/>
                  </a:lnTo>
                  <a:lnTo>
                    <a:pt x="26320" y="673"/>
                  </a:lnTo>
                  <a:lnTo>
                    <a:pt x="27234" y="458"/>
                  </a:lnTo>
                  <a:lnTo>
                    <a:pt x="24492" y="55"/>
                  </a:lnTo>
                  <a:lnTo>
                    <a:pt x="20835" y="1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5"/>
            <p:cNvSpPr/>
            <p:nvPr/>
          </p:nvSpPr>
          <p:spPr>
            <a:xfrm>
              <a:off x="4134111" y="2088931"/>
              <a:ext cx="456485" cy="453880"/>
            </a:xfrm>
            <a:custGeom>
              <a:avLst/>
              <a:gdLst/>
              <a:ahLst/>
              <a:cxnLst/>
              <a:rect l="l" t="t" r="r" b="b"/>
              <a:pathLst>
                <a:path w="15809" h="16024" extrusionOk="0">
                  <a:moveTo>
                    <a:pt x="11211" y="1"/>
                  </a:moveTo>
                  <a:lnTo>
                    <a:pt x="10512" y="350"/>
                  </a:lnTo>
                  <a:lnTo>
                    <a:pt x="10136" y="216"/>
                  </a:lnTo>
                  <a:lnTo>
                    <a:pt x="8926" y="297"/>
                  </a:lnTo>
                  <a:lnTo>
                    <a:pt x="7689" y="431"/>
                  </a:lnTo>
                  <a:lnTo>
                    <a:pt x="6990" y="700"/>
                  </a:lnTo>
                  <a:lnTo>
                    <a:pt x="6506" y="1103"/>
                  </a:lnTo>
                  <a:lnTo>
                    <a:pt x="5727" y="1238"/>
                  </a:lnTo>
                  <a:lnTo>
                    <a:pt x="5001" y="1722"/>
                  </a:lnTo>
                  <a:lnTo>
                    <a:pt x="5270" y="2313"/>
                  </a:lnTo>
                  <a:lnTo>
                    <a:pt x="5296" y="2824"/>
                  </a:lnTo>
                  <a:lnTo>
                    <a:pt x="5565" y="3765"/>
                  </a:lnTo>
                  <a:lnTo>
                    <a:pt x="5780" y="3953"/>
                  </a:lnTo>
                  <a:lnTo>
                    <a:pt x="5619" y="4302"/>
                  </a:lnTo>
                  <a:lnTo>
                    <a:pt x="4651" y="4464"/>
                  </a:lnTo>
                  <a:lnTo>
                    <a:pt x="4302" y="4786"/>
                  </a:lnTo>
                  <a:lnTo>
                    <a:pt x="3872" y="4867"/>
                  </a:lnTo>
                  <a:lnTo>
                    <a:pt x="3845" y="5512"/>
                  </a:lnTo>
                  <a:lnTo>
                    <a:pt x="2958" y="5862"/>
                  </a:lnTo>
                  <a:lnTo>
                    <a:pt x="2662" y="6319"/>
                  </a:lnTo>
                  <a:lnTo>
                    <a:pt x="2043" y="6534"/>
                  </a:lnTo>
                  <a:lnTo>
                    <a:pt x="1264" y="6695"/>
                  </a:lnTo>
                  <a:lnTo>
                    <a:pt x="27" y="7340"/>
                  </a:lnTo>
                  <a:lnTo>
                    <a:pt x="27" y="8469"/>
                  </a:lnTo>
                  <a:lnTo>
                    <a:pt x="0" y="8631"/>
                  </a:lnTo>
                  <a:lnTo>
                    <a:pt x="2823" y="10781"/>
                  </a:lnTo>
                  <a:lnTo>
                    <a:pt x="5431" y="12744"/>
                  </a:lnTo>
                  <a:lnTo>
                    <a:pt x="8012" y="14653"/>
                  </a:lnTo>
                  <a:lnTo>
                    <a:pt x="8200" y="15083"/>
                  </a:lnTo>
                  <a:lnTo>
                    <a:pt x="8657" y="15325"/>
                  </a:lnTo>
                  <a:lnTo>
                    <a:pt x="9006" y="15486"/>
                  </a:lnTo>
                  <a:lnTo>
                    <a:pt x="9060" y="16024"/>
                  </a:lnTo>
                  <a:lnTo>
                    <a:pt x="9894" y="15943"/>
                  </a:lnTo>
                  <a:lnTo>
                    <a:pt x="10996" y="15567"/>
                  </a:lnTo>
                  <a:lnTo>
                    <a:pt x="13200" y="13819"/>
                  </a:lnTo>
                  <a:lnTo>
                    <a:pt x="15808" y="12126"/>
                  </a:lnTo>
                  <a:lnTo>
                    <a:pt x="15432" y="11561"/>
                  </a:lnTo>
                  <a:lnTo>
                    <a:pt x="14813" y="11131"/>
                  </a:lnTo>
                  <a:lnTo>
                    <a:pt x="14464" y="11319"/>
                  </a:lnTo>
                  <a:lnTo>
                    <a:pt x="14195" y="10808"/>
                  </a:lnTo>
                  <a:lnTo>
                    <a:pt x="14168" y="10432"/>
                  </a:lnTo>
                  <a:lnTo>
                    <a:pt x="13711" y="9787"/>
                  </a:lnTo>
                  <a:lnTo>
                    <a:pt x="14007" y="9410"/>
                  </a:lnTo>
                  <a:lnTo>
                    <a:pt x="13899" y="8873"/>
                  </a:lnTo>
                  <a:lnTo>
                    <a:pt x="14007" y="8362"/>
                  </a:lnTo>
                  <a:lnTo>
                    <a:pt x="13953" y="7959"/>
                  </a:lnTo>
                  <a:lnTo>
                    <a:pt x="14061" y="7260"/>
                  </a:lnTo>
                  <a:lnTo>
                    <a:pt x="14007" y="6829"/>
                  </a:lnTo>
                  <a:lnTo>
                    <a:pt x="13738" y="6050"/>
                  </a:lnTo>
                  <a:lnTo>
                    <a:pt x="13389" y="4464"/>
                  </a:lnTo>
                  <a:lnTo>
                    <a:pt x="12905" y="4087"/>
                  </a:lnTo>
                  <a:lnTo>
                    <a:pt x="12905" y="3872"/>
                  </a:lnTo>
                  <a:lnTo>
                    <a:pt x="12259" y="3335"/>
                  </a:lnTo>
                  <a:lnTo>
                    <a:pt x="12206" y="2689"/>
                  </a:lnTo>
                  <a:lnTo>
                    <a:pt x="12636" y="2179"/>
                  </a:lnTo>
                  <a:lnTo>
                    <a:pt x="12797" y="1453"/>
                  </a:lnTo>
                  <a:lnTo>
                    <a:pt x="12636" y="592"/>
                  </a:lnTo>
                  <a:lnTo>
                    <a:pt x="12797" y="162"/>
                  </a:lnTo>
                  <a:lnTo>
                    <a:pt x="12286" y="216"/>
                  </a:lnTo>
                  <a:lnTo>
                    <a:pt x="11964" y="1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35"/>
            <p:cNvSpPr/>
            <p:nvPr/>
          </p:nvSpPr>
          <p:spPr>
            <a:xfrm>
              <a:off x="5140144" y="2569436"/>
              <a:ext cx="153731" cy="139387"/>
            </a:xfrm>
            <a:custGeom>
              <a:avLst/>
              <a:gdLst/>
              <a:ahLst/>
              <a:cxnLst/>
              <a:rect l="l" t="t" r="r" b="b"/>
              <a:pathLst>
                <a:path w="5324" h="4921" extrusionOk="0">
                  <a:moveTo>
                    <a:pt x="1453" y="1"/>
                  </a:moveTo>
                  <a:lnTo>
                    <a:pt x="1103" y="511"/>
                  </a:lnTo>
                  <a:lnTo>
                    <a:pt x="566" y="673"/>
                  </a:lnTo>
                  <a:lnTo>
                    <a:pt x="324" y="942"/>
                  </a:lnTo>
                  <a:lnTo>
                    <a:pt x="297" y="1533"/>
                  </a:lnTo>
                  <a:lnTo>
                    <a:pt x="1" y="2850"/>
                  </a:lnTo>
                  <a:lnTo>
                    <a:pt x="82" y="3200"/>
                  </a:lnTo>
                  <a:lnTo>
                    <a:pt x="996" y="3361"/>
                  </a:lnTo>
                  <a:lnTo>
                    <a:pt x="1238" y="2716"/>
                  </a:lnTo>
                  <a:lnTo>
                    <a:pt x="1695" y="3146"/>
                  </a:lnTo>
                  <a:lnTo>
                    <a:pt x="2152" y="2904"/>
                  </a:lnTo>
                  <a:lnTo>
                    <a:pt x="2340" y="3092"/>
                  </a:lnTo>
                  <a:lnTo>
                    <a:pt x="2878" y="3092"/>
                  </a:lnTo>
                  <a:lnTo>
                    <a:pt x="3577" y="3469"/>
                  </a:lnTo>
                  <a:lnTo>
                    <a:pt x="3792" y="3791"/>
                  </a:lnTo>
                  <a:lnTo>
                    <a:pt x="4141" y="4060"/>
                  </a:lnTo>
                  <a:lnTo>
                    <a:pt x="4491" y="4571"/>
                  </a:lnTo>
                  <a:lnTo>
                    <a:pt x="4759" y="4867"/>
                  </a:lnTo>
                  <a:lnTo>
                    <a:pt x="5109" y="4920"/>
                  </a:lnTo>
                  <a:lnTo>
                    <a:pt x="5324" y="4732"/>
                  </a:lnTo>
                  <a:lnTo>
                    <a:pt x="4948" y="4463"/>
                  </a:lnTo>
                  <a:lnTo>
                    <a:pt x="4679" y="4168"/>
                  </a:lnTo>
                  <a:lnTo>
                    <a:pt x="4249" y="3630"/>
                  </a:lnTo>
                  <a:lnTo>
                    <a:pt x="3792" y="3146"/>
                  </a:lnTo>
                  <a:lnTo>
                    <a:pt x="2662" y="2313"/>
                  </a:lnTo>
                  <a:lnTo>
                    <a:pt x="2232" y="1856"/>
                  </a:lnTo>
                  <a:lnTo>
                    <a:pt x="1990" y="1049"/>
                  </a:lnTo>
                  <a:lnTo>
                    <a:pt x="1453" y="1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35"/>
            <p:cNvSpPr/>
            <p:nvPr/>
          </p:nvSpPr>
          <p:spPr>
            <a:xfrm>
              <a:off x="5069516" y="2646339"/>
              <a:ext cx="335383" cy="290926"/>
            </a:xfrm>
            <a:custGeom>
              <a:avLst/>
              <a:gdLst/>
              <a:ahLst/>
              <a:cxnLst/>
              <a:rect l="l" t="t" r="r" b="b"/>
              <a:pathLst>
                <a:path w="11615" h="10271" extrusionOk="0">
                  <a:moveTo>
                    <a:pt x="3684" y="1"/>
                  </a:moveTo>
                  <a:lnTo>
                    <a:pt x="3442" y="646"/>
                  </a:lnTo>
                  <a:lnTo>
                    <a:pt x="2528" y="485"/>
                  </a:lnTo>
                  <a:lnTo>
                    <a:pt x="2447" y="1238"/>
                  </a:lnTo>
                  <a:lnTo>
                    <a:pt x="2178" y="2125"/>
                  </a:lnTo>
                  <a:lnTo>
                    <a:pt x="1694" y="2582"/>
                  </a:lnTo>
                  <a:lnTo>
                    <a:pt x="1372" y="3254"/>
                  </a:lnTo>
                  <a:lnTo>
                    <a:pt x="1318" y="3603"/>
                  </a:lnTo>
                  <a:lnTo>
                    <a:pt x="968" y="3845"/>
                  </a:lnTo>
                  <a:lnTo>
                    <a:pt x="753" y="4786"/>
                  </a:lnTo>
                  <a:lnTo>
                    <a:pt x="780" y="5566"/>
                  </a:lnTo>
                  <a:lnTo>
                    <a:pt x="673" y="5835"/>
                  </a:lnTo>
                  <a:lnTo>
                    <a:pt x="269" y="5862"/>
                  </a:lnTo>
                  <a:lnTo>
                    <a:pt x="0" y="6372"/>
                  </a:lnTo>
                  <a:lnTo>
                    <a:pt x="484" y="6426"/>
                  </a:lnTo>
                  <a:lnTo>
                    <a:pt x="888" y="6883"/>
                  </a:lnTo>
                  <a:lnTo>
                    <a:pt x="1022" y="7233"/>
                  </a:lnTo>
                  <a:lnTo>
                    <a:pt x="1398" y="7421"/>
                  </a:lnTo>
                  <a:lnTo>
                    <a:pt x="1882" y="8416"/>
                  </a:lnTo>
                  <a:lnTo>
                    <a:pt x="2286" y="8550"/>
                  </a:lnTo>
                  <a:lnTo>
                    <a:pt x="2286" y="9061"/>
                  </a:lnTo>
                  <a:lnTo>
                    <a:pt x="2554" y="9357"/>
                  </a:lnTo>
                  <a:lnTo>
                    <a:pt x="3119" y="9357"/>
                  </a:lnTo>
                  <a:lnTo>
                    <a:pt x="4114" y="10082"/>
                  </a:lnTo>
                  <a:lnTo>
                    <a:pt x="4356" y="10109"/>
                  </a:lnTo>
                  <a:lnTo>
                    <a:pt x="4544" y="10082"/>
                  </a:lnTo>
                  <a:lnTo>
                    <a:pt x="4705" y="10163"/>
                  </a:lnTo>
                  <a:lnTo>
                    <a:pt x="5243" y="10271"/>
                  </a:lnTo>
                  <a:lnTo>
                    <a:pt x="5485" y="9867"/>
                  </a:lnTo>
                  <a:lnTo>
                    <a:pt x="6184" y="9518"/>
                  </a:lnTo>
                  <a:lnTo>
                    <a:pt x="6506" y="9814"/>
                  </a:lnTo>
                  <a:lnTo>
                    <a:pt x="7044" y="9814"/>
                  </a:lnTo>
                  <a:lnTo>
                    <a:pt x="7232" y="9518"/>
                  </a:lnTo>
                  <a:lnTo>
                    <a:pt x="7743" y="9518"/>
                  </a:lnTo>
                  <a:lnTo>
                    <a:pt x="8415" y="8873"/>
                  </a:lnTo>
                  <a:lnTo>
                    <a:pt x="9464" y="8846"/>
                  </a:lnTo>
                  <a:lnTo>
                    <a:pt x="11614" y="6184"/>
                  </a:lnTo>
                  <a:lnTo>
                    <a:pt x="10942" y="6184"/>
                  </a:lnTo>
                  <a:lnTo>
                    <a:pt x="8361" y="5136"/>
                  </a:lnTo>
                  <a:lnTo>
                    <a:pt x="8066" y="4813"/>
                  </a:lnTo>
                  <a:lnTo>
                    <a:pt x="7743" y="4410"/>
                  </a:lnTo>
                  <a:lnTo>
                    <a:pt x="7447" y="3899"/>
                  </a:lnTo>
                  <a:lnTo>
                    <a:pt x="7609" y="3577"/>
                  </a:lnTo>
                  <a:lnTo>
                    <a:pt x="7420" y="3415"/>
                  </a:lnTo>
                  <a:lnTo>
                    <a:pt x="7232" y="3496"/>
                  </a:lnTo>
                  <a:lnTo>
                    <a:pt x="6802" y="3496"/>
                  </a:lnTo>
                  <a:lnTo>
                    <a:pt x="6775" y="3227"/>
                  </a:lnTo>
                  <a:lnTo>
                    <a:pt x="6721" y="2958"/>
                  </a:lnTo>
                  <a:lnTo>
                    <a:pt x="6937" y="2555"/>
                  </a:lnTo>
                  <a:lnTo>
                    <a:pt x="7205" y="2152"/>
                  </a:lnTo>
                  <a:lnTo>
                    <a:pt x="6937" y="1856"/>
                  </a:lnTo>
                  <a:lnTo>
                    <a:pt x="6587" y="1345"/>
                  </a:lnTo>
                  <a:lnTo>
                    <a:pt x="6238" y="1076"/>
                  </a:lnTo>
                  <a:lnTo>
                    <a:pt x="6023" y="754"/>
                  </a:lnTo>
                  <a:lnTo>
                    <a:pt x="5324" y="377"/>
                  </a:lnTo>
                  <a:lnTo>
                    <a:pt x="4786" y="377"/>
                  </a:lnTo>
                  <a:lnTo>
                    <a:pt x="4598" y="189"/>
                  </a:lnTo>
                  <a:lnTo>
                    <a:pt x="4141" y="431"/>
                  </a:lnTo>
                  <a:lnTo>
                    <a:pt x="3684" y="1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5"/>
            <p:cNvSpPr/>
            <p:nvPr/>
          </p:nvSpPr>
          <p:spPr>
            <a:xfrm>
              <a:off x="4664313" y="1306906"/>
              <a:ext cx="215032" cy="228469"/>
            </a:xfrm>
            <a:custGeom>
              <a:avLst/>
              <a:gdLst/>
              <a:ahLst/>
              <a:cxnLst/>
              <a:rect l="l" t="t" r="r" b="b"/>
              <a:pathLst>
                <a:path w="7447" h="8066" extrusionOk="0">
                  <a:moveTo>
                    <a:pt x="3871" y="0"/>
                  </a:moveTo>
                  <a:lnTo>
                    <a:pt x="3038" y="269"/>
                  </a:lnTo>
                  <a:lnTo>
                    <a:pt x="2877" y="834"/>
                  </a:lnTo>
                  <a:lnTo>
                    <a:pt x="2420" y="1156"/>
                  </a:lnTo>
                  <a:lnTo>
                    <a:pt x="1774" y="968"/>
                  </a:lnTo>
                  <a:lnTo>
                    <a:pt x="1022" y="995"/>
                  </a:lnTo>
                  <a:lnTo>
                    <a:pt x="323" y="619"/>
                  </a:lnTo>
                  <a:lnTo>
                    <a:pt x="0" y="807"/>
                  </a:lnTo>
                  <a:lnTo>
                    <a:pt x="860" y="1183"/>
                  </a:lnTo>
                  <a:lnTo>
                    <a:pt x="1828" y="1667"/>
                  </a:lnTo>
                  <a:lnTo>
                    <a:pt x="2097" y="2850"/>
                  </a:lnTo>
                  <a:lnTo>
                    <a:pt x="2366" y="3146"/>
                  </a:lnTo>
                  <a:lnTo>
                    <a:pt x="3253" y="3549"/>
                  </a:lnTo>
                  <a:lnTo>
                    <a:pt x="3361" y="3871"/>
                  </a:lnTo>
                  <a:lnTo>
                    <a:pt x="3011" y="4033"/>
                  </a:lnTo>
                  <a:lnTo>
                    <a:pt x="1801" y="4893"/>
                  </a:lnTo>
                  <a:lnTo>
                    <a:pt x="1317" y="5350"/>
                  </a:lnTo>
                  <a:lnTo>
                    <a:pt x="1129" y="5834"/>
                  </a:lnTo>
                  <a:lnTo>
                    <a:pt x="1532" y="6560"/>
                  </a:lnTo>
                  <a:lnTo>
                    <a:pt x="1532" y="7366"/>
                  </a:lnTo>
                  <a:lnTo>
                    <a:pt x="2151" y="7635"/>
                  </a:lnTo>
                  <a:lnTo>
                    <a:pt x="2581" y="8065"/>
                  </a:lnTo>
                  <a:lnTo>
                    <a:pt x="3603" y="7904"/>
                  </a:lnTo>
                  <a:lnTo>
                    <a:pt x="4624" y="7608"/>
                  </a:lnTo>
                  <a:lnTo>
                    <a:pt x="5753" y="7555"/>
                  </a:lnTo>
                  <a:lnTo>
                    <a:pt x="6855" y="6506"/>
                  </a:lnTo>
                  <a:lnTo>
                    <a:pt x="7339" y="6049"/>
                  </a:lnTo>
                  <a:lnTo>
                    <a:pt x="7447" y="5619"/>
                  </a:lnTo>
                  <a:lnTo>
                    <a:pt x="6425" y="5108"/>
                  </a:lnTo>
                  <a:lnTo>
                    <a:pt x="6533" y="4570"/>
                  </a:lnTo>
                  <a:lnTo>
                    <a:pt x="5861" y="3979"/>
                  </a:lnTo>
                  <a:lnTo>
                    <a:pt x="6103" y="3334"/>
                  </a:lnTo>
                  <a:lnTo>
                    <a:pt x="5216" y="2447"/>
                  </a:lnTo>
                  <a:lnTo>
                    <a:pt x="5592" y="1855"/>
                  </a:lnTo>
                  <a:lnTo>
                    <a:pt x="4597" y="1344"/>
                  </a:lnTo>
                  <a:lnTo>
                    <a:pt x="4543" y="834"/>
                  </a:lnTo>
                  <a:lnTo>
                    <a:pt x="4651" y="296"/>
                  </a:lnTo>
                  <a:lnTo>
                    <a:pt x="3871" y="0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5"/>
            <p:cNvSpPr/>
            <p:nvPr/>
          </p:nvSpPr>
          <p:spPr>
            <a:xfrm>
              <a:off x="3089240" y="2877839"/>
              <a:ext cx="65229" cy="93699"/>
            </a:xfrm>
            <a:custGeom>
              <a:avLst/>
              <a:gdLst/>
              <a:ahLst/>
              <a:cxnLst/>
              <a:rect l="l" t="t" r="r" b="b"/>
              <a:pathLst>
                <a:path w="2259" h="3308" extrusionOk="0">
                  <a:moveTo>
                    <a:pt x="511" y="1"/>
                  </a:moveTo>
                  <a:lnTo>
                    <a:pt x="81" y="753"/>
                  </a:lnTo>
                  <a:lnTo>
                    <a:pt x="108" y="1372"/>
                  </a:lnTo>
                  <a:lnTo>
                    <a:pt x="404" y="1909"/>
                  </a:lnTo>
                  <a:lnTo>
                    <a:pt x="269" y="2286"/>
                  </a:lnTo>
                  <a:lnTo>
                    <a:pt x="215" y="2689"/>
                  </a:lnTo>
                  <a:lnTo>
                    <a:pt x="0" y="3065"/>
                  </a:lnTo>
                  <a:lnTo>
                    <a:pt x="350" y="3281"/>
                  </a:lnTo>
                  <a:lnTo>
                    <a:pt x="592" y="3012"/>
                  </a:lnTo>
                  <a:lnTo>
                    <a:pt x="780" y="3065"/>
                  </a:lnTo>
                  <a:lnTo>
                    <a:pt x="861" y="3307"/>
                  </a:lnTo>
                  <a:lnTo>
                    <a:pt x="1237" y="3227"/>
                  </a:lnTo>
                  <a:lnTo>
                    <a:pt x="1533" y="2877"/>
                  </a:lnTo>
                  <a:lnTo>
                    <a:pt x="1802" y="2232"/>
                  </a:lnTo>
                  <a:lnTo>
                    <a:pt x="2259" y="1452"/>
                  </a:lnTo>
                  <a:lnTo>
                    <a:pt x="2151" y="1049"/>
                  </a:lnTo>
                  <a:lnTo>
                    <a:pt x="1345" y="323"/>
                  </a:lnTo>
                  <a:lnTo>
                    <a:pt x="780" y="108"/>
                  </a:lnTo>
                  <a:lnTo>
                    <a:pt x="511" y="1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5"/>
            <p:cNvSpPr/>
            <p:nvPr/>
          </p:nvSpPr>
          <p:spPr>
            <a:xfrm>
              <a:off x="4523808" y="2964655"/>
              <a:ext cx="128089" cy="158422"/>
            </a:xfrm>
            <a:custGeom>
              <a:avLst/>
              <a:gdLst/>
              <a:ahLst/>
              <a:cxnLst/>
              <a:rect l="l" t="t" r="r" b="b"/>
              <a:pathLst>
                <a:path w="4436" h="5593" extrusionOk="0">
                  <a:moveTo>
                    <a:pt x="2339" y="0"/>
                  </a:moveTo>
                  <a:lnTo>
                    <a:pt x="1936" y="54"/>
                  </a:lnTo>
                  <a:lnTo>
                    <a:pt x="1989" y="1130"/>
                  </a:lnTo>
                  <a:lnTo>
                    <a:pt x="833" y="1130"/>
                  </a:lnTo>
                  <a:lnTo>
                    <a:pt x="565" y="1183"/>
                  </a:lnTo>
                  <a:lnTo>
                    <a:pt x="403" y="1829"/>
                  </a:lnTo>
                  <a:lnTo>
                    <a:pt x="215" y="2474"/>
                  </a:lnTo>
                  <a:lnTo>
                    <a:pt x="27" y="2743"/>
                  </a:lnTo>
                  <a:lnTo>
                    <a:pt x="0" y="3065"/>
                  </a:lnTo>
                  <a:lnTo>
                    <a:pt x="484" y="3979"/>
                  </a:lnTo>
                  <a:lnTo>
                    <a:pt x="995" y="4705"/>
                  </a:lnTo>
                  <a:lnTo>
                    <a:pt x="1801" y="5592"/>
                  </a:lnTo>
                  <a:lnTo>
                    <a:pt x="2420" y="5082"/>
                  </a:lnTo>
                  <a:lnTo>
                    <a:pt x="2124" y="4517"/>
                  </a:lnTo>
                  <a:lnTo>
                    <a:pt x="2393" y="4302"/>
                  </a:lnTo>
                  <a:lnTo>
                    <a:pt x="2930" y="4194"/>
                  </a:lnTo>
                  <a:lnTo>
                    <a:pt x="2984" y="3791"/>
                  </a:lnTo>
                  <a:lnTo>
                    <a:pt x="3387" y="4221"/>
                  </a:lnTo>
                  <a:lnTo>
                    <a:pt x="4086" y="4275"/>
                  </a:lnTo>
                  <a:lnTo>
                    <a:pt x="4328" y="3818"/>
                  </a:lnTo>
                  <a:lnTo>
                    <a:pt x="4436" y="3227"/>
                  </a:lnTo>
                  <a:lnTo>
                    <a:pt x="4328" y="2554"/>
                  </a:lnTo>
                  <a:lnTo>
                    <a:pt x="3979" y="2017"/>
                  </a:lnTo>
                  <a:lnTo>
                    <a:pt x="4301" y="995"/>
                  </a:lnTo>
                  <a:lnTo>
                    <a:pt x="4140" y="834"/>
                  </a:lnTo>
                  <a:lnTo>
                    <a:pt x="3549" y="888"/>
                  </a:lnTo>
                  <a:lnTo>
                    <a:pt x="3307" y="431"/>
                  </a:lnTo>
                  <a:lnTo>
                    <a:pt x="3361" y="54"/>
                  </a:lnTo>
                  <a:lnTo>
                    <a:pt x="3280" y="0"/>
                  </a:lnTo>
                  <a:lnTo>
                    <a:pt x="2796" y="108"/>
                  </a:lnTo>
                  <a:lnTo>
                    <a:pt x="2339" y="0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5"/>
            <p:cNvSpPr/>
            <p:nvPr/>
          </p:nvSpPr>
          <p:spPr>
            <a:xfrm>
              <a:off x="3949339" y="2705000"/>
              <a:ext cx="67568" cy="40363"/>
            </a:xfrm>
            <a:custGeom>
              <a:avLst/>
              <a:gdLst/>
              <a:ahLst/>
              <a:cxnLst/>
              <a:rect l="l" t="t" r="r" b="b"/>
              <a:pathLst>
                <a:path w="2340" h="1425" extrusionOk="0">
                  <a:moveTo>
                    <a:pt x="888" y="0"/>
                  </a:moveTo>
                  <a:lnTo>
                    <a:pt x="673" y="108"/>
                  </a:lnTo>
                  <a:lnTo>
                    <a:pt x="431" y="81"/>
                  </a:lnTo>
                  <a:lnTo>
                    <a:pt x="1" y="242"/>
                  </a:lnTo>
                  <a:lnTo>
                    <a:pt x="28" y="403"/>
                  </a:lnTo>
                  <a:lnTo>
                    <a:pt x="270" y="591"/>
                  </a:lnTo>
                  <a:lnTo>
                    <a:pt x="270" y="726"/>
                  </a:lnTo>
                  <a:lnTo>
                    <a:pt x="458" y="968"/>
                  </a:lnTo>
                  <a:lnTo>
                    <a:pt x="781" y="1022"/>
                  </a:lnTo>
                  <a:lnTo>
                    <a:pt x="1184" y="1425"/>
                  </a:lnTo>
                  <a:lnTo>
                    <a:pt x="1533" y="968"/>
                  </a:lnTo>
                  <a:lnTo>
                    <a:pt x="1775" y="995"/>
                  </a:lnTo>
                  <a:lnTo>
                    <a:pt x="1990" y="860"/>
                  </a:lnTo>
                  <a:lnTo>
                    <a:pt x="2152" y="860"/>
                  </a:lnTo>
                  <a:lnTo>
                    <a:pt x="2286" y="726"/>
                  </a:lnTo>
                  <a:lnTo>
                    <a:pt x="2205" y="430"/>
                  </a:lnTo>
                  <a:lnTo>
                    <a:pt x="2313" y="350"/>
                  </a:lnTo>
                  <a:lnTo>
                    <a:pt x="2340" y="27"/>
                  </a:lnTo>
                  <a:lnTo>
                    <a:pt x="888" y="0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5"/>
            <p:cNvSpPr/>
            <p:nvPr/>
          </p:nvSpPr>
          <p:spPr>
            <a:xfrm>
              <a:off x="4535444" y="2965420"/>
              <a:ext cx="45825" cy="32772"/>
            </a:xfrm>
            <a:custGeom>
              <a:avLst/>
              <a:gdLst/>
              <a:ahLst/>
              <a:cxnLst/>
              <a:rect l="l" t="t" r="r" b="b"/>
              <a:pathLst>
                <a:path w="1587" h="1157" extrusionOk="0">
                  <a:moveTo>
                    <a:pt x="269" y="0"/>
                  </a:moveTo>
                  <a:lnTo>
                    <a:pt x="0" y="995"/>
                  </a:lnTo>
                  <a:lnTo>
                    <a:pt x="162" y="1156"/>
                  </a:lnTo>
                  <a:lnTo>
                    <a:pt x="430" y="1103"/>
                  </a:lnTo>
                  <a:lnTo>
                    <a:pt x="1586" y="1103"/>
                  </a:lnTo>
                  <a:lnTo>
                    <a:pt x="1533" y="27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5"/>
            <p:cNvSpPr/>
            <p:nvPr/>
          </p:nvSpPr>
          <p:spPr>
            <a:xfrm>
              <a:off x="4746578" y="1970901"/>
              <a:ext cx="138975" cy="172896"/>
            </a:xfrm>
            <a:custGeom>
              <a:avLst/>
              <a:gdLst/>
              <a:ahLst/>
              <a:cxnLst/>
              <a:rect l="l" t="t" r="r" b="b"/>
              <a:pathLst>
                <a:path w="4813" h="6104" extrusionOk="0">
                  <a:moveTo>
                    <a:pt x="4114" y="1"/>
                  </a:moveTo>
                  <a:lnTo>
                    <a:pt x="4168" y="431"/>
                  </a:lnTo>
                  <a:lnTo>
                    <a:pt x="3523" y="512"/>
                  </a:lnTo>
                  <a:lnTo>
                    <a:pt x="2958" y="216"/>
                  </a:lnTo>
                  <a:lnTo>
                    <a:pt x="2420" y="458"/>
                  </a:lnTo>
                  <a:lnTo>
                    <a:pt x="1883" y="431"/>
                  </a:lnTo>
                  <a:lnTo>
                    <a:pt x="1748" y="458"/>
                  </a:lnTo>
                  <a:lnTo>
                    <a:pt x="1668" y="592"/>
                  </a:lnTo>
                  <a:lnTo>
                    <a:pt x="1237" y="592"/>
                  </a:lnTo>
                  <a:lnTo>
                    <a:pt x="1022" y="781"/>
                  </a:lnTo>
                  <a:lnTo>
                    <a:pt x="538" y="861"/>
                  </a:lnTo>
                  <a:lnTo>
                    <a:pt x="538" y="1103"/>
                  </a:lnTo>
                  <a:lnTo>
                    <a:pt x="296" y="1211"/>
                  </a:lnTo>
                  <a:lnTo>
                    <a:pt x="296" y="1506"/>
                  </a:lnTo>
                  <a:lnTo>
                    <a:pt x="1" y="1937"/>
                  </a:lnTo>
                  <a:lnTo>
                    <a:pt x="55" y="2205"/>
                  </a:lnTo>
                  <a:lnTo>
                    <a:pt x="485" y="2689"/>
                  </a:lnTo>
                  <a:lnTo>
                    <a:pt x="807" y="3119"/>
                  </a:lnTo>
                  <a:lnTo>
                    <a:pt x="969" y="3711"/>
                  </a:lnTo>
                  <a:lnTo>
                    <a:pt x="1318" y="4410"/>
                  </a:lnTo>
                  <a:lnTo>
                    <a:pt x="1936" y="4786"/>
                  </a:lnTo>
                  <a:lnTo>
                    <a:pt x="2420" y="4786"/>
                  </a:lnTo>
                  <a:lnTo>
                    <a:pt x="2071" y="3980"/>
                  </a:lnTo>
                  <a:lnTo>
                    <a:pt x="2555" y="3899"/>
                  </a:lnTo>
                  <a:lnTo>
                    <a:pt x="2286" y="3469"/>
                  </a:lnTo>
                  <a:lnTo>
                    <a:pt x="2985" y="3711"/>
                  </a:lnTo>
                  <a:lnTo>
                    <a:pt x="2931" y="3200"/>
                  </a:lnTo>
                  <a:lnTo>
                    <a:pt x="2555" y="2931"/>
                  </a:lnTo>
                  <a:lnTo>
                    <a:pt x="2098" y="2528"/>
                  </a:lnTo>
                  <a:lnTo>
                    <a:pt x="2367" y="2340"/>
                  </a:lnTo>
                  <a:lnTo>
                    <a:pt x="1963" y="1910"/>
                  </a:lnTo>
                  <a:lnTo>
                    <a:pt x="1748" y="1399"/>
                  </a:lnTo>
                  <a:lnTo>
                    <a:pt x="1856" y="1184"/>
                  </a:lnTo>
                  <a:lnTo>
                    <a:pt x="2286" y="1641"/>
                  </a:lnTo>
                  <a:lnTo>
                    <a:pt x="2689" y="1641"/>
                  </a:lnTo>
                  <a:lnTo>
                    <a:pt x="3039" y="1480"/>
                  </a:lnTo>
                  <a:lnTo>
                    <a:pt x="2474" y="1023"/>
                  </a:lnTo>
                  <a:lnTo>
                    <a:pt x="3334" y="781"/>
                  </a:lnTo>
                  <a:lnTo>
                    <a:pt x="3711" y="861"/>
                  </a:lnTo>
                  <a:lnTo>
                    <a:pt x="4168" y="888"/>
                  </a:lnTo>
                  <a:lnTo>
                    <a:pt x="4302" y="781"/>
                  </a:lnTo>
                  <a:lnTo>
                    <a:pt x="4490" y="216"/>
                  </a:lnTo>
                  <a:lnTo>
                    <a:pt x="4114" y="1"/>
                  </a:lnTo>
                  <a:close/>
                  <a:moveTo>
                    <a:pt x="2877" y="5405"/>
                  </a:moveTo>
                  <a:lnTo>
                    <a:pt x="2770" y="5781"/>
                  </a:lnTo>
                  <a:lnTo>
                    <a:pt x="3684" y="5969"/>
                  </a:lnTo>
                  <a:lnTo>
                    <a:pt x="3684" y="6104"/>
                  </a:lnTo>
                  <a:lnTo>
                    <a:pt x="4759" y="6023"/>
                  </a:lnTo>
                  <a:lnTo>
                    <a:pt x="4813" y="5754"/>
                  </a:lnTo>
                  <a:lnTo>
                    <a:pt x="4437" y="5889"/>
                  </a:lnTo>
                  <a:lnTo>
                    <a:pt x="4437" y="5727"/>
                  </a:lnTo>
                  <a:lnTo>
                    <a:pt x="3872" y="5673"/>
                  </a:lnTo>
                  <a:lnTo>
                    <a:pt x="3307" y="5700"/>
                  </a:lnTo>
                  <a:lnTo>
                    <a:pt x="2877" y="5405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5"/>
            <p:cNvSpPr/>
            <p:nvPr/>
          </p:nvSpPr>
          <p:spPr>
            <a:xfrm>
              <a:off x="4649558" y="1802622"/>
              <a:ext cx="128869" cy="70841"/>
            </a:xfrm>
            <a:custGeom>
              <a:avLst/>
              <a:gdLst/>
              <a:ahLst/>
              <a:cxnLst/>
              <a:rect l="l" t="t" r="r" b="b"/>
              <a:pathLst>
                <a:path w="4463" h="2501" extrusionOk="0">
                  <a:moveTo>
                    <a:pt x="3038" y="1"/>
                  </a:moveTo>
                  <a:lnTo>
                    <a:pt x="2850" y="54"/>
                  </a:lnTo>
                  <a:lnTo>
                    <a:pt x="2689" y="269"/>
                  </a:lnTo>
                  <a:lnTo>
                    <a:pt x="2393" y="377"/>
                  </a:lnTo>
                  <a:lnTo>
                    <a:pt x="2312" y="323"/>
                  </a:lnTo>
                  <a:lnTo>
                    <a:pt x="1990" y="458"/>
                  </a:lnTo>
                  <a:lnTo>
                    <a:pt x="1721" y="485"/>
                  </a:lnTo>
                  <a:lnTo>
                    <a:pt x="1667" y="646"/>
                  </a:lnTo>
                  <a:lnTo>
                    <a:pt x="1102" y="780"/>
                  </a:lnTo>
                  <a:lnTo>
                    <a:pt x="834" y="646"/>
                  </a:lnTo>
                  <a:lnTo>
                    <a:pt x="484" y="458"/>
                  </a:lnTo>
                  <a:lnTo>
                    <a:pt x="457" y="807"/>
                  </a:lnTo>
                  <a:lnTo>
                    <a:pt x="81" y="807"/>
                  </a:lnTo>
                  <a:lnTo>
                    <a:pt x="215" y="968"/>
                  </a:lnTo>
                  <a:lnTo>
                    <a:pt x="0" y="1533"/>
                  </a:lnTo>
                  <a:lnTo>
                    <a:pt x="135" y="1560"/>
                  </a:lnTo>
                  <a:lnTo>
                    <a:pt x="296" y="1856"/>
                  </a:lnTo>
                  <a:lnTo>
                    <a:pt x="538" y="1936"/>
                  </a:lnTo>
                  <a:lnTo>
                    <a:pt x="1076" y="2340"/>
                  </a:lnTo>
                  <a:lnTo>
                    <a:pt x="1694" y="2501"/>
                  </a:lnTo>
                  <a:lnTo>
                    <a:pt x="1936" y="2366"/>
                  </a:lnTo>
                  <a:lnTo>
                    <a:pt x="2447" y="2124"/>
                  </a:lnTo>
                  <a:lnTo>
                    <a:pt x="2877" y="2178"/>
                  </a:lnTo>
                  <a:lnTo>
                    <a:pt x="3415" y="2017"/>
                  </a:lnTo>
                  <a:lnTo>
                    <a:pt x="3791" y="1425"/>
                  </a:lnTo>
                  <a:lnTo>
                    <a:pt x="4033" y="834"/>
                  </a:lnTo>
                  <a:lnTo>
                    <a:pt x="4463" y="646"/>
                  </a:lnTo>
                  <a:lnTo>
                    <a:pt x="4382" y="404"/>
                  </a:lnTo>
                  <a:lnTo>
                    <a:pt x="3952" y="189"/>
                  </a:lnTo>
                  <a:lnTo>
                    <a:pt x="3818" y="269"/>
                  </a:lnTo>
                  <a:lnTo>
                    <a:pt x="3038" y="1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5"/>
            <p:cNvSpPr/>
            <p:nvPr/>
          </p:nvSpPr>
          <p:spPr>
            <a:xfrm>
              <a:off x="5248830" y="2024208"/>
              <a:ext cx="466562" cy="367828"/>
            </a:xfrm>
            <a:custGeom>
              <a:avLst/>
              <a:gdLst/>
              <a:ahLst/>
              <a:cxnLst/>
              <a:rect l="l" t="t" r="r" b="b"/>
              <a:pathLst>
                <a:path w="16158" h="12986" extrusionOk="0">
                  <a:moveTo>
                    <a:pt x="431" y="1"/>
                  </a:moveTo>
                  <a:lnTo>
                    <a:pt x="1" y="216"/>
                  </a:lnTo>
                  <a:lnTo>
                    <a:pt x="404" y="1264"/>
                  </a:lnTo>
                  <a:lnTo>
                    <a:pt x="296" y="1533"/>
                  </a:lnTo>
                  <a:lnTo>
                    <a:pt x="834" y="2232"/>
                  </a:lnTo>
                  <a:lnTo>
                    <a:pt x="1479" y="3281"/>
                  </a:lnTo>
                  <a:lnTo>
                    <a:pt x="2017" y="3550"/>
                  </a:lnTo>
                  <a:lnTo>
                    <a:pt x="2151" y="4087"/>
                  </a:lnTo>
                  <a:lnTo>
                    <a:pt x="1829" y="4383"/>
                  </a:lnTo>
                  <a:lnTo>
                    <a:pt x="1748" y="5082"/>
                  </a:lnTo>
                  <a:lnTo>
                    <a:pt x="2393" y="5915"/>
                  </a:lnTo>
                  <a:lnTo>
                    <a:pt x="3361" y="6399"/>
                  </a:lnTo>
                  <a:lnTo>
                    <a:pt x="3872" y="7098"/>
                  </a:lnTo>
                  <a:lnTo>
                    <a:pt x="3818" y="7743"/>
                  </a:lnTo>
                  <a:lnTo>
                    <a:pt x="4060" y="7743"/>
                  </a:lnTo>
                  <a:lnTo>
                    <a:pt x="4114" y="8200"/>
                  </a:lnTo>
                  <a:lnTo>
                    <a:pt x="4598" y="8657"/>
                  </a:lnTo>
                  <a:lnTo>
                    <a:pt x="4840" y="8335"/>
                  </a:lnTo>
                  <a:lnTo>
                    <a:pt x="5351" y="8631"/>
                  </a:lnTo>
                  <a:lnTo>
                    <a:pt x="5754" y="8469"/>
                  </a:lnTo>
                  <a:lnTo>
                    <a:pt x="6453" y="9652"/>
                  </a:lnTo>
                  <a:lnTo>
                    <a:pt x="7071" y="10512"/>
                  </a:lnTo>
                  <a:lnTo>
                    <a:pt x="7851" y="10754"/>
                  </a:lnTo>
                  <a:lnTo>
                    <a:pt x="8657" y="11426"/>
                  </a:lnTo>
                  <a:lnTo>
                    <a:pt x="9625" y="11722"/>
                  </a:lnTo>
                  <a:lnTo>
                    <a:pt x="10351" y="11292"/>
                  </a:lnTo>
                  <a:lnTo>
                    <a:pt x="10942" y="11131"/>
                  </a:lnTo>
                  <a:lnTo>
                    <a:pt x="11319" y="11292"/>
                  </a:lnTo>
                  <a:lnTo>
                    <a:pt x="11749" y="12394"/>
                  </a:lnTo>
                  <a:lnTo>
                    <a:pt x="12636" y="12502"/>
                  </a:lnTo>
                  <a:lnTo>
                    <a:pt x="13496" y="12717"/>
                  </a:lnTo>
                  <a:lnTo>
                    <a:pt x="14975" y="12986"/>
                  </a:lnTo>
                  <a:lnTo>
                    <a:pt x="15110" y="11964"/>
                  </a:lnTo>
                  <a:lnTo>
                    <a:pt x="16158" y="11480"/>
                  </a:lnTo>
                  <a:lnTo>
                    <a:pt x="16024" y="11077"/>
                  </a:lnTo>
                  <a:lnTo>
                    <a:pt x="15647" y="10916"/>
                  </a:lnTo>
                  <a:lnTo>
                    <a:pt x="15513" y="10163"/>
                  </a:lnTo>
                  <a:lnTo>
                    <a:pt x="14733" y="9760"/>
                  </a:lnTo>
                  <a:lnTo>
                    <a:pt x="14357" y="9222"/>
                  </a:lnTo>
                  <a:lnTo>
                    <a:pt x="13900" y="8738"/>
                  </a:lnTo>
                  <a:lnTo>
                    <a:pt x="14437" y="7932"/>
                  </a:lnTo>
                  <a:lnTo>
                    <a:pt x="14303" y="7394"/>
                  </a:lnTo>
                  <a:lnTo>
                    <a:pt x="13712" y="7233"/>
                  </a:lnTo>
                  <a:lnTo>
                    <a:pt x="13523" y="6641"/>
                  </a:lnTo>
                  <a:lnTo>
                    <a:pt x="13147" y="5942"/>
                  </a:lnTo>
                  <a:lnTo>
                    <a:pt x="13389" y="5458"/>
                  </a:lnTo>
                  <a:lnTo>
                    <a:pt x="13013" y="5324"/>
                  </a:lnTo>
                  <a:lnTo>
                    <a:pt x="13120" y="4679"/>
                  </a:lnTo>
                  <a:lnTo>
                    <a:pt x="13174" y="3576"/>
                  </a:lnTo>
                  <a:lnTo>
                    <a:pt x="12932" y="2851"/>
                  </a:lnTo>
                  <a:lnTo>
                    <a:pt x="12394" y="2824"/>
                  </a:lnTo>
                  <a:lnTo>
                    <a:pt x="11373" y="2017"/>
                  </a:lnTo>
                  <a:lnTo>
                    <a:pt x="10781" y="1936"/>
                  </a:lnTo>
                  <a:lnTo>
                    <a:pt x="9867" y="1453"/>
                  </a:lnTo>
                  <a:lnTo>
                    <a:pt x="9329" y="1399"/>
                  </a:lnTo>
                  <a:lnTo>
                    <a:pt x="9034" y="1560"/>
                  </a:lnTo>
                  <a:lnTo>
                    <a:pt x="8550" y="1533"/>
                  </a:lnTo>
                  <a:lnTo>
                    <a:pt x="8147" y="2044"/>
                  </a:lnTo>
                  <a:lnTo>
                    <a:pt x="7501" y="2205"/>
                  </a:lnTo>
                  <a:lnTo>
                    <a:pt x="7474" y="2393"/>
                  </a:lnTo>
                  <a:lnTo>
                    <a:pt x="6399" y="2635"/>
                  </a:lnTo>
                  <a:lnTo>
                    <a:pt x="5324" y="2501"/>
                  </a:lnTo>
                  <a:lnTo>
                    <a:pt x="4732" y="2044"/>
                  </a:lnTo>
                  <a:lnTo>
                    <a:pt x="4006" y="1883"/>
                  </a:lnTo>
                  <a:lnTo>
                    <a:pt x="3657" y="1237"/>
                  </a:lnTo>
                  <a:lnTo>
                    <a:pt x="3469" y="1264"/>
                  </a:lnTo>
                  <a:lnTo>
                    <a:pt x="2958" y="780"/>
                  </a:lnTo>
                  <a:lnTo>
                    <a:pt x="3092" y="377"/>
                  </a:lnTo>
                  <a:lnTo>
                    <a:pt x="2824" y="108"/>
                  </a:lnTo>
                  <a:lnTo>
                    <a:pt x="2582" y="162"/>
                  </a:lnTo>
                  <a:lnTo>
                    <a:pt x="1856" y="807"/>
                  </a:lnTo>
                  <a:lnTo>
                    <a:pt x="1587" y="834"/>
                  </a:lnTo>
                  <a:lnTo>
                    <a:pt x="1049" y="727"/>
                  </a:lnTo>
                  <a:lnTo>
                    <a:pt x="619" y="323"/>
                  </a:lnTo>
                  <a:lnTo>
                    <a:pt x="431" y="1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5"/>
            <p:cNvSpPr/>
            <p:nvPr/>
          </p:nvSpPr>
          <p:spPr>
            <a:xfrm>
              <a:off x="5158798" y="2082105"/>
              <a:ext cx="222800" cy="207906"/>
            </a:xfrm>
            <a:custGeom>
              <a:avLst/>
              <a:gdLst/>
              <a:ahLst/>
              <a:cxnLst/>
              <a:rect l="l" t="t" r="r" b="b"/>
              <a:pathLst>
                <a:path w="7716" h="7340" extrusionOk="0">
                  <a:moveTo>
                    <a:pt x="2447" y="0"/>
                  </a:moveTo>
                  <a:lnTo>
                    <a:pt x="2151" y="134"/>
                  </a:lnTo>
                  <a:lnTo>
                    <a:pt x="1882" y="672"/>
                  </a:lnTo>
                  <a:lnTo>
                    <a:pt x="1506" y="914"/>
                  </a:lnTo>
                  <a:lnTo>
                    <a:pt x="1667" y="1559"/>
                  </a:lnTo>
                  <a:lnTo>
                    <a:pt x="1533" y="2635"/>
                  </a:lnTo>
                  <a:lnTo>
                    <a:pt x="0" y="3549"/>
                  </a:lnTo>
                  <a:lnTo>
                    <a:pt x="430" y="4624"/>
                  </a:lnTo>
                  <a:lnTo>
                    <a:pt x="1371" y="4866"/>
                  </a:lnTo>
                  <a:lnTo>
                    <a:pt x="2554" y="5484"/>
                  </a:lnTo>
                  <a:lnTo>
                    <a:pt x="4893" y="7286"/>
                  </a:lnTo>
                  <a:lnTo>
                    <a:pt x="6291" y="7339"/>
                  </a:lnTo>
                  <a:lnTo>
                    <a:pt x="6748" y="6533"/>
                  </a:lnTo>
                  <a:lnTo>
                    <a:pt x="7286" y="6587"/>
                  </a:lnTo>
                  <a:lnTo>
                    <a:pt x="7716" y="6613"/>
                  </a:lnTo>
                  <a:lnTo>
                    <a:pt x="7232" y="6156"/>
                  </a:lnTo>
                  <a:lnTo>
                    <a:pt x="7178" y="5699"/>
                  </a:lnTo>
                  <a:lnTo>
                    <a:pt x="6936" y="5699"/>
                  </a:lnTo>
                  <a:lnTo>
                    <a:pt x="6990" y="5054"/>
                  </a:lnTo>
                  <a:lnTo>
                    <a:pt x="6479" y="4355"/>
                  </a:lnTo>
                  <a:lnTo>
                    <a:pt x="5511" y="3871"/>
                  </a:lnTo>
                  <a:lnTo>
                    <a:pt x="4866" y="3038"/>
                  </a:lnTo>
                  <a:lnTo>
                    <a:pt x="4947" y="2339"/>
                  </a:lnTo>
                  <a:lnTo>
                    <a:pt x="5269" y="2043"/>
                  </a:lnTo>
                  <a:lnTo>
                    <a:pt x="5135" y="1506"/>
                  </a:lnTo>
                  <a:lnTo>
                    <a:pt x="4597" y="1237"/>
                  </a:lnTo>
                  <a:lnTo>
                    <a:pt x="3952" y="188"/>
                  </a:lnTo>
                  <a:lnTo>
                    <a:pt x="3629" y="323"/>
                  </a:lnTo>
                  <a:lnTo>
                    <a:pt x="3334" y="134"/>
                  </a:lnTo>
                  <a:lnTo>
                    <a:pt x="2447" y="0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5"/>
            <p:cNvSpPr/>
            <p:nvPr/>
          </p:nvSpPr>
          <p:spPr>
            <a:xfrm>
              <a:off x="3908972" y="1385338"/>
              <a:ext cx="181682" cy="67045"/>
            </a:xfrm>
            <a:custGeom>
              <a:avLst/>
              <a:gdLst/>
              <a:ahLst/>
              <a:cxnLst/>
              <a:rect l="l" t="t" r="r" b="b"/>
              <a:pathLst>
                <a:path w="6292" h="2367" extrusionOk="0">
                  <a:moveTo>
                    <a:pt x="4921" y="0"/>
                  </a:moveTo>
                  <a:lnTo>
                    <a:pt x="3899" y="403"/>
                  </a:lnTo>
                  <a:lnTo>
                    <a:pt x="3200" y="188"/>
                  </a:lnTo>
                  <a:lnTo>
                    <a:pt x="2232" y="619"/>
                  </a:lnTo>
                  <a:lnTo>
                    <a:pt x="1399" y="81"/>
                  </a:lnTo>
                  <a:lnTo>
                    <a:pt x="485" y="215"/>
                  </a:lnTo>
                  <a:lnTo>
                    <a:pt x="1" y="699"/>
                  </a:lnTo>
                  <a:lnTo>
                    <a:pt x="1211" y="887"/>
                  </a:lnTo>
                  <a:lnTo>
                    <a:pt x="1157" y="1129"/>
                  </a:lnTo>
                  <a:lnTo>
                    <a:pt x="108" y="1264"/>
                  </a:lnTo>
                  <a:lnTo>
                    <a:pt x="1318" y="1640"/>
                  </a:lnTo>
                  <a:lnTo>
                    <a:pt x="673" y="2017"/>
                  </a:lnTo>
                  <a:lnTo>
                    <a:pt x="2313" y="2232"/>
                  </a:lnTo>
                  <a:lnTo>
                    <a:pt x="3093" y="2366"/>
                  </a:lnTo>
                  <a:lnTo>
                    <a:pt x="3657" y="2205"/>
                  </a:lnTo>
                  <a:lnTo>
                    <a:pt x="5431" y="1667"/>
                  </a:lnTo>
                  <a:lnTo>
                    <a:pt x="6292" y="1102"/>
                  </a:lnTo>
                  <a:lnTo>
                    <a:pt x="5673" y="565"/>
                  </a:lnTo>
                  <a:lnTo>
                    <a:pt x="5889" y="54"/>
                  </a:lnTo>
                  <a:lnTo>
                    <a:pt x="4921" y="0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5"/>
            <p:cNvSpPr/>
            <p:nvPr/>
          </p:nvSpPr>
          <p:spPr>
            <a:xfrm>
              <a:off x="5067957" y="2184896"/>
              <a:ext cx="28760" cy="95200"/>
            </a:xfrm>
            <a:custGeom>
              <a:avLst/>
              <a:gdLst/>
              <a:ahLst/>
              <a:cxnLst/>
              <a:rect l="l" t="t" r="r" b="b"/>
              <a:pathLst>
                <a:path w="996" h="3361" extrusionOk="0">
                  <a:moveTo>
                    <a:pt x="969" y="0"/>
                  </a:moveTo>
                  <a:lnTo>
                    <a:pt x="753" y="27"/>
                  </a:lnTo>
                  <a:lnTo>
                    <a:pt x="700" y="189"/>
                  </a:lnTo>
                  <a:lnTo>
                    <a:pt x="431" y="189"/>
                  </a:lnTo>
                  <a:lnTo>
                    <a:pt x="350" y="404"/>
                  </a:lnTo>
                  <a:lnTo>
                    <a:pt x="270" y="1103"/>
                  </a:lnTo>
                  <a:lnTo>
                    <a:pt x="108" y="1506"/>
                  </a:lnTo>
                  <a:lnTo>
                    <a:pt x="162" y="1560"/>
                  </a:lnTo>
                  <a:lnTo>
                    <a:pt x="1" y="1855"/>
                  </a:lnTo>
                  <a:lnTo>
                    <a:pt x="619" y="3361"/>
                  </a:lnTo>
                  <a:lnTo>
                    <a:pt x="861" y="1936"/>
                  </a:lnTo>
                  <a:lnTo>
                    <a:pt x="807" y="1586"/>
                  </a:lnTo>
                  <a:lnTo>
                    <a:pt x="458" y="1721"/>
                  </a:lnTo>
                  <a:lnTo>
                    <a:pt x="485" y="1506"/>
                  </a:lnTo>
                  <a:lnTo>
                    <a:pt x="673" y="1371"/>
                  </a:lnTo>
                  <a:lnTo>
                    <a:pt x="458" y="1264"/>
                  </a:lnTo>
                  <a:lnTo>
                    <a:pt x="538" y="672"/>
                  </a:lnTo>
                  <a:lnTo>
                    <a:pt x="834" y="807"/>
                  </a:lnTo>
                  <a:lnTo>
                    <a:pt x="942" y="538"/>
                  </a:lnTo>
                  <a:lnTo>
                    <a:pt x="942" y="511"/>
                  </a:lnTo>
                  <a:lnTo>
                    <a:pt x="995" y="377"/>
                  </a:lnTo>
                  <a:lnTo>
                    <a:pt x="969" y="0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5"/>
            <p:cNvSpPr/>
            <p:nvPr/>
          </p:nvSpPr>
          <p:spPr>
            <a:xfrm>
              <a:off x="5085831" y="2182602"/>
              <a:ext cx="85412" cy="105114"/>
            </a:xfrm>
            <a:custGeom>
              <a:avLst/>
              <a:gdLst/>
              <a:ahLst/>
              <a:cxnLst/>
              <a:rect l="l" t="t" r="r" b="b"/>
              <a:pathLst>
                <a:path w="2958" h="3711" extrusionOk="0">
                  <a:moveTo>
                    <a:pt x="2527" y="1"/>
                  </a:moveTo>
                  <a:lnTo>
                    <a:pt x="1183" y="968"/>
                  </a:lnTo>
                  <a:lnTo>
                    <a:pt x="323" y="619"/>
                  </a:lnTo>
                  <a:lnTo>
                    <a:pt x="215" y="888"/>
                  </a:lnTo>
                  <a:lnTo>
                    <a:pt x="269" y="1452"/>
                  </a:lnTo>
                  <a:lnTo>
                    <a:pt x="188" y="1667"/>
                  </a:lnTo>
                  <a:lnTo>
                    <a:pt x="242" y="2017"/>
                  </a:lnTo>
                  <a:lnTo>
                    <a:pt x="0" y="3442"/>
                  </a:lnTo>
                  <a:lnTo>
                    <a:pt x="54" y="3603"/>
                  </a:lnTo>
                  <a:lnTo>
                    <a:pt x="914" y="3711"/>
                  </a:lnTo>
                  <a:lnTo>
                    <a:pt x="1183" y="3442"/>
                  </a:lnTo>
                  <a:lnTo>
                    <a:pt x="1344" y="3119"/>
                  </a:lnTo>
                  <a:lnTo>
                    <a:pt x="1909" y="3012"/>
                  </a:lnTo>
                  <a:lnTo>
                    <a:pt x="1989" y="2716"/>
                  </a:lnTo>
                  <a:lnTo>
                    <a:pt x="2231" y="2555"/>
                  </a:lnTo>
                  <a:lnTo>
                    <a:pt x="1398" y="1667"/>
                  </a:lnTo>
                  <a:lnTo>
                    <a:pt x="2850" y="1237"/>
                  </a:lnTo>
                  <a:lnTo>
                    <a:pt x="2957" y="1076"/>
                  </a:lnTo>
                  <a:lnTo>
                    <a:pt x="2527" y="1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5"/>
            <p:cNvSpPr/>
            <p:nvPr/>
          </p:nvSpPr>
          <p:spPr>
            <a:xfrm>
              <a:off x="4738060" y="1935126"/>
              <a:ext cx="34939" cy="35066"/>
            </a:xfrm>
            <a:custGeom>
              <a:avLst/>
              <a:gdLst/>
              <a:ahLst/>
              <a:cxnLst/>
              <a:rect l="l" t="t" r="r" b="b"/>
              <a:pathLst>
                <a:path w="1210" h="1238" extrusionOk="0">
                  <a:moveTo>
                    <a:pt x="484" y="0"/>
                  </a:moveTo>
                  <a:lnTo>
                    <a:pt x="350" y="27"/>
                  </a:lnTo>
                  <a:lnTo>
                    <a:pt x="269" y="323"/>
                  </a:lnTo>
                  <a:lnTo>
                    <a:pt x="134" y="404"/>
                  </a:lnTo>
                  <a:lnTo>
                    <a:pt x="0" y="592"/>
                  </a:lnTo>
                  <a:lnTo>
                    <a:pt x="188" y="834"/>
                  </a:lnTo>
                  <a:lnTo>
                    <a:pt x="350" y="914"/>
                  </a:lnTo>
                  <a:lnTo>
                    <a:pt x="457" y="1237"/>
                  </a:lnTo>
                  <a:lnTo>
                    <a:pt x="538" y="1237"/>
                  </a:lnTo>
                  <a:lnTo>
                    <a:pt x="538" y="1076"/>
                  </a:lnTo>
                  <a:lnTo>
                    <a:pt x="941" y="914"/>
                  </a:lnTo>
                  <a:lnTo>
                    <a:pt x="1102" y="888"/>
                  </a:lnTo>
                  <a:lnTo>
                    <a:pt x="1075" y="834"/>
                  </a:lnTo>
                  <a:lnTo>
                    <a:pt x="1156" y="726"/>
                  </a:lnTo>
                  <a:lnTo>
                    <a:pt x="1210" y="511"/>
                  </a:lnTo>
                  <a:lnTo>
                    <a:pt x="1129" y="511"/>
                  </a:lnTo>
                  <a:lnTo>
                    <a:pt x="941" y="377"/>
                  </a:lnTo>
                  <a:lnTo>
                    <a:pt x="833" y="296"/>
                  </a:lnTo>
                  <a:lnTo>
                    <a:pt x="753" y="189"/>
                  </a:lnTo>
                  <a:lnTo>
                    <a:pt x="591" y="135"/>
                  </a:lnTo>
                  <a:lnTo>
                    <a:pt x="484" y="0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5"/>
            <p:cNvSpPr/>
            <p:nvPr/>
          </p:nvSpPr>
          <p:spPr>
            <a:xfrm>
              <a:off x="5340450" y="2267124"/>
              <a:ext cx="42706" cy="38097"/>
            </a:xfrm>
            <a:custGeom>
              <a:avLst/>
              <a:gdLst/>
              <a:ahLst/>
              <a:cxnLst/>
              <a:rect l="l" t="t" r="r" b="b"/>
              <a:pathLst>
                <a:path w="1479" h="1345" extrusionOk="0">
                  <a:moveTo>
                    <a:pt x="457" y="1"/>
                  </a:moveTo>
                  <a:lnTo>
                    <a:pt x="0" y="807"/>
                  </a:lnTo>
                  <a:lnTo>
                    <a:pt x="699" y="888"/>
                  </a:lnTo>
                  <a:lnTo>
                    <a:pt x="914" y="1345"/>
                  </a:lnTo>
                  <a:lnTo>
                    <a:pt x="1479" y="1318"/>
                  </a:lnTo>
                  <a:lnTo>
                    <a:pt x="1156" y="646"/>
                  </a:lnTo>
                  <a:lnTo>
                    <a:pt x="1183" y="431"/>
                  </a:lnTo>
                  <a:lnTo>
                    <a:pt x="995" y="55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5"/>
            <p:cNvSpPr/>
            <p:nvPr/>
          </p:nvSpPr>
          <p:spPr>
            <a:xfrm>
              <a:off x="4436865" y="1766083"/>
              <a:ext cx="10106" cy="16768"/>
            </a:xfrm>
            <a:custGeom>
              <a:avLst/>
              <a:gdLst/>
              <a:ahLst/>
              <a:cxnLst/>
              <a:rect l="l" t="t" r="r" b="b"/>
              <a:pathLst>
                <a:path w="350" h="592" extrusionOk="0">
                  <a:moveTo>
                    <a:pt x="242" y="0"/>
                  </a:moveTo>
                  <a:lnTo>
                    <a:pt x="54" y="27"/>
                  </a:lnTo>
                  <a:lnTo>
                    <a:pt x="0" y="538"/>
                  </a:lnTo>
                  <a:lnTo>
                    <a:pt x="161" y="592"/>
                  </a:lnTo>
                  <a:lnTo>
                    <a:pt x="350" y="592"/>
                  </a:lnTo>
                  <a:lnTo>
                    <a:pt x="350" y="21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5"/>
            <p:cNvSpPr/>
            <p:nvPr/>
          </p:nvSpPr>
          <p:spPr>
            <a:xfrm>
              <a:off x="5001978" y="3282207"/>
              <a:ext cx="238334" cy="413488"/>
            </a:xfrm>
            <a:custGeom>
              <a:avLst/>
              <a:gdLst/>
              <a:ahLst/>
              <a:cxnLst/>
              <a:rect l="l" t="t" r="r" b="b"/>
              <a:pathLst>
                <a:path w="8254" h="14598" extrusionOk="0">
                  <a:moveTo>
                    <a:pt x="8039" y="0"/>
                  </a:moveTo>
                  <a:lnTo>
                    <a:pt x="7394" y="538"/>
                  </a:lnTo>
                  <a:lnTo>
                    <a:pt x="6533" y="860"/>
                  </a:lnTo>
                  <a:lnTo>
                    <a:pt x="6076" y="860"/>
                  </a:lnTo>
                  <a:lnTo>
                    <a:pt x="5781" y="1129"/>
                  </a:lnTo>
                  <a:lnTo>
                    <a:pt x="5243" y="1156"/>
                  </a:lnTo>
                  <a:lnTo>
                    <a:pt x="5055" y="1264"/>
                  </a:lnTo>
                  <a:lnTo>
                    <a:pt x="4087" y="1022"/>
                  </a:lnTo>
                  <a:lnTo>
                    <a:pt x="3522" y="1075"/>
                  </a:lnTo>
                  <a:lnTo>
                    <a:pt x="3280" y="1747"/>
                  </a:lnTo>
                  <a:lnTo>
                    <a:pt x="3442" y="2930"/>
                  </a:lnTo>
                  <a:lnTo>
                    <a:pt x="3711" y="2903"/>
                  </a:lnTo>
                  <a:lnTo>
                    <a:pt x="3979" y="3199"/>
                  </a:lnTo>
                  <a:lnTo>
                    <a:pt x="4302" y="3844"/>
                  </a:lnTo>
                  <a:lnTo>
                    <a:pt x="4302" y="4974"/>
                  </a:lnTo>
                  <a:lnTo>
                    <a:pt x="3979" y="5162"/>
                  </a:lnTo>
                  <a:lnTo>
                    <a:pt x="3711" y="5780"/>
                  </a:lnTo>
                  <a:lnTo>
                    <a:pt x="3227" y="5242"/>
                  </a:lnTo>
                  <a:lnTo>
                    <a:pt x="3173" y="4597"/>
                  </a:lnTo>
                  <a:lnTo>
                    <a:pt x="3361" y="4194"/>
                  </a:lnTo>
                  <a:lnTo>
                    <a:pt x="3334" y="3844"/>
                  </a:lnTo>
                  <a:lnTo>
                    <a:pt x="3038" y="3602"/>
                  </a:lnTo>
                  <a:lnTo>
                    <a:pt x="2823" y="3710"/>
                  </a:lnTo>
                  <a:lnTo>
                    <a:pt x="2393" y="3253"/>
                  </a:lnTo>
                  <a:lnTo>
                    <a:pt x="1" y="3979"/>
                  </a:lnTo>
                  <a:lnTo>
                    <a:pt x="54" y="4651"/>
                  </a:lnTo>
                  <a:lnTo>
                    <a:pt x="81" y="4974"/>
                  </a:lnTo>
                  <a:lnTo>
                    <a:pt x="753" y="4947"/>
                  </a:lnTo>
                  <a:lnTo>
                    <a:pt x="1103" y="5135"/>
                  </a:lnTo>
                  <a:lnTo>
                    <a:pt x="1237" y="5350"/>
                  </a:lnTo>
                  <a:lnTo>
                    <a:pt x="1614" y="5404"/>
                  </a:lnTo>
                  <a:lnTo>
                    <a:pt x="2017" y="5699"/>
                  </a:lnTo>
                  <a:lnTo>
                    <a:pt x="1990" y="6829"/>
                  </a:lnTo>
                  <a:lnTo>
                    <a:pt x="1775" y="7447"/>
                  </a:lnTo>
                  <a:lnTo>
                    <a:pt x="1721" y="8119"/>
                  </a:lnTo>
                  <a:lnTo>
                    <a:pt x="1829" y="8388"/>
                  </a:lnTo>
                  <a:lnTo>
                    <a:pt x="1721" y="8872"/>
                  </a:lnTo>
                  <a:lnTo>
                    <a:pt x="1587" y="8979"/>
                  </a:lnTo>
                  <a:lnTo>
                    <a:pt x="1372" y="9624"/>
                  </a:lnTo>
                  <a:lnTo>
                    <a:pt x="511" y="10619"/>
                  </a:lnTo>
                  <a:lnTo>
                    <a:pt x="807" y="11856"/>
                  </a:lnTo>
                  <a:lnTo>
                    <a:pt x="968" y="12501"/>
                  </a:lnTo>
                  <a:lnTo>
                    <a:pt x="780" y="13523"/>
                  </a:lnTo>
                  <a:lnTo>
                    <a:pt x="834" y="13791"/>
                  </a:lnTo>
                  <a:lnTo>
                    <a:pt x="915" y="14222"/>
                  </a:lnTo>
                  <a:lnTo>
                    <a:pt x="942" y="14598"/>
                  </a:lnTo>
                  <a:lnTo>
                    <a:pt x="1506" y="14598"/>
                  </a:lnTo>
                  <a:lnTo>
                    <a:pt x="1614" y="14168"/>
                  </a:lnTo>
                  <a:lnTo>
                    <a:pt x="1425" y="14087"/>
                  </a:lnTo>
                  <a:lnTo>
                    <a:pt x="1399" y="13711"/>
                  </a:lnTo>
                  <a:lnTo>
                    <a:pt x="1748" y="13388"/>
                  </a:lnTo>
                  <a:lnTo>
                    <a:pt x="2689" y="12877"/>
                  </a:lnTo>
                  <a:lnTo>
                    <a:pt x="3334" y="12609"/>
                  </a:lnTo>
                  <a:lnTo>
                    <a:pt x="3684" y="12259"/>
                  </a:lnTo>
                  <a:lnTo>
                    <a:pt x="3818" y="11910"/>
                  </a:lnTo>
                  <a:lnTo>
                    <a:pt x="3657" y="11775"/>
                  </a:lnTo>
                  <a:lnTo>
                    <a:pt x="3818" y="11345"/>
                  </a:lnTo>
                  <a:lnTo>
                    <a:pt x="3872" y="10485"/>
                  </a:lnTo>
                  <a:lnTo>
                    <a:pt x="3872" y="10485"/>
                  </a:lnTo>
                  <a:lnTo>
                    <a:pt x="3711" y="10539"/>
                  </a:lnTo>
                  <a:lnTo>
                    <a:pt x="3711" y="10270"/>
                  </a:lnTo>
                  <a:lnTo>
                    <a:pt x="3603" y="9732"/>
                  </a:lnTo>
                  <a:lnTo>
                    <a:pt x="3280" y="9060"/>
                  </a:lnTo>
                  <a:lnTo>
                    <a:pt x="3388" y="8442"/>
                  </a:lnTo>
                  <a:lnTo>
                    <a:pt x="3711" y="8227"/>
                  </a:lnTo>
                  <a:lnTo>
                    <a:pt x="4275" y="7581"/>
                  </a:lnTo>
                  <a:lnTo>
                    <a:pt x="4598" y="7447"/>
                  </a:lnTo>
                  <a:lnTo>
                    <a:pt x="5512" y="6479"/>
                  </a:lnTo>
                  <a:lnTo>
                    <a:pt x="6399" y="6049"/>
                  </a:lnTo>
                  <a:lnTo>
                    <a:pt x="7125" y="5699"/>
                  </a:lnTo>
                  <a:lnTo>
                    <a:pt x="7663" y="5162"/>
                  </a:lnTo>
                  <a:lnTo>
                    <a:pt x="7985" y="4543"/>
                  </a:lnTo>
                  <a:lnTo>
                    <a:pt x="8254" y="3898"/>
                  </a:lnTo>
                  <a:lnTo>
                    <a:pt x="8146" y="3468"/>
                  </a:lnTo>
                  <a:lnTo>
                    <a:pt x="8173" y="2070"/>
                  </a:lnTo>
                  <a:lnTo>
                    <a:pt x="8066" y="1317"/>
                  </a:lnTo>
                  <a:lnTo>
                    <a:pt x="8173" y="430"/>
                  </a:lnTo>
                  <a:lnTo>
                    <a:pt x="8039" y="0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5"/>
            <p:cNvSpPr/>
            <p:nvPr/>
          </p:nvSpPr>
          <p:spPr>
            <a:xfrm>
              <a:off x="3945470" y="2333376"/>
              <a:ext cx="270183" cy="321375"/>
            </a:xfrm>
            <a:custGeom>
              <a:avLst/>
              <a:gdLst/>
              <a:ahLst/>
              <a:cxnLst/>
              <a:rect l="l" t="t" r="r" b="b"/>
              <a:pathLst>
                <a:path w="9357" h="11346" extrusionOk="0">
                  <a:moveTo>
                    <a:pt x="6533" y="1"/>
                  </a:moveTo>
                  <a:lnTo>
                    <a:pt x="6506" y="1372"/>
                  </a:lnTo>
                  <a:lnTo>
                    <a:pt x="4006" y="1291"/>
                  </a:lnTo>
                  <a:lnTo>
                    <a:pt x="4006" y="3576"/>
                  </a:lnTo>
                  <a:lnTo>
                    <a:pt x="3253" y="3657"/>
                  </a:lnTo>
                  <a:lnTo>
                    <a:pt x="3065" y="4114"/>
                  </a:lnTo>
                  <a:lnTo>
                    <a:pt x="3200" y="5404"/>
                  </a:lnTo>
                  <a:lnTo>
                    <a:pt x="162" y="5404"/>
                  </a:lnTo>
                  <a:lnTo>
                    <a:pt x="0" y="5700"/>
                  </a:lnTo>
                  <a:lnTo>
                    <a:pt x="404" y="6076"/>
                  </a:lnTo>
                  <a:lnTo>
                    <a:pt x="592" y="6480"/>
                  </a:lnTo>
                  <a:lnTo>
                    <a:pt x="484" y="6937"/>
                  </a:lnTo>
                  <a:lnTo>
                    <a:pt x="592" y="7367"/>
                  </a:lnTo>
                  <a:lnTo>
                    <a:pt x="646" y="8254"/>
                  </a:lnTo>
                  <a:lnTo>
                    <a:pt x="511" y="9087"/>
                  </a:lnTo>
                  <a:lnTo>
                    <a:pt x="323" y="9518"/>
                  </a:lnTo>
                  <a:lnTo>
                    <a:pt x="377" y="10002"/>
                  </a:lnTo>
                  <a:lnTo>
                    <a:pt x="646" y="9733"/>
                  </a:lnTo>
                  <a:lnTo>
                    <a:pt x="1022" y="9786"/>
                  </a:lnTo>
                  <a:lnTo>
                    <a:pt x="1398" y="9625"/>
                  </a:lnTo>
                  <a:lnTo>
                    <a:pt x="1829" y="9571"/>
                  </a:lnTo>
                  <a:lnTo>
                    <a:pt x="2205" y="9840"/>
                  </a:lnTo>
                  <a:lnTo>
                    <a:pt x="2716" y="10082"/>
                  </a:lnTo>
                  <a:lnTo>
                    <a:pt x="3173" y="10727"/>
                  </a:lnTo>
                  <a:lnTo>
                    <a:pt x="3684" y="11346"/>
                  </a:lnTo>
                  <a:lnTo>
                    <a:pt x="3952" y="11211"/>
                  </a:lnTo>
                  <a:lnTo>
                    <a:pt x="4060" y="10674"/>
                  </a:lnTo>
                  <a:lnTo>
                    <a:pt x="4329" y="10647"/>
                  </a:lnTo>
                  <a:lnTo>
                    <a:pt x="4866" y="10916"/>
                  </a:lnTo>
                  <a:lnTo>
                    <a:pt x="5297" y="10727"/>
                  </a:lnTo>
                  <a:lnTo>
                    <a:pt x="5592" y="10781"/>
                  </a:lnTo>
                  <a:lnTo>
                    <a:pt x="5700" y="10593"/>
                  </a:lnTo>
                  <a:lnTo>
                    <a:pt x="8845" y="10593"/>
                  </a:lnTo>
                  <a:lnTo>
                    <a:pt x="9007" y="9948"/>
                  </a:lnTo>
                  <a:lnTo>
                    <a:pt x="8899" y="9840"/>
                  </a:lnTo>
                  <a:lnTo>
                    <a:pt x="8550" y="6023"/>
                  </a:lnTo>
                  <a:lnTo>
                    <a:pt x="8227" y="2151"/>
                  </a:lnTo>
                  <a:lnTo>
                    <a:pt x="9356" y="2151"/>
                  </a:lnTo>
                  <a:lnTo>
                    <a:pt x="6533" y="1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5"/>
            <p:cNvSpPr/>
            <p:nvPr/>
          </p:nvSpPr>
          <p:spPr>
            <a:xfrm>
              <a:off x="5059439" y="3254788"/>
              <a:ext cx="66788" cy="191165"/>
            </a:xfrm>
            <a:custGeom>
              <a:avLst/>
              <a:gdLst/>
              <a:ahLst/>
              <a:cxnLst/>
              <a:rect l="l" t="t" r="r" b="b"/>
              <a:pathLst>
                <a:path w="2313" h="6749" extrusionOk="0">
                  <a:moveTo>
                    <a:pt x="161" y="0"/>
                  </a:moveTo>
                  <a:lnTo>
                    <a:pt x="511" y="430"/>
                  </a:lnTo>
                  <a:lnTo>
                    <a:pt x="726" y="1156"/>
                  </a:lnTo>
                  <a:lnTo>
                    <a:pt x="565" y="1425"/>
                  </a:lnTo>
                  <a:lnTo>
                    <a:pt x="403" y="2124"/>
                  </a:lnTo>
                  <a:lnTo>
                    <a:pt x="511" y="2877"/>
                  </a:lnTo>
                  <a:lnTo>
                    <a:pt x="242" y="3199"/>
                  </a:lnTo>
                  <a:lnTo>
                    <a:pt x="0" y="4006"/>
                  </a:lnTo>
                  <a:lnTo>
                    <a:pt x="403" y="4221"/>
                  </a:lnTo>
                  <a:lnTo>
                    <a:pt x="833" y="4678"/>
                  </a:lnTo>
                  <a:lnTo>
                    <a:pt x="1048" y="4570"/>
                  </a:lnTo>
                  <a:lnTo>
                    <a:pt x="1344" y="4812"/>
                  </a:lnTo>
                  <a:lnTo>
                    <a:pt x="1371" y="5162"/>
                  </a:lnTo>
                  <a:lnTo>
                    <a:pt x="1183" y="5565"/>
                  </a:lnTo>
                  <a:lnTo>
                    <a:pt x="1237" y="6210"/>
                  </a:lnTo>
                  <a:lnTo>
                    <a:pt x="1721" y="6748"/>
                  </a:lnTo>
                  <a:lnTo>
                    <a:pt x="1989" y="6130"/>
                  </a:lnTo>
                  <a:lnTo>
                    <a:pt x="2312" y="5942"/>
                  </a:lnTo>
                  <a:lnTo>
                    <a:pt x="2312" y="4812"/>
                  </a:lnTo>
                  <a:lnTo>
                    <a:pt x="1989" y="4167"/>
                  </a:lnTo>
                  <a:lnTo>
                    <a:pt x="1721" y="3871"/>
                  </a:lnTo>
                  <a:lnTo>
                    <a:pt x="1452" y="3898"/>
                  </a:lnTo>
                  <a:lnTo>
                    <a:pt x="1290" y="2715"/>
                  </a:lnTo>
                  <a:lnTo>
                    <a:pt x="1532" y="2043"/>
                  </a:lnTo>
                  <a:lnTo>
                    <a:pt x="1344" y="834"/>
                  </a:lnTo>
                  <a:lnTo>
                    <a:pt x="1075" y="430"/>
                  </a:lnTo>
                  <a:lnTo>
                    <a:pt x="941" y="188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5"/>
            <p:cNvSpPr/>
            <p:nvPr/>
          </p:nvSpPr>
          <p:spPr>
            <a:xfrm>
              <a:off x="4586668" y="3449721"/>
              <a:ext cx="298885" cy="304635"/>
            </a:xfrm>
            <a:custGeom>
              <a:avLst/>
              <a:gdLst/>
              <a:ahLst/>
              <a:cxnLst/>
              <a:rect l="l" t="t" r="r" b="b"/>
              <a:pathLst>
                <a:path w="10351" h="10755" extrusionOk="0">
                  <a:moveTo>
                    <a:pt x="861" y="0"/>
                  </a:moveTo>
                  <a:lnTo>
                    <a:pt x="377" y="135"/>
                  </a:lnTo>
                  <a:lnTo>
                    <a:pt x="1" y="323"/>
                  </a:lnTo>
                  <a:lnTo>
                    <a:pt x="54" y="995"/>
                  </a:lnTo>
                  <a:lnTo>
                    <a:pt x="646" y="1855"/>
                  </a:lnTo>
                  <a:lnTo>
                    <a:pt x="834" y="2420"/>
                  </a:lnTo>
                  <a:lnTo>
                    <a:pt x="1210" y="3469"/>
                  </a:lnTo>
                  <a:lnTo>
                    <a:pt x="1587" y="4194"/>
                  </a:lnTo>
                  <a:lnTo>
                    <a:pt x="1883" y="4598"/>
                  </a:lnTo>
                  <a:lnTo>
                    <a:pt x="1990" y="5055"/>
                  </a:lnTo>
                  <a:lnTo>
                    <a:pt x="1963" y="6130"/>
                  </a:lnTo>
                  <a:lnTo>
                    <a:pt x="2178" y="7501"/>
                  </a:lnTo>
                  <a:lnTo>
                    <a:pt x="2366" y="8146"/>
                  </a:lnTo>
                  <a:lnTo>
                    <a:pt x="2474" y="9007"/>
                  </a:lnTo>
                  <a:lnTo>
                    <a:pt x="2770" y="9652"/>
                  </a:lnTo>
                  <a:lnTo>
                    <a:pt x="3307" y="10324"/>
                  </a:lnTo>
                  <a:lnTo>
                    <a:pt x="3684" y="9894"/>
                  </a:lnTo>
                  <a:lnTo>
                    <a:pt x="3953" y="10136"/>
                  </a:lnTo>
                  <a:lnTo>
                    <a:pt x="4060" y="10512"/>
                  </a:lnTo>
                  <a:lnTo>
                    <a:pt x="4437" y="10566"/>
                  </a:lnTo>
                  <a:lnTo>
                    <a:pt x="4894" y="10754"/>
                  </a:lnTo>
                  <a:lnTo>
                    <a:pt x="5270" y="10700"/>
                  </a:lnTo>
                  <a:lnTo>
                    <a:pt x="5996" y="10216"/>
                  </a:lnTo>
                  <a:lnTo>
                    <a:pt x="6130" y="6937"/>
                  </a:lnTo>
                  <a:lnTo>
                    <a:pt x="6211" y="4356"/>
                  </a:lnTo>
                  <a:lnTo>
                    <a:pt x="6990" y="4329"/>
                  </a:lnTo>
                  <a:lnTo>
                    <a:pt x="7098" y="1130"/>
                  </a:lnTo>
                  <a:lnTo>
                    <a:pt x="7663" y="1103"/>
                  </a:lnTo>
                  <a:lnTo>
                    <a:pt x="8872" y="807"/>
                  </a:lnTo>
                  <a:lnTo>
                    <a:pt x="9168" y="1183"/>
                  </a:lnTo>
                  <a:lnTo>
                    <a:pt x="9679" y="807"/>
                  </a:lnTo>
                  <a:lnTo>
                    <a:pt x="9921" y="807"/>
                  </a:lnTo>
                  <a:lnTo>
                    <a:pt x="10351" y="646"/>
                  </a:lnTo>
                  <a:lnTo>
                    <a:pt x="10351" y="565"/>
                  </a:lnTo>
                  <a:lnTo>
                    <a:pt x="10055" y="350"/>
                  </a:lnTo>
                  <a:lnTo>
                    <a:pt x="9544" y="323"/>
                  </a:lnTo>
                  <a:lnTo>
                    <a:pt x="8899" y="484"/>
                  </a:lnTo>
                  <a:lnTo>
                    <a:pt x="7474" y="888"/>
                  </a:lnTo>
                  <a:lnTo>
                    <a:pt x="5593" y="726"/>
                  </a:lnTo>
                  <a:lnTo>
                    <a:pt x="5082" y="323"/>
                  </a:lnTo>
                  <a:lnTo>
                    <a:pt x="1909" y="350"/>
                  </a:lnTo>
                  <a:lnTo>
                    <a:pt x="1802" y="404"/>
                  </a:lnTo>
                  <a:lnTo>
                    <a:pt x="1372" y="27"/>
                  </a:lnTo>
                  <a:lnTo>
                    <a:pt x="861" y="0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5"/>
            <p:cNvSpPr/>
            <p:nvPr/>
          </p:nvSpPr>
          <p:spPr>
            <a:xfrm>
              <a:off x="7975900" y="3528917"/>
              <a:ext cx="55122" cy="58661"/>
            </a:xfrm>
            <a:custGeom>
              <a:avLst/>
              <a:gdLst/>
              <a:ahLst/>
              <a:cxnLst/>
              <a:rect l="l" t="t" r="r" b="b"/>
              <a:pathLst>
                <a:path w="1909" h="2071" extrusionOk="0">
                  <a:moveTo>
                    <a:pt x="0" y="0"/>
                  </a:moveTo>
                  <a:lnTo>
                    <a:pt x="27" y="323"/>
                  </a:lnTo>
                  <a:lnTo>
                    <a:pt x="377" y="941"/>
                  </a:lnTo>
                  <a:lnTo>
                    <a:pt x="780" y="1398"/>
                  </a:lnTo>
                  <a:lnTo>
                    <a:pt x="1210" y="1802"/>
                  </a:lnTo>
                  <a:lnTo>
                    <a:pt x="1559" y="2070"/>
                  </a:lnTo>
                  <a:lnTo>
                    <a:pt x="1909" y="1829"/>
                  </a:lnTo>
                  <a:lnTo>
                    <a:pt x="1613" y="1398"/>
                  </a:lnTo>
                  <a:lnTo>
                    <a:pt x="1129" y="888"/>
                  </a:lnTo>
                  <a:lnTo>
                    <a:pt x="941" y="619"/>
                  </a:lnTo>
                  <a:lnTo>
                    <a:pt x="672" y="323"/>
                  </a:lnTo>
                  <a:lnTo>
                    <a:pt x="323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5"/>
            <p:cNvSpPr/>
            <p:nvPr/>
          </p:nvSpPr>
          <p:spPr>
            <a:xfrm>
              <a:off x="4413563" y="1105090"/>
              <a:ext cx="419987" cy="471413"/>
            </a:xfrm>
            <a:custGeom>
              <a:avLst/>
              <a:gdLst/>
              <a:ahLst/>
              <a:cxnLst/>
              <a:rect l="l" t="t" r="r" b="b"/>
              <a:pathLst>
                <a:path w="14545" h="16643" extrusionOk="0">
                  <a:moveTo>
                    <a:pt x="7985" y="1"/>
                  </a:moveTo>
                  <a:lnTo>
                    <a:pt x="7528" y="162"/>
                  </a:lnTo>
                  <a:lnTo>
                    <a:pt x="6802" y="55"/>
                  </a:lnTo>
                  <a:lnTo>
                    <a:pt x="5350" y="189"/>
                  </a:lnTo>
                  <a:lnTo>
                    <a:pt x="5942" y="458"/>
                  </a:lnTo>
                  <a:lnTo>
                    <a:pt x="6641" y="485"/>
                  </a:lnTo>
                  <a:lnTo>
                    <a:pt x="6802" y="673"/>
                  </a:lnTo>
                  <a:lnTo>
                    <a:pt x="8281" y="754"/>
                  </a:lnTo>
                  <a:lnTo>
                    <a:pt x="9679" y="700"/>
                  </a:lnTo>
                  <a:lnTo>
                    <a:pt x="10270" y="350"/>
                  </a:lnTo>
                  <a:lnTo>
                    <a:pt x="9249" y="135"/>
                  </a:lnTo>
                  <a:lnTo>
                    <a:pt x="7985" y="1"/>
                  </a:lnTo>
                  <a:close/>
                  <a:moveTo>
                    <a:pt x="8388" y="1372"/>
                  </a:moveTo>
                  <a:lnTo>
                    <a:pt x="7394" y="1506"/>
                  </a:lnTo>
                  <a:lnTo>
                    <a:pt x="7743" y="1695"/>
                  </a:lnTo>
                  <a:lnTo>
                    <a:pt x="7447" y="1883"/>
                  </a:lnTo>
                  <a:lnTo>
                    <a:pt x="8388" y="2017"/>
                  </a:lnTo>
                  <a:lnTo>
                    <a:pt x="9410" y="1748"/>
                  </a:lnTo>
                  <a:lnTo>
                    <a:pt x="8657" y="1614"/>
                  </a:lnTo>
                  <a:lnTo>
                    <a:pt x="8388" y="1372"/>
                  </a:lnTo>
                  <a:close/>
                  <a:moveTo>
                    <a:pt x="5216" y="350"/>
                  </a:moveTo>
                  <a:lnTo>
                    <a:pt x="4490" y="377"/>
                  </a:lnTo>
                  <a:lnTo>
                    <a:pt x="4356" y="592"/>
                  </a:lnTo>
                  <a:lnTo>
                    <a:pt x="3657" y="619"/>
                  </a:lnTo>
                  <a:lnTo>
                    <a:pt x="3361" y="377"/>
                  </a:lnTo>
                  <a:lnTo>
                    <a:pt x="2044" y="619"/>
                  </a:lnTo>
                  <a:lnTo>
                    <a:pt x="2501" y="1103"/>
                  </a:lnTo>
                  <a:lnTo>
                    <a:pt x="3549" y="1641"/>
                  </a:lnTo>
                  <a:lnTo>
                    <a:pt x="4356" y="1829"/>
                  </a:lnTo>
                  <a:lnTo>
                    <a:pt x="3926" y="2044"/>
                  </a:lnTo>
                  <a:lnTo>
                    <a:pt x="5108" y="2474"/>
                  </a:lnTo>
                  <a:lnTo>
                    <a:pt x="5727" y="2447"/>
                  </a:lnTo>
                  <a:lnTo>
                    <a:pt x="5861" y="1910"/>
                  </a:lnTo>
                  <a:lnTo>
                    <a:pt x="6264" y="1748"/>
                  </a:lnTo>
                  <a:lnTo>
                    <a:pt x="6453" y="1291"/>
                  </a:lnTo>
                  <a:lnTo>
                    <a:pt x="7609" y="1049"/>
                  </a:lnTo>
                  <a:lnTo>
                    <a:pt x="5888" y="592"/>
                  </a:lnTo>
                  <a:lnTo>
                    <a:pt x="5216" y="350"/>
                  </a:lnTo>
                  <a:close/>
                  <a:moveTo>
                    <a:pt x="12582" y="6399"/>
                  </a:moveTo>
                  <a:lnTo>
                    <a:pt x="11641" y="6534"/>
                  </a:lnTo>
                  <a:lnTo>
                    <a:pt x="10593" y="6507"/>
                  </a:lnTo>
                  <a:lnTo>
                    <a:pt x="9894" y="7125"/>
                  </a:lnTo>
                  <a:lnTo>
                    <a:pt x="8953" y="7071"/>
                  </a:lnTo>
                  <a:lnTo>
                    <a:pt x="7770" y="7394"/>
                  </a:lnTo>
                  <a:lnTo>
                    <a:pt x="6345" y="8335"/>
                  </a:lnTo>
                  <a:lnTo>
                    <a:pt x="5458" y="8900"/>
                  </a:lnTo>
                  <a:lnTo>
                    <a:pt x="4221" y="10405"/>
                  </a:lnTo>
                  <a:lnTo>
                    <a:pt x="3227" y="11480"/>
                  </a:lnTo>
                  <a:lnTo>
                    <a:pt x="2124" y="12287"/>
                  </a:lnTo>
                  <a:lnTo>
                    <a:pt x="538" y="12959"/>
                  </a:lnTo>
                  <a:lnTo>
                    <a:pt x="1" y="13470"/>
                  </a:lnTo>
                  <a:lnTo>
                    <a:pt x="242" y="15352"/>
                  </a:lnTo>
                  <a:lnTo>
                    <a:pt x="511" y="16239"/>
                  </a:lnTo>
                  <a:lnTo>
                    <a:pt x="1425" y="16642"/>
                  </a:lnTo>
                  <a:lnTo>
                    <a:pt x="2259" y="16427"/>
                  </a:lnTo>
                  <a:lnTo>
                    <a:pt x="3442" y="15486"/>
                  </a:lnTo>
                  <a:lnTo>
                    <a:pt x="3899" y="15997"/>
                  </a:lnTo>
                  <a:lnTo>
                    <a:pt x="4141" y="15513"/>
                  </a:lnTo>
                  <a:lnTo>
                    <a:pt x="4625" y="14975"/>
                  </a:lnTo>
                  <a:lnTo>
                    <a:pt x="4732" y="14007"/>
                  </a:lnTo>
                  <a:lnTo>
                    <a:pt x="4329" y="13604"/>
                  </a:lnTo>
                  <a:lnTo>
                    <a:pt x="4168" y="12556"/>
                  </a:lnTo>
                  <a:lnTo>
                    <a:pt x="4490" y="11803"/>
                  </a:lnTo>
                  <a:lnTo>
                    <a:pt x="5082" y="11803"/>
                  </a:lnTo>
                  <a:lnTo>
                    <a:pt x="5270" y="11507"/>
                  </a:lnTo>
                  <a:lnTo>
                    <a:pt x="5028" y="11238"/>
                  </a:lnTo>
                  <a:lnTo>
                    <a:pt x="5834" y="10163"/>
                  </a:lnTo>
                  <a:lnTo>
                    <a:pt x="6291" y="9303"/>
                  </a:lnTo>
                  <a:lnTo>
                    <a:pt x="6587" y="8738"/>
                  </a:lnTo>
                  <a:lnTo>
                    <a:pt x="7152" y="8738"/>
                  </a:lnTo>
                  <a:lnTo>
                    <a:pt x="7232" y="8335"/>
                  </a:lnTo>
                  <a:lnTo>
                    <a:pt x="8361" y="8442"/>
                  </a:lnTo>
                  <a:lnTo>
                    <a:pt x="8361" y="7959"/>
                  </a:lnTo>
                  <a:lnTo>
                    <a:pt x="8684" y="7932"/>
                  </a:lnTo>
                  <a:lnTo>
                    <a:pt x="9007" y="7744"/>
                  </a:lnTo>
                  <a:lnTo>
                    <a:pt x="9706" y="8120"/>
                  </a:lnTo>
                  <a:lnTo>
                    <a:pt x="10458" y="8093"/>
                  </a:lnTo>
                  <a:lnTo>
                    <a:pt x="11104" y="8281"/>
                  </a:lnTo>
                  <a:lnTo>
                    <a:pt x="11561" y="7959"/>
                  </a:lnTo>
                  <a:lnTo>
                    <a:pt x="11722" y="7394"/>
                  </a:lnTo>
                  <a:lnTo>
                    <a:pt x="12555" y="7125"/>
                  </a:lnTo>
                  <a:lnTo>
                    <a:pt x="13335" y="7421"/>
                  </a:lnTo>
                  <a:lnTo>
                    <a:pt x="13227" y="7959"/>
                  </a:lnTo>
                  <a:lnTo>
                    <a:pt x="13658" y="7878"/>
                  </a:lnTo>
                  <a:lnTo>
                    <a:pt x="14545" y="7609"/>
                  </a:lnTo>
                  <a:lnTo>
                    <a:pt x="13819" y="7125"/>
                  </a:lnTo>
                  <a:lnTo>
                    <a:pt x="14491" y="6910"/>
                  </a:lnTo>
                  <a:lnTo>
                    <a:pt x="12582" y="6399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5"/>
            <p:cNvSpPr/>
            <p:nvPr/>
          </p:nvSpPr>
          <p:spPr>
            <a:xfrm>
              <a:off x="5484825" y="2358500"/>
              <a:ext cx="165367" cy="245238"/>
            </a:xfrm>
            <a:custGeom>
              <a:avLst/>
              <a:gdLst/>
              <a:ahLst/>
              <a:cxnLst/>
              <a:rect l="l" t="t" r="r" b="b"/>
              <a:pathLst>
                <a:path w="5727" h="8658" extrusionOk="0">
                  <a:moveTo>
                    <a:pt x="2743" y="1"/>
                  </a:moveTo>
                  <a:lnTo>
                    <a:pt x="2554" y="297"/>
                  </a:lnTo>
                  <a:lnTo>
                    <a:pt x="2743" y="619"/>
                  </a:lnTo>
                  <a:lnTo>
                    <a:pt x="2823" y="458"/>
                  </a:lnTo>
                  <a:lnTo>
                    <a:pt x="2850" y="82"/>
                  </a:lnTo>
                  <a:lnTo>
                    <a:pt x="2743" y="1"/>
                  </a:lnTo>
                  <a:close/>
                  <a:moveTo>
                    <a:pt x="2528" y="1291"/>
                  </a:moveTo>
                  <a:lnTo>
                    <a:pt x="2528" y="1883"/>
                  </a:lnTo>
                  <a:lnTo>
                    <a:pt x="2662" y="2017"/>
                  </a:lnTo>
                  <a:lnTo>
                    <a:pt x="2312" y="2178"/>
                  </a:lnTo>
                  <a:lnTo>
                    <a:pt x="2339" y="2555"/>
                  </a:lnTo>
                  <a:lnTo>
                    <a:pt x="2178" y="2931"/>
                  </a:lnTo>
                  <a:lnTo>
                    <a:pt x="2178" y="3281"/>
                  </a:lnTo>
                  <a:lnTo>
                    <a:pt x="2581" y="3926"/>
                  </a:lnTo>
                  <a:lnTo>
                    <a:pt x="2232" y="5700"/>
                  </a:lnTo>
                  <a:lnTo>
                    <a:pt x="0" y="6587"/>
                  </a:lnTo>
                  <a:lnTo>
                    <a:pt x="699" y="8039"/>
                  </a:lnTo>
                  <a:lnTo>
                    <a:pt x="995" y="8657"/>
                  </a:lnTo>
                  <a:lnTo>
                    <a:pt x="1345" y="8604"/>
                  </a:lnTo>
                  <a:lnTo>
                    <a:pt x="1855" y="8308"/>
                  </a:lnTo>
                  <a:lnTo>
                    <a:pt x="2286" y="8389"/>
                  </a:lnTo>
                  <a:lnTo>
                    <a:pt x="2635" y="8147"/>
                  </a:lnTo>
                  <a:lnTo>
                    <a:pt x="2608" y="7770"/>
                  </a:lnTo>
                  <a:lnTo>
                    <a:pt x="2904" y="7582"/>
                  </a:lnTo>
                  <a:lnTo>
                    <a:pt x="3388" y="7582"/>
                  </a:lnTo>
                  <a:lnTo>
                    <a:pt x="3549" y="7394"/>
                  </a:lnTo>
                  <a:lnTo>
                    <a:pt x="3576" y="6964"/>
                  </a:lnTo>
                  <a:lnTo>
                    <a:pt x="4033" y="6641"/>
                  </a:lnTo>
                  <a:lnTo>
                    <a:pt x="4383" y="6641"/>
                  </a:lnTo>
                  <a:lnTo>
                    <a:pt x="4463" y="6507"/>
                  </a:lnTo>
                  <a:lnTo>
                    <a:pt x="4329" y="5915"/>
                  </a:lnTo>
                  <a:lnTo>
                    <a:pt x="4383" y="5485"/>
                  </a:lnTo>
                  <a:lnTo>
                    <a:pt x="4517" y="5243"/>
                  </a:lnTo>
                  <a:lnTo>
                    <a:pt x="4893" y="5297"/>
                  </a:lnTo>
                  <a:lnTo>
                    <a:pt x="5108" y="4679"/>
                  </a:lnTo>
                  <a:lnTo>
                    <a:pt x="5404" y="4437"/>
                  </a:lnTo>
                  <a:lnTo>
                    <a:pt x="5539" y="4168"/>
                  </a:lnTo>
                  <a:lnTo>
                    <a:pt x="5727" y="3630"/>
                  </a:lnTo>
                  <a:lnTo>
                    <a:pt x="5727" y="3415"/>
                  </a:lnTo>
                  <a:lnTo>
                    <a:pt x="5431" y="3334"/>
                  </a:lnTo>
                  <a:lnTo>
                    <a:pt x="5216" y="3039"/>
                  </a:lnTo>
                  <a:lnTo>
                    <a:pt x="4813" y="2501"/>
                  </a:lnTo>
                  <a:lnTo>
                    <a:pt x="4356" y="2367"/>
                  </a:lnTo>
                  <a:lnTo>
                    <a:pt x="3764" y="2232"/>
                  </a:lnTo>
                  <a:lnTo>
                    <a:pt x="3307" y="1910"/>
                  </a:lnTo>
                  <a:lnTo>
                    <a:pt x="2904" y="1291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5"/>
            <p:cNvSpPr/>
            <p:nvPr/>
          </p:nvSpPr>
          <p:spPr>
            <a:xfrm>
              <a:off x="2823763" y="2556492"/>
              <a:ext cx="36498" cy="15267"/>
            </a:xfrm>
            <a:custGeom>
              <a:avLst/>
              <a:gdLst/>
              <a:ahLst/>
              <a:cxnLst/>
              <a:rect l="l" t="t" r="r" b="b"/>
              <a:pathLst>
                <a:path w="1264" h="539" extrusionOk="0">
                  <a:moveTo>
                    <a:pt x="108" y="1"/>
                  </a:moveTo>
                  <a:lnTo>
                    <a:pt x="0" y="135"/>
                  </a:lnTo>
                  <a:lnTo>
                    <a:pt x="0" y="538"/>
                  </a:lnTo>
                  <a:lnTo>
                    <a:pt x="430" y="485"/>
                  </a:lnTo>
                  <a:lnTo>
                    <a:pt x="1022" y="485"/>
                  </a:lnTo>
                  <a:lnTo>
                    <a:pt x="1264" y="270"/>
                  </a:lnTo>
                  <a:lnTo>
                    <a:pt x="1129" y="81"/>
                  </a:lnTo>
                  <a:lnTo>
                    <a:pt x="726" y="28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5"/>
            <p:cNvSpPr/>
            <p:nvPr/>
          </p:nvSpPr>
          <p:spPr>
            <a:xfrm>
              <a:off x="6921703" y="1941981"/>
              <a:ext cx="103286" cy="132533"/>
            </a:xfrm>
            <a:custGeom>
              <a:avLst/>
              <a:gdLst/>
              <a:ahLst/>
              <a:cxnLst/>
              <a:rect l="l" t="t" r="r" b="b"/>
              <a:pathLst>
                <a:path w="3577" h="4679" extrusionOk="0">
                  <a:moveTo>
                    <a:pt x="2635" y="0"/>
                  </a:moveTo>
                  <a:lnTo>
                    <a:pt x="2635" y="511"/>
                  </a:lnTo>
                  <a:lnTo>
                    <a:pt x="1748" y="888"/>
                  </a:lnTo>
                  <a:lnTo>
                    <a:pt x="2125" y="1318"/>
                  </a:lnTo>
                  <a:lnTo>
                    <a:pt x="1479" y="1291"/>
                  </a:lnTo>
                  <a:lnTo>
                    <a:pt x="969" y="1022"/>
                  </a:lnTo>
                  <a:lnTo>
                    <a:pt x="834" y="1667"/>
                  </a:lnTo>
                  <a:lnTo>
                    <a:pt x="296" y="2124"/>
                  </a:lnTo>
                  <a:lnTo>
                    <a:pt x="1" y="2689"/>
                  </a:lnTo>
                  <a:lnTo>
                    <a:pt x="458" y="2931"/>
                  </a:lnTo>
                  <a:lnTo>
                    <a:pt x="942" y="3038"/>
                  </a:lnTo>
                  <a:lnTo>
                    <a:pt x="1049" y="3200"/>
                  </a:lnTo>
                  <a:lnTo>
                    <a:pt x="1103" y="3657"/>
                  </a:lnTo>
                  <a:lnTo>
                    <a:pt x="1237" y="3818"/>
                  </a:lnTo>
                  <a:lnTo>
                    <a:pt x="1130" y="3925"/>
                  </a:lnTo>
                  <a:lnTo>
                    <a:pt x="1130" y="4302"/>
                  </a:lnTo>
                  <a:lnTo>
                    <a:pt x="1372" y="4463"/>
                  </a:lnTo>
                  <a:lnTo>
                    <a:pt x="1587" y="4544"/>
                  </a:lnTo>
                  <a:lnTo>
                    <a:pt x="1721" y="4678"/>
                  </a:lnTo>
                  <a:lnTo>
                    <a:pt x="1883" y="4624"/>
                  </a:lnTo>
                  <a:lnTo>
                    <a:pt x="1883" y="4463"/>
                  </a:lnTo>
                  <a:lnTo>
                    <a:pt x="2340" y="4624"/>
                  </a:lnTo>
                  <a:lnTo>
                    <a:pt x="2340" y="4544"/>
                  </a:lnTo>
                  <a:lnTo>
                    <a:pt x="2689" y="4571"/>
                  </a:lnTo>
                  <a:lnTo>
                    <a:pt x="2770" y="4194"/>
                  </a:lnTo>
                  <a:lnTo>
                    <a:pt x="3281" y="4140"/>
                  </a:lnTo>
                  <a:lnTo>
                    <a:pt x="3523" y="4060"/>
                  </a:lnTo>
                  <a:lnTo>
                    <a:pt x="3523" y="3872"/>
                  </a:lnTo>
                  <a:lnTo>
                    <a:pt x="2958" y="3468"/>
                  </a:lnTo>
                  <a:lnTo>
                    <a:pt x="2555" y="3334"/>
                  </a:lnTo>
                  <a:lnTo>
                    <a:pt x="2635" y="3226"/>
                  </a:lnTo>
                  <a:lnTo>
                    <a:pt x="2447" y="2823"/>
                  </a:lnTo>
                  <a:lnTo>
                    <a:pt x="2635" y="2608"/>
                  </a:lnTo>
                  <a:lnTo>
                    <a:pt x="3039" y="2474"/>
                  </a:lnTo>
                  <a:lnTo>
                    <a:pt x="3146" y="2205"/>
                  </a:lnTo>
                  <a:lnTo>
                    <a:pt x="3200" y="2044"/>
                  </a:lnTo>
                  <a:lnTo>
                    <a:pt x="3469" y="1855"/>
                  </a:lnTo>
                  <a:lnTo>
                    <a:pt x="3092" y="1210"/>
                  </a:lnTo>
                  <a:lnTo>
                    <a:pt x="3119" y="914"/>
                  </a:lnTo>
                  <a:lnTo>
                    <a:pt x="3281" y="619"/>
                  </a:lnTo>
                  <a:lnTo>
                    <a:pt x="3576" y="672"/>
                  </a:lnTo>
                  <a:lnTo>
                    <a:pt x="3388" y="538"/>
                  </a:lnTo>
                  <a:lnTo>
                    <a:pt x="2635" y="0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5"/>
            <p:cNvSpPr/>
            <p:nvPr/>
          </p:nvSpPr>
          <p:spPr>
            <a:xfrm>
              <a:off x="5442899" y="2365355"/>
              <a:ext cx="19433" cy="38862"/>
            </a:xfrm>
            <a:custGeom>
              <a:avLst/>
              <a:gdLst/>
              <a:ahLst/>
              <a:cxnLst/>
              <a:rect l="l" t="t" r="r" b="b"/>
              <a:pathLst>
                <a:path w="673" h="1372" extrusionOk="0">
                  <a:moveTo>
                    <a:pt x="350" y="1"/>
                  </a:moveTo>
                  <a:lnTo>
                    <a:pt x="135" y="108"/>
                  </a:lnTo>
                  <a:lnTo>
                    <a:pt x="1" y="592"/>
                  </a:lnTo>
                  <a:lnTo>
                    <a:pt x="108" y="1211"/>
                  </a:lnTo>
                  <a:lnTo>
                    <a:pt x="350" y="1372"/>
                  </a:lnTo>
                  <a:lnTo>
                    <a:pt x="565" y="1318"/>
                  </a:lnTo>
                  <a:lnTo>
                    <a:pt x="673" y="834"/>
                  </a:lnTo>
                  <a:lnTo>
                    <a:pt x="619" y="297"/>
                  </a:lnTo>
                  <a:lnTo>
                    <a:pt x="350" y="1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5"/>
            <p:cNvSpPr/>
            <p:nvPr/>
          </p:nvSpPr>
          <p:spPr>
            <a:xfrm>
              <a:off x="1223857" y="1095970"/>
              <a:ext cx="6273873" cy="891728"/>
            </a:xfrm>
            <a:custGeom>
              <a:avLst/>
              <a:gdLst/>
              <a:ahLst/>
              <a:cxnLst/>
              <a:rect l="l" t="t" r="r" b="b"/>
              <a:pathLst>
                <a:path w="217277" h="31482" extrusionOk="0">
                  <a:moveTo>
                    <a:pt x="131436" y="162"/>
                  </a:moveTo>
                  <a:lnTo>
                    <a:pt x="131060" y="269"/>
                  </a:lnTo>
                  <a:lnTo>
                    <a:pt x="130845" y="404"/>
                  </a:lnTo>
                  <a:lnTo>
                    <a:pt x="130683" y="269"/>
                  </a:lnTo>
                  <a:lnTo>
                    <a:pt x="129931" y="269"/>
                  </a:lnTo>
                  <a:lnTo>
                    <a:pt x="129043" y="377"/>
                  </a:lnTo>
                  <a:lnTo>
                    <a:pt x="130146" y="377"/>
                  </a:lnTo>
                  <a:lnTo>
                    <a:pt x="129984" y="538"/>
                  </a:lnTo>
                  <a:lnTo>
                    <a:pt x="130576" y="699"/>
                  </a:lnTo>
                  <a:lnTo>
                    <a:pt x="131113" y="619"/>
                  </a:lnTo>
                  <a:lnTo>
                    <a:pt x="131113" y="511"/>
                  </a:lnTo>
                  <a:lnTo>
                    <a:pt x="131517" y="457"/>
                  </a:lnTo>
                  <a:lnTo>
                    <a:pt x="132108" y="404"/>
                  </a:lnTo>
                  <a:lnTo>
                    <a:pt x="132243" y="323"/>
                  </a:lnTo>
                  <a:lnTo>
                    <a:pt x="131436" y="162"/>
                  </a:lnTo>
                  <a:close/>
                  <a:moveTo>
                    <a:pt x="153239" y="0"/>
                  </a:moveTo>
                  <a:lnTo>
                    <a:pt x="152352" y="108"/>
                  </a:lnTo>
                  <a:lnTo>
                    <a:pt x="151626" y="511"/>
                  </a:lnTo>
                  <a:lnTo>
                    <a:pt x="152406" y="619"/>
                  </a:lnTo>
                  <a:lnTo>
                    <a:pt x="153373" y="1076"/>
                  </a:lnTo>
                  <a:lnTo>
                    <a:pt x="154476" y="1318"/>
                  </a:lnTo>
                  <a:lnTo>
                    <a:pt x="156089" y="1506"/>
                  </a:lnTo>
                  <a:lnTo>
                    <a:pt x="157110" y="1398"/>
                  </a:lnTo>
                  <a:lnTo>
                    <a:pt x="156465" y="834"/>
                  </a:lnTo>
                  <a:lnTo>
                    <a:pt x="154529" y="296"/>
                  </a:lnTo>
                  <a:lnTo>
                    <a:pt x="153239" y="0"/>
                  </a:lnTo>
                  <a:close/>
                  <a:moveTo>
                    <a:pt x="157755" y="1103"/>
                  </a:moveTo>
                  <a:lnTo>
                    <a:pt x="157460" y="1210"/>
                  </a:lnTo>
                  <a:lnTo>
                    <a:pt x="157621" y="2017"/>
                  </a:lnTo>
                  <a:lnTo>
                    <a:pt x="160148" y="1802"/>
                  </a:lnTo>
                  <a:lnTo>
                    <a:pt x="159933" y="1533"/>
                  </a:lnTo>
                  <a:lnTo>
                    <a:pt x="158186" y="1183"/>
                  </a:lnTo>
                  <a:lnTo>
                    <a:pt x="157755" y="1103"/>
                  </a:lnTo>
                  <a:close/>
                  <a:moveTo>
                    <a:pt x="184182" y="3657"/>
                  </a:moveTo>
                  <a:lnTo>
                    <a:pt x="184424" y="3872"/>
                  </a:lnTo>
                  <a:lnTo>
                    <a:pt x="185822" y="4140"/>
                  </a:lnTo>
                  <a:lnTo>
                    <a:pt x="186790" y="4194"/>
                  </a:lnTo>
                  <a:lnTo>
                    <a:pt x="186951" y="3952"/>
                  </a:lnTo>
                  <a:lnTo>
                    <a:pt x="185338" y="3764"/>
                  </a:lnTo>
                  <a:lnTo>
                    <a:pt x="184182" y="3657"/>
                  </a:lnTo>
                  <a:close/>
                  <a:moveTo>
                    <a:pt x="179532" y="3200"/>
                  </a:moveTo>
                  <a:lnTo>
                    <a:pt x="179048" y="3361"/>
                  </a:lnTo>
                  <a:lnTo>
                    <a:pt x="179505" y="3818"/>
                  </a:lnTo>
                  <a:lnTo>
                    <a:pt x="181225" y="4275"/>
                  </a:lnTo>
                  <a:lnTo>
                    <a:pt x="181844" y="4087"/>
                  </a:lnTo>
                  <a:lnTo>
                    <a:pt x="183833" y="4114"/>
                  </a:lnTo>
                  <a:lnTo>
                    <a:pt x="183457" y="3603"/>
                  </a:lnTo>
                  <a:lnTo>
                    <a:pt x="180956" y="3226"/>
                  </a:lnTo>
                  <a:lnTo>
                    <a:pt x="179532" y="3200"/>
                  </a:lnTo>
                  <a:close/>
                  <a:moveTo>
                    <a:pt x="183645" y="4786"/>
                  </a:moveTo>
                  <a:lnTo>
                    <a:pt x="183107" y="4866"/>
                  </a:lnTo>
                  <a:lnTo>
                    <a:pt x="182973" y="5135"/>
                  </a:lnTo>
                  <a:lnTo>
                    <a:pt x="183134" y="5189"/>
                  </a:lnTo>
                  <a:lnTo>
                    <a:pt x="184371" y="5270"/>
                  </a:lnTo>
                  <a:lnTo>
                    <a:pt x="185150" y="5243"/>
                  </a:lnTo>
                  <a:lnTo>
                    <a:pt x="184828" y="5055"/>
                  </a:lnTo>
                  <a:lnTo>
                    <a:pt x="183645" y="4786"/>
                  </a:lnTo>
                  <a:close/>
                  <a:moveTo>
                    <a:pt x="7850" y="6452"/>
                  </a:moveTo>
                  <a:lnTo>
                    <a:pt x="7743" y="6479"/>
                  </a:lnTo>
                  <a:lnTo>
                    <a:pt x="6882" y="6963"/>
                  </a:lnTo>
                  <a:lnTo>
                    <a:pt x="7662" y="6910"/>
                  </a:lnTo>
                  <a:lnTo>
                    <a:pt x="8549" y="6748"/>
                  </a:lnTo>
                  <a:lnTo>
                    <a:pt x="8764" y="6641"/>
                  </a:lnTo>
                  <a:lnTo>
                    <a:pt x="8307" y="6452"/>
                  </a:lnTo>
                  <a:close/>
                  <a:moveTo>
                    <a:pt x="207061" y="6479"/>
                  </a:moveTo>
                  <a:lnTo>
                    <a:pt x="206873" y="6775"/>
                  </a:lnTo>
                  <a:lnTo>
                    <a:pt x="207356" y="7017"/>
                  </a:lnTo>
                  <a:lnTo>
                    <a:pt x="207894" y="6963"/>
                  </a:lnTo>
                  <a:lnTo>
                    <a:pt x="207061" y="6479"/>
                  </a:lnTo>
                  <a:close/>
                  <a:moveTo>
                    <a:pt x="142378" y="2662"/>
                  </a:moveTo>
                  <a:lnTo>
                    <a:pt x="141464" y="2769"/>
                  </a:lnTo>
                  <a:lnTo>
                    <a:pt x="140738" y="3038"/>
                  </a:lnTo>
                  <a:lnTo>
                    <a:pt x="139125" y="3146"/>
                  </a:lnTo>
                  <a:lnTo>
                    <a:pt x="137727" y="3576"/>
                  </a:lnTo>
                  <a:lnTo>
                    <a:pt x="136732" y="3952"/>
                  </a:lnTo>
                  <a:lnTo>
                    <a:pt x="137082" y="4275"/>
                  </a:lnTo>
                  <a:lnTo>
                    <a:pt x="136141" y="4866"/>
                  </a:lnTo>
                  <a:lnTo>
                    <a:pt x="136705" y="4947"/>
                  </a:lnTo>
                  <a:lnTo>
                    <a:pt x="135953" y="5565"/>
                  </a:lnTo>
                  <a:lnTo>
                    <a:pt x="136195" y="5942"/>
                  </a:lnTo>
                  <a:lnTo>
                    <a:pt x="135711" y="6130"/>
                  </a:lnTo>
                  <a:lnTo>
                    <a:pt x="135979" y="6506"/>
                  </a:lnTo>
                  <a:lnTo>
                    <a:pt x="137055" y="6668"/>
                  </a:lnTo>
                  <a:lnTo>
                    <a:pt x="137377" y="7044"/>
                  </a:lnTo>
                  <a:lnTo>
                    <a:pt x="139286" y="7125"/>
                  </a:lnTo>
                  <a:lnTo>
                    <a:pt x="139582" y="7071"/>
                  </a:lnTo>
                  <a:lnTo>
                    <a:pt x="138184" y="6452"/>
                  </a:lnTo>
                  <a:lnTo>
                    <a:pt x="137754" y="5861"/>
                  </a:lnTo>
                  <a:lnTo>
                    <a:pt x="138211" y="5189"/>
                  </a:lnTo>
                  <a:lnTo>
                    <a:pt x="138587" y="4463"/>
                  </a:lnTo>
                  <a:lnTo>
                    <a:pt x="139797" y="3818"/>
                  </a:lnTo>
                  <a:lnTo>
                    <a:pt x="141195" y="3495"/>
                  </a:lnTo>
                  <a:lnTo>
                    <a:pt x="142781" y="3146"/>
                  </a:lnTo>
                  <a:lnTo>
                    <a:pt x="142969" y="2931"/>
                  </a:lnTo>
                  <a:lnTo>
                    <a:pt x="142378" y="2662"/>
                  </a:lnTo>
                  <a:close/>
                  <a:moveTo>
                    <a:pt x="4624" y="8361"/>
                  </a:moveTo>
                  <a:lnTo>
                    <a:pt x="0" y="11426"/>
                  </a:lnTo>
                  <a:lnTo>
                    <a:pt x="0" y="11426"/>
                  </a:lnTo>
                  <a:lnTo>
                    <a:pt x="834" y="11077"/>
                  </a:lnTo>
                  <a:lnTo>
                    <a:pt x="1102" y="10727"/>
                  </a:lnTo>
                  <a:lnTo>
                    <a:pt x="2070" y="10539"/>
                  </a:lnTo>
                  <a:lnTo>
                    <a:pt x="1533" y="10808"/>
                  </a:lnTo>
                  <a:lnTo>
                    <a:pt x="1452" y="11103"/>
                  </a:lnTo>
                  <a:lnTo>
                    <a:pt x="2285" y="10996"/>
                  </a:lnTo>
                  <a:lnTo>
                    <a:pt x="2689" y="11130"/>
                  </a:lnTo>
                  <a:lnTo>
                    <a:pt x="2366" y="11453"/>
                  </a:lnTo>
                  <a:lnTo>
                    <a:pt x="2850" y="11695"/>
                  </a:lnTo>
                  <a:lnTo>
                    <a:pt x="2904" y="11964"/>
                  </a:lnTo>
                  <a:lnTo>
                    <a:pt x="3414" y="11991"/>
                  </a:lnTo>
                  <a:lnTo>
                    <a:pt x="3898" y="11802"/>
                  </a:lnTo>
                  <a:lnTo>
                    <a:pt x="5001" y="11050"/>
                  </a:lnTo>
                  <a:lnTo>
                    <a:pt x="6049" y="10996"/>
                  </a:lnTo>
                  <a:lnTo>
                    <a:pt x="7124" y="10619"/>
                  </a:lnTo>
                  <a:lnTo>
                    <a:pt x="6990" y="9921"/>
                  </a:lnTo>
                  <a:lnTo>
                    <a:pt x="5592" y="9813"/>
                  </a:lnTo>
                  <a:lnTo>
                    <a:pt x="4893" y="10351"/>
                  </a:lnTo>
                  <a:lnTo>
                    <a:pt x="4786" y="10162"/>
                  </a:lnTo>
                  <a:lnTo>
                    <a:pt x="5511" y="9679"/>
                  </a:lnTo>
                  <a:lnTo>
                    <a:pt x="5135" y="8926"/>
                  </a:lnTo>
                  <a:lnTo>
                    <a:pt x="4624" y="8361"/>
                  </a:lnTo>
                  <a:close/>
                  <a:moveTo>
                    <a:pt x="121301" y="19357"/>
                  </a:moveTo>
                  <a:lnTo>
                    <a:pt x="120440" y="19652"/>
                  </a:lnTo>
                  <a:lnTo>
                    <a:pt x="120333" y="20002"/>
                  </a:lnTo>
                  <a:lnTo>
                    <a:pt x="121139" y="20083"/>
                  </a:lnTo>
                  <a:lnTo>
                    <a:pt x="122349" y="20083"/>
                  </a:lnTo>
                  <a:lnTo>
                    <a:pt x="122295" y="19894"/>
                  </a:lnTo>
                  <a:lnTo>
                    <a:pt x="122322" y="19652"/>
                  </a:lnTo>
                  <a:lnTo>
                    <a:pt x="122000" y="19491"/>
                  </a:lnTo>
                  <a:lnTo>
                    <a:pt x="121301" y="19357"/>
                  </a:lnTo>
                  <a:close/>
                  <a:moveTo>
                    <a:pt x="201388" y="20056"/>
                  </a:moveTo>
                  <a:lnTo>
                    <a:pt x="201227" y="20163"/>
                  </a:lnTo>
                  <a:lnTo>
                    <a:pt x="201845" y="20567"/>
                  </a:lnTo>
                  <a:lnTo>
                    <a:pt x="201576" y="20943"/>
                  </a:lnTo>
                  <a:lnTo>
                    <a:pt x="202517" y="22126"/>
                  </a:lnTo>
                  <a:lnTo>
                    <a:pt x="203593" y="22959"/>
                  </a:lnTo>
                  <a:lnTo>
                    <a:pt x="204480" y="24088"/>
                  </a:lnTo>
                  <a:lnTo>
                    <a:pt x="204802" y="24734"/>
                  </a:lnTo>
                  <a:lnTo>
                    <a:pt x="205582" y="25674"/>
                  </a:lnTo>
                  <a:lnTo>
                    <a:pt x="206120" y="26535"/>
                  </a:lnTo>
                  <a:lnTo>
                    <a:pt x="206765" y="27288"/>
                  </a:lnTo>
                  <a:lnTo>
                    <a:pt x="206765" y="26589"/>
                  </a:lnTo>
                  <a:lnTo>
                    <a:pt x="207652" y="27099"/>
                  </a:lnTo>
                  <a:lnTo>
                    <a:pt x="207222" y="26508"/>
                  </a:lnTo>
                  <a:lnTo>
                    <a:pt x="205905" y="25621"/>
                  </a:lnTo>
                  <a:lnTo>
                    <a:pt x="205394" y="24357"/>
                  </a:lnTo>
                  <a:lnTo>
                    <a:pt x="206631" y="24653"/>
                  </a:lnTo>
                  <a:lnTo>
                    <a:pt x="206631" y="24653"/>
                  </a:lnTo>
                  <a:lnTo>
                    <a:pt x="204722" y="23121"/>
                  </a:lnTo>
                  <a:lnTo>
                    <a:pt x="203727" y="22260"/>
                  </a:lnTo>
                  <a:lnTo>
                    <a:pt x="203055" y="21454"/>
                  </a:lnTo>
                  <a:lnTo>
                    <a:pt x="202060" y="20620"/>
                  </a:lnTo>
                  <a:lnTo>
                    <a:pt x="201388" y="20056"/>
                  </a:lnTo>
                  <a:close/>
                  <a:moveTo>
                    <a:pt x="160309" y="2178"/>
                  </a:moveTo>
                  <a:lnTo>
                    <a:pt x="159449" y="2447"/>
                  </a:lnTo>
                  <a:lnTo>
                    <a:pt x="159315" y="2743"/>
                  </a:lnTo>
                  <a:lnTo>
                    <a:pt x="159530" y="3038"/>
                  </a:lnTo>
                  <a:lnTo>
                    <a:pt x="158535" y="2984"/>
                  </a:lnTo>
                  <a:lnTo>
                    <a:pt x="157809" y="3388"/>
                  </a:lnTo>
                  <a:lnTo>
                    <a:pt x="157191" y="3200"/>
                  </a:lnTo>
                  <a:lnTo>
                    <a:pt x="155900" y="3280"/>
                  </a:lnTo>
                  <a:lnTo>
                    <a:pt x="155927" y="3468"/>
                  </a:lnTo>
                  <a:lnTo>
                    <a:pt x="154664" y="3549"/>
                  </a:lnTo>
                  <a:lnTo>
                    <a:pt x="153938" y="3872"/>
                  </a:lnTo>
                  <a:lnTo>
                    <a:pt x="153400" y="3899"/>
                  </a:lnTo>
                  <a:lnTo>
                    <a:pt x="153185" y="4382"/>
                  </a:lnTo>
                  <a:lnTo>
                    <a:pt x="153938" y="4732"/>
                  </a:lnTo>
                  <a:lnTo>
                    <a:pt x="152863" y="4813"/>
                  </a:lnTo>
                  <a:lnTo>
                    <a:pt x="151572" y="4786"/>
                  </a:lnTo>
                  <a:lnTo>
                    <a:pt x="150739" y="4947"/>
                  </a:lnTo>
                  <a:lnTo>
                    <a:pt x="151411" y="5700"/>
                  </a:lnTo>
                  <a:lnTo>
                    <a:pt x="152379" y="6291"/>
                  </a:lnTo>
                  <a:lnTo>
                    <a:pt x="151034" y="5888"/>
                  </a:lnTo>
                  <a:lnTo>
                    <a:pt x="149932" y="5915"/>
                  </a:lnTo>
                  <a:lnTo>
                    <a:pt x="149233" y="6211"/>
                  </a:lnTo>
                  <a:lnTo>
                    <a:pt x="149852" y="6748"/>
                  </a:lnTo>
                  <a:lnTo>
                    <a:pt x="149179" y="6587"/>
                  </a:lnTo>
                  <a:lnTo>
                    <a:pt x="148884" y="5915"/>
                  </a:lnTo>
                  <a:lnTo>
                    <a:pt x="148292" y="5512"/>
                  </a:lnTo>
                  <a:lnTo>
                    <a:pt x="148023" y="5538"/>
                  </a:lnTo>
                  <a:lnTo>
                    <a:pt x="148534" y="6022"/>
                  </a:lnTo>
                  <a:lnTo>
                    <a:pt x="147916" y="6533"/>
                  </a:lnTo>
                  <a:lnTo>
                    <a:pt x="149018" y="7125"/>
                  </a:lnTo>
                  <a:lnTo>
                    <a:pt x="149099" y="7850"/>
                  </a:lnTo>
                  <a:lnTo>
                    <a:pt x="149502" y="8281"/>
                  </a:lnTo>
                  <a:lnTo>
                    <a:pt x="150147" y="8334"/>
                  </a:lnTo>
                  <a:lnTo>
                    <a:pt x="150201" y="8818"/>
                  </a:lnTo>
                  <a:lnTo>
                    <a:pt x="150819" y="9275"/>
                  </a:lnTo>
                  <a:lnTo>
                    <a:pt x="150551" y="9625"/>
                  </a:lnTo>
                  <a:lnTo>
                    <a:pt x="150658" y="10001"/>
                  </a:lnTo>
                  <a:lnTo>
                    <a:pt x="150120" y="10216"/>
                  </a:lnTo>
                  <a:lnTo>
                    <a:pt x="150040" y="10485"/>
                  </a:lnTo>
                  <a:lnTo>
                    <a:pt x="149287" y="10351"/>
                  </a:lnTo>
                  <a:lnTo>
                    <a:pt x="149798" y="9275"/>
                  </a:lnTo>
                  <a:lnTo>
                    <a:pt x="149717" y="8764"/>
                  </a:lnTo>
                  <a:lnTo>
                    <a:pt x="148803" y="8307"/>
                  </a:lnTo>
                  <a:lnTo>
                    <a:pt x="148265" y="7286"/>
                  </a:lnTo>
                  <a:lnTo>
                    <a:pt x="147728" y="6775"/>
                  </a:lnTo>
                  <a:lnTo>
                    <a:pt x="147244" y="6533"/>
                  </a:lnTo>
                  <a:lnTo>
                    <a:pt x="147324" y="5969"/>
                  </a:lnTo>
                  <a:lnTo>
                    <a:pt x="146948" y="5565"/>
                  </a:lnTo>
                  <a:lnTo>
                    <a:pt x="145335" y="5377"/>
                  </a:lnTo>
                  <a:lnTo>
                    <a:pt x="145039" y="5512"/>
                  </a:lnTo>
                  <a:lnTo>
                    <a:pt x="145147" y="6184"/>
                  </a:lnTo>
                  <a:lnTo>
                    <a:pt x="144555" y="6829"/>
                  </a:lnTo>
                  <a:lnTo>
                    <a:pt x="144690" y="7071"/>
                  </a:lnTo>
                  <a:lnTo>
                    <a:pt x="145389" y="7635"/>
                  </a:lnTo>
                  <a:lnTo>
                    <a:pt x="145389" y="7985"/>
                  </a:lnTo>
                  <a:lnTo>
                    <a:pt x="146115" y="8066"/>
                  </a:lnTo>
                  <a:lnTo>
                    <a:pt x="146222" y="8200"/>
                  </a:lnTo>
                  <a:lnTo>
                    <a:pt x="147056" y="8630"/>
                  </a:lnTo>
                  <a:lnTo>
                    <a:pt x="146894" y="9006"/>
                  </a:lnTo>
                  <a:lnTo>
                    <a:pt x="144313" y="8146"/>
                  </a:lnTo>
                  <a:lnTo>
                    <a:pt x="143399" y="7931"/>
                  </a:lnTo>
                  <a:lnTo>
                    <a:pt x="141598" y="7689"/>
                  </a:lnTo>
                  <a:lnTo>
                    <a:pt x="141464" y="7958"/>
                  </a:lnTo>
                  <a:lnTo>
                    <a:pt x="142270" y="8361"/>
                  </a:lnTo>
                  <a:lnTo>
                    <a:pt x="141867" y="8872"/>
                  </a:lnTo>
                  <a:lnTo>
                    <a:pt x="140980" y="8415"/>
                  </a:lnTo>
                  <a:lnTo>
                    <a:pt x="140308" y="8738"/>
                  </a:lnTo>
                  <a:lnTo>
                    <a:pt x="139259" y="8738"/>
                  </a:lnTo>
                  <a:lnTo>
                    <a:pt x="138964" y="9006"/>
                  </a:lnTo>
                  <a:lnTo>
                    <a:pt x="138184" y="8926"/>
                  </a:lnTo>
                  <a:lnTo>
                    <a:pt x="138533" y="8469"/>
                  </a:lnTo>
                  <a:lnTo>
                    <a:pt x="138103" y="8442"/>
                  </a:lnTo>
                  <a:lnTo>
                    <a:pt x="136383" y="9087"/>
                  </a:lnTo>
                  <a:lnTo>
                    <a:pt x="135334" y="9463"/>
                  </a:lnTo>
                  <a:lnTo>
                    <a:pt x="135388" y="9921"/>
                  </a:lnTo>
                  <a:lnTo>
                    <a:pt x="134528" y="10109"/>
                  </a:lnTo>
                  <a:lnTo>
                    <a:pt x="133963" y="9840"/>
                  </a:lnTo>
                  <a:lnTo>
                    <a:pt x="133829" y="9410"/>
                  </a:lnTo>
                  <a:lnTo>
                    <a:pt x="134501" y="9329"/>
                  </a:lnTo>
                  <a:lnTo>
                    <a:pt x="133990" y="8899"/>
                  </a:lnTo>
                  <a:lnTo>
                    <a:pt x="132323" y="8657"/>
                  </a:lnTo>
                  <a:lnTo>
                    <a:pt x="132915" y="9114"/>
                  </a:lnTo>
                  <a:lnTo>
                    <a:pt x="132780" y="9571"/>
                  </a:lnTo>
                  <a:lnTo>
                    <a:pt x="133452" y="10028"/>
                  </a:lnTo>
                  <a:lnTo>
                    <a:pt x="133291" y="10566"/>
                  </a:lnTo>
                  <a:lnTo>
                    <a:pt x="132646" y="10297"/>
                  </a:lnTo>
                  <a:lnTo>
                    <a:pt x="132108" y="10243"/>
                  </a:lnTo>
                  <a:lnTo>
                    <a:pt x="130952" y="11023"/>
                  </a:lnTo>
                  <a:lnTo>
                    <a:pt x="131544" y="11560"/>
                  </a:lnTo>
                  <a:lnTo>
                    <a:pt x="131113" y="11775"/>
                  </a:lnTo>
                  <a:lnTo>
                    <a:pt x="129527" y="11265"/>
                  </a:lnTo>
                  <a:lnTo>
                    <a:pt x="129232" y="11560"/>
                  </a:lnTo>
                  <a:lnTo>
                    <a:pt x="129689" y="11937"/>
                  </a:lnTo>
                  <a:lnTo>
                    <a:pt x="129715" y="12313"/>
                  </a:lnTo>
                  <a:lnTo>
                    <a:pt x="129205" y="12098"/>
                  </a:lnTo>
                  <a:lnTo>
                    <a:pt x="128371" y="11856"/>
                  </a:lnTo>
                  <a:lnTo>
                    <a:pt x="128102" y="11050"/>
                  </a:lnTo>
                  <a:lnTo>
                    <a:pt x="127968" y="10700"/>
                  </a:lnTo>
                  <a:lnTo>
                    <a:pt x="126839" y="10136"/>
                  </a:lnTo>
                  <a:lnTo>
                    <a:pt x="127242" y="10028"/>
                  </a:lnTo>
                  <a:lnTo>
                    <a:pt x="130065" y="10619"/>
                  </a:lnTo>
                  <a:lnTo>
                    <a:pt x="130925" y="10431"/>
                  </a:lnTo>
                  <a:lnTo>
                    <a:pt x="131436" y="10001"/>
                  </a:lnTo>
                  <a:lnTo>
                    <a:pt x="131221" y="9517"/>
                  </a:lnTo>
                  <a:lnTo>
                    <a:pt x="130683" y="9114"/>
                  </a:lnTo>
                  <a:lnTo>
                    <a:pt x="128237" y="8281"/>
                  </a:lnTo>
                  <a:lnTo>
                    <a:pt x="126597" y="8092"/>
                  </a:lnTo>
                  <a:lnTo>
                    <a:pt x="125548" y="7662"/>
                  </a:lnTo>
                  <a:lnTo>
                    <a:pt x="125011" y="7931"/>
                  </a:lnTo>
                  <a:lnTo>
                    <a:pt x="124124" y="8200"/>
                  </a:lnTo>
                  <a:lnTo>
                    <a:pt x="123693" y="8281"/>
                  </a:lnTo>
                  <a:lnTo>
                    <a:pt x="123747" y="8791"/>
                  </a:lnTo>
                  <a:lnTo>
                    <a:pt x="124742" y="9302"/>
                  </a:lnTo>
                  <a:lnTo>
                    <a:pt x="124366" y="9894"/>
                  </a:lnTo>
                  <a:lnTo>
                    <a:pt x="125253" y="10781"/>
                  </a:lnTo>
                  <a:lnTo>
                    <a:pt x="125011" y="11426"/>
                  </a:lnTo>
                  <a:lnTo>
                    <a:pt x="125683" y="12017"/>
                  </a:lnTo>
                  <a:lnTo>
                    <a:pt x="125575" y="12555"/>
                  </a:lnTo>
                  <a:lnTo>
                    <a:pt x="126597" y="13066"/>
                  </a:lnTo>
                  <a:lnTo>
                    <a:pt x="126489" y="13496"/>
                  </a:lnTo>
                  <a:lnTo>
                    <a:pt x="126005" y="13953"/>
                  </a:lnTo>
                  <a:lnTo>
                    <a:pt x="124903" y="15002"/>
                  </a:lnTo>
                  <a:lnTo>
                    <a:pt x="125629" y="15378"/>
                  </a:lnTo>
                  <a:lnTo>
                    <a:pt x="125011" y="15808"/>
                  </a:lnTo>
                  <a:lnTo>
                    <a:pt x="125118" y="15969"/>
                  </a:lnTo>
                  <a:lnTo>
                    <a:pt x="124769" y="16426"/>
                  </a:lnTo>
                  <a:lnTo>
                    <a:pt x="125118" y="17206"/>
                  </a:lnTo>
                  <a:lnTo>
                    <a:pt x="124903" y="17475"/>
                  </a:lnTo>
                  <a:lnTo>
                    <a:pt x="125253" y="17636"/>
                  </a:lnTo>
                  <a:lnTo>
                    <a:pt x="125360" y="18066"/>
                  </a:lnTo>
                  <a:lnTo>
                    <a:pt x="125683" y="18550"/>
                  </a:lnTo>
                  <a:lnTo>
                    <a:pt x="126409" y="18765"/>
                  </a:lnTo>
                  <a:lnTo>
                    <a:pt x="126543" y="18980"/>
                  </a:lnTo>
                  <a:lnTo>
                    <a:pt x="126866" y="18846"/>
                  </a:lnTo>
                  <a:lnTo>
                    <a:pt x="127538" y="19061"/>
                  </a:lnTo>
                  <a:lnTo>
                    <a:pt x="127672" y="19437"/>
                  </a:lnTo>
                  <a:lnTo>
                    <a:pt x="127565" y="19679"/>
                  </a:lnTo>
                  <a:lnTo>
                    <a:pt x="128102" y="20244"/>
                  </a:lnTo>
                  <a:lnTo>
                    <a:pt x="128398" y="20378"/>
                  </a:lnTo>
                  <a:lnTo>
                    <a:pt x="128398" y="20540"/>
                  </a:lnTo>
                  <a:lnTo>
                    <a:pt x="128882" y="20674"/>
                  </a:lnTo>
                  <a:lnTo>
                    <a:pt x="129097" y="20916"/>
                  </a:lnTo>
                  <a:lnTo>
                    <a:pt x="128909" y="21077"/>
                  </a:lnTo>
                  <a:lnTo>
                    <a:pt x="128344" y="21050"/>
                  </a:lnTo>
                  <a:lnTo>
                    <a:pt x="128237" y="21158"/>
                  </a:lnTo>
                  <a:lnTo>
                    <a:pt x="128452" y="21454"/>
                  </a:lnTo>
                  <a:lnTo>
                    <a:pt x="128721" y="21964"/>
                  </a:lnTo>
                  <a:lnTo>
                    <a:pt x="128963" y="21991"/>
                  </a:lnTo>
                  <a:lnTo>
                    <a:pt x="129097" y="21830"/>
                  </a:lnTo>
                  <a:lnTo>
                    <a:pt x="129312" y="21857"/>
                  </a:lnTo>
                  <a:lnTo>
                    <a:pt x="129984" y="21776"/>
                  </a:lnTo>
                  <a:lnTo>
                    <a:pt x="130522" y="22260"/>
                  </a:lnTo>
                  <a:lnTo>
                    <a:pt x="130388" y="22422"/>
                  </a:lnTo>
                  <a:lnTo>
                    <a:pt x="130495" y="22690"/>
                  </a:lnTo>
                  <a:lnTo>
                    <a:pt x="131060" y="22744"/>
                  </a:lnTo>
                  <a:lnTo>
                    <a:pt x="131355" y="23094"/>
                  </a:lnTo>
                  <a:lnTo>
                    <a:pt x="131382" y="23282"/>
                  </a:lnTo>
                  <a:lnTo>
                    <a:pt x="132296" y="23578"/>
                  </a:lnTo>
                  <a:lnTo>
                    <a:pt x="132780" y="23443"/>
                  </a:lnTo>
                  <a:lnTo>
                    <a:pt x="133291" y="23819"/>
                  </a:lnTo>
                  <a:lnTo>
                    <a:pt x="133694" y="23819"/>
                  </a:lnTo>
                  <a:lnTo>
                    <a:pt x="134770" y="24115"/>
                  </a:lnTo>
                  <a:lnTo>
                    <a:pt x="134823" y="24357"/>
                  </a:lnTo>
                  <a:lnTo>
                    <a:pt x="134662" y="24841"/>
                  </a:lnTo>
                  <a:lnTo>
                    <a:pt x="134877" y="25298"/>
                  </a:lnTo>
                  <a:lnTo>
                    <a:pt x="134850" y="25594"/>
                  </a:lnTo>
                  <a:lnTo>
                    <a:pt x="134178" y="25648"/>
                  </a:lnTo>
                  <a:lnTo>
                    <a:pt x="133882" y="25890"/>
                  </a:lnTo>
                  <a:lnTo>
                    <a:pt x="133936" y="26266"/>
                  </a:lnTo>
                  <a:lnTo>
                    <a:pt x="134528" y="26132"/>
                  </a:lnTo>
                  <a:lnTo>
                    <a:pt x="134581" y="26347"/>
                  </a:lnTo>
                  <a:lnTo>
                    <a:pt x="133614" y="26696"/>
                  </a:lnTo>
                  <a:lnTo>
                    <a:pt x="134098" y="27019"/>
                  </a:lnTo>
                  <a:lnTo>
                    <a:pt x="133641" y="27745"/>
                  </a:lnTo>
                  <a:lnTo>
                    <a:pt x="133157" y="27906"/>
                  </a:lnTo>
                  <a:lnTo>
                    <a:pt x="133856" y="28390"/>
                  </a:lnTo>
                  <a:lnTo>
                    <a:pt x="134716" y="28739"/>
                  </a:lnTo>
                  <a:lnTo>
                    <a:pt x="135764" y="29492"/>
                  </a:lnTo>
                  <a:lnTo>
                    <a:pt x="135818" y="29358"/>
                  </a:lnTo>
                  <a:lnTo>
                    <a:pt x="136436" y="29519"/>
                  </a:lnTo>
                  <a:lnTo>
                    <a:pt x="137539" y="29653"/>
                  </a:lnTo>
                  <a:lnTo>
                    <a:pt x="138587" y="30083"/>
                  </a:lnTo>
                  <a:lnTo>
                    <a:pt x="138748" y="30245"/>
                  </a:lnTo>
                  <a:lnTo>
                    <a:pt x="139152" y="30110"/>
                  </a:lnTo>
                  <a:lnTo>
                    <a:pt x="139878" y="30272"/>
                  </a:lnTo>
                  <a:lnTo>
                    <a:pt x="140146" y="30675"/>
                  </a:lnTo>
                  <a:lnTo>
                    <a:pt x="140630" y="30863"/>
                  </a:lnTo>
                  <a:lnTo>
                    <a:pt x="140845" y="30890"/>
                  </a:lnTo>
                  <a:lnTo>
                    <a:pt x="141464" y="31428"/>
                  </a:lnTo>
                  <a:lnTo>
                    <a:pt x="141786" y="31481"/>
                  </a:lnTo>
                  <a:lnTo>
                    <a:pt x="141867" y="31266"/>
                  </a:lnTo>
                  <a:lnTo>
                    <a:pt x="142217" y="30890"/>
                  </a:lnTo>
                  <a:lnTo>
                    <a:pt x="141195" y="29868"/>
                  </a:lnTo>
                  <a:lnTo>
                    <a:pt x="141141" y="29277"/>
                  </a:lnTo>
                  <a:lnTo>
                    <a:pt x="140308" y="28470"/>
                  </a:lnTo>
                  <a:lnTo>
                    <a:pt x="140819" y="27556"/>
                  </a:lnTo>
                  <a:lnTo>
                    <a:pt x="141464" y="27395"/>
                  </a:lnTo>
                  <a:lnTo>
                    <a:pt x="141625" y="26884"/>
                  </a:lnTo>
                  <a:lnTo>
                    <a:pt x="141249" y="26750"/>
                  </a:lnTo>
                  <a:lnTo>
                    <a:pt x="141222" y="26293"/>
                  </a:lnTo>
                  <a:lnTo>
                    <a:pt x="140630" y="25728"/>
                  </a:lnTo>
                  <a:lnTo>
                    <a:pt x="140120" y="25755"/>
                  </a:lnTo>
                  <a:lnTo>
                    <a:pt x="139394" y="25164"/>
                  </a:lnTo>
                  <a:lnTo>
                    <a:pt x="139636" y="24518"/>
                  </a:lnTo>
                  <a:lnTo>
                    <a:pt x="139394" y="24330"/>
                  </a:lnTo>
                  <a:lnTo>
                    <a:pt x="139689" y="23389"/>
                  </a:lnTo>
                  <a:lnTo>
                    <a:pt x="140523" y="23900"/>
                  </a:lnTo>
                  <a:lnTo>
                    <a:pt x="140523" y="23900"/>
                  </a:lnTo>
                  <a:lnTo>
                    <a:pt x="140415" y="23228"/>
                  </a:lnTo>
                  <a:lnTo>
                    <a:pt x="141544" y="22341"/>
                  </a:lnTo>
                  <a:lnTo>
                    <a:pt x="142593" y="22287"/>
                  </a:lnTo>
                  <a:lnTo>
                    <a:pt x="144287" y="22879"/>
                  </a:lnTo>
                  <a:lnTo>
                    <a:pt x="145174" y="23228"/>
                  </a:lnTo>
                  <a:lnTo>
                    <a:pt x="145792" y="22879"/>
                  </a:lnTo>
                  <a:lnTo>
                    <a:pt x="146841" y="22852"/>
                  </a:lnTo>
                  <a:lnTo>
                    <a:pt x="147889" y="23309"/>
                  </a:lnTo>
                  <a:lnTo>
                    <a:pt x="147970" y="23040"/>
                  </a:lnTo>
                  <a:lnTo>
                    <a:pt x="148938" y="23094"/>
                  </a:lnTo>
                  <a:lnTo>
                    <a:pt x="148964" y="22690"/>
                  </a:lnTo>
                  <a:lnTo>
                    <a:pt x="147674" y="22099"/>
                  </a:lnTo>
                  <a:lnTo>
                    <a:pt x="148158" y="21669"/>
                  </a:lnTo>
                  <a:lnTo>
                    <a:pt x="147943" y="21454"/>
                  </a:lnTo>
                  <a:lnTo>
                    <a:pt x="148507" y="21239"/>
                  </a:lnTo>
                  <a:lnTo>
                    <a:pt x="147782" y="20647"/>
                  </a:lnTo>
                  <a:lnTo>
                    <a:pt x="147997" y="20351"/>
                  </a:lnTo>
                  <a:lnTo>
                    <a:pt x="150362" y="20056"/>
                  </a:lnTo>
                  <a:lnTo>
                    <a:pt x="150604" y="19841"/>
                  </a:lnTo>
                  <a:lnTo>
                    <a:pt x="152083" y="19545"/>
                  </a:lnTo>
                  <a:lnTo>
                    <a:pt x="152513" y="19195"/>
                  </a:lnTo>
                  <a:lnTo>
                    <a:pt x="153777" y="19384"/>
                  </a:lnTo>
                  <a:lnTo>
                    <a:pt x="154395" y="20271"/>
                  </a:lnTo>
                  <a:lnTo>
                    <a:pt x="154986" y="20056"/>
                  </a:lnTo>
                  <a:lnTo>
                    <a:pt x="155954" y="20325"/>
                  </a:lnTo>
                  <a:lnTo>
                    <a:pt x="156142" y="20808"/>
                  </a:lnTo>
                  <a:lnTo>
                    <a:pt x="156734" y="20728"/>
                  </a:lnTo>
                  <a:lnTo>
                    <a:pt x="158024" y="19948"/>
                  </a:lnTo>
                  <a:lnTo>
                    <a:pt x="157890" y="20217"/>
                  </a:lnTo>
                  <a:lnTo>
                    <a:pt x="159046" y="20862"/>
                  </a:lnTo>
                  <a:lnTo>
                    <a:pt x="161573" y="23040"/>
                  </a:lnTo>
                  <a:lnTo>
                    <a:pt x="161734" y="22583"/>
                  </a:lnTo>
                  <a:lnTo>
                    <a:pt x="162917" y="23067"/>
                  </a:lnTo>
                  <a:lnTo>
                    <a:pt x="163751" y="22852"/>
                  </a:lnTo>
                  <a:lnTo>
                    <a:pt x="164208" y="23013"/>
                  </a:lnTo>
                  <a:lnTo>
                    <a:pt x="164772" y="23497"/>
                  </a:lnTo>
                  <a:lnTo>
                    <a:pt x="165337" y="23685"/>
                  </a:lnTo>
                  <a:lnTo>
                    <a:pt x="165794" y="24035"/>
                  </a:lnTo>
                  <a:lnTo>
                    <a:pt x="166627" y="23927"/>
                  </a:lnTo>
                  <a:lnTo>
                    <a:pt x="167246" y="24438"/>
                  </a:lnTo>
                  <a:lnTo>
                    <a:pt x="167487" y="24384"/>
                  </a:lnTo>
                  <a:lnTo>
                    <a:pt x="168133" y="24223"/>
                  </a:lnTo>
                  <a:lnTo>
                    <a:pt x="169047" y="23470"/>
                  </a:lnTo>
                  <a:lnTo>
                    <a:pt x="169853" y="23094"/>
                  </a:lnTo>
                  <a:lnTo>
                    <a:pt x="170606" y="23362"/>
                  </a:lnTo>
                  <a:lnTo>
                    <a:pt x="171305" y="23362"/>
                  </a:lnTo>
                  <a:lnTo>
                    <a:pt x="171977" y="23766"/>
                  </a:lnTo>
                  <a:lnTo>
                    <a:pt x="172703" y="23793"/>
                  </a:lnTo>
                  <a:lnTo>
                    <a:pt x="173778" y="24008"/>
                  </a:lnTo>
                  <a:lnTo>
                    <a:pt x="174101" y="23416"/>
                  </a:lnTo>
                  <a:lnTo>
                    <a:pt x="173536" y="22905"/>
                  </a:lnTo>
                  <a:lnTo>
                    <a:pt x="173751" y="22045"/>
                  </a:lnTo>
                  <a:lnTo>
                    <a:pt x="174692" y="22395"/>
                  </a:lnTo>
                  <a:lnTo>
                    <a:pt x="175364" y="22475"/>
                  </a:lnTo>
                  <a:lnTo>
                    <a:pt x="176279" y="22690"/>
                  </a:lnTo>
                  <a:lnTo>
                    <a:pt x="176816" y="23336"/>
                  </a:lnTo>
                  <a:lnTo>
                    <a:pt x="177972" y="23685"/>
                  </a:lnTo>
                  <a:lnTo>
                    <a:pt x="178537" y="23524"/>
                  </a:lnTo>
                  <a:lnTo>
                    <a:pt x="179316" y="23416"/>
                  </a:lnTo>
                  <a:lnTo>
                    <a:pt x="180069" y="23524"/>
                  </a:lnTo>
                  <a:lnTo>
                    <a:pt x="180983" y="23954"/>
                  </a:lnTo>
                  <a:lnTo>
                    <a:pt x="181655" y="24384"/>
                  </a:lnTo>
                  <a:lnTo>
                    <a:pt x="182301" y="24384"/>
                  </a:lnTo>
                  <a:lnTo>
                    <a:pt x="183241" y="24518"/>
                  </a:lnTo>
                  <a:lnTo>
                    <a:pt x="183752" y="24303"/>
                  </a:lnTo>
                  <a:lnTo>
                    <a:pt x="184532" y="24142"/>
                  </a:lnTo>
                  <a:lnTo>
                    <a:pt x="185150" y="23578"/>
                  </a:lnTo>
                  <a:lnTo>
                    <a:pt x="185634" y="23658"/>
                  </a:lnTo>
                  <a:lnTo>
                    <a:pt x="186199" y="23954"/>
                  </a:lnTo>
                  <a:lnTo>
                    <a:pt x="186951" y="23873"/>
                  </a:lnTo>
                  <a:lnTo>
                    <a:pt x="187946" y="24196"/>
                  </a:lnTo>
                  <a:lnTo>
                    <a:pt x="188565" y="23658"/>
                  </a:lnTo>
                  <a:lnTo>
                    <a:pt x="188323" y="23282"/>
                  </a:lnTo>
                  <a:lnTo>
                    <a:pt x="188323" y="22368"/>
                  </a:lnTo>
                  <a:lnTo>
                    <a:pt x="188484" y="22099"/>
                  </a:lnTo>
                  <a:lnTo>
                    <a:pt x="188134" y="21615"/>
                  </a:lnTo>
                  <a:lnTo>
                    <a:pt x="187597" y="21427"/>
                  </a:lnTo>
                  <a:lnTo>
                    <a:pt x="187839" y="20997"/>
                  </a:lnTo>
                  <a:lnTo>
                    <a:pt x="188538" y="20862"/>
                  </a:lnTo>
                  <a:lnTo>
                    <a:pt x="189425" y="20835"/>
                  </a:lnTo>
                  <a:lnTo>
                    <a:pt x="190608" y="21050"/>
                  </a:lnTo>
                  <a:lnTo>
                    <a:pt x="191441" y="21373"/>
                  </a:lnTo>
                  <a:lnTo>
                    <a:pt x="192490" y="22233"/>
                  </a:lnTo>
                  <a:lnTo>
                    <a:pt x="193027" y="22610"/>
                  </a:lnTo>
                  <a:lnTo>
                    <a:pt x="193646" y="23121"/>
                  </a:lnTo>
                  <a:lnTo>
                    <a:pt x="194506" y="23981"/>
                  </a:lnTo>
                  <a:lnTo>
                    <a:pt x="195877" y="24250"/>
                  </a:lnTo>
                  <a:lnTo>
                    <a:pt x="197114" y="24868"/>
                  </a:lnTo>
                  <a:lnTo>
                    <a:pt x="197947" y="25674"/>
                  </a:lnTo>
                  <a:lnTo>
                    <a:pt x="198996" y="25674"/>
                  </a:lnTo>
                  <a:lnTo>
                    <a:pt x="199372" y="25325"/>
                  </a:lnTo>
                  <a:lnTo>
                    <a:pt x="200340" y="25110"/>
                  </a:lnTo>
                  <a:lnTo>
                    <a:pt x="200501" y="25863"/>
                  </a:lnTo>
                  <a:lnTo>
                    <a:pt x="200447" y="26185"/>
                  </a:lnTo>
                  <a:lnTo>
                    <a:pt x="200851" y="27126"/>
                  </a:lnTo>
                  <a:lnTo>
                    <a:pt x="200958" y="27986"/>
                  </a:lnTo>
                  <a:lnTo>
                    <a:pt x="199990" y="27825"/>
                  </a:lnTo>
                  <a:lnTo>
                    <a:pt x="199587" y="28121"/>
                  </a:lnTo>
                  <a:lnTo>
                    <a:pt x="200232" y="28901"/>
                  </a:lnTo>
                  <a:lnTo>
                    <a:pt x="200770" y="29922"/>
                  </a:lnTo>
                  <a:lnTo>
                    <a:pt x="200447" y="29922"/>
                  </a:lnTo>
                  <a:lnTo>
                    <a:pt x="200716" y="30406"/>
                  </a:lnTo>
                  <a:lnTo>
                    <a:pt x="200904" y="30540"/>
                  </a:lnTo>
                  <a:lnTo>
                    <a:pt x="200824" y="30245"/>
                  </a:lnTo>
                  <a:lnTo>
                    <a:pt x="201388" y="29600"/>
                  </a:lnTo>
                  <a:lnTo>
                    <a:pt x="202114" y="30057"/>
                  </a:lnTo>
                  <a:lnTo>
                    <a:pt x="202544" y="30030"/>
                  </a:lnTo>
                  <a:lnTo>
                    <a:pt x="203189" y="29519"/>
                  </a:lnTo>
                  <a:lnTo>
                    <a:pt x="203297" y="28981"/>
                  </a:lnTo>
                  <a:lnTo>
                    <a:pt x="203593" y="27986"/>
                  </a:lnTo>
                  <a:lnTo>
                    <a:pt x="203862" y="26965"/>
                  </a:lnTo>
                  <a:lnTo>
                    <a:pt x="203673" y="26373"/>
                  </a:lnTo>
                  <a:lnTo>
                    <a:pt x="203808" y="25110"/>
                  </a:lnTo>
                  <a:lnTo>
                    <a:pt x="203109" y="23739"/>
                  </a:lnTo>
                  <a:lnTo>
                    <a:pt x="202329" y="22717"/>
                  </a:lnTo>
                  <a:lnTo>
                    <a:pt x="202141" y="21857"/>
                  </a:lnTo>
                  <a:lnTo>
                    <a:pt x="201496" y="21158"/>
                  </a:lnTo>
                  <a:lnTo>
                    <a:pt x="199721" y="20217"/>
                  </a:lnTo>
                  <a:lnTo>
                    <a:pt x="198942" y="20136"/>
                  </a:lnTo>
                  <a:lnTo>
                    <a:pt x="198888" y="20567"/>
                  </a:lnTo>
                  <a:lnTo>
                    <a:pt x="198081" y="20378"/>
                  </a:lnTo>
                  <a:lnTo>
                    <a:pt x="197302" y="19841"/>
                  </a:lnTo>
                  <a:lnTo>
                    <a:pt x="196173" y="19733"/>
                  </a:lnTo>
                  <a:lnTo>
                    <a:pt x="196845" y="17797"/>
                  </a:lnTo>
                  <a:lnTo>
                    <a:pt x="197356" y="16158"/>
                  </a:lnTo>
                  <a:lnTo>
                    <a:pt x="199184" y="15943"/>
                  </a:lnTo>
                  <a:lnTo>
                    <a:pt x="201254" y="16077"/>
                  </a:lnTo>
                  <a:lnTo>
                    <a:pt x="201603" y="15674"/>
                  </a:lnTo>
                  <a:lnTo>
                    <a:pt x="202732" y="15781"/>
                  </a:lnTo>
                  <a:lnTo>
                    <a:pt x="203297" y="16373"/>
                  </a:lnTo>
                  <a:lnTo>
                    <a:pt x="204184" y="16292"/>
                  </a:lnTo>
                  <a:lnTo>
                    <a:pt x="205367" y="16077"/>
                  </a:lnTo>
                  <a:lnTo>
                    <a:pt x="204292" y="15593"/>
                  </a:lnTo>
                  <a:lnTo>
                    <a:pt x="204319" y="14222"/>
                  </a:lnTo>
                  <a:lnTo>
                    <a:pt x="205582" y="13953"/>
                  </a:lnTo>
                  <a:lnTo>
                    <a:pt x="207249" y="14921"/>
                  </a:lnTo>
                  <a:lnTo>
                    <a:pt x="207760" y="14061"/>
                  </a:lnTo>
                  <a:lnTo>
                    <a:pt x="207330" y="13389"/>
                  </a:lnTo>
                  <a:lnTo>
                    <a:pt x="207975" y="13335"/>
                  </a:lnTo>
                  <a:lnTo>
                    <a:pt x="208889" y="14464"/>
                  </a:lnTo>
                  <a:lnTo>
                    <a:pt x="208512" y="15109"/>
                  </a:lnTo>
                  <a:lnTo>
                    <a:pt x="208432" y="15943"/>
                  </a:lnTo>
                  <a:lnTo>
                    <a:pt x="208459" y="16991"/>
                  </a:lnTo>
                  <a:lnTo>
                    <a:pt x="207706" y="17179"/>
                  </a:lnTo>
                  <a:lnTo>
                    <a:pt x="208082" y="17556"/>
                  </a:lnTo>
                  <a:lnTo>
                    <a:pt x="208055" y="18066"/>
                  </a:lnTo>
                  <a:lnTo>
                    <a:pt x="208943" y="19195"/>
                  </a:lnTo>
                  <a:lnTo>
                    <a:pt x="211174" y="21077"/>
                  </a:lnTo>
                  <a:lnTo>
                    <a:pt x="212653" y="22341"/>
                  </a:lnTo>
                  <a:lnTo>
                    <a:pt x="213459" y="22905"/>
                  </a:lnTo>
                  <a:lnTo>
                    <a:pt x="213674" y="22126"/>
                  </a:lnTo>
                  <a:lnTo>
                    <a:pt x="213029" y="21239"/>
                  </a:lnTo>
                  <a:lnTo>
                    <a:pt x="213835" y="21024"/>
                  </a:lnTo>
                  <a:lnTo>
                    <a:pt x="213083" y="20083"/>
                  </a:lnTo>
                  <a:lnTo>
                    <a:pt x="213782" y="19652"/>
                  </a:lnTo>
                  <a:lnTo>
                    <a:pt x="213110" y="19303"/>
                  </a:lnTo>
                  <a:lnTo>
                    <a:pt x="212653" y="18577"/>
                  </a:lnTo>
                  <a:lnTo>
                    <a:pt x="213244" y="18550"/>
                  </a:lnTo>
                  <a:lnTo>
                    <a:pt x="211980" y="17340"/>
                  </a:lnTo>
                  <a:lnTo>
                    <a:pt x="211040" y="17179"/>
                  </a:lnTo>
                  <a:lnTo>
                    <a:pt x="210636" y="16830"/>
                  </a:lnTo>
                  <a:lnTo>
                    <a:pt x="210475" y="16023"/>
                  </a:lnTo>
                  <a:lnTo>
                    <a:pt x="210018" y="15485"/>
                  </a:lnTo>
                  <a:lnTo>
                    <a:pt x="211040" y="15620"/>
                  </a:lnTo>
                  <a:lnTo>
                    <a:pt x="211201" y="15244"/>
                  </a:lnTo>
                  <a:lnTo>
                    <a:pt x="211846" y="15539"/>
                  </a:lnTo>
                  <a:lnTo>
                    <a:pt x="212706" y="14921"/>
                  </a:lnTo>
                  <a:lnTo>
                    <a:pt x="214293" y="15485"/>
                  </a:lnTo>
                  <a:lnTo>
                    <a:pt x="214077" y="15109"/>
                  </a:lnTo>
                  <a:lnTo>
                    <a:pt x="214319" y="14598"/>
                  </a:lnTo>
                  <a:lnTo>
                    <a:pt x="214561" y="14061"/>
                  </a:lnTo>
                  <a:lnTo>
                    <a:pt x="214991" y="13953"/>
                  </a:lnTo>
                  <a:lnTo>
                    <a:pt x="215906" y="13335"/>
                  </a:lnTo>
                  <a:lnTo>
                    <a:pt x="217277" y="13523"/>
                  </a:lnTo>
                  <a:lnTo>
                    <a:pt x="217142" y="13308"/>
                  </a:lnTo>
                  <a:lnTo>
                    <a:pt x="216605" y="12985"/>
                  </a:lnTo>
                  <a:lnTo>
                    <a:pt x="216040" y="12770"/>
                  </a:lnTo>
                  <a:lnTo>
                    <a:pt x="214776" y="12125"/>
                  </a:lnTo>
                  <a:lnTo>
                    <a:pt x="213620" y="11695"/>
                  </a:lnTo>
                  <a:lnTo>
                    <a:pt x="214481" y="11749"/>
                  </a:lnTo>
                  <a:lnTo>
                    <a:pt x="214776" y="11426"/>
                  </a:lnTo>
                  <a:lnTo>
                    <a:pt x="210152" y="8361"/>
                  </a:lnTo>
                  <a:lnTo>
                    <a:pt x="208862" y="8039"/>
                  </a:lnTo>
                  <a:lnTo>
                    <a:pt x="206657" y="7689"/>
                  </a:lnTo>
                  <a:lnTo>
                    <a:pt x="205555" y="7716"/>
                  </a:lnTo>
                  <a:lnTo>
                    <a:pt x="203431" y="7501"/>
                  </a:lnTo>
                  <a:lnTo>
                    <a:pt x="203700" y="7824"/>
                  </a:lnTo>
                  <a:lnTo>
                    <a:pt x="204883" y="8334"/>
                  </a:lnTo>
                  <a:lnTo>
                    <a:pt x="204507" y="8576"/>
                  </a:lnTo>
                  <a:lnTo>
                    <a:pt x="202544" y="7877"/>
                  </a:lnTo>
                  <a:lnTo>
                    <a:pt x="201576" y="7985"/>
                  </a:lnTo>
                  <a:lnTo>
                    <a:pt x="200313" y="7824"/>
                  </a:lnTo>
                  <a:lnTo>
                    <a:pt x="199318" y="7850"/>
                  </a:lnTo>
                  <a:lnTo>
                    <a:pt x="198780" y="8012"/>
                  </a:lnTo>
                  <a:lnTo>
                    <a:pt x="197759" y="7797"/>
                  </a:lnTo>
                  <a:lnTo>
                    <a:pt x="197060" y="7232"/>
                  </a:lnTo>
                  <a:lnTo>
                    <a:pt x="196146" y="6936"/>
                  </a:lnTo>
                  <a:lnTo>
                    <a:pt x="194855" y="6829"/>
                  </a:lnTo>
                  <a:lnTo>
                    <a:pt x="192785" y="6963"/>
                  </a:lnTo>
                  <a:lnTo>
                    <a:pt x="190554" y="6426"/>
                  </a:lnTo>
                  <a:lnTo>
                    <a:pt x="189425" y="5969"/>
                  </a:lnTo>
                  <a:lnTo>
                    <a:pt x="183833" y="5512"/>
                  </a:lnTo>
                  <a:lnTo>
                    <a:pt x="183537" y="5834"/>
                  </a:lnTo>
                  <a:lnTo>
                    <a:pt x="184855" y="6506"/>
                  </a:lnTo>
                  <a:lnTo>
                    <a:pt x="183806" y="6399"/>
                  </a:lnTo>
                  <a:lnTo>
                    <a:pt x="183672" y="6587"/>
                  </a:lnTo>
                  <a:lnTo>
                    <a:pt x="182301" y="6345"/>
                  </a:lnTo>
                  <a:lnTo>
                    <a:pt x="181628" y="6560"/>
                  </a:lnTo>
                  <a:lnTo>
                    <a:pt x="180311" y="6237"/>
                  </a:lnTo>
                  <a:lnTo>
                    <a:pt x="180311" y="6237"/>
                  </a:lnTo>
                  <a:lnTo>
                    <a:pt x="180741" y="7017"/>
                  </a:lnTo>
                  <a:lnTo>
                    <a:pt x="179505" y="6721"/>
                  </a:lnTo>
                  <a:lnTo>
                    <a:pt x="178080" y="6130"/>
                  </a:lnTo>
                  <a:lnTo>
                    <a:pt x="178026" y="5834"/>
                  </a:lnTo>
                  <a:lnTo>
                    <a:pt x="177193" y="5377"/>
                  </a:lnTo>
                  <a:lnTo>
                    <a:pt x="175848" y="5001"/>
                  </a:lnTo>
                  <a:lnTo>
                    <a:pt x="174988" y="5001"/>
                  </a:lnTo>
                  <a:lnTo>
                    <a:pt x="173671" y="4893"/>
                  </a:lnTo>
                  <a:lnTo>
                    <a:pt x="174343" y="5404"/>
                  </a:lnTo>
                  <a:lnTo>
                    <a:pt x="171923" y="5323"/>
                  </a:lnTo>
                  <a:lnTo>
                    <a:pt x="171386" y="4974"/>
                  </a:lnTo>
                  <a:lnTo>
                    <a:pt x="169531" y="4866"/>
                  </a:lnTo>
                  <a:lnTo>
                    <a:pt x="168805" y="4974"/>
                  </a:lnTo>
                  <a:lnTo>
                    <a:pt x="168778" y="5135"/>
                  </a:lnTo>
                  <a:lnTo>
                    <a:pt x="167971" y="4705"/>
                  </a:lnTo>
                  <a:lnTo>
                    <a:pt x="167649" y="4866"/>
                  </a:lnTo>
                  <a:lnTo>
                    <a:pt x="166654" y="4678"/>
                  </a:lnTo>
                  <a:lnTo>
                    <a:pt x="165848" y="4571"/>
                  </a:lnTo>
                  <a:lnTo>
                    <a:pt x="166036" y="4356"/>
                  </a:lnTo>
                  <a:lnTo>
                    <a:pt x="166977" y="3979"/>
                  </a:lnTo>
                  <a:lnTo>
                    <a:pt x="167299" y="3764"/>
                  </a:lnTo>
                  <a:lnTo>
                    <a:pt x="166950" y="3415"/>
                  </a:lnTo>
                  <a:lnTo>
                    <a:pt x="166197" y="3173"/>
                  </a:lnTo>
                  <a:lnTo>
                    <a:pt x="164611" y="2823"/>
                  </a:lnTo>
                  <a:lnTo>
                    <a:pt x="163079" y="2823"/>
                  </a:lnTo>
                  <a:lnTo>
                    <a:pt x="162810" y="2984"/>
                  </a:lnTo>
                  <a:lnTo>
                    <a:pt x="162272" y="2662"/>
                  </a:lnTo>
                  <a:lnTo>
                    <a:pt x="160955" y="2554"/>
                  </a:lnTo>
                  <a:lnTo>
                    <a:pt x="161465" y="2420"/>
                  </a:lnTo>
                  <a:lnTo>
                    <a:pt x="160309" y="2178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5"/>
            <p:cNvSpPr/>
            <p:nvPr/>
          </p:nvSpPr>
          <p:spPr>
            <a:xfrm>
              <a:off x="3945470" y="2328815"/>
              <a:ext cx="189449" cy="166041"/>
            </a:xfrm>
            <a:custGeom>
              <a:avLst/>
              <a:gdLst/>
              <a:ahLst/>
              <a:cxnLst/>
              <a:rect l="l" t="t" r="r" b="b"/>
              <a:pathLst>
                <a:path w="6561" h="5862" extrusionOk="0">
                  <a:moveTo>
                    <a:pt x="3200" y="0"/>
                  </a:moveTo>
                  <a:lnTo>
                    <a:pt x="3065" y="108"/>
                  </a:lnTo>
                  <a:lnTo>
                    <a:pt x="2931" y="350"/>
                  </a:lnTo>
                  <a:lnTo>
                    <a:pt x="2635" y="834"/>
                  </a:lnTo>
                  <a:lnTo>
                    <a:pt x="2151" y="1156"/>
                  </a:lnTo>
                  <a:lnTo>
                    <a:pt x="1855" y="1721"/>
                  </a:lnTo>
                  <a:lnTo>
                    <a:pt x="1829" y="2205"/>
                  </a:lnTo>
                  <a:lnTo>
                    <a:pt x="1587" y="2743"/>
                  </a:lnTo>
                  <a:lnTo>
                    <a:pt x="1345" y="2850"/>
                  </a:lnTo>
                  <a:lnTo>
                    <a:pt x="915" y="3415"/>
                  </a:lnTo>
                  <a:lnTo>
                    <a:pt x="619" y="4060"/>
                  </a:lnTo>
                  <a:lnTo>
                    <a:pt x="673" y="4356"/>
                  </a:lnTo>
                  <a:lnTo>
                    <a:pt x="404" y="4813"/>
                  </a:lnTo>
                  <a:lnTo>
                    <a:pt x="81" y="5055"/>
                  </a:lnTo>
                  <a:lnTo>
                    <a:pt x="54" y="5485"/>
                  </a:lnTo>
                  <a:lnTo>
                    <a:pt x="0" y="5861"/>
                  </a:lnTo>
                  <a:lnTo>
                    <a:pt x="162" y="5565"/>
                  </a:lnTo>
                  <a:lnTo>
                    <a:pt x="3200" y="5565"/>
                  </a:lnTo>
                  <a:lnTo>
                    <a:pt x="3065" y="4275"/>
                  </a:lnTo>
                  <a:lnTo>
                    <a:pt x="3253" y="3818"/>
                  </a:lnTo>
                  <a:lnTo>
                    <a:pt x="4006" y="3737"/>
                  </a:lnTo>
                  <a:lnTo>
                    <a:pt x="4006" y="1452"/>
                  </a:lnTo>
                  <a:lnTo>
                    <a:pt x="6506" y="1533"/>
                  </a:lnTo>
                  <a:lnTo>
                    <a:pt x="6533" y="162"/>
                  </a:lnTo>
                  <a:lnTo>
                    <a:pt x="6560" y="0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5"/>
            <p:cNvSpPr/>
            <p:nvPr/>
          </p:nvSpPr>
          <p:spPr>
            <a:xfrm>
              <a:off x="5082712" y="2213079"/>
              <a:ext cx="476668" cy="398278"/>
            </a:xfrm>
            <a:custGeom>
              <a:avLst/>
              <a:gdLst/>
              <a:ahLst/>
              <a:cxnLst/>
              <a:rect l="l" t="t" r="r" b="b"/>
              <a:pathLst>
                <a:path w="16508" h="14061" extrusionOk="0">
                  <a:moveTo>
                    <a:pt x="3065" y="0"/>
                  </a:moveTo>
                  <a:lnTo>
                    <a:pt x="2958" y="161"/>
                  </a:lnTo>
                  <a:lnTo>
                    <a:pt x="1506" y="591"/>
                  </a:lnTo>
                  <a:lnTo>
                    <a:pt x="2339" y="1479"/>
                  </a:lnTo>
                  <a:lnTo>
                    <a:pt x="2097" y="1640"/>
                  </a:lnTo>
                  <a:lnTo>
                    <a:pt x="2017" y="1936"/>
                  </a:lnTo>
                  <a:lnTo>
                    <a:pt x="1452" y="2043"/>
                  </a:lnTo>
                  <a:lnTo>
                    <a:pt x="1291" y="2366"/>
                  </a:lnTo>
                  <a:lnTo>
                    <a:pt x="1022" y="2635"/>
                  </a:lnTo>
                  <a:lnTo>
                    <a:pt x="162" y="2527"/>
                  </a:lnTo>
                  <a:lnTo>
                    <a:pt x="108" y="2877"/>
                  </a:lnTo>
                  <a:lnTo>
                    <a:pt x="54" y="3172"/>
                  </a:lnTo>
                  <a:lnTo>
                    <a:pt x="1" y="3656"/>
                  </a:lnTo>
                  <a:lnTo>
                    <a:pt x="377" y="3656"/>
                  </a:lnTo>
                  <a:lnTo>
                    <a:pt x="807" y="4248"/>
                  </a:lnTo>
                  <a:lnTo>
                    <a:pt x="1345" y="5000"/>
                  </a:lnTo>
                  <a:lnTo>
                    <a:pt x="1694" y="5646"/>
                  </a:lnTo>
                  <a:lnTo>
                    <a:pt x="1909" y="5834"/>
                  </a:lnTo>
                  <a:lnTo>
                    <a:pt x="2151" y="6318"/>
                  </a:lnTo>
                  <a:lnTo>
                    <a:pt x="2124" y="6506"/>
                  </a:lnTo>
                  <a:lnTo>
                    <a:pt x="2420" y="7017"/>
                  </a:lnTo>
                  <a:lnTo>
                    <a:pt x="2823" y="7205"/>
                  </a:lnTo>
                  <a:lnTo>
                    <a:pt x="3227" y="7554"/>
                  </a:lnTo>
                  <a:lnTo>
                    <a:pt x="3711" y="8522"/>
                  </a:lnTo>
                  <a:lnTo>
                    <a:pt x="3711" y="9060"/>
                  </a:lnTo>
                  <a:lnTo>
                    <a:pt x="3872" y="9678"/>
                  </a:lnTo>
                  <a:lnTo>
                    <a:pt x="4436" y="10539"/>
                  </a:lnTo>
                  <a:lnTo>
                    <a:pt x="4786" y="10673"/>
                  </a:lnTo>
                  <a:lnTo>
                    <a:pt x="5350" y="11264"/>
                  </a:lnTo>
                  <a:lnTo>
                    <a:pt x="5619" y="11990"/>
                  </a:lnTo>
                  <a:lnTo>
                    <a:pt x="6076" y="12743"/>
                  </a:lnTo>
                  <a:lnTo>
                    <a:pt x="6480" y="13066"/>
                  </a:lnTo>
                  <a:lnTo>
                    <a:pt x="6587" y="13415"/>
                  </a:lnTo>
                  <a:lnTo>
                    <a:pt x="6802" y="13684"/>
                  </a:lnTo>
                  <a:lnTo>
                    <a:pt x="6937" y="14060"/>
                  </a:lnTo>
                  <a:lnTo>
                    <a:pt x="7259" y="13765"/>
                  </a:lnTo>
                  <a:lnTo>
                    <a:pt x="7179" y="13415"/>
                  </a:lnTo>
                  <a:lnTo>
                    <a:pt x="7340" y="12985"/>
                  </a:lnTo>
                  <a:lnTo>
                    <a:pt x="7662" y="13200"/>
                  </a:lnTo>
                  <a:lnTo>
                    <a:pt x="7878" y="13119"/>
                  </a:lnTo>
                  <a:lnTo>
                    <a:pt x="8765" y="13092"/>
                  </a:lnTo>
                  <a:lnTo>
                    <a:pt x="8899" y="13173"/>
                  </a:lnTo>
                  <a:lnTo>
                    <a:pt x="9679" y="13281"/>
                  </a:lnTo>
                  <a:lnTo>
                    <a:pt x="9974" y="13254"/>
                  </a:lnTo>
                  <a:lnTo>
                    <a:pt x="10163" y="13523"/>
                  </a:lnTo>
                  <a:lnTo>
                    <a:pt x="10539" y="13388"/>
                  </a:lnTo>
                  <a:lnTo>
                    <a:pt x="11023" y="12447"/>
                  </a:lnTo>
                  <a:lnTo>
                    <a:pt x="11695" y="12071"/>
                  </a:lnTo>
                  <a:lnTo>
                    <a:pt x="13926" y="11721"/>
                  </a:lnTo>
                  <a:lnTo>
                    <a:pt x="16158" y="10834"/>
                  </a:lnTo>
                  <a:lnTo>
                    <a:pt x="16507" y="9060"/>
                  </a:lnTo>
                  <a:lnTo>
                    <a:pt x="16104" y="8415"/>
                  </a:lnTo>
                  <a:lnTo>
                    <a:pt x="15970" y="8603"/>
                  </a:lnTo>
                  <a:lnTo>
                    <a:pt x="13631" y="8146"/>
                  </a:lnTo>
                  <a:lnTo>
                    <a:pt x="13254" y="7259"/>
                  </a:lnTo>
                  <a:lnTo>
                    <a:pt x="13201" y="7044"/>
                  </a:lnTo>
                  <a:lnTo>
                    <a:pt x="13039" y="6694"/>
                  </a:lnTo>
                  <a:lnTo>
                    <a:pt x="12824" y="6748"/>
                  </a:lnTo>
                  <a:lnTo>
                    <a:pt x="12582" y="6587"/>
                  </a:lnTo>
                  <a:lnTo>
                    <a:pt x="12448" y="6372"/>
                  </a:lnTo>
                  <a:lnTo>
                    <a:pt x="12313" y="6076"/>
                  </a:lnTo>
                  <a:lnTo>
                    <a:pt x="12071" y="5834"/>
                  </a:lnTo>
                  <a:lnTo>
                    <a:pt x="11937" y="5538"/>
                  </a:lnTo>
                  <a:lnTo>
                    <a:pt x="11991" y="5242"/>
                  </a:lnTo>
                  <a:lnTo>
                    <a:pt x="11910" y="4866"/>
                  </a:lnTo>
                  <a:lnTo>
                    <a:pt x="11346" y="4490"/>
                  </a:lnTo>
                  <a:lnTo>
                    <a:pt x="11184" y="4194"/>
                  </a:lnTo>
                  <a:lnTo>
                    <a:pt x="10781" y="3979"/>
                  </a:lnTo>
                  <a:lnTo>
                    <a:pt x="10405" y="3226"/>
                  </a:lnTo>
                  <a:lnTo>
                    <a:pt x="9840" y="3253"/>
                  </a:lnTo>
                  <a:lnTo>
                    <a:pt x="9625" y="2796"/>
                  </a:lnTo>
                  <a:lnTo>
                    <a:pt x="8926" y="2715"/>
                  </a:lnTo>
                  <a:lnTo>
                    <a:pt x="7528" y="2662"/>
                  </a:lnTo>
                  <a:lnTo>
                    <a:pt x="5189" y="860"/>
                  </a:lnTo>
                  <a:lnTo>
                    <a:pt x="4006" y="242"/>
                  </a:lnTo>
                  <a:lnTo>
                    <a:pt x="3065" y="0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5"/>
            <p:cNvSpPr/>
            <p:nvPr/>
          </p:nvSpPr>
          <p:spPr>
            <a:xfrm>
              <a:off x="4864590" y="2714885"/>
              <a:ext cx="259297" cy="219349"/>
            </a:xfrm>
            <a:custGeom>
              <a:avLst/>
              <a:gdLst/>
              <a:ahLst/>
              <a:cxnLst/>
              <a:rect l="l" t="t" r="r" b="b"/>
              <a:pathLst>
                <a:path w="8980" h="7744" extrusionOk="0">
                  <a:moveTo>
                    <a:pt x="6829" y="1"/>
                  </a:moveTo>
                  <a:lnTo>
                    <a:pt x="6802" y="189"/>
                  </a:lnTo>
                  <a:lnTo>
                    <a:pt x="6318" y="242"/>
                  </a:lnTo>
                  <a:lnTo>
                    <a:pt x="6533" y="511"/>
                  </a:lnTo>
                  <a:lnTo>
                    <a:pt x="6587" y="1022"/>
                  </a:lnTo>
                  <a:lnTo>
                    <a:pt x="6183" y="1506"/>
                  </a:lnTo>
                  <a:lnTo>
                    <a:pt x="5780" y="2151"/>
                  </a:lnTo>
                  <a:lnTo>
                    <a:pt x="5404" y="2232"/>
                  </a:lnTo>
                  <a:lnTo>
                    <a:pt x="4732" y="1748"/>
                  </a:lnTo>
                  <a:lnTo>
                    <a:pt x="4436" y="1909"/>
                  </a:lnTo>
                  <a:lnTo>
                    <a:pt x="4382" y="2178"/>
                  </a:lnTo>
                  <a:lnTo>
                    <a:pt x="3979" y="2339"/>
                  </a:lnTo>
                  <a:lnTo>
                    <a:pt x="3925" y="2528"/>
                  </a:lnTo>
                  <a:lnTo>
                    <a:pt x="3172" y="2528"/>
                  </a:lnTo>
                  <a:lnTo>
                    <a:pt x="3065" y="2339"/>
                  </a:lnTo>
                  <a:lnTo>
                    <a:pt x="2500" y="2313"/>
                  </a:lnTo>
                  <a:lnTo>
                    <a:pt x="2231" y="2474"/>
                  </a:lnTo>
                  <a:lnTo>
                    <a:pt x="1990" y="2393"/>
                  </a:lnTo>
                  <a:lnTo>
                    <a:pt x="1586" y="1856"/>
                  </a:lnTo>
                  <a:lnTo>
                    <a:pt x="1452" y="1614"/>
                  </a:lnTo>
                  <a:lnTo>
                    <a:pt x="914" y="1748"/>
                  </a:lnTo>
                  <a:lnTo>
                    <a:pt x="699" y="2151"/>
                  </a:lnTo>
                  <a:lnTo>
                    <a:pt x="484" y="2958"/>
                  </a:lnTo>
                  <a:lnTo>
                    <a:pt x="215" y="3119"/>
                  </a:lnTo>
                  <a:lnTo>
                    <a:pt x="0" y="3227"/>
                  </a:lnTo>
                  <a:lnTo>
                    <a:pt x="511" y="3576"/>
                  </a:lnTo>
                  <a:lnTo>
                    <a:pt x="968" y="3926"/>
                  </a:lnTo>
                  <a:lnTo>
                    <a:pt x="968" y="4221"/>
                  </a:lnTo>
                  <a:lnTo>
                    <a:pt x="1533" y="4678"/>
                  </a:lnTo>
                  <a:lnTo>
                    <a:pt x="1855" y="5082"/>
                  </a:lnTo>
                  <a:lnTo>
                    <a:pt x="2043" y="5592"/>
                  </a:lnTo>
                  <a:lnTo>
                    <a:pt x="2635" y="5969"/>
                  </a:lnTo>
                  <a:lnTo>
                    <a:pt x="2769" y="6211"/>
                  </a:lnTo>
                  <a:lnTo>
                    <a:pt x="3253" y="6963"/>
                  </a:lnTo>
                  <a:lnTo>
                    <a:pt x="3603" y="7071"/>
                  </a:lnTo>
                  <a:lnTo>
                    <a:pt x="3818" y="6937"/>
                  </a:lnTo>
                  <a:lnTo>
                    <a:pt x="4167" y="6990"/>
                  </a:lnTo>
                  <a:lnTo>
                    <a:pt x="4624" y="6775"/>
                  </a:lnTo>
                  <a:lnTo>
                    <a:pt x="4785" y="7152"/>
                  </a:lnTo>
                  <a:lnTo>
                    <a:pt x="5511" y="7743"/>
                  </a:lnTo>
                  <a:lnTo>
                    <a:pt x="5834" y="7528"/>
                  </a:lnTo>
                  <a:lnTo>
                    <a:pt x="6318" y="7716"/>
                  </a:lnTo>
                  <a:lnTo>
                    <a:pt x="6936" y="7528"/>
                  </a:lnTo>
                  <a:lnTo>
                    <a:pt x="7501" y="7528"/>
                  </a:lnTo>
                  <a:lnTo>
                    <a:pt x="7985" y="7098"/>
                  </a:lnTo>
                  <a:lnTo>
                    <a:pt x="8442" y="6587"/>
                  </a:lnTo>
                  <a:lnTo>
                    <a:pt x="8979" y="5996"/>
                  </a:lnTo>
                  <a:lnTo>
                    <a:pt x="8495" y="5001"/>
                  </a:lnTo>
                  <a:lnTo>
                    <a:pt x="8119" y="4813"/>
                  </a:lnTo>
                  <a:lnTo>
                    <a:pt x="7985" y="4463"/>
                  </a:lnTo>
                  <a:lnTo>
                    <a:pt x="7581" y="4006"/>
                  </a:lnTo>
                  <a:lnTo>
                    <a:pt x="7097" y="3952"/>
                  </a:lnTo>
                  <a:lnTo>
                    <a:pt x="7366" y="3442"/>
                  </a:lnTo>
                  <a:lnTo>
                    <a:pt x="7770" y="3415"/>
                  </a:lnTo>
                  <a:lnTo>
                    <a:pt x="7877" y="3146"/>
                  </a:lnTo>
                  <a:lnTo>
                    <a:pt x="7850" y="2474"/>
                  </a:lnTo>
                  <a:lnTo>
                    <a:pt x="7743" y="2447"/>
                  </a:lnTo>
                  <a:lnTo>
                    <a:pt x="7743" y="2017"/>
                  </a:lnTo>
                  <a:lnTo>
                    <a:pt x="7662" y="1721"/>
                  </a:lnTo>
                  <a:lnTo>
                    <a:pt x="7232" y="1372"/>
                  </a:lnTo>
                  <a:lnTo>
                    <a:pt x="7124" y="700"/>
                  </a:lnTo>
                  <a:lnTo>
                    <a:pt x="7205" y="54"/>
                  </a:lnTo>
                  <a:lnTo>
                    <a:pt x="6829" y="1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5"/>
            <p:cNvSpPr/>
            <p:nvPr/>
          </p:nvSpPr>
          <p:spPr>
            <a:xfrm>
              <a:off x="7863346" y="3189301"/>
              <a:ext cx="122661" cy="105879"/>
            </a:xfrm>
            <a:custGeom>
              <a:avLst/>
              <a:gdLst/>
              <a:ahLst/>
              <a:cxnLst/>
              <a:rect l="l" t="t" r="r" b="b"/>
              <a:pathLst>
                <a:path w="4248" h="3738" extrusionOk="0">
                  <a:moveTo>
                    <a:pt x="81" y="0"/>
                  </a:moveTo>
                  <a:lnTo>
                    <a:pt x="0" y="135"/>
                  </a:lnTo>
                  <a:lnTo>
                    <a:pt x="296" y="484"/>
                  </a:lnTo>
                  <a:lnTo>
                    <a:pt x="618" y="699"/>
                  </a:lnTo>
                  <a:lnTo>
                    <a:pt x="780" y="672"/>
                  </a:lnTo>
                  <a:lnTo>
                    <a:pt x="511" y="377"/>
                  </a:lnTo>
                  <a:lnTo>
                    <a:pt x="81" y="0"/>
                  </a:lnTo>
                  <a:close/>
                  <a:moveTo>
                    <a:pt x="1425" y="645"/>
                  </a:moveTo>
                  <a:lnTo>
                    <a:pt x="1317" y="726"/>
                  </a:lnTo>
                  <a:lnTo>
                    <a:pt x="1559" y="1022"/>
                  </a:lnTo>
                  <a:lnTo>
                    <a:pt x="1989" y="1344"/>
                  </a:lnTo>
                  <a:lnTo>
                    <a:pt x="2554" y="1694"/>
                  </a:lnTo>
                  <a:lnTo>
                    <a:pt x="2554" y="1533"/>
                  </a:lnTo>
                  <a:lnTo>
                    <a:pt x="2366" y="1264"/>
                  </a:lnTo>
                  <a:lnTo>
                    <a:pt x="1774" y="860"/>
                  </a:lnTo>
                  <a:lnTo>
                    <a:pt x="1425" y="645"/>
                  </a:lnTo>
                  <a:close/>
                  <a:moveTo>
                    <a:pt x="3065" y="1533"/>
                  </a:moveTo>
                  <a:lnTo>
                    <a:pt x="3199" y="2043"/>
                  </a:lnTo>
                  <a:lnTo>
                    <a:pt x="3683" y="2823"/>
                  </a:lnTo>
                  <a:lnTo>
                    <a:pt x="3844" y="2662"/>
                  </a:lnTo>
                  <a:lnTo>
                    <a:pt x="3576" y="2232"/>
                  </a:lnTo>
                  <a:lnTo>
                    <a:pt x="3334" y="1533"/>
                  </a:lnTo>
                  <a:close/>
                  <a:moveTo>
                    <a:pt x="2312" y="2339"/>
                  </a:moveTo>
                  <a:lnTo>
                    <a:pt x="2231" y="2715"/>
                  </a:lnTo>
                  <a:lnTo>
                    <a:pt x="2366" y="2823"/>
                  </a:lnTo>
                  <a:lnTo>
                    <a:pt x="2850" y="2904"/>
                  </a:lnTo>
                  <a:lnTo>
                    <a:pt x="3172" y="2904"/>
                  </a:lnTo>
                  <a:lnTo>
                    <a:pt x="3038" y="2662"/>
                  </a:lnTo>
                  <a:lnTo>
                    <a:pt x="2796" y="2474"/>
                  </a:lnTo>
                  <a:lnTo>
                    <a:pt x="2312" y="2339"/>
                  </a:lnTo>
                  <a:close/>
                  <a:moveTo>
                    <a:pt x="3495" y="3199"/>
                  </a:moveTo>
                  <a:lnTo>
                    <a:pt x="3710" y="3737"/>
                  </a:lnTo>
                  <a:lnTo>
                    <a:pt x="4248" y="3737"/>
                  </a:lnTo>
                  <a:lnTo>
                    <a:pt x="4086" y="3441"/>
                  </a:lnTo>
                  <a:lnTo>
                    <a:pt x="3925" y="3414"/>
                  </a:lnTo>
                  <a:lnTo>
                    <a:pt x="3495" y="3199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5"/>
            <p:cNvSpPr/>
            <p:nvPr/>
          </p:nvSpPr>
          <p:spPr>
            <a:xfrm>
              <a:off x="5252728" y="2720210"/>
              <a:ext cx="224359" cy="344999"/>
            </a:xfrm>
            <a:custGeom>
              <a:avLst/>
              <a:gdLst/>
              <a:ahLst/>
              <a:cxnLst/>
              <a:rect l="l" t="t" r="r" b="b"/>
              <a:pathLst>
                <a:path w="7770" h="12180" extrusionOk="0">
                  <a:moveTo>
                    <a:pt x="7447" y="1"/>
                  </a:moveTo>
                  <a:lnTo>
                    <a:pt x="7097" y="323"/>
                  </a:lnTo>
                  <a:lnTo>
                    <a:pt x="6667" y="404"/>
                  </a:lnTo>
                  <a:lnTo>
                    <a:pt x="6318" y="512"/>
                  </a:lnTo>
                  <a:lnTo>
                    <a:pt x="6049" y="565"/>
                  </a:lnTo>
                  <a:lnTo>
                    <a:pt x="5619" y="592"/>
                  </a:lnTo>
                  <a:lnTo>
                    <a:pt x="5350" y="727"/>
                  </a:lnTo>
                  <a:lnTo>
                    <a:pt x="4974" y="780"/>
                  </a:lnTo>
                  <a:lnTo>
                    <a:pt x="4275" y="1076"/>
                  </a:lnTo>
                  <a:lnTo>
                    <a:pt x="3441" y="1184"/>
                  </a:lnTo>
                  <a:lnTo>
                    <a:pt x="2715" y="1399"/>
                  </a:lnTo>
                  <a:lnTo>
                    <a:pt x="2312" y="1399"/>
                  </a:lnTo>
                  <a:lnTo>
                    <a:pt x="1963" y="1022"/>
                  </a:lnTo>
                  <a:lnTo>
                    <a:pt x="1774" y="673"/>
                  </a:lnTo>
                  <a:lnTo>
                    <a:pt x="1533" y="485"/>
                  </a:lnTo>
                  <a:lnTo>
                    <a:pt x="1264" y="969"/>
                  </a:lnTo>
                  <a:lnTo>
                    <a:pt x="1102" y="1291"/>
                  </a:lnTo>
                  <a:lnTo>
                    <a:pt x="1398" y="1802"/>
                  </a:lnTo>
                  <a:lnTo>
                    <a:pt x="1721" y="2205"/>
                  </a:lnTo>
                  <a:lnTo>
                    <a:pt x="2016" y="2528"/>
                  </a:lnTo>
                  <a:lnTo>
                    <a:pt x="4597" y="3576"/>
                  </a:lnTo>
                  <a:lnTo>
                    <a:pt x="5269" y="3576"/>
                  </a:lnTo>
                  <a:lnTo>
                    <a:pt x="3119" y="6238"/>
                  </a:lnTo>
                  <a:lnTo>
                    <a:pt x="2070" y="6265"/>
                  </a:lnTo>
                  <a:lnTo>
                    <a:pt x="1398" y="6910"/>
                  </a:lnTo>
                  <a:lnTo>
                    <a:pt x="887" y="6910"/>
                  </a:lnTo>
                  <a:lnTo>
                    <a:pt x="699" y="7206"/>
                  </a:lnTo>
                  <a:lnTo>
                    <a:pt x="0" y="8227"/>
                  </a:lnTo>
                  <a:lnTo>
                    <a:pt x="54" y="11453"/>
                  </a:lnTo>
                  <a:lnTo>
                    <a:pt x="511" y="12179"/>
                  </a:lnTo>
                  <a:lnTo>
                    <a:pt x="699" y="11991"/>
                  </a:lnTo>
                  <a:lnTo>
                    <a:pt x="860" y="11507"/>
                  </a:lnTo>
                  <a:lnTo>
                    <a:pt x="1721" y="10432"/>
                  </a:lnTo>
                  <a:lnTo>
                    <a:pt x="2447" y="9760"/>
                  </a:lnTo>
                  <a:lnTo>
                    <a:pt x="3603" y="8872"/>
                  </a:lnTo>
                  <a:lnTo>
                    <a:pt x="4409" y="8147"/>
                  </a:lnTo>
                  <a:lnTo>
                    <a:pt x="5296" y="6937"/>
                  </a:lnTo>
                  <a:lnTo>
                    <a:pt x="5941" y="5942"/>
                  </a:lnTo>
                  <a:lnTo>
                    <a:pt x="6587" y="4652"/>
                  </a:lnTo>
                  <a:lnTo>
                    <a:pt x="7044" y="3496"/>
                  </a:lnTo>
                  <a:lnTo>
                    <a:pt x="7366" y="2528"/>
                  </a:lnTo>
                  <a:lnTo>
                    <a:pt x="7581" y="1560"/>
                  </a:lnTo>
                  <a:lnTo>
                    <a:pt x="7743" y="1237"/>
                  </a:lnTo>
                  <a:lnTo>
                    <a:pt x="7716" y="753"/>
                  </a:lnTo>
                  <a:lnTo>
                    <a:pt x="7770" y="270"/>
                  </a:lnTo>
                  <a:lnTo>
                    <a:pt x="7743" y="1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5"/>
            <p:cNvSpPr/>
            <p:nvPr/>
          </p:nvSpPr>
          <p:spPr>
            <a:xfrm>
              <a:off x="4659636" y="1779792"/>
              <a:ext cx="111833" cy="44952"/>
            </a:xfrm>
            <a:custGeom>
              <a:avLst/>
              <a:gdLst/>
              <a:ahLst/>
              <a:cxnLst/>
              <a:rect l="l" t="t" r="r" b="b"/>
              <a:pathLst>
                <a:path w="3873" h="1587" extrusionOk="0">
                  <a:moveTo>
                    <a:pt x="1614" y="0"/>
                  </a:moveTo>
                  <a:lnTo>
                    <a:pt x="1345" y="108"/>
                  </a:lnTo>
                  <a:lnTo>
                    <a:pt x="1291" y="81"/>
                  </a:lnTo>
                  <a:lnTo>
                    <a:pt x="1076" y="81"/>
                  </a:lnTo>
                  <a:lnTo>
                    <a:pt x="995" y="215"/>
                  </a:lnTo>
                  <a:lnTo>
                    <a:pt x="834" y="242"/>
                  </a:lnTo>
                  <a:lnTo>
                    <a:pt x="807" y="457"/>
                  </a:lnTo>
                  <a:lnTo>
                    <a:pt x="700" y="484"/>
                  </a:lnTo>
                  <a:lnTo>
                    <a:pt x="700" y="565"/>
                  </a:lnTo>
                  <a:lnTo>
                    <a:pt x="458" y="672"/>
                  </a:lnTo>
                  <a:lnTo>
                    <a:pt x="162" y="672"/>
                  </a:lnTo>
                  <a:lnTo>
                    <a:pt x="81" y="833"/>
                  </a:lnTo>
                  <a:lnTo>
                    <a:pt x="1" y="968"/>
                  </a:lnTo>
                  <a:lnTo>
                    <a:pt x="135" y="1264"/>
                  </a:lnTo>
                  <a:lnTo>
                    <a:pt x="485" y="1452"/>
                  </a:lnTo>
                  <a:lnTo>
                    <a:pt x="753" y="1586"/>
                  </a:lnTo>
                  <a:lnTo>
                    <a:pt x="1318" y="1452"/>
                  </a:lnTo>
                  <a:lnTo>
                    <a:pt x="1372" y="1291"/>
                  </a:lnTo>
                  <a:lnTo>
                    <a:pt x="1641" y="1264"/>
                  </a:lnTo>
                  <a:lnTo>
                    <a:pt x="1963" y="1129"/>
                  </a:lnTo>
                  <a:lnTo>
                    <a:pt x="2044" y="1183"/>
                  </a:lnTo>
                  <a:lnTo>
                    <a:pt x="2340" y="1075"/>
                  </a:lnTo>
                  <a:lnTo>
                    <a:pt x="2501" y="860"/>
                  </a:lnTo>
                  <a:lnTo>
                    <a:pt x="2689" y="807"/>
                  </a:lnTo>
                  <a:lnTo>
                    <a:pt x="3469" y="1075"/>
                  </a:lnTo>
                  <a:lnTo>
                    <a:pt x="3603" y="995"/>
                  </a:lnTo>
                  <a:lnTo>
                    <a:pt x="3684" y="618"/>
                  </a:lnTo>
                  <a:lnTo>
                    <a:pt x="3872" y="430"/>
                  </a:lnTo>
                  <a:lnTo>
                    <a:pt x="3173" y="81"/>
                  </a:lnTo>
                  <a:lnTo>
                    <a:pt x="2689" y="215"/>
                  </a:lnTo>
                  <a:lnTo>
                    <a:pt x="2367" y="135"/>
                  </a:lnTo>
                  <a:lnTo>
                    <a:pt x="1990" y="296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5"/>
            <p:cNvSpPr/>
            <p:nvPr/>
          </p:nvSpPr>
          <p:spPr>
            <a:xfrm>
              <a:off x="4601424" y="1846016"/>
              <a:ext cx="56682" cy="35066"/>
            </a:xfrm>
            <a:custGeom>
              <a:avLst/>
              <a:gdLst/>
              <a:ahLst/>
              <a:cxnLst/>
              <a:rect l="l" t="t" r="r" b="b"/>
              <a:pathLst>
                <a:path w="1963" h="1238" extrusionOk="0">
                  <a:moveTo>
                    <a:pt x="1667" y="1"/>
                  </a:moveTo>
                  <a:lnTo>
                    <a:pt x="1560" y="162"/>
                  </a:lnTo>
                  <a:lnTo>
                    <a:pt x="968" y="189"/>
                  </a:lnTo>
                  <a:lnTo>
                    <a:pt x="619" y="377"/>
                  </a:lnTo>
                  <a:lnTo>
                    <a:pt x="54" y="297"/>
                  </a:lnTo>
                  <a:lnTo>
                    <a:pt x="0" y="727"/>
                  </a:lnTo>
                  <a:lnTo>
                    <a:pt x="216" y="1130"/>
                  </a:lnTo>
                  <a:lnTo>
                    <a:pt x="27" y="1184"/>
                  </a:lnTo>
                  <a:lnTo>
                    <a:pt x="538" y="1211"/>
                  </a:lnTo>
                  <a:lnTo>
                    <a:pt x="646" y="1076"/>
                  </a:lnTo>
                  <a:lnTo>
                    <a:pt x="915" y="1211"/>
                  </a:lnTo>
                  <a:lnTo>
                    <a:pt x="1183" y="1238"/>
                  </a:lnTo>
                  <a:lnTo>
                    <a:pt x="1156" y="969"/>
                  </a:lnTo>
                  <a:lnTo>
                    <a:pt x="1372" y="888"/>
                  </a:lnTo>
                  <a:lnTo>
                    <a:pt x="1452" y="566"/>
                  </a:lnTo>
                  <a:lnTo>
                    <a:pt x="1963" y="324"/>
                  </a:lnTo>
                  <a:lnTo>
                    <a:pt x="1802" y="28"/>
                  </a:lnTo>
                  <a:lnTo>
                    <a:pt x="1667" y="1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5"/>
            <p:cNvSpPr/>
            <p:nvPr/>
          </p:nvSpPr>
          <p:spPr>
            <a:xfrm>
              <a:off x="5090479" y="2085900"/>
              <a:ext cx="130428" cy="124148"/>
            </a:xfrm>
            <a:custGeom>
              <a:avLst/>
              <a:gdLst/>
              <a:ahLst/>
              <a:cxnLst/>
              <a:rect l="l" t="t" r="r" b="b"/>
              <a:pathLst>
                <a:path w="4517" h="4383" extrusionOk="0">
                  <a:moveTo>
                    <a:pt x="4517" y="0"/>
                  </a:moveTo>
                  <a:lnTo>
                    <a:pt x="3710" y="135"/>
                  </a:lnTo>
                  <a:lnTo>
                    <a:pt x="3307" y="135"/>
                  </a:lnTo>
                  <a:lnTo>
                    <a:pt x="2501" y="457"/>
                  </a:lnTo>
                  <a:lnTo>
                    <a:pt x="1909" y="457"/>
                  </a:lnTo>
                  <a:lnTo>
                    <a:pt x="1506" y="296"/>
                  </a:lnTo>
                  <a:lnTo>
                    <a:pt x="699" y="538"/>
                  </a:lnTo>
                  <a:lnTo>
                    <a:pt x="484" y="377"/>
                  </a:lnTo>
                  <a:lnTo>
                    <a:pt x="484" y="888"/>
                  </a:lnTo>
                  <a:lnTo>
                    <a:pt x="323" y="1049"/>
                  </a:lnTo>
                  <a:lnTo>
                    <a:pt x="162" y="1264"/>
                  </a:lnTo>
                  <a:lnTo>
                    <a:pt x="0" y="1613"/>
                  </a:lnTo>
                  <a:lnTo>
                    <a:pt x="162" y="2286"/>
                  </a:lnTo>
                  <a:lnTo>
                    <a:pt x="511" y="2339"/>
                  </a:lnTo>
                  <a:lnTo>
                    <a:pt x="646" y="2689"/>
                  </a:lnTo>
                  <a:lnTo>
                    <a:pt x="296" y="3038"/>
                  </a:lnTo>
                  <a:lnTo>
                    <a:pt x="189" y="3495"/>
                  </a:lnTo>
                  <a:lnTo>
                    <a:pt x="215" y="3872"/>
                  </a:lnTo>
                  <a:lnTo>
                    <a:pt x="162" y="4006"/>
                  </a:lnTo>
                  <a:lnTo>
                    <a:pt x="162" y="4033"/>
                  </a:lnTo>
                  <a:lnTo>
                    <a:pt x="1022" y="4382"/>
                  </a:lnTo>
                  <a:lnTo>
                    <a:pt x="2366" y="3415"/>
                  </a:lnTo>
                  <a:lnTo>
                    <a:pt x="3899" y="2501"/>
                  </a:lnTo>
                  <a:lnTo>
                    <a:pt x="4033" y="1425"/>
                  </a:lnTo>
                  <a:lnTo>
                    <a:pt x="3872" y="780"/>
                  </a:lnTo>
                  <a:lnTo>
                    <a:pt x="4248" y="538"/>
                  </a:lnTo>
                  <a:lnTo>
                    <a:pt x="4517" y="0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5"/>
            <p:cNvSpPr/>
            <p:nvPr/>
          </p:nvSpPr>
          <p:spPr>
            <a:xfrm>
              <a:off x="4628595" y="2433901"/>
              <a:ext cx="231347" cy="402102"/>
            </a:xfrm>
            <a:custGeom>
              <a:avLst/>
              <a:gdLst/>
              <a:ahLst/>
              <a:cxnLst/>
              <a:rect l="l" t="t" r="r" b="b"/>
              <a:pathLst>
                <a:path w="8012" h="14196" extrusionOk="0">
                  <a:moveTo>
                    <a:pt x="1613" y="0"/>
                  </a:moveTo>
                  <a:lnTo>
                    <a:pt x="888" y="484"/>
                  </a:lnTo>
                  <a:lnTo>
                    <a:pt x="1076" y="1855"/>
                  </a:lnTo>
                  <a:lnTo>
                    <a:pt x="1371" y="2097"/>
                  </a:lnTo>
                  <a:lnTo>
                    <a:pt x="1425" y="2393"/>
                  </a:lnTo>
                  <a:lnTo>
                    <a:pt x="1748" y="2662"/>
                  </a:lnTo>
                  <a:lnTo>
                    <a:pt x="1560" y="3065"/>
                  </a:lnTo>
                  <a:lnTo>
                    <a:pt x="1318" y="4866"/>
                  </a:lnTo>
                  <a:lnTo>
                    <a:pt x="1291" y="6022"/>
                  </a:lnTo>
                  <a:lnTo>
                    <a:pt x="323" y="6856"/>
                  </a:lnTo>
                  <a:lnTo>
                    <a:pt x="0" y="8039"/>
                  </a:lnTo>
                  <a:lnTo>
                    <a:pt x="350" y="8361"/>
                  </a:lnTo>
                  <a:lnTo>
                    <a:pt x="350" y="8926"/>
                  </a:lnTo>
                  <a:lnTo>
                    <a:pt x="861" y="8953"/>
                  </a:lnTo>
                  <a:lnTo>
                    <a:pt x="753" y="9356"/>
                  </a:lnTo>
                  <a:lnTo>
                    <a:pt x="1076" y="9947"/>
                  </a:lnTo>
                  <a:lnTo>
                    <a:pt x="1156" y="10539"/>
                  </a:lnTo>
                  <a:lnTo>
                    <a:pt x="1130" y="11130"/>
                  </a:lnTo>
                  <a:lnTo>
                    <a:pt x="1560" y="11937"/>
                  </a:lnTo>
                  <a:lnTo>
                    <a:pt x="1130" y="11937"/>
                  </a:lnTo>
                  <a:lnTo>
                    <a:pt x="914" y="11991"/>
                  </a:lnTo>
                  <a:lnTo>
                    <a:pt x="565" y="11910"/>
                  </a:lnTo>
                  <a:lnTo>
                    <a:pt x="377" y="12313"/>
                  </a:lnTo>
                  <a:lnTo>
                    <a:pt x="861" y="12851"/>
                  </a:lnTo>
                  <a:lnTo>
                    <a:pt x="1210" y="12985"/>
                  </a:lnTo>
                  <a:lnTo>
                    <a:pt x="1291" y="13335"/>
                  </a:lnTo>
                  <a:lnTo>
                    <a:pt x="1560" y="13953"/>
                  </a:lnTo>
                  <a:lnTo>
                    <a:pt x="1452" y="14195"/>
                  </a:lnTo>
                  <a:lnTo>
                    <a:pt x="2097" y="14141"/>
                  </a:lnTo>
                  <a:lnTo>
                    <a:pt x="2232" y="13899"/>
                  </a:lnTo>
                  <a:lnTo>
                    <a:pt x="2366" y="13926"/>
                  </a:lnTo>
                  <a:lnTo>
                    <a:pt x="2554" y="14141"/>
                  </a:lnTo>
                  <a:lnTo>
                    <a:pt x="3522" y="13792"/>
                  </a:lnTo>
                  <a:lnTo>
                    <a:pt x="3872" y="13442"/>
                  </a:lnTo>
                  <a:lnTo>
                    <a:pt x="4275" y="13147"/>
                  </a:lnTo>
                  <a:lnTo>
                    <a:pt x="4194" y="12824"/>
                  </a:lnTo>
                  <a:lnTo>
                    <a:pt x="4409" y="12716"/>
                  </a:lnTo>
                  <a:lnTo>
                    <a:pt x="5162" y="12770"/>
                  </a:lnTo>
                  <a:lnTo>
                    <a:pt x="5888" y="12367"/>
                  </a:lnTo>
                  <a:lnTo>
                    <a:pt x="6453" y="11399"/>
                  </a:lnTo>
                  <a:lnTo>
                    <a:pt x="6829" y="11050"/>
                  </a:lnTo>
                  <a:lnTo>
                    <a:pt x="7340" y="10888"/>
                  </a:lnTo>
                  <a:lnTo>
                    <a:pt x="7340" y="10700"/>
                  </a:lnTo>
                  <a:lnTo>
                    <a:pt x="7044" y="10431"/>
                  </a:lnTo>
                  <a:lnTo>
                    <a:pt x="7017" y="9894"/>
                  </a:lnTo>
                  <a:lnTo>
                    <a:pt x="6829" y="9571"/>
                  </a:lnTo>
                  <a:lnTo>
                    <a:pt x="6560" y="9598"/>
                  </a:lnTo>
                  <a:lnTo>
                    <a:pt x="6668" y="9275"/>
                  </a:lnTo>
                  <a:lnTo>
                    <a:pt x="6829" y="8926"/>
                  </a:lnTo>
                  <a:lnTo>
                    <a:pt x="6748" y="8549"/>
                  </a:lnTo>
                  <a:lnTo>
                    <a:pt x="6990" y="8281"/>
                  </a:lnTo>
                  <a:lnTo>
                    <a:pt x="6829" y="8066"/>
                  </a:lnTo>
                  <a:lnTo>
                    <a:pt x="7017" y="7501"/>
                  </a:lnTo>
                  <a:lnTo>
                    <a:pt x="7367" y="6856"/>
                  </a:lnTo>
                  <a:lnTo>
                    <a:pt x="8012" y="6910"/>
                  </a:lnTo>
                  <a:lnTo>
                    <a:pt x="7877" y="3415"/>
                  </a:lnTo>
                  <a:lnTo>
                    <a:pt x="4732" y="1694"/>
                  </a:lnTo>
                  <a:lnTo>
                    <a:pt x="1613" y="0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5"/>
            <p:cNvSpPr/>
            <p:nvPr/>
          </p:nvSpPr>
          <p:spPr>
            <a:xfrm>
              <a:off x="5411079" y="1948071"/>
              <a:ext cx="321408" cy="186577"/>
            </a:xfrm>
            <a:custGeom>
              <a:avLst/>
              <a:gdLst/>
              <a:ahLst/>
              <a:cxnLst/>
              <a:rect l="l" t="t" r="r" b="b"/>
              <a:pathLst>
                <a:path w="11131" h="6587" extrusionOk="0">
                  <a:moveTo>
                    <a:pt x="4167" y="0"/>
                  </a:moveTo>
                  <a:lnTo>
                    <a:pt x="3710" y="484"/>
                  </a:lnTo>
                  <a:lnTo>
                    <a:pt x="3173" y="807"/>
                  </a:lnTo>
                  <a:lnTo>
                    <a:pt x="3388" y="1264"/>
                  </a:lnTo>
                  <a:lnTo>
                    <a:pt x="2608" y="1264"/>
                  </a:lnTo>
                  <a:lnTo>
                    <a:pt x="2259" y="1318"/>
                  </a:lnTo>
                  <a:lnTo>
                    <a:pt x="1560" y="619"/>
                  </a:lnTo>
                  <a:lnTo>
                    <a:pt x="1022" y="377"/>
                  </a:lnTo>
                  <a:lnTo>
                    <a:pt x="242" y="565"/>
                  </a:lnTo>
                  <a:lnTo>
                    <a:pt x="0" y="861"/>
                  </a:lnTo>
                  <a:lnTo>
                    <a:pt x="377" y="1398"/>
                  </a:lnTo>
                  <a:lnTo>
                    <a:pt x="269" y="753"/>
                  </a:lnTo>
                  <a:lnTo>
                    <a:pt x="807" y="565"/>
                  </a:lnTo>
                  <a:lnTo>
                    <a:pt x="1130" y="1049"/>
                  </a:lnTo>
                  <a:lnTo>
                    <a:pt x="1775" y="1587"/>
                  </a:lnTo>
                  <a:lnTo>
                    <a:pt x="1210" y="1855"/>
                  </a:lnTo>
                  <a:lnTo>
                    <a:pt x="484" y="1640"/>
                  </a:lnTo>
                  <a:lnTo>
                    <a:pt x="484" y="2393"/>
                  </a:lnTo>
                  <a:lnTo>
                    <a:pt x="995" y="2447"/>
                  </a:lnTo>
                  <a:lnTo>
                    <a:pt x="915" y="3038"/>
                  </a:lnTo>
                  <a:lnTo>
                    <a:pt x="1560" y="3361"/>
                  </a:lnTo>
                  <a:lnTo>
                    <a:pt x="1667" y="4275"/>
                  </a:lnTo>
                  <a:lnTo>
                    <a:pt x="1882" y="4893"/>
                  </a:lnTo>
                  <a:lnTo>
                    <a:pt x="2528" y="4732"/>
                  </a:lnTo>
                  <a:lnTo>
                    <a:pt x="2931" y="4221"/>
                  </a:lnTo>
                  <a:lnTo>
                    <a:pt x="3415" y="4248"/>
                  </a:lnTo>
                  <a:lnTo>
                    <a:pt x="3710" y="4087"/>
                  </a:lnTo>
                  <a:lnTo>
                    <a:pt x="4248" y="4141"/>
                  </a:lnTo>
                  <a:lnTo>
                    <a:pt x="5162" y="4624"/>
                  </a:lnTo>
                  <a:lnTo>
                    <a:pt x="5754" y="4705"/>
                  </a:lnTo>
                  <a:lnTo>
                    <a:pt x="6775" y="5512"/>
                  </a:lnTo>
                  <a:lnTo>
                    <a:pt x="7313" y="5539"/>
                  </a:lnTo>
                  <a:lnTo>
                    <a:pt x="7555" y="6264"/>
                  </a:lnTo>
                  <a:lnTo>
                    <a:pt x="8388" y="6587"/>
                  </a:lnTo>
                  <a:lnTo>
                    <a:pt x="8899" y="6479"/>
                  </a:lnTo>
                  <a:lnTo>
                    <a:pt x="8980" y="6103"/>
                  </a:lnTo>
                  <a:lnTo>
                    <a:pt x="9517" y="5942"/>
                  </a:lnTo>
                  <a:lnTo>
                    <a:pt x="9894" y="5673"/>
                  </a:lnTo>
                  <a:lnTo>
                    <a:pt x="9840" y="4974"/>
                  </a:lnTo>
                  <a:lnTo>
                    <a:pt x="10431" y="4786"/>
                  </a:lnTo>
                  <a:lnTo>
                    <a:pt x="10458" y="4463"/>
                  </a:lnTo>
                  <a:lnTo>
                    <a:pt x="10888" y="4705"/>
                  </a:lnTo>
                  <a:lnTo>
                    <a:pt x="11130" y="4732"/>
                  </a:lnTo>
                  <a:lnTo>
                    <a:pt x="11130" y="4732"/>
                  </a:lnTo>
                  <a:lnTo>
                    <a:pt x="10996" y="4221"/>
                  </a:lnTo>
                  <a:lnTo>
                    <a:pt x="9948" y="3818"/>
                  </a:lnTo>
                  <a:lnTo>
                    <a:pt x="9060" y="3388"/>
                  </a:lnTo>
                  <a:lnTo>
                    <a:pt x="8469" y="2985"/>
                  </a:lnTo>
                  <a:lnTo>
                    <a:pt x="7501" y="2393"/>
                  </a:lnTo>
                  <a:lnTo>
                    <a:pt x="6910" y="1479"/>
                  </a:lnTo>
                  <a:lnTo>
                    <a:pt x="6614" y="1291"/>
                  </a:lnTo>
                  <a:lnTo>
                    <a:pt x="5834" y="1345"/>
                  </a:lnTo>
                  <a:lnTo>
                    <a:pt x="5512" y="1183"/>
                  </a:lnTo>
                  <a:lnTo>
                    <a:pt x="5243" y="457"/>
                  </a:lnTo>
                  <a:lnTo>
                    <a:pt x="4167" y="0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5"/>
            <p:cNvSpPr/>
            <p:nvPr/>
          </p:nvSpPr>
          <p:spPr>
            <a:xfrm>
              <a:off x="4865370" y="1963310"/>
              <a:ext cx="407571" cy="158393"/>
            </a:xfrm>
            <a:custGeom>
              <a:avLst/>
              <a:gdLst/>
              <a:ahLst/>
              <a:cxnLst/>
              <a:rect l="l" t="t" r="r" b="b"/>
              <a:pathLst>
                <a:path w="14115" h="5592" extrusionOk="0">
                  <a:moveTo>
                    <a:pt x="699" y="0"/>
                  </a:moveTo>
                  <a:lnTo>
                    <a:pt x="0" y="269"/>
                  </a:lnTo>
                  <a:lnTo>
                    <a:pt x="376" y="484"/>
                  </a:lnTo>
                  <a:lnTo>
                    <a:pt x="188" y="1049"/>
                  </a:lnTo>
                  <a:lnTo>
                    <a:pt x="54" y="1156"/>
                  </a:lnTo>
                  <a:lnTo>
                    <a:pt x="54" y="1344"/>
                  </a:lnTo>
                  <a:lnTo>
                    <a:pt x="349" y="1748"/>
                  </a:lnTo>
                  <a:lnTo>
                    <a:pt x="887" y="1291"/>
                  </a:lnTo>
                  <a:lnTo>
                    <a:pt x="1156" y="995"/>
                  </a:lnTo>
                  <a:lnTo>
                    <a:pt x="1989" y="968"/>
                  </a:lnTo>
                  <a:lnTo>
                    <a:pt x="2124" y="726"/>
                  </a:lnTo>
                  <a:lnTo>
                    <a:pt x="1425" y="457"/>
                  </a:lnTo>
                  <a:lnTo>
                    <a:pt x="1317" y="108"/>
                  </a:lnTo>
                  <a:lnTo>
                    <a:pt x="699" y="0"/>
                  </a:lnTo>
                  <a:close/>
                  <a:moveTo>
                    <a:pt x="6452" y="81"/>
                  </a:moveTo>
                  <a:lnTo>
                    <a:pt x="5269" y="108"/>
                  </a:lnTo>
                  <a:lnTo>
                    <a:pt x="4463" y="350"/>
                  </a:lnTo>
                  <a:lnTo>
                    <a:pt x="3683" y="941"/>
                  </a:lnTo>
                  <a:lnTo>
                    <a:pt x="2285" y="807"/>
                  </a:lnTo>
                  <a:lnTo>
                    <a:pt x="2070" y="1452"/>
                  </a:lnTo>
                  <a:lnTo>
                    <a:pt x="968" y="1532"/>
                  </a:lnTo>
                  <a:lnTo>
                    <a:pt x="269" y="2339"/>
                  </a:lnTo>
                  <a:lnTo>
                    <a:pt x="753" y="2796"/>
                  </a:lnTo>
                  <a:lnTo>
                    <a:pt x="484" y="3468"/>
                  </a:lnTo>
                  <a:lnTo>
                    <a:pt x="1075" y="3979"/>
                  </a:lnTo>
                  <a:lnTo>
                    <a:pt x="1586" y="4839"/>
                  </a:lnTo>
                  <a:lnTo>
                    <a:pt x="2366" y="4812"/>
                  </a:lnTo>
                  <a:lnTo>
                    <a:pt x="3145" y="5296"/>
                  </a:lnTo>
                  <a:lnTo>
                    <a:pt x="3656" y="5162"/>
                  </a:lnTo>
                  <a:lnTo>
                    <a:pt x="3791" y="4812"/>
                  </a:lnTo>
                  <a:lnTo>
                    <a:pt x="4597" y="4839"/>
                  </a:lnTo>
                  <a:lnTo>
                    <a:pt x="5242" y="5323"/>
                  </a:lnTo>
                  <a:lnTo>
                    <a:pt x="6318" y="5242"/>
                  </a:lnTo>
                  <a:lnTo>
                    <a:pt x="6775" y="4705"/>
                  </a:lnTo>
                  <a:lnTo>
                    <a:pt x="7420" y="4920"/>
                  </a:lnTo>
                  <a:lnTo>
                    <a:pt x="7850" y="4839"/>
                  </a:lnTo>
                  <a:lnTo>
                    <a:pt x="7635" y="5162"/>
                  </a:lnTo>
                  <a:lnTo>
                    <a:pt x="7958" y="5592"/>
                  </a:lnTo>
                  <a:lnTo>
                    <a:pt x="8119" y="5377"/>
                  </a:lnTo>
                  <a:lnTo>
                    <a:pt x="8280" y="5216"/>
                  </a:lnTo>
                  <a:lnTo>
                    <a:pt x="8280" y="4705"/>
                  </a:lnTo>
                  <a:lnTo>
                    <a:pt x="8495" y="4866"/>
                  </a:lnTo>
                  <a:lnTo>
                    <a:pt x="9302" y="4624"/>
                  </a:lnTo>
                  <a:lnTo>
                    <a:pt x="9705" y="4785"/>
                  </a:lnTo>
                  <a:lnTo>
                    <a:pt x="10297" y="4785"/>
                  </a:lnTo>
                  <a:lnTo>
                    <a:pt x="11103" y="4463"/>
                  </a:lnTo>
                  <a:lnTo>
                    <a:pt x="11506" y="4463"/>
                  </a:lnTo>
                  <a:lnTo>
                    <a:pt x="12313" y="4328"/>
                  </a:lnTo>
                  <a:lnTo>
                    <a:pt x="12609" y="4194"/>
                  </a:lnTo>
                  <a:lnTo>
                    <a:pt x="13496" y="4328"/>
                  </a:lnTo>
                  <a:lnTo>
                    <a:pt x="13791" y="4517"/>
                  </a:lnTo>
                  <a:lnTo>
                    <a:pt x="14114" y="4382"/>
                  </a:lnTo>
                  <a:lnTo>
                    <a:pt x="13576" y="3683"/>
                  </a:lnTo>
                  <a:lnTo>
                    <a:pt x="13684" y="3414"/>
                  </a:lnTo>
                  <a:lnTo>
                    <a:pt x="13281" y="2366"/>
                  </a:lnTo>
                  <a:lnTo>
                    <a:pt x="13711" y="2151"/>
                  </a:lnTo>
                  <a:lnTo>
                    <a:pt x="13388" y="1882"/>
                  </a:lnTo>
                  <a:lnTo>
                    <a:pt x="12797" y="1667"/>
                  </a:lnTo>
                  <a:lnTo>
                    <a:pt x="12797" y="1237"/>
                  </a:lnTo>
                  <a:lnTo>
                    <a:pt x="12635" y="941"/>
                  </a:lnTo>
                  <a:lnTo>
                    <a:pt x="11856" y="484"/>
                  </a:lnTo>
                  <a:lnTo>
                    <a:pt x="11103" y="511"/>
                  </a:lnTo>
                  <a:lnTo>
                    <a:pt x="10323" y="995"/>
                  </a:lnTo>
                  <a:lnTo>
                    <a:pt x="9705" y="914"/>
                  </a:lnTo>
                  <a:lnTo>
                    <a:pt x="8899" y="1049"/>
                  </a:lnTo>
                  <a:lnTo>
                    <a:pt x="7796" y="699"/>
                  </a:lnTo>
                  <a:lnTo>
                    <a:pt x="6452" y="81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5"/>
            <p:cNvSpPr/>
            <p:nvPr/>
          </p:nvSpPr>
          <p:spPr>
            <a:xfrm>
              <a:off x="6981474" y="2385919"/>
              <a:ext cx="32629" cy="83785"/>
            </a:xfrm>
            <a:custGeom>
              <a:avLst/>
              <a:gdLst/>
              <a:ahLst/>
              <a:cxnLst/>
              <a:rect l="l" t="t" r="r" b="b"/>
              <a:pathLst>
                <a:path w="1130" h="2958" extrusionOk="0">
                  <a:moveTo>
                    <a:pt x="727" y="1"/>
                  </a:moveTo>
                  <a:lnTo>
                    <a:pt x="270" y="673"/>
                  </a:lnTo>
                  <a:lnTo>
                    <a:pt x="1" y="1560"/>
                  </a:lnTo>
                  <a:lnTo>
                    <a:pt x="189" y="2205"/>
                  </a:lnTo>
                  <a:lnTo>
                    <a:pt x="754" y="2958"/>
                  </a:lnTo>
                  <a:lnTo>
                    <a:pt x="969" y="2259"/>
                  </a:lnTo>
                  <a:lnTo>
                    <a:pt x="1103" y="807"/>
                  </a:lnTo>
                  <a:lnTo>
                    <a:pt x="1130" y="270"/>
                  </a:lnTo>
                  <a:lnTo>
                    <a:pt x="727" y="1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5"/>
            <p:cNvSpPr/>
            <p:nvPr/>
          </p:nvSpPr>
          <p:spPr>
            <a:xfrm>
              <a:off x="2670061" y="2716415"/>
              <a:ext cx="304314" cy="287867"/>
            </a:xfrm>
            <a:custGeom>
              <a:avLst/>
              <a:gdLst/>
              <a:ahLst/>
              <a:cxnLst/>
              <a:rect l="l" t="t" r="r" b="b"/>
              <a:pathLst>
                <a:path w="10539" h="10163" extrusionOk="0">
                  <a:moveTo>
                    <a:pt x="2769" y="0"/>
                  </a:moveTo>
                  <a:lnTo>
                    <a:pt x="2473" y="296"/>
                  </a:lnTo>
                  <a:lnTo>
                    <a:pt x="2554" y="726"/>
                  </a:lnTo>
                  <a:lnTo>
                    <a:pt x="1559" y="1076"/>
                  </a:lnTo>
                  <a:lnTo>
                    <a:pt x="1559" y="1748"/>
                  </a:lnTo>
                  <a:lnTo>
                    <a:pt x="1801" y="2070"/>
                  </a:lnTo>
                  <a:lnTo>
                    <a:pt x="1586" y="2689"/>
                  </a:lnTo>
                  <a:lnTo>
                    <a:pt x="1237" y="2742"/>
                  </a:lnTo>
                  <a:lnTo>
                    <a:pt x="995" y="2043"/>
                  </a:lnTo>
                  <a:lnTo>
                    <a:pt x="1344" y="1533"/>
                  </a:lnTo>
                  <a:lnTo>
                    <a:pt x="1398" y="1076"/>
                  </a:lnTo>
                  <a:lnTo>
                    <a:pt x="1156" y="699"/>
                  </a:lnTo>
                  <a:lnTo>
                    <a:pt x="1640" y="565"/>
                  </a:lnTo>
                  <a:lnTo>
                    <a:pt x="1667" y="350"/>
                  </a:lnTo>
                  <a:lnTo>
                    <a:pt x="1129" y="511"/>
                  </a:lnTo>
                  <a:lnTo>
                    <a:pt x="941" y="941"/>
                  </a:lnTo>
                  <a:lnTo>
                    <a:pt x="618" y="1210"/>
                  </a:lnTo>
                  <a:lnTo>
                    <a:pt x="376" y="1533"/>
                  </a:lnTo>
                  <a:lnTo>
                    <a:pt x="215" y="2151"/>
                  </a:lnTo>
                  <a:lnTo>
                    <a:pt x="0" y="2689"/>
                  </a:lnTo>
                  <a:lnTo>
                    <a:pt x="403" y="2742"/>
                  </a:lnTo>
                  <a:lnTo>
                    <a:pt x="457" y="3173"/>
                  </a:lnTo>
                  <a:lnTo>
                    <a:pt x="645" y="3361"/>
                  </a:lnTo>
                  <a:lnTo>
                    <a:pt x="672" y="3710"/>
                  </a:lnTo>
                  <a:lnTo>
                    <a:pt x="592" y="4033"/>
                  </a:lnTo>
                  <a:lnTo>
                    <a:pt x="592" y="4221"/>
                  </a:lnTo>
                  <a:lnTo>
                    <a:pt x="780" y="4302"/>
                  </a:lnTo>
                  <a:lnTo>
                    <a:pt x="968" y="4597"/>
                  </a:lnTo>
                  <a:lnTo>
                    <a:pt x="1963" y="4517"/>
                  </a:lnTo>
                  <a:lnTo>
                    <a:pt x="2420" y="4624"/>
                  </a:lnTo>
                  <a:lnTo>
                    <a:pt x="2930" y="5404"/>
                  </a:lnTo>
                  <a:lnTo>
                    <a:pt x="3253" y="5323"/>
                  </a:lnTo>
                  <a:lnTo>
                    <a:pt x="3818" y="5350"/>
                  </a:lnTo>
                  <a:lnTo>
                    <a:pt x="4275" y="5243"/>
                  </a:lnTo>
                  <a:lnTo>
                    <a:pt x="4570" y="5404"/>
                  </a:lnTo>
                  <a:lnTo>
                    <a:pt x="4382" y="5861"/>
                  </a:lnTo>
                  <a:lnTo>
                    <a:pt x="4194" y="6210"/>
                  </a:lnTo>
                  <a:lnTo>
                    <a:pt x="4113" y="6829"/>
                  </a:lnTo>
                  <a:lnTo>
                    <a:pt x="4275" y="7393"/>
                  </a:lnTo>
                  <a:lnTo>
                    <a:pt x="4463" y="7662"/>
                  </a:lnTo>
                  <a:lnTo>
                    <a:pt x="4490" y="7877"/>
                  </a:lnTo>
                  <a:lnTo>
                    <a:pt x="4086" y="8307"/>
                  </a:lnTo>
                  <a:lnTo>
                    <a:pt x="4382" y="8522"/>
                  </a:lnTo>
                  <a:lnTo>
                    <a:pt x="4597" y="8818"/>
                  </a:lnTo>
                  <a:lnTo>
                    <a:pt x="4812" y="9705"/>
                  </a:lnTo>
                  <a:lnTo>
                    <a:pt x="5242" y="10162"/>
                  </a:lnTo>
                  <a:lnTo>
                    <a:pt x="5861" y="10109"/>
                  </a:lnTo>
                  <a:lnTo>
                    <a:pt x="5995" y="9840"/>
                  </a:lnTo>
                  <a:lnTo>
                    <a:pt x="6587" y="9652"/>
                  </a:lnTo>
                  <a:lnTo>
                    <a:pt x="6909" y="9490"/>
                  </a:lnTo>
                  <a:lnTo>
                    <a:pt x="7017" y="9114"/>
                  </a:lnTo>
                  <a:lnTo>
                    <a:pt x="7554" y="8872"/>
                  </a:lnTo>
                  <a:lnTo>
                    <a:pt x="7528" y="8684"/>
                  </a:lnTo>
                  <a:lnTo>
                    <a:pt x="6882" y="8603"/>
                  </a:lnTo>
                  <a:lnTo>
                    <a:pt x="6775" y="8065"/>
                  </a:lnTo>
                  <a:lnTo>
                    <a:pt x="6829" y="7447"/>
                  </a:lnTo>
                  <a:lnTo>
                    <a:pt x="6479" y="7232"/>
                  </a:lnTo>
                  <a:lnTo>
                    <a:pt x="6614" y="7151"/>
                  </a:lnTo>
                  <a:lnTo>
                    <a:pt x="7205" y="7259"/>
                  </a:lnTo>
                  <a:lnTo>
                    <a:pt x="7823" y="7474"/>
                  </a:lnTo>
                  <a:lnTo>
                    <a:pt x="8038" y="7259"/>
                  </a:lnTo>
                  <a:lnTo>
                    <a:pt x="8630" y="7098"/>
                  </a:lnTo>
                  <a:lnTo>
                    <a:pt x="9517" y="6775"/>
                  </a:lnTo>
                  <a:lnTo>
                    <a:pt x="9813" y="6452"/>
                  </a:lnTo>
                  <a:lnTo>
                    <a:pt x="9705" y="6210"/>
                  </a:lnTo>
                  <a:lnTo>
                    <a:pt x="9194" y="5511"/>
                  </a:lnTo>
                  <a:lnTo>
                    <a:pt x="9409" y="5296"/>
                  </a:lnTo>
                  <a:lnTo>
                    <a:pt x="9383" y="4866"/>
                  </a:lnTo>
                  <a:lnTo>
                    <a:pt x="9893" y="4732"/>
                  </a:lnTo>
                  <a:lnTo>
                    <a:pt x="10108" y="4571"/>
                  </a:lnTo>
                  <a:lnTo>
                    <a:pt x="9840" y="4221"/>
                  </a:lnTo>
                  <a:lnTo>
                    <a:pt x="9920" y="3898"/>
                  </a:lnTo>
                  <a:lnTo>
                    <a:pt x="10539" y="3388"/>
                  </a:lnTo>
                  <a:lnTo>
                    <a:pt x="10243" y="3199"/>
                  </a:lnTo>
                  <a:lnTo>
                    <a:pt x="9840" y="3199"/>
                  </a:lnTo>
                  <a:lnTo>
                    <a:pt x="9732" y="2474"/>
                  </a:lnTo>
                  <a:lnTo>
                    <a:pt x="9194" y="2043"/>
                  </a:lnTo>
                  <a:lnTo>
                    <a:pt x="8576" y="1990"/>
                  </a:lnTo>
                  <a:lnTo>
                    <a:pt x="8307" y="1560"/>
                  </a:lnTo>
                  <a:lnTo>
                    <a:pt x="8979" y="1318"/>
                  </a:lnTo>
                  <a:lnTo>
                    <a:pt x="8038" y="1318"/>
                  </a:lnTo>
                  <a:lnTo>
                    <a:pt x="7071" y="1371"/>
                  </a:lnTo>
                  <a:lnTo>
                    <a:pt x="7071" y="1613"/>
                  </a:lnTo>
                  <a:lnTo>
                    <a:pt x="6587" y="1855"/>
                  </a:lnTo>
                  <a:lnTo>
                    <a:pt x="5995" y="1748"/>
                  </a:lnTo>
                  <a:lnTo>
                    <a:pt x="5592" y="1371"/>
                  </a:lnTo>
                  <a:lnTo>
                    <a:pt x="4732" y="1452"/>
                  </a:lnTo>
                  <a:lnTo>
                    <a:pt x="4060" y="1452"/>
                  </a:lnTo>
                  <a:lnTo>
                    <a:pt x="4033" y="1156"/>
                  </a:lnTo>
                  <a:lnTo>
                    <a:pt x="3549" y="646"/>
                  </a:lnTo>
                  <a:lnTo>
                    <a:pt x="2984" y="619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5"/>
            <p:cNvSpPr/>
            <p:nvPr/>
          </p:nvSpPr>
          <p:spPr>
            <a:xfrm>
              <a:off x="5081153" y="2203931"/>
              <a:ext cx="12445" cy="29713"/>
            </a:xfrm>
            <a:custGeom>
              <a:avLst/>
              <a:gdLst/>
              <a:ahLst/>
              <a:cxnLst/>
              <a:rect l="l" t="t" r="r" b="b"/>
              <a:pathLst>
                <a:path w="431" h="1049" extrusionOk="0">
                  <a:moveTo>
                    <a:pt x="81" y="0"/>
                  </a:moveTo>
                  <a:lnTo>
                    <a:pt x="1" y="592"/>
                  </a:lnTo>
                  <a:lnTo>
                    <a:pt x="216" y="699"/>
                  </a:lnTo>
                  <a:lnTo>
                    <a:pt x="28" y="834"/>
                  </a:lnTo>
                  <a:lnTo>
                    <a:pt x="1" y="1049"/>
                  </a:lnTo>
                  <a:lnTo>
                    <a:pt x="350" y="914"/>
                  </a:lnTo>
                  <a:lnTo>
                    <a:pt x="431" y="699"/>
                  </a:lnTo>
                  <a:lnTo>
                    <a:pt x="377" y="135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5"/>
            <p:cNvSpPr/>
            <p:nvPr/>
          </p:nvSpPr>
          <p:spPr>
            <a:xfrm>
              <a:off x="4814896" y="3229664"/>
              <a:ext cx="265506" cy="245974"/>
            </a:xfrm>
            <a:custGeom>
              <a:avLst/>
              <a:gdLst/>
              <a:ahLst/>
              <a:cxnLst/>
              <a:rect l="l" t="t" r="r" b="b"/>
              <a:pathLst>
                <a:path w="9195" h="8684" extrusionOk="0">
                  <a:moveTo>
                    <a:pt x="6775" y="0"/>
                  </a:moveTo>
                  <a:lnTo>
                    <a:pt x="5727" y="188"/>
                  </a:lnTo>
                  <a:lnTo>
                    <a:pt x="5512" y="269"/>
                  </a:lnTo>
                  <a:lnTo>
                    <a:pt x="5270" y="833"/>
                  </a:lnTo>
                  <a:lnTo>
                    <a:pt x="5458" y="1237"/>
                  </a:lnTo>
                  <a:lnTo>
                    <a:pt x="5270" y="2285"/>
                  </a:lnTo>
                  <a:lnTo>
                    <a:pt x="5162" y="3199"/>
                  </a:lnTo>
                  <a:lnTo>
                    <a:pt x="5350" y="3334"/>
                  </a:lnTo>
                  <a:lnTo>
                    <a:pt x="5888" y="3683"/>
                  </a:lnTo>
                  <a:lnTo>
                    <a:pt x="6130" y="3522"/>
                  </a:lnTo>
                  <a:lnTo>
                    <a:pt x="6157" y="4490"/>
                  </a:lnTo>
                  <a:lnTo>
                    <a:pt x="5566" y="4490"/>
                  </a:lnTo>
                  <a:lnTo>
                    <a:pt x="5243" y="3979"/>
                  </a:lnTo>
                  <a:lnTo>
                    <a:pt x="4974" y="3602"/>
                  </a:lnTo>
                  <a:lnTo>
                    <a:pt x="4383" y="3495"/>
                  </a:lnTo>
                  <a:lnTo>
                    <a:pt x="4221" y="3011"/>
                  </a:lnTo>
                  <a:lnTo>
                    <a:pt x="3737" y="3307"/>
                  </a:lnTo>
                  <a:lnTo>
                    <a:pt x="3119" y="3172"/>
                  </a:lnTo>
                  <a:lnTo>
                    <a:pt x="2850" y="2769"/>
                  </a:lnTo>
                  <a:lnTo>
                    <a:pt x="2366" y="2688"/>
                  </a:lnTo>
                  <a:lnTo>
                    <a:pt x="2017" y="2715"/>
                  </a:lnTo>
                  <a:lnTo>
                    <a:pt x="1963" y="2420"/>
                  </a:lnTo>
                  <a:lnTo>
                    <a:pt x="1721" y="2420"/>
                  </a:lnTo>
                  <a:lnTo>
                    <a:pt x="1775" y="2688"/>
                  </a:lnTo>
                  <a:lnTo>
                    <a:pt x="1667" y="3145"/>
                  </a:lnTo>
                  <a:lnTo>
                    <a:pt x="1802" y="3549"/>
                  </a:lnTo>
                  <a:lnTo>
                    <a:pt x="1667" y="3871"/>
                  </a:lnTo>
                  <a:lnTo>
                    <a:pt x="1748" y="4167"/>
                  </a:lnTo>
                  <a:lnTo>
                    <a:pt x="108" y="4167"/>
                  </a:lnTo>
                  <a:lnTo>
                    <a:pt x="1" y="6990"/>
                  </a:lnTo>
                  <a:lnTo>
                    <a:pt x="511" y="7743"/>
                  </a:lnTo>
                  <a:lnTo>
                    <a:pt x="995" y="8253"/>
                  </a:lnTo>
                  <a:lnTo>
                    <a:pt x="1640" y="8092"/>
                  </a:lnTo>
                  <a:lnTo>
                    <a:pt x="2151" y="8119"/>
                  </a:lnTo>
                  <a:lnTo>
                    <a:pt x="2447" y="8334"/>
                  </a:lnTo>
                  <a:lnTo>
                    <a:pt x="2447" y="8415"/>
                  </a:lnTo>
                  <a:lnTo>
                    <a:pt x="2581" y="8468"/>
                  </a:lnTo>
                  <a:lnTo>
                    <a:pt x="3442" y="8549"/>
                  </a:lnTo>
                  <a:lnTo>
                    <a:pt x="3684" y="8684"/>
                  </a:lnTo>
                  <a:lnTo>
                    <a:pt x="3952" y="8657"/>
                  </a:lnTo>
                  <a:lnTo>
                    <a:pt x="4383" y="8065"/>
                  </a:lnTo>
                  <a:lnTo>
                    <a:pt x="5109" y="7339"/>
                  </a:lnTo>
                  <a:lnTo>
                    <a:pt x="5404" y="7259"/>
                  </a:lnTo>
                  <a:lnTo>
                    <a:pt x="5485" y="6963"/>
                  </a:lnTo>
                  <a:lnTo>
                    <a:pt x="5942" y="6613"/>
                  </a:lnTo>
                  <a:lnTo>
                    <a:pt x="6533" y="6506"/>
                  </a:lnTo>
                  <a:lnTo>
                    <a:pt x="6480" y="5834"/>
                  </a:lnTo>
                  <a:lnTo>
                    <a:pt x="8872" y="5108"/>
                  </a:lnTo>
                  <a:lnTo>
                    <a:pt x="8469" y="4893"/>
                  </a:lnTo>
                  <a:lnTo>
                    <a:pt x="8711" y="4086"/>
                  </a:lnTo>
                  <a:lnTo>
                    <a:pt x="8980" y="3764"/>
                  </a:lnTo>
                  <a:lnTo>
                    <a:pt x="8872" y="3011"/>
                  </a:lnTo>
                  <a:lnTo>
                    <a:pt x="9034" y="2312"/>
                  </a:lnTo>
                  <a:lnTo>
                    <a:pt x="9195" y="2043"/>
                  </a:lnTo>
                  <a:lnTo>
                    <a:pt x="8980" y="1317"/>
                  </a:lnTo>
                  <a:lnTo>
                    <a:pt x="8630" y="887"/>
                  </a:lnTo>
                  <a:lnTo>
                    <a:pt x="8200" y="618"/>
                  </a:lnTo>
                  <a:lnTo>
                    <a:pt x="7716" y="484"/>
                  </a:lnTo>
                  <a:lnTo>
                    <a:pt x="7394" y="323"/>
                  </a:lnTo>
                  <a:lnTo>
                    <a:pt x="7071" y="134"/>
                  </a:lnTo>
                  <a:lnTo>
                    <a:pt x="6775" y="0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5"/>
            <p:cNvSpPr/>
            <p:nvPr/>
          </p:nvSpPr>
          <p:spPr>
            <a:xfrm>
              <a:off x="4889423" y="3413918"/>
              <a:ext cx="170796" cy="169865"/>
            </a:xfrm>
            <a:custGeom>
              <a:avLst/>
              <a:gdLst/>
              <a:ahLst/>
              <a:cxnLst/>
              <a:rect l="l" t="t" r="r" b="b"/>
              <a:pathLst>
                <a:path w="5915" h="5997" extrusionOk="0">
                  <a:moveTo>
                    <a:pt x="3952" y="1"/>
                  </a:moveTo>
                  <a:lnTo>
                    <a:pt x="3361" y="108"/>
                  </a:lnTo>
                  <a:lnTo>
                    <a:pt x="2904" y="458"/>
                  </a:lnTo>
                  <a:lnTo>
                    <a:pt x="2823" y="754"/>
                  </a:lnTo>
                  <a:lnTo>
                    <a:pt x="2528" y="834"/>
                  </a:lnTo>
                  <a:lnTo>
                    <a:pt x="1802" y="1560"/>
                  </a:lnTo>
                  <a:lnTo>
                    <a:pt x="1371" y="2152"/>
                  </a:lnTo>
                  <a:lnTo>
                    <a:pt x="1103" y="2179"/>
                  </a:lnTo>
                  <a:lnTo>
                    <a:pt x="861" y="2044"/>
                  </a:lnTo>
                  <a:lnTo>
                    <a:pt x="0" y="1963"/>
                  </a:lnTo>
                  <a:lnTo>
                    <a:pt x="269" y="2662"/>
                  </a:lnTo>
                  <a:lnTo>
                    <a:pt x="431" y="2824"/>
                  </a:lnTo>
                  <a:lnTo>
                    <a:pt x="619" y="3361"/>
                  </a:lnTo>
                  <a:lnTo>
                    <a:pt x="1479" y="4329"/>
                  </a:lnTo>
                  <a:lnTo>
                    <a:pt x="1802" y="4410"/>
                  </a:lnTo>
                  <a:lnTo>
                    <a:pt x="1775" y="4733"/>
                  </a:lnTo>
                  <a:lnTo>
                    <a:pt x="1990" y="5297"/>
                  </a:lnTo>
                  <a:lnTo>
                    <a:pt x="2581" y="5432"/>
                  </a:lnTo>
                  <a:lnTo>
                    <a:pt x="3038" y="5835"/>
                  </a:lnTo>
                  <a:lnTo>
                    <a:pt x="3361" y="5862"/>
                  </a:lnTo>
                  <a:lnTo>
                    <a:pt x="3737" y="5996"/>
                  </a:lnTo>
                  <a:lnTo>
                    <a:pt x="3979" y="5889"/>
                  </a:lnTo>
                  <a:lnTo>
                    <a:pt x="4409" y="5969"/>
                  </a:lnTo>
                  <a:lnTo>
                    <a:pt x="5270" y="4974"/>
                  </a:lnTo>
                  <a:lnTo>
                    <a:pt x="5485" y="4329"/>
                  </a:lnTo>
                  <a:lnTo>
                    <a:pt x="5619" y="4222"/>
                  </a:lnTo>
                  <a:lnTo>
                    <a:pt x="5727" y="3738"/>
                  </a:lnTo>
                  <a:lnTo>
                    <a:pt x="5619" y="3469"/>
                  </a:lnTo>
                  <a:lnTo>
                    <a:pt x="5673" y="2797"/>
                  </a:lnTo>
                  <a:lnTo>
                    <a:pt x="5888" y="2179"/>
                  </a:lnTo>
                  <a:lnTo>
                    <a:pt x="5915" y="1049"/>
                  </a:lnTo>
                  <a:lnTo>
                    <a:pt x="5512" y="754"/>
                  </a:lnTo>
                  <a:lnTo>
                    <a:pt x="5135" y="700"/>
                  </a:lnTo>
                  <a:lnTo>
                    <a:pt x="5001" y="485"/>
                  </a:lnTo>
                  <a:lnTo>
                    <a:pt x="4651" y="297"/>
                  </a:lnTo>
                  <a:lnTo>
                    <a:pt x="3979" y="324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5"/>
            <p:cNvSpPr/>
            <p:nvPr/>
          </p:nvSpPr>
          <p:spPr>
            <a:xfrm>
              <a:off x="5577976" y="3138259"/>
              <a:ext cx="4678" cy="4617"/>
            </a:xfrm>
            <a:custGeom>
              <a:avLst/>
              <a:gdLst/>
              <a:ahLst/>
              <a:cxnLst/>
              <a:rect l="l" t="t" r="r" b="b"/>
              <a:pathLst>
                <a:path w="162" h="163" extrusionOk="0">
                  <a:moveTo>
                    <a:pt x="54" y="1"/>
                  </a:moveTo>
                  <a:lnTo>
                    <a:pt x="1" y="28"/>
                  </a:lnTo>
                  <a:lnTo>
                    <a:pt x="27" y="82"/>
                  </a:lnTo>
                  <a:lnTo>
                    <a:pt x="81" y="109"/>
                  </a:lnTo>
                  <a:lnTo>
                    <a:pt x="81" y="162"/>
                  </a:lnTo>
                  <a:lnTo>
                    <a:pt x="162" y="162"/>
                  </a:lnTo>
                  <a:lnTo>
                    <a:pt x="162" y="109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5"/>
            <p:cNvSpPr/>
            <p:nvPr/>
          </p:nvSpPr>
          <p:spPr>
            <a:xfrm>
              <a:off x="5433601" y="2363089"/>
              <a:ext cx="4678" cy="10679"/>
            </a:xfrm>
            <a:custGeom>
              <a:avLst/>
              <a:gdLst/>
              <a:ahLst/>
              <a:cxnLst/>
              <a:rect l="l" t="t" r="r" b="b"/>
              <a:pathLst>
                <a:path w="162" h="377" extrusionOk="0">
                  <a:moveTo>
                    <a:pt x="27" y="0"/>
                  </a:moveTo>
                  <a:lnTo>
                    <a:pt x="0" y="27"/>
                  </a:lnTo>
                  <a:lnTo>
                    <a:pt x="54" y="161"/>
                  </a:lnTo>
                  <a:lnTo>
                    <a:pt x="54" y="215"/>
                  </a:lnTo>
                  <a:lnTo>
                    <a:pt x="108" y="350"/>
                  </a:lnTo>
                  <a:lnTo>
                    <a:pt x="135" y="377"/>
                  </a:lnTo>
                  <a:lnTo>
                    <a:pt x="161" y="323"/>
                  </a:lnTo>
                  <a:lnTo>
                    <a:pt x="135" y="81"/>
                  </a:lnTo>
                  <a:lnTo>
                    <a:pt x="81" y="27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35"/>
            <p:cNvSpPr/>
            <p:nvPr/>
          </p:nvSpPr>
          <p:spPr>
            <a:xfrm>
              <a:off x="5986297" y="2916672"/>
              <a:ext cx="3147" cy="25153"/>
            </a:xfrm>
            <a:custGeom>
              <a:avLst/>
              <a:gdLst/>
              <a:ahLst/>
              <a:cxnLst/>
              <a:rect l="l" t="t" r="r" b="b"/>
              <a:pathLst>
                <a:path w="109" h="888" extrusionOk="0">
                  <a:moveTo>
                    <a:pt x="81" y="1"/>
                  </a:moveTo>
                  <a:lnTo>
                    <a:pt x="81" y="81"/>
                  </a:lnTo>
                  <a:lnTo>
                    <a:pt x="108" y="81"/>
                  </a:lnTo>
                  <a:lnTo>
                    <a:pt x="108" y="1"/>
                  </a:lnTo>
                  <a:close/>
                  <a:moveTo>
                    <a:pt x="0" y="834"/>
                  </a:moveTo>
                  <a:lnTo>
                    <a:pt x="0" y="888"/>
                  </a:lnTo>
                  <a:lnTo>
                    <a:pt x="81" y="888"/>
                  </a:lnTo>
                  <a:lnTo>
                    <a:pt x="81" y="834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5"/>
            <p:cNvSpPr/>
            <p:nvPr/>
          </p:nvSpPr>
          <p:spPr>
            <a:xfrm>
              <a:off x="8162202" y="2843566"/>
              <a:ext cx="36498" cy="32772"/>
            </a:xfrm>
            <a:custGeom>
              <a:avLst/>
              <a:gdLst/>
              <a:ahLst/>
              <a:cxnLst/>
              <a:rect l="l" t="t" r="r" b="b"/>
              <a:pathLst>
                <a:path w="1264" h="1157" extrusionOk="0">
                  <a:moveTo>
                    <a:pt x="1076" y="1"/>
                  </a:moveTo>
                  <a:lnTo>
                    <a:pt x="1076" y="28"/>
                  </a:lnTo>
                  <a:lnTo>
                    <a:pt x="1183" y="55"/>
                  </a:lnTo>
                  <a:lnTo>
                    <a:pt x="1076" y="1"/>
                  </a:lnTo>
                  <a:close/>
                  <a:moveTo>
                    <a:pt x="1264" y="28"/>
                  </a:moveTo>
                  <a:lnTo>
                    <a:pt x="1183" y="55"/>
                  </a:lnTo>
                  <a:lnTo>
                    <a:pt x="1210" y="55"/>
                  </a:lnTo>
                  <a:lnTo>
                    <a:pt x="1264" y="28"/>
                  </a:lnTo>
                  <a:close/>
                  <a:moveTo>
                    <a:pt x="0" y="1049"/>
                  </a:moveTo>
                  <a:lnTo>
                    <a:pt x="0" y="1130"/>
                  </a:lnTo>
                  <a:lnTo>
                    <a:pt x="27" y="1157"/>
                  </a:lnTo>
                  <a:lnTo>
                    <a:pt x="27" y="1049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5"/>
            <p:cNvSpPr/>
            <p:nvPr/>
          </p:nvSpPr>
          <p:spPr>
            <a:xfrm>
              <a:off x="7442579" y="2781902"/>
              <a:ext cx="570599" cy="108145"/>
            </a:xfrm>
            <a:custGeom>
              <a:avLst/>
              <a:gdLst/>
              <a:ahLst/>
              <a:cxnLst/>
              <a:rect l="l" t="t" r="r" b="b"/>
              <a:pathLst>
                <a:path w="19761" h="3818" extrusionOk="0">
                  <a:moveTo>
                    <a:pt x="1" y="0"/>
                  </a:moveTo>
                  <a:lnTo>
                    <a:pt x="1" y="54"/>
                  </a:lnTo>
                  <a:lnTo>
                    <a:pt x="28" y="54"/>
                  </a:lnTo>
                  <a:lnTo>
                    <a:pt x="55" y="27"/>
                  </a:lnTo>
                  <a:lnTo>
                    <a:pt x="28" y="0"/>
                  </a:lnTo>
                  <a:close/>
                  <a:moveTo>
                    <a:pt x="10889" y="1882"/>
                  </a:moveTo>
                  <a:lnTo>
                    <a:pt x="10889" y="1909"/>
                  </a:lnTo>
                  <a:lnTo>
                    <a:pt x="10916" y="1909"/>
                  </a:lnTo>
                  <a:lnTo>
                    <a:pt x="10916" y="1882"/>
                  </a:lnTo>
                  <a:close/>
                  <a:moveTo>
                    <a:pt x="10701" y="1936"/>
                  </a:moveTo>
                  <a:lnTo>
                    <a:pt x="10701" y="1963"/>
                  </a:lnTo>
                  <a:lnTo>
                    <a:pt x="10728" y="1990"/>
                  </a:lnTo>
                  <a:lnTo>
                    <a:pt x="10728" y="1936"/>
                  </a:lnTo>
                  <a:close/>
                  <a:moveTo>
                    <a:pt x="15916" y="2312"/>
                  </a:moveTo>
                  <a:lnTo>
                    <a:pt x="15836" y="2366"/>
                  </a:lnTo>
                  <a:lnTo>
                    <a:pt x="15836" y="2393"/>
                  </a:lnTo>
                  <a:lnTo>
                    <a:pt x="15889" y="2420"/>
                  </a:lnTo>
                  <a:lnTo>
                    <a:pt x="15916" y="2474"/>
                  </a:lnTo>
                  <a:lnTo>
                    <a:pt x="15970" y="2501"/>
                  </a:lnTo>
                  <a:lnTo>
                    <a:pt x="15997" y="2474"/>
                  </a:lnTo>
                  <a:lnTo>
                    <a:pt x="15997" y="2447"/>
                  </a:lnTo>
                  <a:lnTo>
                    <a:pt x="16024" y="2420"/>
                  </a:lnTo>
                  <a:lnTo>
                    <a:pt x="15970" y="2312"/>
                  </a:lnTo>
                  <a:close/>
                  <a:moveTo>
                    <a:pt x="19734" y="3764"/>
                  </a:moveTo>
                  <a:lnTo>
                    <a:pt x="19707" y="3791"/>
                  </a:lnTo>
                  <a:lnTo>
                    <a:pt x="19761" y="3818"/>
                  </a:lnTo>
                  <a:lnTo>
                    <a:pt x="19761" y="3791"/>
                  </a:lnTo>
                  <a:lnTo>
                    <a:pt x="19734" y="3764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5"/>
            <p:cNvSpPr/>
            <p:nvPr/>
          </p:nvSpPr>
          <p:spPr>
            <a:xfrm>
              <a:off x="8107859" y="3035468"/>
              <a:ext cx="1588" cy="1558"/>
            </a:xfrm>
            <a:custGeom>
              <a:avLst/>
              <a:gdLst/>
              <a:ahLst/>
              <a:cxnLst/>
              <a:rect l="l" t="t" r="r" b="b"/>
              <a:pathLst>
                <a:path w="55" h="55" extrusionOk="0">
                  <a:moveTo>
                    <a:pt x="27" y="1"/>
                  </a:moveTo>
                  <a:lnTo>
                    <a:pt x="0" y="28"/>
                  </a:lnTo>
                  <a:lnTo>
                    <a:pt x="0" y="54"/>
                  </a:lnTo>
                  <a:lnTo>
                    <a:pt x="54" y="54"/>
                  </a:lnTo>
                  <a:lnTo>
                    <a:pt x="54" y="2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5"/>
            <p:cNvSpPr/>
            <p:nvPr/>
          </p:nvSpPr>
          <p:spPr>
            <a:xfrm>
              <a:off x="7364963" y="2832151"/>
              <a:ext cx="2368" cy="5353"/>
            </a:xfrm>
            <a:custGeom>
              <a:avLst/>
              <a:gdLst/>
              <a:ahLst/>
              <a:cxnLst/>
              <a:rect l="l" t="t" r="r" b="b"/>
              <a:pathLst>
                <a:path w="82" h="189" extrusionOk="0">
                  <a:moveTo>
                    <a:pt x="27" y="1"/>
                  </a:moveTo>
                  <a:lnTo>
                    <a:pt x="0" y="54"/>
                  </a:lnTo>
                  <a:lnTo>
                    <a:pt x="0" y="135"/>
                  </a:lnTo>
                  <a:lnTo>
                    <a:pt x="27" y="189"/>
                  </a:lnTo>
                  <a:lnTo>
                    <a:pt x="54" y="189"/>
                  </a:lnTo>
                  <a:lnTo>
                    <a:pt x="54" y="135"/>
                  </a:lnTo>
                  <a:lnTo>
                    <a:pt x="81" y="81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5"/>
            <p:cNvSpPr/>
            <p:nvPr/>
          </p:nvSpPr>
          <p:spPr>
            <a:xfrm>
              <a:off x="2933199" y="2714885"/>
              <a:ext cx="4707" cy="6118"/>
            </a:xfrm>
            <a:custGeom>
              <a:avLst/>
              <a:gdLst/>
              <a:ahLst/>
              <a:cxnLst/>
              <a:rect l="l" t="t" r="r" b="b"/>
              <a:pathLst>
                <a:path w="163" h="216" extrusionOk="0">
                  <a:moveTo>
                    <a:pt x="108" y="1"/>
                  </a:moveTo>
                  <a:lnTo>
                    <a:pt x="55" y="135"/>
                  </a:lnTo>
                  <a:lnTo>
                    <a:pt x="1" y="189"/>
                  </a:lnTo>
                  <a:lnTo>
                    <a:pt x="55" y="216"/>
                  </a:lnTo>
                  <a:lnTo>
                    <a:pt x="108" y="189"/>
                  </a:lnTo>
                  <a:lnTo>
                    <a:pt x="162" y="27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5"/>
            <p:cNvSpPr/>
            <p:nvPr/>
          </p:nvSpPr>
          <p:spPr>
            <a:xfrm>
              <a:off x="2952603" y="2668432"/>
              <a:ext cx="3927" cy="9942"/>
            </a:xfrm>
            <a:custGeom>
              <a:avLst/>
              <a:gdLst/>
              <a:ahLst/>
              <a:cxnLst/>
              <a:rect l="l" t="t" r="r" b="b"/>
              <a:pathLst>
                <a:path w="136" h="351" extrusionOk="0">
                  <a:moveTo>
                    <a:pt x="108" y="1"/>
                  </a:moveTo>
                  <a:lnTo>
                    <a:pt x="81" y="27"/>
                  </a:lnTo>
                  <a:lnTo>
                    <a:pt x="55" y="81"/>
                  </a:lnTo>
                  <a:lnTo>
                    <a:pt x="1" y="162"/>
                  </a:lnTo>
                  <a:lnTo>
                    <a:pt x="1" y="296"/>
                  </a:lnTo>
                  <a:lnTo>
                    <a:pt x="55" y="350"/>
                  </a:lnTo>
                  <a:lnTo>
                    <a:pt x="108" y="269"/>
                  </a:lnTo>
                  <a:lnTo>
                    <a:pt x="135" y="81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5"/>
            <p:cNvSpPr/>
            <p:nvPr/>
          </p:nvSpPr>
          <p:spPr>
            <a:xfrm>
              <a:off x="4514481" y="1836130"/>
              <a:ext cx="3118" cy="6118"/>
            </a:xfrm>
            <a:custGeom>
              <a:avLst/>
              <a:gdLst/>
              <a:ahLst/>
              <a:cxnLst/>
              <a:rect l="l" t="t" r="r" b="b"/>
              <a:pathLst>
                <a:path w="108" h="216" extrusionOk="0">
                  <a:moveTo>
                    <a:pt x="27" y="1"/>
                  </a:moveTo>
                  <a:lnTo>
                    <a:pt x="0" y="81"/>
                  </a:lnTo>
                  <a:lnTo>
                    <a:pt x="27" y="135"/>
                  </a:lnTo>
                  <a:lnTo>
                    <a:pt x="0" y="162"/>
                  </a:lnTo>
                  <a:lnTo>
                    <a:pt x="54" y="216"/>
                  </a:lnTo>
                  <a:lnTo>
                    <a:pt x="81" y="162"/>
                  </a:lnTo>
                  <a:lnTo>
                    <a:pt x="108" y="135"/>
                  </a:lnTo>
                  <a:lnTo>
                    <a:pt x="108" y="108"/>
                  </a:lnTo>
                  <a:lnTo>
                    <a:pt x="54" y="81"/>
                  </a:lnTo>
                  <a:lnTo>
                    <a:pt x="81" y="54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5"/>
            <p:cNvSpPr/>
            <p:nvPr/>
          </p:nvSpPr>
          <p:spPr>
            <a:xfrm>
              <a:off x="4630154" y="2117114"/>
              <a:ext cx="4678" cy="4589"/>
            </a:xfrm>
            <a:custGeom>
              <a:avLst/>
              <a:gdLst/>
              <a:ahLst/>
              <a:cxnLst/>
              <a:rect l="l" t="t" r="r" b="b"/>
              <a:pathLst>
                <a:path w="162" h="162" extrusionOk="0">
                  <a:moveTo>
                    <a:pt x="0" y="1"/>
                  </a:moveTo>
                  <a:lnTo>
                    <a:pt x="0" y="135"/>
                  </a:lnTo>
                  <a:lnTo>
                    <a:pt x="54" y="162"/>
                  </a:lnTo>
                  <a:lnTo>
                    <a:pt x="161" y="162"/>
                  </a:lnTo>
                  <a:lnTo>
                    <a:pt x="161" y="135"/>
                  </a:lnTo>
                  <a:lnTo>
                    <a:pt x="161" y="10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5"/>
            <p:cNvSpPr/>
            <p:nvPr/>
          </p:nvSpPr>
          <p:spPr>
            <a:xfrm>
              <a:off x="4475673" y="1922946"/>
              <a:ext cx="1559" cy="793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0" y="0"/>
                  </a:moveTo>
                  <a:lnTo>
                    <a:pt x="0" y="27"/>
                  </a:lnTo>
                  <a:lnTo>
                    <a:pt x="54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5"/>
            <p:cNvSpPr/>
            <p:nvPr/>
          </p:nvSpPr>
          <p:spPr>
            <a:xfrm>
              <a:off x="4577371" y="1916857"/>
              <a:ext cx="3898" cy="3059"/>
            </a:xfrm>
            <a:custGeom>
              <a:avLst/>
              <a:gdLst/>
              <a:ahLst/>
              <a:cxnLst/>
              <a:rect l="l" t="t" r="r" b="b"/>
              <a:pathLst>
                <a:path w="135" h="108" extrusionOk="0">
                  <a:moveTo>
                    <a:pt x="54" y="0"/>
                  </a:moveTo>
                  <a:lnTo>
                    <a:pt x="0" y="54"/>
                  </a:lnTo>
                  <a:lnTo>
                    <a:pt x="27" y="108"/>
                  </a:lnTo>
                  <a:lnTo>
                    <a:pt x="81" y="108"/>
                  </a:lnTo>
                  <a:lnTo>
                    <a:pt x="134" y="2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5"/>
            <p:cNvSpPr/>
            <p:nvPr/>
          </p:nvSpPr>
          <p:spPr>
            <a:xfrm>
              <a:off x="753426" y="2972274"/>
              <a:ext cx="9356" cy="7648"/>
            </a:xfrm>
            <a:custGeom>
              <a:avLst/>
              <a:gdLst/>
              <a:ahLst/>
              <a:cxnLst/>
              <a:rect l="l" t="t" r="r" b="b"/>
              <a:pathLst>
                <a:path w="324" h="270" extrusionOk="0">
                  <a:moveTo>
                    <a:pt x="54" y="0"/>
                  </a:moveTo>
                  <a:lnTo>
                    <a:pt x="54" y="27"/>
                  </a:lnTo>
                  <a:lnTo>
                    <a:pt x="135" y="27"/>
                  </a:lnTo>
                  <a:lnTo>
                    <a:pt x="162" y="54"/>
                  </a:lnTo>
                  <a:lnTo>
                    <a:pt x="189" y="54"/>
                  </a:lnTo>
                  <a:lnTo>
                    <a:pt x="189" y="81"/>
                  </a:lnTo>
                  <a:lnTo>
                    <a:pt x="216" y="81"/>
                  </a:lnTo>
                  <a:lnTo>
                    <a:pt x="216" y="54"/>
                  </a:lnTo>
                  <a:lnTo>
                    <a:pt x="162" y="27"/>
                  </a:lnTo>
                  <a:lnTo>
                    <a:pt x="135" y="0"/>
                  </a:lnTo>
                  <a:close/>
                  <a:moveTo>
                    <a:pt x="135" y="81"/>
                  </a:moveTo>
                  <a:lnTo>
                    <a:pt x="135" y="108"/>
                  </a:lnTo>
                  <a:lnTo>
                    <a:pt x="162" y="108"/>
                  </a:lnTo>
                  <a:lnTo>
                    <a:pt x="162" y="81"/>
                  </a:lnTo>
                  <a:close/>
                  <a:moveTo>
                    <a:pt x="0" y="81"/>
                  </a:moveTo>
                  <a:lnTo>
                    <a:pt x="0" y="108"/>
                  </a:lnTo>
                  <a:lnTo>
                    <a:pt x="0" y="135"/>
                  </a:lnTo>
                  <a:lnTo>
                    <a:pt x="27" y="135"/>
                  </a:lnTo>
                  <a:lnTo>
                    <a:pt x="27" y="108"/>
                  </a:lnTo>
                  <a:lnTo>
                    <a:pt x="27" y="81"/>
                  </a:lnTo>
                  <a:close/>
                  <a:moveTo>
                    <a:pt x="81" y="108"/>
                  </a:moveTo>
                  <a:lnTo>
                    <a:pt x="81" y="135"/>
                  </a:lnTo>
                  <a:lnTo>
                    <a:pt x="135" y="135"/>
                  </a:lnTo>
                  <a:lnTo>
                    <a:pt x="135" y="108"/>
                  </a:lnTo>
                  <a:close/>
                  <a:moveTo>
                    <a:pt x="189" y="81"/>
                  </a:moveTo>
                  <a:lnTo>
                    <a:pt x="162" y="108"/>
                  </a:lnTo>
                  <a:lnTo>
                    <a:pt x="162" y="135"/>
                  </a:lnTo>
                  <a:lnTo>
                    <a:pt x="135" y="135"/>
                  </a:lnTo>
                  <a:lnTo>
                    <a:pt x="135" y="162"/>
                  </a:lnTo>
                  <a:lnTo>
                    <a:pt x="81" y="135"/>
                  </a:lnTo>
                  <a:lnTo>
                    <a:pt x="54" y="135"/>
                  </a:lnTo>
                  <a:lnTo>
                    <a:pt x="81" y="162"/>
                  </a:lnTo>
                  <a:lnTo>
                    <a:pt x="81" y="188"/>
                  </a:lnTo>
                  <a:lnTo>
                    <a:pt x="135" y="188"/>
                  </a:lnTo>
                  <a:lnTo>
                    <a:pt x="216" y="242"/>
                  </a:lnTo>
                  <a:lnTo>
                    <a:pt x="242" y="242"/>
                  </a:lnTo>
                  <a:lnTo>
                    <a:pt x="242" y="269"/>
                  </a:lnTo>
                  <a:lnTo>
                    <a:pt x="323" y="269"/>
                  </a:lnTo>
                  <a:lnTo>
                    <a:pt x="323" y="242"/>
                  </a:lnTo>
                  <a:lnTo>
                    <a:pt x="269" y="242"/>
                  </a:lnTo>
                  <a:lnTo>
                    <a:pt x="269" y="188"/>
                  </a:lnTo>
                  <a:lnTo>
                    <a:pt x="242" y="162"/>
                  </a:lnTo>
                  <a:lnTo>
                    <a:pt x="216" y="162"/>
                  </a:lnTo>
                  <a:lnTo>
                    <a:pt x="189" y="135"/>
                  </a:lnTo>
                  <a:lnTo>
                    <a:pt x="189" y="81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5"/>
            <p:cNvSpPr/>
            <p:nvPr/>
          </p:nvSpPr>
          <p:spPr>
            <a:xfrm>
              <a:off x="4470995" y="3011873"/>
              <a:ext cx="7017" cy="9914"/>
            </a:xfrm>
            <a:custGeom>
              <a:avLst/>
              <a:gdLst/>
              <a:ahLst/>
              <a:cxnLst/>
              <a:rect l="l" t="t" r="r" b="b"/>
              <a:pathLst>
                <a:path w="243" h="350" extrusionOk="0">
                  <a:moveTo>
                    <a:pt x="162" y="0"/>
                  </a:moveTo>
                  <a:lnTo>
                    <a:pt x="28" y="135"/>
                  </a:lnTo>
                  <a:lnTo>
                    <a:pt x="1" y="215"/>
                  </a:lnTo>
                  <a:lnTo>
                    <a:pt x="55" y="350"/>
                  </a:lnTo>
                  <a:lnTo>
                    <a:pt x="189" y="269"/>
                  </a:lnTo>
                  <a:lnTo>
                    <a:pt x="243" y="135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EEEEEE"/>
            </a:solidFill>
            <a:ln w="2700" cap="flat" cmpd="sng">
              <a:solidFill>
                <a:srgbClr val="AAAAAA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5"/>
            <p:cNvSpPr/>
            <p:nvPr/>
          </p:nvSpPr>
          <p:spPr>
            <a:xfrm>
              <a:off x="5624551" y="2054686"/>
              <a:ext cx="291147" cy="230735"/>
            </a:xfrm>
            <a:custGeom>
              <a:avLst/>
              <a:gdLst/>
              <a:ahLst/>
              <a:cxnLst/>
              <a:rect l="l" t="t" r="r" b="b"/>
              <a:pathLst>
                <a:path w="10083" h="8146" extrusionOk="0">
                  <a:moveTo>
                    <a:pt x="6587" y="0"/>
                  </a:moveTo>
                  <a:lnTo>
                    <a:pt x="6345" y="296"/>
                  </a:lnTo>
                  <a:lnTo>
                    <a:pt x="6372" y="645"/>
                  </a:lnTo>
                  <a:lnTo>
                    <a:pt x="6291" y="807"/>
                  </a:lnTo>
                  <a:lnTo>
                    <a:pt x="5861" y="780"/>
                  </a:lnTo>
                  <a:lnTo>
                    <a:pt x="5727" y="1183"/>
                  </a:lnTo>
                  <a:lnTo>
                    <a:pt x="5431" y="995"/>
                  </a:lnTo>
                  <a:lnTo>
                    <a:pt x="4974" y="1291"/>
                  </a:lnTo>
                  <a:lnTo>
                    <a:pt x="4732" y="1183"/>
                  </a:lnTo>
                  <a:lnTo>
                    <a:pt x="4141" y="995"/>
                  </a:lnTo>
                  <a:lnTo>
                    <a:pt x="3737" y="968"/>
                  </a:lnTo>
                  <a:lnTo>
                    <a:pt x="3495" y="941"/>
                  </a:lnTo>
                  <a:lnTo>
                    <a:pt x="3065" y="699"/>
                  </a:lnTo>
                  <a:lnTo>
                    <a:pt x="3038" y="1022"/>
                  </a:lnTo>
                  <a:lnTo>
                    <a:pt x="2447" y="1210"/>
                  </a:lnTo>
                  <a:lnTo>
                    <a:pt x="2501" y="1909"/>
                  </a:lnTo>
                  <a:lnTo>
                    <a:pt x="2124" y="2178"/>
                  </a:lnTo>
                  <a:lnTo>
                    <a:pt x="1587" y="2339"/>
                  </a:lnTo>
                  <a:lnTo>
                    <a:pt x="1506" y="2715"/>
                  </a:lnTo>
                  <a:lnTo>
                    <a:pt x="995" y="2823"/>
                  </a:lnTo>
                  <a:lnTo>
                    <a:pt x="162" y="2500"/>
                  </a:lnTo>
                  <a:lnTo>
                    <a:pt x="108" y="3603"/>
                  </a:lnTo>
                  <a:lnTo>
                    <a:pt x="1" y="4248"/>
                  </a:lnTo>
                  <a:lnTo>
                    <a:pt x="377" y="4382"/>
                  </a:lnTo>
                  <a:lnTo>
                    <a:pt x="135" y="4866"/>
                  </a:lnTo>
                  <a:lnTo>
                    <a:pt x="511" y="5565"/>
                  </a:lnTo>
                  <a:lnTo>
                    <a:pt x="700" y="6157"/>
                  </a:lnTo>
                  <a:lnTo>
                    <a:pt x="1291" y="6318"/>
                  </a:lnTo>
                  <a:lnTo>
                    <a:pt x="1425" y="6856"/>
                  </a:lnTo>
                  <a:lnTo>
                    <a:pt x="888" y="7662"/>
                  </a:lnTo>
                  <a:lnTo>
                    <a:pt x="2232" y="8146"/>
                  </a:lnTo>
                  <a:lnTo>
                    <a:pt x="2958" y="7985"/>
                  </a:lnTo>
                  <a:lnTo>
                    <a:pt x="3442" y="8119"/>
                  </a:lnTo>
                  <a:lnTo>
                    <a:pt x="3549" y="7931"/>
                  </a:lnTo>
                  <a:lnTo>
                    <a:pt x="4087" y="7985"/>
                  </a:lnTo>
                  <a:lnTo>
                    <a:pt x="5001" y="7635"/>
                  </a:lnTo>
                  <a:lnTo>
                    <a:pt x="4893" y="6856"/>
                  </a:lnTo>
                  <a:lnTo>
                    <a:pt x="5216" y="6372"/>
                  </a:lnTo>
                  <a:lnTo>
                    <a:pt x="5781" y="6372"/>
                  </a:lnTo>
                  <a:lnTo>
                    <a:pt x="5807" y="6130"/>
                  </a:lnTo>
                  <a:lnTo>
                    <a:pt x="6345" y="6022"/>
                  </a:lnTo>
                  <a:lnTo>
                    <a:pt x="6641" y="6076"/>
                  </a:lnTo>
                  <a:lnTo>
                    <a:pt x="6883" y="5834"/>
                  </a:lnTo>
                  <a:lnTo>
                    <a:pt x="6722" y="5296"/>
                  </a:lnTo>
                  <a:lnTo>
                    <a:pt x="6937" y="4786"/>
                  </a:lnTo>
                  <a:lnTo>
                    <a:pt x="7394" y="4544"/>
                  </a:lnTo>
                  <a:lnTo>
                    <a:pt x="6937" y="3952"/>
                  </a:lnTo>
                  <a:lnTo>
                    <a:pt x="7636" y="3979"/>
                  </a:lnTo>
                  <a:lnTo>
                    <a:pt x="7797" y="3656"/>
                  </a:lnTo>
                  <a:lnTo>
                    <a:pt x="7662" y="3334"/>
                  </a:lnTo>
                  <a:lnTo>
                    <a:pt x="7931" y="2957"/>
                  </a:lnTo>
                  <a:lnTo>
                    <a:pt x="7770" y="2500"/>
                  </a:lnTo>
                  <a:lnTo>
                    <a:pt x="7501" y="2124"/>
                  </a:lnTo>
                  <a:lnTo>
                    <a:pt x="7824" y="1748"/>
                  </a:lnTo>
                  <a:lnTo>
                    <a:pt x="8550" y="1559"/>
                  </a:lnTo>
                  <a:lnTo>
                    <a:pt x="9383" y="1452"/>
                  </a:lnTo>
                  <a:lnTo>
                    <a:pt x="9706" y="1291"/>
                  </a:lnTo>
                  <a:lnTo>
                    <a:pt x="10082" y="1183"/>
                  </a:lnTo>
                  <a:lnTo>
                    <a:pt x="9894" y="941"/>
                  </a:lnTo>
                  <a:lnTo>
                    <a:pt x="9141" y="941"/>
                  </a:lnTo>
                  <a:lnTo>
                    <a:pt x="8630" y="860"/>
                  </a:lnTo>
                  <a:lnTo>
                    <a:pt x="8254" y="1264"/>
                  </a:lnTo>
                  <a:lnTo>
                    <a:pt x="7958" y="1371"/>
                  </a:lnTo>
                  <a:lnTo>
                    <a:pt x="7770" y="1533"/>
                  </a:lnTo>
                  <a:lnTo>
                    <a:pt x="7421" y="1237"/>
                  </a:lnTo>
                  <a:lnTo>
                    <a:pt x="7259" y="511"/>
                  </a:lnTo>
                  <a:lnTo>
                    <a:pt x="7017" y="484"/>
                  </a:lnTo>
                  <a:lnTo>
                    <a:pt x="7017" y="188"/>
                  </a:lnTo>
                  <a:lnTo>
                    <a:pt x="6587" y="0"/>
                  </a:lnTo>
                  <a:close/>
                </a:path>
              </a:pathLst>
            </a:custGeom>
            <a:solidFill>
              <a:srgbClr val="F7FCB9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5"/>
            <p:cNvSpPr/>
            <p:nvPr/>
          </p:nvSpPr>
          <p:spPr>
            <a:xfrm>
              <a:off x="4585109" y="3134463"/>
              <a:ext cx="281820" cy="340410"/>
            </a:xfrm>
            <a:custGeom>
              <a:avLst/>
              <a:gdLst/>
              <a:ahLst/>
              <a:cxnLst/>
              <a:rect l="l" t="t" r="r" b="b"/>
              <a:pathLst>
                <a:path w="9760" h="12018" extrusionOk="0">
                  <a:moveTo>
                    <a:pt x="888" y="1"/>
                  </a:moveTo>
                  <a:lnTo>
                    <a:pt x="646" y="162"/>
                  </a:lnTo>
                  <a:lnTo>
                    <a:pt x="323" y="538"/>
                  </a:lnTo>
                  <a:lnTo>
                    <a:pt x="539" y="1210"/>
                  </a:lnTo>
                  <a:lnTo>
                    <a:pt x="727" y="1103"/>
                  </a:lnTo>
                  <a:lnTo>
                    <a:pt x="781" y="726"/>
                  </a:lnTo>
                  <a:lnTo>
                    <a:pt x="888" y="511"/>
                  </a:lnTo>
                  <a:lnTo>
                    <a:pt x="1184" y="296"/>
                  </a:lnTo>
                  <a:lnTo>
                    <a:pt x="888" y="1"/>
                  </a:lnTo>
                  <a:close/>
                  <a:moveTo>
                    <a:pt x="1480" y="1291"/>
                  </a:moveTo>
                  <a:lnTo>
                    <a:pt x="1184" y="1372"/>
                  </a:lnTo>
                  <a:lnTo>
                    <a:pt x="969" y="1372"/>
                  </a:lnTo>
                  <a:lnTo>
                    <a:pt x="646" y="1479"/>
                  </a:lnTo>
                  <a:lnTo>
                    <a:pt x="565" y="1667"/>
                  </a:lnTo>
                  <a:lnTo>
                    <a:pt x="942" y="2232"/>
                  </a:lnTo>
                  <a:lnTo>
                    <a:pt x="1130" y="2823"/>
                  </a:lnTo>
                  <a:lnTo>
                    <a:pt x="1318" y="3657"/>
                  </a:lnTo>
                  <a:lnTo>
                    <a:pt x="1103" y="4033"/>
                  </a:lnTo>
                  <a:lnTo>
                    <a:pt x="1049" y="4194"/>
                  </a:lnTo>
                  <a:lnTo>
                    <a:pt x="1238" y="4759"/>
                  </a:lnTo>
                  <a:lnTo>
                    <a:pt x="1453" y="5297"/>
                  </a:lnTo>
                  <a:lnTo>
                    <a:pt x="1668" y="5619"/>
                  </a:lnTo>
                  <a:lnTo>
                    <a:pt x="1721" y="6103"/>
                  </a:lnTo>
                  <a:lnTo>
                    <a:pt x="1614" y="6748"/>
                  </a:lnTo>
                  <a:lnTo>
                    <a:pt x="1345" y="7152"/>
                  </a:lnTo>
                  <a:lnTo>
                    <a:pt x="915" y="7743"/>
                  </a:lnTo>
                  <a:lnTo>
                    <a:pt x="700" y="8119"/>
                  </a:lnTo>
                  <a:lnTo>
                    <a:pt x="431" y="8926"/>
                  </a:lnTo>
                  <a:lnTo>
                    <a:pt x="404" y="9302"/>
                  </a:lnTo>
                  <a:lnTo>
                    <a:pt x="108" y="10082"/>
                  </a:lnTo>
                  <a:lnTo>
                    <a:pt x="1" y="10889"/>
                  </a:lnTo>
                  <a:lnTo>
                    <a:pt x="55" y="11453"/>
                  </a:lnTo>
                  <a:lnTo>
                    <a:pt x="431" y="11265"/>
                  </a:lnTo>
                  <a:lnTo>
                    <a:pt x="915" y="11130"/>
                  </a:lnTo>
                  <a:lnTo>
                    <a:pt x="1426" y="11157"/>
                  </a:lnTo>
                  <a:lnTo>
                    <a:pt x="1856" y="11534"/>
                  </a:lnTo>
                  <a:lnTo>
                    <a:pt x="1963" y="11480"/>
                  </a:lnTo>
                  <a:lnTo>
                    <a:pt x="5136" y="11453"/>
                  </a:lnTo>
                  <a:lnTo>
                    <a:pt x="5647" y="11856"/>
                  </a:lnTo>
                  <a:lnTo>
                    <a:pt x="7528" y="12018"/>
                  </a:lnTo>
                  <a:lnTo>
                    <a:pt x="8953" y="11614"/>
                  </a:lnTo>
                  <a:lnTo>
                    <a:pt x="8469" y="11104"/>
                  </a:lnTo>
                  <a:lnTo>
                    <a:pt x="7959" y="10351"/>
                  </a:lnTo>
                  <a:lnTo>
                    <a:pt x="8066" y="7528"/>
                  </a:lnTo>
                  <a:lnTo>
                    <a:pt x="9706" y="7528"/>
                  </a:lnTo>
                  <a:lnTo>
                    <a:pt x="9625" y="7232"/>
                  </a:lnTo>
                  <a:lnTo>
                    <a:pt x="9760" y="6910"/>
                  </a:lnTo>
                  <a:lnTo>
                    <a:pt x="9625" y="6506"/>
                  </a:lnTo>
                  <a:lnTo>
                    <a:pt x="9733" y="6049"/>
                  </a:lnTo>
                  <a:lnTo>
                    <a:pt x="9679" y="5781"/>
                  </a:lnTo>
                  <a:lnTo>
                    <a:pt x="9303" y="5727"/>
                  </a:lnTo>
                  <a:lnTo>
                    <a:pt x="8819" y="5861"/>
                  </a:lnTo>
                  <a:lnTo>
                    <a:pt x="8496" y="5861"/>
                  </a:lnTo>
                  <a:lnTo>
                    <a:pt x="8281" y="5915"/>
                  </a:lnTo>
                  <a:lnTo>
                    <a:pt x="8335" y="4840"/>
                  </a:lnTo>
                  <a:lnTo>
                    <a:pt x="8066" y="4517"/>
                  </a:lnTo>
                  <a:lnTo>
                    <a:pt x="8039" y="3979"/>
                  </a:lnTo>
                  <a:lnTo>
                    <a:pt x="8174" y="3442"/>
                  </a:lnTo>
                  <a:lnTo>
                    <a:pt x="8012" y="3119"/>
                  </a:lnTo>
                  <a:lnTo>
                    <a:pt x="7985" y="2555"/>
                  </a:lnTo>
                  <a:lnTo>
                    <a:pt x="7044" y="2555"/>
                  </a:lnTo>
                  <a:lnTo>
                    <a:pt x="7098" y="2232"/>
                  </a:lnTo>
                  <a:lnTo>
                    <a:pt x="6722" y="2232"/>
                  </a:lnTo>
                  <a:lnTo>
                    <a:pt x="6668" y="2393"/>
                  </a:lnTo>
                  <a:lnTo>
                    <a:pt x="6184" y="2420"/>
                  </a:lnTo>
                  <a:lnTo>
                    <a:pt x="5996" y="2931"/>
                  </a:lnTo>
                  <a:lnTo>
                    <a:pt x="5862" y="3173"/>
                  </a:lnTo>
                  <a:lnTo>
                    <a:pt x="5431" y="3038"/>
                  </a:lnTo>
                  <a:lnTo>
                    <a:pt x="5189" y="3173"/>
                  </a:lnTo>
                  <a:lnTo>
                    <a:pt x="4652" y="3227"/>
                  </a:lnTo>
                  <a:lnTo>
                    <a:pt x="4356" y="2796"/>
                  </a:lnTo>
                  <a:lnTo>
                    <a:pt x="4195" y="2501"/>
                  </a:lnTo>
                  <a:lnTo>
                    <a:pt x="3980" y="1963"/>
                  </a:lnTo>
                  <a:lnTo>
                    <a:pt x="3765" y="1291"/>
                  </a:lnTo>
                  <a:close/>
                </a:path>
              </a:pathLst>
            </a:custGeom>
            <a:solidFill>
              <a:srgbClr val="ADDD8E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5"/>
            <p:cNvSpPr/>
            <p:nvPr/>
          </p:nvSpPr>
          <p:spPr>
            <a:xfrm>
              <a:off x="4723305" y="1949600"/>
              <a:ext cx="38837" cy="76166"/>
            </a:xfrm>
            <a:custGeom>
              <a:avLst/>
              <a:gdLst/>
              <a:ahLst/>
              <a:cxnLst/>
              <a:rect l="l" t="t" r="r" b="b"/>
              <a:pathLst>
                <a:path w="1345" h="2689" extrusionOk="0">
                  <a:moveTo>
                    <a:pt x="296" y="0"/>
                  </a:moveTo>
                  <a:lnTo>
                    <a:pt x="0" y="430"/>
                  </a:lnTo>
                  <a:lnTo>
                    <a:pt x="81" y="699"/>
                  </a:lnTo>
                  <a:lnTo>
                    <a:pt x="188" y="860"/>
                  </a:lnTo>
                  <a:lnTo>
                    <a:pt x="135" y="1129"/>
                  </a:lnTo>
                  <a:lnTo>
                    <a:pt x="135" y="1721"/>
                  </a:lnTo>
                  <a:lnTo>
                    <a:pt x="215" y="2151"/>
                  </a:lnTo>
                  <a:lnTo>
                    <a:pt x="645" y="2447"/>
                  </a:lnTo>
                  <a:lnTo>
                    <a:pt x="672" y="2635"/>
                  </a:lnTo>
                  <a:lnTo>
                    <a:pt x="807" y="2689"/>
                  </a:lnTo>
                  <a:lnTo>
                    <a:pt x="1102" y="2258"/>
                  </a:lnTo>
                  <a:lnTo>
                    <a:pt x="1102" y="1963"/>
                  </a:lnTo>
                  <a:lnTo>
                    <a:pt x="1344" y="1855"/>
                  </a:lnTo>
                  <a:lnTo>
                    <a:pt x="1344" y="1613"/>
                  </a:lnTo>
                  <a:lnTo>
                    <a:pt x="1022" y="1425"/>
                  </a:lnTo>
                  <a:lnTo>
                    <a:pt x="861" y="1022"/>
                  </a:lnTo>
                  <a:lnTo>
                    <a:pt x="968" y="726"/>
                  </a:lnTo>
                  <a:lnTo>
                    <a:pt x="861" y="403"/>
                  </a:lnTo>
                  <a:lnTo>
                    <a:pt x="699" y="323"/>
                  </a:lnTo>
                  <a:lnTo>
                    <a:pt x="511" y="81"/>
                  </a:lnTo>
                  <a:lnTo>
                    <a:pt x="350" y="188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238443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5"/>
            <p:cNvSpPr/>
            <p:nvPr/>
          </p:nvSpPr>
          <p:spPr>
            <a:xfrm>
              <a:off x="2796592" y="3572311"/>
              <a:ext cx="350889" cy="830064"/>
            </a:xfrm>
            <a:custGeom>
              <a:avLst/>
              <a:gdLst/>
              <a:ahLst/>
              <a:cxnLst/>
              <a:rect l="l" t="t" r="r" b="b"/>
              <a:pathLst>
                <a:path w="12152" h="29305" extrusionOk="0">
                  <a:moveTo>
                    <a:pt x="2016" y="1"/>
                  </a:moveTo>
                  <a:lnTo>
                    <a:pt x="1452" y="834"/>
                  </a:lnTo>
                  <a:lnTo>
                    <a:pt x="1559" y="1022"/>
                  </a:lnTo>
                  <a:lnTo>
                    <a:pt x="1371" y="1963"/>
                  </a:lnTo>
                  <a:lnTo>
                    <a:pt x="618" y="2393"/>
                  </a:lnTo>
                  <a:lnTo>
                    <a:pt x="834" y="3899"/>
                  </a:lnTo>
                  <a:lnTo>
                    <a:pt x="699" y="4141"/>
                  </a:lnTo>
                  <a:lnTo>
                    <a:pt x="995" y="4517"/>
                  </a:lnTo>
                  <a:lnTo>
                    <a:pt x="565" y="5055"/>
                  </a:lnTo>
                  <a:lnTo>
                    <a:pt x="188" y="5888"/>
                  </a:lnTo>
                  <a:lnTo>
                    <a:pt x="54" y="6722"/>
                  </a:lnTo>
                  <a:lnTo>
                    <a:pt x="296" y="7582"/>
                  </a:lnTo>
                  <a:lnTo>
                    <a:pt x="0" y="8496"/>
                  </a:lnTo>
                  <a:lnTo>
                    <a:pt x="672" y="10029"/>
                  </a:lnTo>
                  <a:lnTo>
                    <a:pt x="914" y="10163"/>
                  </a:lnTo>
                  <a:lnTo>
                    <a:pt x="1102" y="10996"/>
                  </a:lnTo>
                  <a:lnTo>
                    <a:pt x="887" y="11883"/>
                  </a:lnTo>
                  <a:lnTo>
                    <a:pt x="1049" y="12609"/>
                  </a:lnTo>
                  <a:lnTo>
                    <a:pt x="645" y="13174"/>
                  </a:lnTo>
                  <a:lnTo>
                    <a:pt x="887" y="13980"/>
                  </a:lnTo>
                  <a:lnTo>
                    <a:pt x="1317" y="14841"/>
                  </a:lnTo>
                  <a:lnTo>
                    <a:pt x="968" y="15163"/>
                  </a:lnTo>
                  <a:lnTo>
                    <a:pt x="1022" y="15970"/>
                  </a:lnTo>
                  <a:lnTo>
                    <a:pt x="1129" y="16884"/>
                  </a:lnTo>
                  <a:lnTo>
                    <a:pt x="1586" y="17932"/>
                  </a:lnTo>
                  <a:lnTo>
                    <a:pt x="1344" y="18121"/>
                  </a:lnTo>
                  <a:lnTo>
                    <a:pt x="1855" y="19142"/>
                  </a:lnTo>
                  <a:lnTo>
                    <a:pt x="2258" y="19465"/>
                  </a:lnTo>
                  <a:lnTo>
                    <a:pt x="2178" y="19841"/>
                  </a:lnTo>
                  <a:lnTo>
                    <a:pt x="2554" y="20002"/>
                  </a:lnTo>
                  <a:lnTo>
                    <a:pt x="2742" y="20325"/>
                  </a:lnTo>
                  <a:lnTo>
                    <a:pt x="2500" y="20513"/>
                  </a:lnTo>
                  <a:lnTo>
                    <a:pt x="2769" y="20997"/>
                  </a:lnTo>
                  <a:lnTo>
                    <a:pt x="2904" y="22180"/>
                  </a:lnTo>
                  <a:lnTo>
                    <a:pt x="2823" y="22933"/>
                  </a:lnTo>
                  <a:lnTo>
                    <a:pt x="3065" y="23363"/>
                  </a:lnTo>
                  <a:lnTo>
                    <a:pt x="3065" y="23901"/>
                  </a:lnTo>
                  <a:lnTo>
                    <a:pt x="2689" y="24277"/>
                  </a:lnTo>
                  <a:lnTo>
                    <a:pt x="3092" y="25191"/>
                  </a:lnTo>
                  <a:lnTo>
                    <a:pt x="3468" y="25514"/>
                  </a:lnTo>
                  <a:lnTo>
                    <a:pt x="3898" y="25460"/>
                  </a:lnTo>
                  <a:lnTo>
                    <a:pt x="4167" y="26078"/>
                  </a:lnTo>
                  <a:lnTo>
                    <a:pt x="4651" y="26589"/>
                  </a:lnTo>
                  <a:lnTo>
                    <a:pt x="6318" y="26697"/>
                  </a:lnTo>
                  <a:lnTo>
                    <a:pt x="6990" y="26831"/>
                  </a:lnTo>
                  <a:lnTo>
                    <a:pt x="7286" y="26885"/>
                  </a:lnTo>
                  <a:lnTo>
                    <a:pt x="7286" y="26885"/>
                  </a:lnTo>
                  <a:lnTo>
                    <a:pt x="6640" y="26374"/>
                  </a:lnTo>
                  <a:lnTo>
                    <a:pt x="6076" y="25487"/>
                  </a:lnTo>
                  <a:lnTo>
                    <a:pt x="6183" y="25110"/>
                  </a:lnTo>
                  <a:lnTo>
                    <a:pt x="6694" y="24761"/>
                  </a:lnTo>
                  <a:lnTo>
                    <a:pt x="6748" y="23739"/>
                  </a:lnTo>
                  <a:lnTo>
                    <a:pt x="7393" y="23255"/>
                  </a:lnTo>
                  <a:lnTo>
                    <a:pt x="7366" y="22476"/>
                  </a:lnTo>
                  <a:lnTo>
                    <a:pt x="6667" y="22314"/>
                  </a:lnTo>
                  <a:lnTo>
                    <a:pt x="5753" y="21642"/>
                  </a:lnTo>
                  <a:lnTo>
                    <a:pt x="5753" y="20997"/>
                  </a:lnTo>
                  <a:lnTo>
                    <a:pt x="6157" y="20567"/>
                  </a:lnTo>
                  <a:lnTo>
                    <a:pt x="6802" y="20567"/>
                  </a:lnTo>
                  <a:lnTo>
                    <a:pt x="6829" y="20083"/>
                  </a:lnTo>
                  <a:lnTo>
                    <a:pt x="6667" y="19223"/>
                  </a:lnTo>
                  <a:lnTo>
                    <a:pt x="7071" y="18685"/>
                  </a:lnTo>
                  <a:lnTo>
                    <a:pt x="7635" y="18389"/>
                  </a:lnTo>
                  <a:lnTo>
                    <a:pt x="7313" y="17932"/>
                  </a:lnTo>
                  <a:lnTo>
                    <a:pt x="6990" y="18201"/>
                  </a:lnTo>
                  <a:lnTo>
                    <a:pt x="6425" y="17932"/>
                  </a:lnTo>
                  <a:lnTo>
                    <a:pt x="6076" y="17099"/>
                  </a:lnTo>
                  <a:lnTo>
                    <a:pt x="6264" y="16857"/>
                  </a:lnTo>
                  <a:lnTo>
                    <a:pt x="7071" y="17180"/>
                  </a:lnTo>
                  <a:lnTo>
                    <a:pt x="7770" y="17045"/>
                  </a:lnTo>
                  <a:lnTo>
                    <a:pt x="8146" y="16723"/>
                  </a:lnTo>
                  <a:lnTo>
                    <a:pt x="7877" y="16292"/>
                  </a:lnTo>
                  <a:lnTo>
                    <a:pt x="7850" y="15647"/>
                  </a:lnTo>
                  <a:lnTo>
                    <a:pt x="7581" y="15110"/>
                  </a:lnTo>
                  <a:lnTo>
                    <a:pt x="8388" y="15190"/>
                  </a:lnTo>
                  <a:lnTo>
                    <a:pt x="9813" y="15002"/>
                  </a:lnTo>
                  <a:lnTo>
                    <a:pt x="10781" y="14518"/>
                  </a:lnTo>
                  <a:lnTo>
                    <a:pt x="11238" y="13416"/>
                  </a:lnTo>
                  <a:lnTo>
                    <a:pt x="11184" y="12959"/>
                  </a:lnTo>
                  <a:lnTo>
                    <a:pt x="10646" y="12582"/>
                  </a:lnTo>
                  <a:lnTo>
                    <a:pt x="10646" y="11964"/>
                  </a:lnTo>
                  <a:lnTo>
                    <a:pt x="9544" y="11185"/>
                  </a:lnTo>
                  <a:lnTo>
                    <a:pt x="9490" y="10754"/>
                  </a:lnTo>
                  <a:lnTo>
                    <a:pt x="9463" y="10163"/>
                  </a:lnTo>
                  <a:lnTo>
                    <a:pt x="9571" y="9948"/>
                  </a:lnTo>
                  <a:lnTo>
                    <a:pt x="9410" y="9061"/>
                  </a:lnTo>
                  <a:lnTo>
                    <a:pt x="9463" y="8147"/>
                  </a:lnTo>
                  <a:lnTo>
                    <a:pt x="9517" y="7448"/>
                  </a:lnTo>
                  <a:lnTo>
                    <a:pt x="10350" y="6238"/>
                  </a:lnTo>
                  <a:lnTo>
                    <a:pt x="11103" y="5378"/>
                  </a:lnTo>
                  <a:lnTo>
                    <a:pt x="11560" y="5028"/>
                  </a:lnTo>
                  <a:lnTo>
                    <a:pt x="12152" y="4544"/>
                  </a:lnTo>
                  <a:lnTo>
                    <a:pt x="12071" y="3818"/>
                  </a:lnTo>
                  <a:lnTo>
                    <a:pt x="11641" y="3308"/>
                  </a:lnTo>
                  <a:lnTo>
                    <a:pt x="11291" y="3469"/>
                  </a:lnTo>
                  <a:lnTo>
                    <a:pt x="11238" y="4275"/>
                  </a:lnTo>
                  <a:lnTo>
                    <a:pt x="10646" y="4947"/>
                  </a:lnTo>
                  <a:lnTo>
                    <a:pt x="10055" y="5082"/>
                  </a:lnTo>
                  <a:lnTo>
                    <a:pt x="9194" y="4947"/>
                  </a:lnTo>
                  <a:lnTo>
                    <a:pt x="8388" y="4705"/>
                  </a:lnTo>
                  <a:lnTo>
                    <a:pt x="8953" y="3361"/>
                  </a:lnTo>
                  <a:lnTo>
                    <a:pt x="8818" y="2985"/>
                  </a:lnTo>
                  <a:lnTo>
                    <a:pt x="7985" y="2609"/>
                  </a:lnTo>
                  <a:lnTo>
                    <a:pt x="6990" y="1963"/>
                  </a:lnTo>
                  <a:lnTo>
                    <a:pt x="6345" y="1829"/>
                  </a:lnTo>
                  <a:lnTo>
                    <a:pt x="4786" y="377"/>
                  </a:lnTo>
                  <a:lnTo>
                    <a:pt x="4651" y="216"/>
                  </a:lnTo>
                  <a:lnTo>
                    <a:pt x="3764" y="135"/>
                  </a:lnTo>
                  <a:lnTo>
                    <a:pt x="3549" y="888"/>
                  </a:lnTo>
                  <a:lnTo>
                    <a:pt x="3038" y="243"/>
                  </a:lnTo>
                  <a:lnTo>
                    <a:pt x="2016" y="1"/>
                  </a:lnTo>
                  <a:close/>
                  <a:moveTo>
                    <a:pt x="7071" y="27100"/>
                  </a:moveTo>
                  <a:lnTo>
                    <a:pt x="7904" y="29035"/>
                  </a:lnTo>
                  <a:lnTo>
                    <a:pt x="8979" y="29035"/>
                  </a:lnTo>
                  <a:lnTo>
                    <a:pt x="9463" y="29304"/>
                  </a:lnTo>
                  <a:lnTo>
                    <a:pt x="10055" y="29277"/>
                  </a:lnTo>
                  <a:lnTo>
                    <a:pt x="10162" y="28874"/>
                  </a:lnTo>
                  <a:lnTo>
                    <a:pt x="9168" y="28659"/>
                  </a:lnTo>
                  <a:lnTo>
                    <a:pt x="8092" y="28148"/>
                  </a:lnTo>
                  <a:lnTo>
                    <a:pt x="7474" y="27530"/>
                  </a:lnTo>
                  <a:lnTo>
                    <a:pt x="7071" y="27100"/>
                  </a:lnTo>
                  <a:close/>
                </a:path>
              </a:pathLst>
            </a:custGeom>
            <a:solidFill>
              <a:srgbClr val="005730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5"/>
            <p:cNvSpPr/>
            <p:nvPr/>
          </p:nvSpPr>
          <p:spPr>
            <a:xfrm>
              <a:off x="5230206" y="1985375"/>
              <a:ext cx="72216" cy="62485"/>
            </a:xfrm>
            <a:custGeom>
              <a:avLst/>
              <a:gdLst/>
              <a:ahLst/>
              <a:cxnLst/>
              <a:rect l="l" t="t" r="r" b="b"/>
              <a:pathLst>
                <a:path w="2501" h="2206" extrusionOk="0">
                  <a:moveTo>
                    <a:pt x="968" y="1"/>
                  </a:moveTo>
                  <a:lnTo>
                    <a:pt x="0" y="162"/>
                  </a:lnTo>
                  <a:lnTo>
                    <a:pt x="162" y="458"/>
                  </a:lnTo>
                  <a:lnTo>
                    <a:pt x="162" y="888"/>
                  </a:lnTo>
                  <a:lnTo>
                    <a:pt x="753" y="1103"/>
                  </a:lnTo>
                  <a:lnTo>
                    <a:pt x="1076" y="1372"/>
                  </a:lnTo>
                  <a:lnTo>
                    <a:pt x="1237" y="1318"/>
                  </a:lnTo>
                  <a:lnTo>
                    <a:pt x="1506" y="1560"/>
                  </a:lnTo>
                  <a:lnTo>
                    <a:pt x="1829" y="1560"/>
                  </a:lnTo>
                  <a:lnTo>
                    <a:pt x="1855" y="1721"/>
                  </a:lnTo>
                  <a:lnTo>
                    <a:pt x="2232" y="2205"/>
                  </a:lnTo>
                  <a:lnTo>
                    <a:pt x="2501" y="2178"/>
                  </a:lnTo>
                  <a:lnTo>
                    <a:pt x="2366" y="1560"/>
                  </a:lnTo>
                  <a:lnTo>
                    <a:pt x="1990" y="1426"/>
                  </a:lnTo>
                  <a:lnTo>
                    <a:pt x="1640" y="1184"/>
                  </a:lnTo>
                  <a:lnTo>
                    <a:pt x="1802" y="915"/>
                  </a:lnTo>
                  <a:lnTo>
                    <a:pt x="1345" y="592"/>
                  </a:lnTo>
                  <a:lnTo>
                    <a:pt x="1479" y="377"/>
                  </a:lnTo>
                  <a:lnTo>
                    <a:pt x="1183" y="243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5730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5"/>
            <p:cNvSpPr/>
            <p:nvPr/>
          </p:nvSpPr>
          <p:spPr>
            <a:xfrm>
              <a:off x="6790524" y="3292092"/>
              <a:ext cx="903614" cy="827770"/>
            </a:xfrm>
            <a:custGeom>
              <a:avLst/>
              <a:gdLst/>
              <a:ahLst/>
              <a:cxnLst/>
              <a:rect l="l" t="t" r="r" b="b"/>
              <a:pathLst>
                <a:path w="31294" h="29224" extrusionOk="0">
                  <a:moveTo>
                    <a:pt x="25916" y="1"/>
                  </a:moveTo>
                  <a:lnTo>
                    <a:pt x="25594" y="323"/>
                  </a:lnTo>
                  <a:lnTo>
                    <a:pt x="25513" y="565"/>
                  </a:lnTo>
                  <a:lnTo>
                    <a:pt x="25325" y="1049"/>
                  </a:lnTo>
                  <a:lnTo>
                    <a:pt x="25056" y="1533"/>
                  </a:lnTo>
                  <a:lnTo>
                    <a:pt x="25137" y="1829"/>
                  </a:lnTo>
                  <a:lnTo>
                    <a:pt x="24976" y="1990"/>
                  </a:lnTo>
                  <a:lnTo>
                    <a:pt x="24760" y="2662"/>
                  </a:lnTo>
                  <a:lnTo>
                    <a:pt x="24787" y="3173"/>
                  </a:lnTo>
                  <a:lnTo>
                    <a:pt x="24707" y="3442"/>
                  </a:lnTo>
                  <a:lnTo>
                    <a:pt x="24734" y="3872"/>
                  </a:lnTo>
                  <a:lnTo>
                    <a:pt x="24384" y="4598"/>
                  </a:lnTo>
                  <a:lnTo>
                    <a:pt x="24196" y="5055"/>
                  </a:lnTo>
                  <a:lnTo>
                    <a:pt x="23954" y="5458"/>
                  </a:lnTo>
                  <a:lnTo>
                    <a:pt x="23739" y="5942"/>
                  </a:lnTo>
                  <a:lnTo>
                    <a:pt x="23147" y="6238"/>
                  </a:lnTo>
                  <a:lnTo>
                    <a:pt x="22448" y="5942"/>
                  </a:lnTo>
                  <a:lnTo>
                    <a:pt x="22395" y="5673"/>
                  </a:lnTo>
                  <a:lnTo>
                    <a:pt x="22018" y="5431"/>
                  </a:lnTo>
                  <a:lnTo>
                    <a:pt x="21803" y="5431"/>
                  </a:lnTo>
                  <a:lnTo>
                    <a:pt x="21346" y="4920"/>
                  </a:lnTo>
                  <a:lnTo>
                    <a:pt x="20997" y="4625"/>
                  </a:lnTo>
                  <a:lnTo>
                    <a:pt x="20459" y="4329"/>
                  </a:lnTo>
                  <a:lnTo>
                    <a:pt x="19894" y="3818"/>
                  </a:lnTo>
                  <a:lnTo>
                    <a:pt x="19894" y="3576"/>
                  </a:lnTo>
                  <a:lnTo>
                    <a:pt x="20244" y="3146"/>
                  </a:lnTo>
                  <a:lnTo>
                    <a:pt x="20513" y="2689"/>
                  </a:lnTo>
                  <a:lnTo>
                    <a:pt x="20486" y="2339"/>
                  </a:lnTo>
                  <a:lnTo>
                    <a:pt x="20755" y="2313"/>
                  </a:lnTo>
                  <a:lnTo>
                    <a:pt x="21104" y="1963"/>
                  </a:lnTo>
                  <a:lnTo>
                    <a:pt x="21373" y="1479"/>
                  </a:lnTo>
                  <a:lnTo>
                    <a:pt x="21077" y="1049"/>
                  </a:lnTo>
                  <a:lnTo>
                    <a:pt x="20862" y="1183"/>
                  </a:lnTo>
                  <a:lnTo>
                    <a:pt x="20567" y="1130"/>
                  </a:lnTo>
                  <a:lnTo>
                    <a:pt x="20110" y="1372"/>
                  </a:lnTo>
                  <a:lnTo>
                    <a:pt x="19653" y="1103"/>
                  </a:lnTo>
                  <a:lnTo>
                    <a:pt x="19411" y="1183"/>
                  </a:lnTo>
                  <a:lnTo>
                    <a:pt x="18765" y="968"/>
                  </a:lnTo>
                  <a:lnTo>
                    <a:pt x="18416" y="619"/>
                  </a:lnTo>
                  <a:lnTo>
                    <a:pt x="17932" y="404"/>
                  </a:lnTo>
                  <a:lnTo>
                    <a:pt x="17475" y="511"/>
                  </a:lnTo>
                  <a:lnTo>
                    <a:pt x="18039" y="807"/>
                  </a:lnTo>
                  <a:lnTo>
                    <a:pt x="17986" y="1264"/>
                  </a:lnTo>
                  <a:lnTo>
                    <a:pt x="17314" y="1425"/>
                  </a:lnTo>
                  <a:lnTo>
                    <a:pt x="16910" y="1318"/>
                  </a:lnTo>
                  <a:lnTo>
                    <a:pt x="16426" y="1640"/>
                  </a:lnTo>
                  <a:lnTo>
                    <a:pt x="15996" y="2151"/>
                  </a:lnTo>
                  <a:lnTo>
                    <a:pt x="16104" y="2366"/>
                  </a:lnTo>
                  <a:lnTo>
                    <a:pt x="15701" y="2608"/>
                  </a:lnTo>
                  <a:lnTo>
                    <a:pt x="15244" y="3307"/>
                  </a:lnTo>
                  <a:lnTo>
                    <a:pt x="15351" y="3791"/>
                  </a:lnTo>
                  <a:lnTo>
                    <a:pt x="15351" y="3791"/>
                  </a:lnTo>
                  <a:lnTo>
                    <a:pt x="14867" y="3737"/>
                  </a:lnTo>
                  <a:lnTo>
                    <a:pt x="14383" y="3711"/>
                  </a:lnTo>
                  <a:lnTo>
                    <a:pt x="14034" y="3200"/>
                  </a:lnTo>
                  <a:lnTo>
                    <a:pt x="13496" y="2796"/>
                  </a:lnTo>
                  <a:lnTo>
                    <a:pt x="13120" y="2904"/>
                  </a:lnTo>
                  <a:lnTo>
                    <a:pt x="12770" y="3012"/>
                  </a:lnTo>
                  <a:lnTo>
                    <a:pt x="12716" y="3253"/>
                  </a:lnTo>
                  <a:lnTo>
                    <a:pt x="12394" y="3146"/>
                  </a:lnTo>
                  <a:lnTo>
                    <a:pt x="12313" y="3415"/>
                  </a:lnTo>
                  <a:lnTo>
                    <a:pt x="11910" y="3549"/>
                  </a:lnTo>
                  <a:lnTo>
                    <a:pt x="11668" y="3899"/>
                  </a:lnTo>
                  <a:lnTo>
                    <a:pt x="11211" y="4329"/>
                  </a:lnTo>
                  <a:lnTo>
                    <a:pt x="10996" y="5001"/>
                  </a:lnTo>
                  <a:lnTo>
                    <a:pt x="10673" y="4813"/>
                  </a:lnTo>
                  <a:lnTo>
                    <a:pt x="10378" y="5270"/>
                  </a:lnTo>
                  <a:lnTo>
                    <a:pt x="10593" y="5673"/>
                  </a:lnTo>
                  <a:lnTo>
                    <a:pt x="10243" y="5861"/>
                  </a:lnTo>
                  <a:lnTo>
                    <a:pt x="10028" y="5082"/>
                  </a:lnTo>
                  <a:lnTo>
                    <a:pt x="9356" y="5834"/>
                  </a:lnTo>
                  <a:lnTo>
                    <a:pt x="9248" y="6318"/>
                  </a:lnTo>
                  <a:lnTo>
                    <a:pt x="9141" y="6668"/>
                  </a:lnTo>
                  <a:lnTo>
                    <a:pt x="8603" y="7125"/>
                  </a:lnTo>
                  <a:lnTo>
                    <a:pt x="8334" y="7582"/>
                  </a:lnTo>
                  <a:lnTo>
                    <a:pt x="7850" y="8012"/>
                  </a:lnTo>
                  <a:lnTo>
                    <a:pt x="6990" y="8227"/>
                  </a:lnTo>
                  <a:lnTo>
                    <a:pt x="6533" y="8227"/>
                  </a:lnTo>
                  <a:lnTo>
                    <a:pt x="6345" y="8308"/>
                  </a:lnTo>
                  <a:lnTo>
                    <a:pt x="6184" y="8496"/>
                  </a:lnTo>
                  <a:lnTo>
                    <a:pt x="5700" y="8603"/>
                  </a:lnTo>
                  <a:lnTo>
                    <a:pt x="5055" y="8953"/>
                  </a:lnTo>
                  <a:lnTo>
                    <a:pt x="4839" y="8818"/>
                  </a:lnTo>
                  <a:lnTo>
                    <a:pt x="4490" y="8899"/>
                  </a:lnTo>
                  <a:lnTo>
                    <a:pt x="3845" y="9222"/>
                  </a:lnTo>
                  <a:lnTo>
                    <a:pt x="3388" y="9598"/>
                  </a:lnTo>
                  <a:lnTo>
                    <a:pt x="2716" y="9894"/>
                  </a:lnTo>
                  <a:lnTo>
                    <a:pt x="2285" y="10512"/>
                  </a:lnTo>
                  <a:lnTo>
                    <a:pt x="2339" y="9840"/>
                  </a:lnTo>
                  <a:lnTo>
                    <a:pt x="1909" y="10485"/>
                  </a:lnTo>
                  <a:lnTo>
                    <a:pt x="1882" y="10969"/>
                  </a:lnTo>
                  <a:lnTo>
                    <a:pt x="1721" y="11453"/>
                  </a:lnTo>
                  <a:lnTo>
                    <a:pt x="1506" y="11668"/>
                  </a:lnTo>
                  <a:lnTo>
                    <a:pt x="1318" y="12152"/>
                  </a:lnTo>
                  <a:lnTo>
                    <a:pt x="1452" y="12421"/>
                  </a:lnTo>
                  <a:lnTo>
                    <a:pt x="1479" y="12717"/>
                  </a:lnTo>
                  <a:lnTo>
                    <a:pt x="1694" y="13416"/>
                  </a:lnTo>
                  <a:lnTo>
                    <a:pt x="1586" y="13873"/>
                  </a:lnTo>
                  <a:lnTo>
                    <a:pt x="1452" y="13523"/>
                  </a:lnTo>
                  <a:lnTo>
                    <a:pt x="1129" y="13281"/>
                  </a:lnTo>
                  <a:lnTo>
                    <a:pt x="1129" y="13281"/>
                  </a:lnTo>
                  <a:lnTo>
                    <a:pt x="1183" y="14115"/>
                  </a:lnTo>
                  <a:lnTo>
                    <a:pt x="941" y="13711"/>
                  </a:lnTo>
                  <a:lnTo>
                    <a:pt x="941" y="14061"/>
                  </a:lnTo>
                  <a:lnTo>
                    <a:pt x="1210" y="14787"/>
                  </a:lnTo>
                  <a:lnTo>
                    <a:pt x="1129" y="15486"/>
                  </a:lnTo>
                  <a:lnTo>
                    <a:pt x="1371" y="15835"/>
                  </a:lnTo>
                  <a:lnTo>
                    <a:pt x="1291" y="16104"/>
                  </a:lnTo>
                  <a:lnTo>
                    <a:pt x="1452" y="16669"/>
                  </a:lnTo>
                  <a:lnTo>
                    <a:pt x="1264" y="17206"/>
                  </a:lnTo>
                  <a:lnTo>
                    <a:pt x="1210" y="17690"/>
                  </a:lnTo>
                  <a:lnTo>
                    <a:pt x="1318" y="18577"/>
                  </a:lnTo>
                  <a:lnTo>
                    <a:pt x="1237" y="19115"/>
                  </a:lnTo>
                  <a:lnTo>
                    <a:pt x="914" y="19733"/>
                  </a:lnTo>
                  <a:lnTo>
                    <a:pt x="834" y="20056"/>
                  </a:lnTo>
                  <a:lnTo>
                    <a:pt x="619" y="20271"/>
                  </a:lnTo>
                  <a:lnTo>
                    <a:pt x="215" y="20379"/>
                  </a:lnTo>
                  <a:lnTo>
                    <a:pt x="0" y="20889"/>
                  </a:lnTo>
                  <a:lnTo>
                    <a:pt x="323" y="21051"/>
                  </a:lnTo>
                  <a:lnTo>
                    <a:pt x="887" y="21615"/>
                  </a:lnTo>
                  <a:lnTo>
                    <a:pt x="1398" y="21615"/>
                  </a:lnTo>
                  <a:lnTo>
                    <a:pt x="1909" y="21642"/>
                  </a:lnTo>
                  <a:lnTo>
                    <a:pt x="2393" y="21373"/>
                  </a:lnTo>
                  <a:lnTo>
                    <a:pt x="2850" y="21104"/>
                  </a:lnTo>
                  <a:lnTo>
                    <a:pt x="3065" y="21185"/>
                  </a:lnTo>
                  <a:lnTo>
                    <a:pt x="3683" y="20701"/>
                  </a:lnTo>
                  <a:lnTo>
                    <a:pt x="4221" y="20647"/>
                  </a:lnTo>
                  <a:lnTo>
                    <a:pt x="4813" y="20567"/>
                  </a:lnTo>
                  <a:lnTo>
                    <a:pt x="5404" y="20701"/>
                  </a:lnTo>
                  <a:lnTo>
                    <a:pt x="5888" y="20647"/>
                  </a:lnTo>
                  <a:lnTo>
                    <a:pt x="6506" y="20620"/>
                  </a:lnTo>
                  <a:lnTo>
                    <a:pt x="6963" y="20271"/>
                  </a:lnTo>
                  <a:lnTo>
                    <a:pt x="7286" y="19787"/>
                  </a:lnTo>
                  <a:lnTo>
                    <a:pt x="7985" y="19572"/>
                  </a:lnTo>
                  <a:lnTo>
                    <a:pt x="8953" y="19142"/>
                  </a:lnTo>
                  <a:lnTo>
                    <a:pt x="9679" y="19196"/>
                  </a:lnTo>
                  <a:lnTo>
                    <a:pt x="10619" y="18873"/>
                  </a:lnTo>
                  <a:lnTo>
                    <a:pt x="11695" y="18577"/>
                  </a:lnTo>
                  <a:lnTo>
                    <a:pt x="13093" y="18497"/>
                  </a:lnTo>
                  <a:lnTo>
                    <a:pt x="13657" y="18927"/>
                  </a:lnTo>
                  <a:lnTo>
                    <a:pt x="14141" y="18927"/>
                  </a:lnTo>
                  <a:lnTo>
                    <a:pt x="14894" y="19491"/>
                  </a:lnTo>
                  <a:lnTo>
                    <a:pt x="14679" y="19706"/>
                  </a:lnTo>
                  <a:lnTo>
                    <a:pt x="14921" y="20029"/>
                  </a:lnTo>
                  <a:lnTo>
                    <a:pt x="15109" y="20674"/>
                  </a:lnTo>
                  <a:lnTo>
                    <a:pt x="14894" y="21158"/>
                  </a:lnTo>
                  <a:lnTo>
                    <a:pt x="15297" y="21508"/>
                  </a:lnTo>
                  <a:lnTo>
                    <a:pt x="15889" y="20782"/>
                  </a:lnTo>
                  <a:lnTo>
                    <a:pt x="16507" y="20486"/>
                  </a:lnTo>
                  <a:lnTo>
                    <a:pt x="17421" y="19733"/>
                  </a:lnTo>
                  <a:lnTo>
                    <a:pt x="17421" y="19733"/>
                  </a:lnTo>
                  <a:lnTo>
                    <a:pt x="17206" y="20405"/>
                  </a:lnTo>
                  <a:lnTo>
                    <a:pt x="16722" y="20836"/>
                  </a:lnTo>
                  <a:lnTo>
                    <a:pt x="16373" y="21346"/>
                  </a:lnTo>
                  <a:lnTo>
                    <a:pt x="15727" y="21830"/>
                  </a:lnTo>
                  <a:lnTo>
                    <a:pt x="16480" y="21669"/>
                  </a:lnTo>
                  <a:lnTo>
                    <a:pt x="17125" y="21051"/>
                  </a:lnTo>
                  <a:lnTo>
                    <a:pt x="17018" y="21696"/>
                  </a:lnTo>
                  <a:lnTo>
                    <a:pt x="16561" y="22153"/>
                  </a:lnTo>
                  <a:lnTo>
                    <a:pt x="17206" y="22260"/>
                  </a:lnTo>
                  <a:lnTo>
                    <a:pt x="17394" y="22610"/>
                  </a:lnTo>
                  <a:lnTo>
                    <a:pt x="17367" y="23067"/>
                  </a:lnTo>
                  <a:lnTo>
                    <a:pt x="17152" y="23739"/>
                  </a:lnTo>
                  <a:lnTo>
                    <a:pt x="17340" y="24277"/>
                  </a:lnTo>
                  <a:lnTo>
                    <a:pt x="17878" y="24546"/>
                  </a:lnTo>
                  <a:lnTo>
                    <a:pt x="18281" y="24599"/>
                  </a:lnTo>
                  <a:lnTo>
                    <a:pt x="18604" y="24734"/>
                  </a:lnTo>
                  <a:lnTo>
                    <a:pt x="19088" y="24976"/>
                  </a:lnTo>
                  <a:lnTo>
                    <a:pt x="20110" y="24330"/>
                  </a:lnTo>
                  <a:lnTo>
                    <a:pt x="20593" y="24169"/>
                  </a:lnTo>
                  <a:lnTo>
                    <a:pt x="20593" y="24169"/>
                  </a:lnTo>
                  <a:lnTo>
                    <a:pt x="20217" y="24626"/>
                  </a:lnTo>
                  <a:lnTo>
                    <a:pt x="20567" y="24787"/>
                  </a:lnTo>
                  <a:lnTo>
                    <a:pt x="20943" y="25191"/>
                  </a:lnTo>
                  <a:lnTo>
                    <a:pt x="21642" y="24787"/>
                  </a:lnTo>
                  <a:lnTo>
                    <a:pt x="22153" y="24438"/>
                  </a:lnTo>
                  <a:lnTo>
                    <a:pt x="23013" y="24089"/>
                  </a:lnTo>
                  <a:lnTo>
                    <a:pt x="23873" y="24062"/>
                  </a:lnTo>
                  <a:lnTo>
                    <a:pt x="24465" y="23739"/>
                  </a:lnTo>
                  <a:lnTo>
                    <a:pt x="24572" y="23470"/>
                  </a:lnTo>
                  <a:lnTo>
                    <a:pt x="25002" y="22852"/>
                  </a:lnTo>
                  <a:lnTo>
                    <a:pt x="25540" y="22207"/>
                  </a:lnTo>
                  <a:lnTo>
                    <a:pt x="26051" y="21776"/>
                  </a:lnTo>
                  <a:lnTo>
                    <a:pt x="26669" y="20997"/>
                  </a:lnTo>
                  <a:lnTo>
                    <a:pt x="27153" y="20567"/>
                  </a:lnTo>
                  <a:lnTo>
                    <a:pt x="27745" y="19841"/>
                  </a:lnTo>
                  <a:lnTo>
                    <a:pt x="28497" y="19438"/>
                  </a:lnTo>
                  <a:lnTo>
                    <a:pt x="29196" y="18604"/>
                  </a:lnTo>
                  <a:lnTo>
                    <a:pt x="29626" y="17986"/>
                  </a:lnTo>
                  <a:lnTo>
                    <a:pt x="29815" y="17475"/>
                  </a:lnTo>
                  <a:lnTo>
                    <a:pt x="30352" y="16669"/>
                  </a:lnTo>
                  <a:lnTo>
                    <a:pt x="30648" y="16265"/>
                  </a:lnTo>
                  <a:lnTo>
                    <a:pt x="30971" y="15486"/>
                  </a:lnTo>
                  <a:lnTo>
                    <a:pt x="30890" y="14733"/>
                  </a:lnTo>
                  <a:lnTo>
                    <a:pt x="31132" y="14168"/>
                  </a:lnTo>
                  <a:lnTo>
                    <a:pt x="31266" y="13658"/>
                  </a:lnTo>
                  <a:lnTo>
                    <a:pt x="31293" y="12959"/>
                  </a:lnTo>
                  <a:lnTo>
                    <a:pt x="30890" y="12260"/>
                  </a:lnTo>
                  <a:lnTo>
                    <a:pt x="30621" y="11883"/>
                  </a:lnTo>
                  <a:lnTo>
                    <a:pt x="30218" y="11372"/>
                  </a:lnTo>
                  <a:lnTo>
                    <a:pt x="30325" y="10431"/>
                  </a:lnTo>
                  <a:lnTo>
                    <a:pt x="30084" y="10539"/>
                  </a:lnTo>
                  <a:lnTo>
                    <a:pt x="29895" y="10163"/>
                  </a:lnTo>
                  <a:lnTo>
                    <a:pt x="29519" y="10351"/>
                  </a:lnTo>
                  <a:lnTo>
                    <a:pt x="29438" y="9383"/>
                  </a:lnTo>
                  <a:lnTo>
                    <a:pt x="29143" y="8818"/>
                  </a:lnTo>
                  <a:lnTo>
                    <a:pt x="29304" y="8630"/>
                  </a:lnTo>
                  <a:lnTo>
                    <a:pt x="28847" y="8227"/>
                  </a:lnTo>
                  <a:lnTo>
                    <a:pt x="28417" y="7797"/>
                  </a:lnTo>
                  <a:lnTo>
                    <a:pt x="27664" y="7367"/>
                  </a:lnTo>
                  <a:lnTo>
                    <a:pt x="27556" y="6748"/>
                  </a:lnTo>
                  <a:lnTo>
                    <a:pt x="27745" y="6291"/>
                  </a:lnTo>
                  <a:lnTo>
                    <a:pt x="27664" y="5539"/>
                  </a:lnTo>
                  <a:lnTo>
                    <a:pt x="27503" y="5404"/>
                  </a:lnTo>
                  <a:lnTo>
                    <a:pt x="27476" y="4974"/>
                  </a:lnTo>
                  <a:lnTo>
                    <a:pt x="27449" y="4194"/>
                  </a:lnTo>
                  <a:lnTo>
                    <a:pt x="27583" y="3818"/>
                  </a:lnTo>
                  <a:lnTo>
                    <a:pt x="27261" y="3469"/>
                  </a:lnTo>
                  <a:lnTo>
                    <a:pt x="27073" y="3092"/>
                  </a:lnTo>
                  <a:lnTo>
                    <a:pt x="26535" y="3442"/>
                  </a:lnTo>
                  <a:lnTo>
                    <a:pt x="26347" y="2716"/>
                  </a:lnTo>
                  <a:lnTo>
                    <a:pt x="26427" y="2393"/>
                  </a:lnTo>
                  <a:lnTo>
                    <a:pt x="26427" y="1909"/>
                  </a:lnTo>
                  <a:lnTo>
                    <a:pt x="26239" y="1452"/>
                  </a:lnTo>
                  <a:lnTo>
                    <a:pt x="26239" y="1076"/>
                  </a:lnTo>
                  <a:lnTo>
                    <a:pt x="26051" y="968"/>
                  </a:lnTo>
                  <a:lnTo>
                    <a:pt x="26051" y="404"/>
                  </a:lnTo>
                  <a:lnTo>
                    <a:pt x="25916" y="1"/>
                  </a:lnTo>
                  <a:close/>
                  <a:moveTo>
                    <a:pt x="18954" y="26669"/>
                  </a:moveTo>
                  <a:lnTo>
                    <a:pt x="18685" y="27073"/>
                  </a:lnTo>
                  <a:lnTo>
                    <a:pt x="18604" y="27825"/>
                  </a:lnTo>
                  <a:lnTo>
                    <a:pt x="18308" y="28390"/>
                  </a:lnTo>
                  <a:lnTo>
                    <a:pt x="18255" y="29170"/>
                  </a:lnTo>
                  <a:lnTo>
                    <a:pt x="18658" y="29196"/>
                  </a:lnTo>
                  <a:lnTo>
                    <a:pt x="18765" y="29223"/>
                  </a:lnTo>
                  <a:lnTo>
                    <a:pt x="19679" y="28632"/>
                  </a:lnTo>
                  <a:lnTo>
                    <a:pt x="19787" y="28874"/>
                  </a:lnTo>
                  <a:lnTo>
                    <a:pt x="20325" y="28148"/>
                  </a:lnTo>
                  <a:lnTo>
                    <a:pt x="20782" y="27825"/>
                  </a:lnTo>
                  <a:lnTo>
                    <a:pt x="21400" y="26804"/>
                  </a:lnTo>
                  <a:lnTo>
                    <a:pt x="21024" y="26750"/>
                  </a:lnTo>
                  <a:lnTo>
                    <a:pt x="20325" y="26911"/>
                  </a:lnTo>
                  <a:lnTo>
                    <a:pt x="19868" y="27046"/>
                  </a:lnTo>
                  <a:lnTo>
                    <a:pt x="19357" y="26750"/>
                  </a:lnTo>
                  <a:lnTo>
                    <a:pt x="18954" y="26669"/>
                  </a:lnTo>
                  <a:close/>
                </a:path>
              </a:pathLst>
            </a:custGeom>
            <a:solidFill>
              <a:srgbClr val="ADDD8E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5"/>
            <p:cNvSpPr/>
            <p:nvPr/>
          </p:nvSpPr>
          <p:spPr>
            <a:xfrm>
              <a:off x="5258157" y="1970164"/>
              <a:ext cx="118012" cy="89875"/>
            </a:xfrm>
            <a:custGeom>
              <a:avLst/>
              <a:gdLst/>
              <a:ahLst/>
              <a:cxnLst/>
              <a:rect l="l" t="t" r="r" b="b"/>
              <a:pathLst>
                <a:path w="4087" h="3173" extrusionOk="0">
                  <a:moveTo>
                    <a:pt x="269" y="1855"/>
                  </a:moveTo>
                  <a:lnTo>
                    <a:pt x="108" y="1909"/>
                  </a:lnTo>
                  <a:lnTo>
                    <a:pt x="296" y="2231"/>
                  </a:lnTo>
                  <a:lnTo>
                    <a:pt x="726" y="2635"/>
                  </a:lnTo>
                  <a:lnTo>
                    <a:pt x="1264" y="2742"/>
                  </a:lnTo>
                  <a:lnTo>
                    <a:pt x="1264" y="2742"/>
                  </a:lnTo>
                  <a:lnTo>
                    <a:pt x="887" y="2258"/>
                  </a:lnTo>
                  <a:lnTo>
                    <a:pt x="861" y="2097"/>
                  </a:lnTo>
                  <a:lnTo>
                    <a:pt x="538" y="2097"/>
                  </a:lnTo>
                  <a:lnTo>
                    <a:pt x="269" y="1855"/>
                  </a:lnTo>
                  <a:close/>
                  <a:moveTo>
                    <a:pt x="914" y="0"/>
                  </a:moveTo>
                  <a:lnTo>
                    <a:pt x="780" y="134"/>
                  </a:lnTo>
                  <a:lnTo>
                    <a:pt x="1210" y="592"/>
                  </a:lnTo>
                  <a:lnTo>
                    <a:pt x="1129" y="699"/>
                  </a:lnTo>
                  <a:lnTo>
                    <a:pt x="726" y="672"/>
                  </a:lnTo>
                  <a:lnTo>
                    <a:pt x="162" y="403"/>
                  </a:lnTo>
                  <a:lnTo>
                    <a:pt x="0" y="538"/>
                  </a:lnTo>
                  <a:lnTo>
                    <a:pt x="215" y="780"/>
                  </a:lnTo>
                  <a:lnTo>
                    <a:pt x="511" y="914"/>
                  </a:lnTo>
                  <a:lnTo>
                    <a:pt x="377" y="1129"/>
                  </a:lnTo>
                  <a:lnTo>
                    <a:pt x="834" y="1452"/>
                  </a:lnTo>
                  <a:lnTo>
                    <a:pt x="672" y="1721"/>
                  </a:lnTo>
                  <a:lnTo>
                    <a:pt x="1022" y="1963"/>
                  </a:lnTo>
                  <a:lnTo>
                    <a:pt x="1398" y="2097"/>
                  </a:lnTo>
                  <a:lnTo>
                    <a:pt x="1533" y="2715"/>
                  </a:lnTo>
                  <a:lnTo>
                    <a:pt x="2259" y="2070"/>
                  </a:lnTo>
                  <a:lnTo>
                    <a:pt x="2501" y="2016"/>
                  </a:lnTo>
                  <a:lnTo>
                    <a:pt x="2769" y="2285"/>
                  </a:lnTo>
                  <a:lnTo>
                    <a:pt x="2635" y="2688"/>
                  </a:lnTo>
                  <a:lnTo>
                    <a:pt x="3146" y="3172"/>
                  </a:lnTo>
                  <a:lnTo>
                    <a:pt x="3334" y="3145"/>
                  </a:lnTo>
                  <a:lnTo>
                    <a:pt x="3226" y="2688"/>
                  </a:lnTo>
                  <a:lnTo>
                    <a:pt x="3441" y="2473"/>
                  </a:lnTo>
                  <a:lnTo>
                    <a:pt x="3495" y="2151"/>
                  </a:lnTo>
                  <a:lnTo>
                    <a:pt x="3495" y="1479"/>
                  </a:lnTo>
                  <a:lnTo>
                    <a:pt x="4087" y="1425"/>
                  </a:lnTo>
                  <a:lnTo>
                    <a:pt x="3791" y="1156"/>
                  </a:lnTo>
                  <a:lnTo>
                    <a:pt x="3468" y="1129"/>
                  </a:lnTo>
                  <a:lnTo>
                    <a:pt x="2984" y="511"/>
                  </a:lnTo>
                  <a:lnTo>
                    <a:pt x="2501" y="27"/>
                  </a:lnTo>
                  <a:lnTo>
                    <a:pt x="2151" y="403"/>
                  </a:lnTo>
                  <a:lnTo>
                    <a:pt x="2070" y="618"/>
                  </a:lnTo>
                  <a:lnTo>
                    <a:pt x="1748" y="565"/>
                  </a:lnTo>
                  <a:lnTo>
                    <a:pt x="1129" y="27"/>
                  </a:lnTo>
                  <a:lnTo>
                    <a:pt x="914" y="0"/>
                  </a:lnTo>
                  <a:close/>
                </a:path>
              </a:pathLst>
            </a:custGeom>
            <a:solidFill>
              <a:srgbClr val="238443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5"/>
            <p:cNvSpPr/>
            <p:nvPr/>
          </p:nvSpPr>
          <p:spPr>
            <a:xfrm>
              <a:off x="4982574" y="3081921"/>
              <a:ext cx="38837" cy="54866"/>
            </a:xfrm>
            <a:custGeom>
              <a:avLst/>
              <a:gdLst/>
              <a:ahLst/>
              <a:cxnLst/>
              <a:rect l="l" t="t" r="r" b="b"/>
              <a:pathLst>
                <a:path w="1345" h="1937" extrusionOk="0">
                  <a:moveTo>
                    <a:pt x="699" y="1"/>
                  </a:moveTo>
                  <a:lnTo>
                    <a:pt x="458" y="511"/>
                  </a:lnTo>
                  <a:lnTo>
                    <a:pt x="0" y="458"/>
                  </a:lnTo>
                  <a:lnTo>
                    <a:pt x="0" y="458"/>
                  </a:lnTo>
                  <a:lnTo>
                    <a:pt x="162" y="834"/>
                  </a:lnTo>
                  <a:lnTo>
                    <a:pt x="242" y="1936"/>
                  </a:lnTo>
                  <a:lnTo>
                    <a:pt x="565" y="1856"/>
                  </a:lnTo>
                  <a:lnTo>
                    <a:pt x="861" y="1533"/>
                  </a:lnTo>
                  <a:lnTo>
                    <a:pt x="1157" y="1103"/>
                  </a:lnTo>
                  <a:lnTo>
                    <a:pt x="1345" y="888"/>
                  </a:lnTo>
                  <a:lnTo>
                    <a:pt x="1345" y="619"/>
                  </a:lnTo>
                  <a:lnTo>
                    <a:pt x="1183" y="431"/>
                  </a:lnTo>
                  <a:lnTo>
                    <a:pt x="1130" y="81"/>
                  </a:lnTo>
                  <a:lnTo>
                    <a:pt x="699" y="1"/>
                  </a:lnTo>
                  <a:close/>
                </a:path>
              </a:pathLst>
            </a:custGeom>
            <a:solidFill>
              <a:srgbClr val="78C679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5"/>
            <p:cNvSpPr/>
            <p:nvPr/>
          </p:nvSpPr>
          <p:spPr>
            <a:xfrm>
              <a:off x="4373975" y="1733339"/>
              <a:ext cx="71437" cy="47983"/>
            </a:xfrm>
            <a:custGeom>
              <a:avLst/>
              <a:gdLst/>
              <a:ahLst/>
              <a:cxnLst/>
              <a:rect l="l" t="t" r="r" b="b"/>
              <a:pathLst>
                <a:path w="2474" h="1694" extrusionOk="0">
                  <a:moveTo>
                    <a:pt x="1667" y="0"/>
                  </a:moveTo>
                  <a:lnTo>
                    <a:pt x="1049" y="188"/>
                  </a:lnTo>
                  <a:lnTo>
                    <a:pt x="538" y="108"/>
                  </a:lnTo>
                  <a:lnTo>
                    <a:pt x="0" y="296"/>
                  </a:lnTo>
                  <a:lnTo>
                    <a:pt x="81" y="592"/>
                  </a:lnTo>
                  <a:lnTo>
                    <a:pt x="431" y="592"/>
                  </a:lnTo>
                  <a:lnTo>
                    <a:pt x="753" y="941"/>
                  </a:lnTo>
                  <a:lnTo>
                    <a:pt x="1210" y="1371"/>
                  </a:lnTo>
                  <a:lnTo>
                    <a:pt x="1560" y="1264"/>
                  </a:lnTo>
                  <a:lnTo>
                    <a:pt x="2178" y="1694"/>
                  </a:lnTo>
                  <a:lnTo>
                    <a:pt x="2232" y="1183"/>
                  </a:lnTo>
                  <a:lnTo>
                    <a:pt x="2420" y="1156"/>
                  </a:lnTo>
                  <a:lnTo>
                    <a:pt x="2474" y="592"/>
                  </a:lnTo>
                  <a:lnTo>
                    <a:pt x="2097" y="377"/>
                  </a:lnTo>
                  <a:lnTo>
                    <a:pt x="1667" y="0"/>
                  </a:lnTo>
                  <a:close/>
                </a:path>
              </a:pathLst>
            </a:custGeom>
            <a:solidFill>
              <a:srgbClr val="238443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5"/>
            <p:cNvSpPr/>
            <p:nvPr/>
          </p:nvSpPr>
          <p:spPr>
            <a:xfrm>
              <a:off x="4342155" y="2714885"/>
              <a:ext cx="68318" cy="153861"/>
            </a:xfrm>
            <a:custGeom>
              <a:avLst/>
              <a:gdLst/>
              <a:ahLst/>
              <a:cxnLst/>
              <a:rect l="l" t="t" r="r" b="b"/>
              <a:pathLst>
                <a:path w="2366" h="5432" extrusionOk="0">
                  <a:moveTo>
                    <a:pt x="1344" y="1"/>
                  </a:moveTo>
                  <a:lnTo>
                    <a:pt x="1076" y="269"/>
                  </a:lnTo>
                  <a:lnTo>
                    <a:pt x="914" y="538"/>
                  </a:lnTo>
                  <a:lnTo>
                    <a:pt x="511" y="619"/>
                  </a:lnTo>
                  <a:lnTo>
                    <a:pt x="377" y="995"/>
                  </a:lnTo>
                  <a:lnTo>
                    <a:pt x="108" y="1103"/>
                  </a:lnTo>
                  <a:lnTo>
                    <a:pt x="0" y="1560"/>
                  </a:lnTo>
                  <a:lnTo>
                    <a:pt x="242" y="1829"/>
                  </a:lnTo>
                  <a:lnTo>
                    <a:pt x="511" y="2151"/>
                  </a:lnTo>
                  <a:lnTo>
                    <a:pt x="538" y="2554"/>
                  </a:lnTo>
                  <a:lnTo>
                    <a:pt x="699" y="2770"/>
                  </a:lnTo>
                  <a:lnTo>
                    <a:pt x="672" y="4813"/>
                  </a:lnTo>
                  <a:lnTo>
                    <a:pt x="860" y="5431"/>
                  </a:lnTo>
                  <a:lnTo>
                    <a:pt x="1533" y="5297"/>
                  </a:lnTo>
                  <a:lnTo>
                    <a:pt x="1559" y="3899"/>
                  </a:lnTo>
                  <a:lnTo>
                    <a:pt x="1533" y="3307"/>
                  </a:lnTo>
                  <a:lnTo>
                    <a:pt x="1667" y="2743"/>
                  </a:lnTo>
                  <a:lnTo>
                    <a:pt x="1909" y="2474"/>
                  </a:lnTo>
                  <a:lnTo>
                    <a:pt x="2285" y="1936"/>
                  </a:lnTo>
                  <a:lnTo>
                    <a:pt x="2205" y="1694"/>
                  </a:lnTo>
                  <a:lnTo>
                    <a:pt x="2366" y="1318"/>
                  </a:lnTo>
                  <a:lnTo>
                    <a:pt x="2205" y="807"/>
                  </a:lnTo>
                  <a:lnTo>
                    <a:pt x="2232" y="511"/>
                  </a:lnTo>
                  <a:lnTo>
                    <a:pt x="1613" y="1"/>
                  </a:lnTo>
                  <a:close/>
                </a:path>
              </a:pathLst>
            </a:custGeom>
            <a:solidFill>
              <a:srgbClr val="004529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5"/>
            <p:cNvSpPr/>
            <p:nvPr/>
          </p:nvSpPr>
          <p:spPr>
            <a:xfrm>
              <a:off x="4201649" y="2642543"/>
              <a:ext cx="172355" cy="138623"/>
            </a:xfrm>
            <a:custGeom>
              <a:avLst/>
              <a:gdLst/>
              <a:ahLst/>
              <a:cxnLst/>
              <a:rect l="l" t="t" r="r" b="b"/>
              <a:pathLst>
                <a:path w="5969" h="4894" extrusionOk="0">
                  <a:moveTo>
                    <a:pt x="3845" y="1"/>
                  </a:moveTo>
                  <a:lnTo>
                    <a:pt x="3441" y="108"/>
                  </a:lnTo>
                  <a:lnTo>
                    <a:pt x="2715" y="484"/>
                  </a:lnTo>
                  <a:lnTo>
                    <a:pt x="2554" y="753"/>
                  </a:lnTo>
                  <a:lnTo>
                    <a:pt x="1963" y="1183"/>
                  </a:lnTo>
                  <a:lnTo>
                    <a:pt x="1855" y="1399"/>
                  </a:lnTo>
                  <a:lnTo>
                    <a:pt x="1533" y="1587"/>
                  </a:lnTo>
                  <a:lnTo>
                    <a:pt x="1129" y="1479"/>
                  </a:lnTo>
                  <a:lnTo>
                    <a:pt x="941" y="1667"/>
                  </a:lnTo>
                  <a:lnTo>
                    <a:pt x="807" y="2286"/>
                  </a:lnTo>
                  <a:lnTo>
                    <a:pt x="188" y="3038"/>
                  </a:lnTo>
                  <a:lnTo>
                    <a:pt x="188" y="3334"/>
                  </a:lnTo>
                  <a:lnTo>
                    <a:pt x="0" y="3711"/>
                  </a:lnTo>
                  <a:lnTo>
                    <a:pt x="54" y="4221"/>
                  </a:lnTo>
                  <a:lnTo>
                    <a:pt x="403" y="4410"/>
                  </a:lnTo>
                  <a:lnTo>
                    <a:pt x="511" y="4705"/>
                  </a:lnTo>
                  <a:lnTo>
                    <a:pt x="887" y="4893"/>
                  </a:lnTo>
                  <a:lnTo>
                    <a:pt x="1129" y="4678"/>
                  </a:lnTo>
                  <a:lnTo>
                    <a:pt x="1533" y="4625"/>
                  </a:lnTo>
                  <a:lnTo>
                    <a:pt x="2043" y="4867"/>
                  </a:lnTo>
                  <a:lnTo>
                    <a:pt x="2043" y="4867"/>
                  </a:lnTo>
                  <a:lnTo>
                    <a:pt x="1936" y="4221"/>
                  </a:lnTo>
                  <a:lnTo>
                    <a:pt x="1963" y="3684"/>
                  </a:lnTo>
                  <a:lnTo>
                    <a:pt x="3334" y="3657"/>
                  </a:lnTo>
                  <a:lnTo>
                    <a:pt x="3683" y="3711"/>
                  </a:lnTo>
                  <a:lnTo>
                    <a:pt x="3898" y="3549"/>
                  </a:lnTo>
                  <a:lnTo>
                    <a:pt x="4302" y="3657"/>
                  </a:lnTo>
                  <a:lnTo>
                    <a:pt x="4974" y="3657"/>
                  </a:lnTo>
                  <a:lnTo>
                    <a:pt x="5243" y="3549"/>
                  </a:lnTo>
                  <a:lnTo>
                    <a:pt x="5377" y="3173"/>
                  </a:lnTo>
                  <a:lnTo>
                    <a:pt x="5780" y="3092"/>
                  </a:lnTo>
                  <a:lnTo>
                    <a:pt x="5942" y="2823"/>
                  </a:lnTo>
                  <a:lnTo>
                    <a:pt x="5968" y="2205"/>
                  </a:lnTo>
                  <a:lnTo>
                    <a:pt x="5054" y="1990"/>
                  </a:lnTo>
                  <a:lnTo>
                    <a:pt x="5027" y="1587"/>
                  </a:lnTo>
                  <a:lnTo>
                    <a:pt x="4597" y="995"/>
                  </a:lnTo>
                  <a:lnTo>
                    <a:pt x="4490" y="592"/>
                  </a:lnTo>
                  <a:lnTo>
                    <a:pt x="4570" y="162"/>
                  </a:lnTo>
                  <a:lnTo>
                    <a:pt x="4060" y="162"/>
                  </a:lnTo>
                  <a:lnTo>
                    <a:pt x="3845" y="1"/>
                  </a:lnTo>
                  <a:close/>
                </a:path>
              </a:pathLst>
            </a:custGeom>
            <a:solidFill>
              <a:srgbClr val="006837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35"/>
            <p:cNvSpPr/>
            <p:nvPr/>
          </p:nvSpPr>
          <p:spPr>
            <a:xfrm>
              <a:off x="6266529" y="2356999"/>
              <a:ext cx="116482" cy="146214"/>
            </a:xfrm>
            <a:custGeom>
              <a:avLst/>
              <a:gdLst/>
              <a:ahLst/>
              <a:cxnLst/>
              <a:rect l="l" t="t" r="r" b="b"/>
              <a:pathLst>
                <a:path w="4034" h="5162" extrusionOk="0">
                  <a:moveTo>
                    <a:pt x="189" y="0"/>
                  </a:moveTo>
                  <a:lnTo>
                    <a:pt x="1" y="618"/>
                  </a:lnTo>
                  <a:lnTo>
                    <a:pt x="646" y="1075"/>
                  </a:lnTo>
                  <a:lnTo>
                    <a:pt x="216" y="1425"/>
                  </a:lnTo>
                  <a:lnTo>
                    <a:pt x="81" y="1748"/>
                  </a:lnTo>
                  <a:lnTo>
                    <a:pt x="619" y="1963"/>
                  </a:lnTo>
                  <a:lnTo>
                    <a:pt x="565" y="2500"/>
                  </a:lnTo>
                  <a:lnTo>
                    <a:pt x="915" y="3172"/>
                  </a:lnTo>
                  <a:lnTo>
                    <a:pt x="1157" y="3925"/>
                  </a:lnTo>
                  <a:lnTo>
                    <a:pt x="1452" y="4006"/>
                  </a:lnTo>
                  <a:lnTo>
                    <a:pt x="1667" y="4086"/>
                  </a:lnTo>
                  <a:lnTo>
                    <a:pt x="1775" y="3925"/>
                  </a:lnTo>
                  <a:lnTo>
                    <a:pt x="2124" y="4086"/>
                  </a:lnTo>
                  <a:lnTo>
                    <a:pt x="2286" y="3629"/>
                  </a:lnTo>
                  <a:lnTo>
                    <a:pt x="2178" y="3226"/>
                  </a:lnTo>
                  <a:lnTo>
                    <a:pt x="2877" y="3280"/>
                  </a:lnTo>
                  <a:lnTo>
                    <a:pt x="3280" y="3791"/>
                  </a:lnTo>
                  <a:lnTo>
                    <a:pt x="3496" y="4248"/>
                  </a:lnTo>
                  <a:lnTo>
                    <a:pt x="3603" y="4678"/>
                  </a:lnTo>
                  <a:lnTo>
                    <a:pt x="3899" y="5162"/>
                  </a:lnTo>
                  <a:lnTo>
                    <a:pt x="3737" y="4409"/>
                  </a:lnTo>
                  <a:lnTo>
                    <a:pt x="4033" y="4570"/>
                  </a:lnTo>
                  <a:lnTo>
                    <a:pt x="3953" y="3925"/>
                  </a:lnTo>
                  <a:lnTo>
                    <a:pt x="3334" y="2500"/>
                  </a:lnTo>
                  <a:lnTo>
                    <a:pt x="3119" y="2527"/>
                  </a:lnTo>
                  <a:lnTo>
                    <a:pt x="3065" y="3092"/>
                  </a:lnTo>
                  <a:lnTo>
                    <a:pt x="2581" y="2608"/>
                  </a:lnTo>
                  <a:lnTo>
                    <a:pt x="2743" y="2124"/>
                  </a:lnTo>
                  <a:lnTo>
                    <a:pt x="3092" y="2070"/>
                  </a:lnTo>
                  <a:lnTo>
                    <a:pt x="3307" y="1317"/>
                  </a:lnTo>
                  <a:lnTo>
                    <a:pt x="2850" y="1183"/>
                  </a:lnTo>
                  <a:lnTo>
                    <a:pt x="2151" y="1183"/>
                  </a:lnTo>
                  <a:lnTo>
                    <a:pt x="1372" y="1049"/>
                  </a:lnTo>
                  <a:lnTo>
                    <a:pt x="1210" y="430"/>
                  </a:lnTo>
                  <a:lnTo>
                    <a:pt x="861" y="376"/>
                  </a:lnTo>
                  <a:lnTo>
                    <a:pt x="189" y="0"/>
                  </a:lnTo>
                  <a:close/>
                  <a:moveTo>
                    <a:pt x="3899" y="5162"/>
                  </a:moveTo>
                  <a:lnTo>
                    <a:pt x="3899" y="5162"/>
                  </a:lnTo>
                  <a:lnTo>
                    <a:pt x="3899" y="5162"/>
                  </a:lnTo>
                  <a:close/>
                </a:path>
              </a:pathLst>
            </a:custGeom>
            <a:solidFill>
              <a:srgbClr val="78C679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5"/>
            <p:cNvSpPr/>
            <p:nvPr/>
          </p:nvSpPr>
          <p:spPr>
            <a:xfrm>
              <a:off x="4782297" y="1911532"/>
              <a:ext cx="127339" cy="73872"/>
            </a:xfrm>
            <a:custGeom>
              <a:avLst/>
              <a:gdLst/>
              <a:ahLst/>
              <a:cxnLst/>
              <a:rect l="l" t="t" r="r" b="b"/>
              <a:pathLst>
                <a:path w="4410" h="2608" extrusionOk="0">
                  <a:moveTo>
                    <a:pt x="162" y="0"/>
                  </a:moveTo>
                  <a:lnTo>
                    <a:pt x="0" y="188"/>
                  </a:lnTo>
                  <a:lnTo>
                    <a:pt x="135" y="484"/>
                  </a:lnTo>
                  <a:lnTo>
                    <a:pt x="511" y="860"/>
                  </a:lnTo>
                  <a:lnTo>
                    <a:pt x="242" y="1156"/>
                  </a:lnTo>
                  <a:lnTo>
                    <a:pt x="162" y="1425"/>
                  </a:lnTo>
                  <a:lnTo>
                    <a:pt x="242" y="1559"/>
                  </a:lnTo>
                  <a:lnTo>
                    <a:pt x="162" y="1667"/>
                  </a:lnTo>
                  <a:lnTo>
                    <a:pt x="538" y="1936"/>
                  </a:lnTo>
                  <a:lnTo>
                    <a:pt x="646" y="2527"/>
                  </a:lnTo>
                  <a:lnTo>
                    <a:pt x="1183" y="2554"/>
                  </a:lnTo>
                  <a:lnTo>
                    <a:pt x="1721" y="2312"/>
                  </a:lnTo>
                  <a:lnTo>
                    <a:pt x="2286" y="2608"/>
                  </a:lnTo>
                  <a:lnTo>
                    <a:pt x="2931" y="2527"/>
                  </a:lnTo>
                  <a:lnTo>
                    <a:pt x="2877" y="2097"/>
                  </a:lnTo>
                  <a:lnTo>
                    <a:pt x="3576" y="1828"/>
                  </a:lnTo>
                  <a:lnTo>
                    <a:pt x="4194" y="1936"/>
                  </a:lnTo>
                  <a:lnTo>
                    <a:pt x="3899" y="1425"/>
                  </a:lnTo>
                  <a:lnTo>
                    <a:pt x="4087" y="807"/>
                  </a:lnTo>
                  <a:lnTo>
                    <a:pt x="4409" y="457"/>
                  </a:lnTo>
                  <a:lnTo>
                    <a:pt x="3979" y="349"/>
                  </a:lnTo>
                  <a:lnTo>
                    <a:pt x="3415" y="54"/>
                  </a:lnTo>
                  <a:lnTo>
                    <a:pt x="2608" y="242"/>
                  </a:lnTo>
                  <a:lnTo>
                    <a:pt x="2286" y="457"/>
                  </a:lnTo>
                  <a:lnTo>
                    <a:pt x="1237" y="430"/>
                  </a:lnTo>
                  <a:lnTo>
                    <a:pt x="699" y="296"/>
                  </a:lnTo>
                  <a:lnTo>
                    <a:pt x="431" y="349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5730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5"/>
            <p:cNvSpPr/>
            <p:nvPr/>
          </p:nvSpPr>
          <p:spPr>
            <a:xfrm>
              <a:off x="2590857" y="2342525"/>
              <a:ext cx="42735" cy="83785"/>
            </a:xfrm>
            <a:custGeom>
              <a:avLst/>
              <a:gdLst/>
              <a:ahLst/>
              <a:cxnLst/>
              <a:rect l="l" t="t" r="r" b="b"/>
              <a:pathLst>
                <a:path w="1480" h="2958" extrusionOk="0">
                  <a:moveTo>
                    <a:pt x="350" y="162"/>
                  </a:moveTo>
                  <a:lnTo>
                    <a:pt x="1" y="215"/>
                  </a:lnTo>
                  <a:lnTo>
                    <a:pt x="1" y="538"/>
                  </a:lnTo>
                  <a:lnTo>
                    <a:pt x="861" y="404"/>
                  </a:lnTo>
                  <a:lnTo>
                    <a:pt x="861" y="188"/>
                  </a:lnTo>
                  <a:lnTo>
                    <a:pt x="350" y="162"/>
                  </a:lnTo>
                  <a:close/>
                  <a:moveTo>
                    <a:pt x="942" y="0"/>
                  </a:moveTo>
                  <a:lnTo>
                    <a:pt x="915" y="108"/>
                  </a:lnTo>
                  <a:lnTo>
                    <a:pt x="1211" y="457"/>
                  </a:lnTo>
                  <a:lnTo>
                    <a:pt x="1103" y="914"/>
                  </a:lnTo>
                  <a:lnTo>
                    <a:pt x="1238" y="1049"/>
                  </a:lnTo>
                  <a:lnTo>
                    <a:pt x="1480" y="404"/>
                  </a:lnTo>
                  <a:lnTo>
                    <a:pt x="942" y="0"/>
                  </a:lnTo>
                  <a:close/>
                  <a:moveTo>
                    <a:pt x="350" y="1640"/>
                  </a:moveTo>
                  <a:lnTo>
                    <a:pt x="108" y="2178"/>
                  </a:lnTo>
                  <a:lnTo>
                    <a:pt x="350" y="2447"/>
                  </a:lnTo>
                  <a:lnTo>
                    <a:pt x="485" y="2958"/>
                  </a:lnTo>
                  <a:lnTo>
                    <a:pt x="673" y="2904"/>
                  </a:lnTo>
                  <a:lnTo>
                    <a:pt x="754" y="2393"/>
                  </a:lnTo>
                  <a:lnTo>
                    <a:pt x="592" y="1667"/>
                  </a:lnTo>
                  <a:lnTo>
                    <a:pt x="350" y="1640"/>
                  </a:lnTo>
                  <a:close/>
                </a:path>
              </a:pathLst>
            </a:custGeom>
            <a:solidFill>
              <a:srgbClr val="238443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5"/>
            <p:cNvSpPr/>
            <p:nvPr/>
          </p:nvSpPr>
          <p:spPr>
            <a:xfrm>
              <a:off x="4644880" y="1886379"/>
              <a:ext cx="80763" cy="64015"/>
            </a:xfrm>
            <a:custGeom>
              <a:avLst/>
              <a:gdLst/>
              <a:ahLst/>
              <a:cxnLst/>
              <a:rect l="l" t="t" r="r" b="b"/>
              <a:pathLst>
                <a:path w="2797" h="2260" extrusionOk="0">
                  <a:moveTo>
                    <a:pt x="108" y="1"/>
                  </a:moveTo>
                  <a:lnTo>
                    <a:pt x="1" y="350"/>
                  </a:lnTo>
                  <a:lnTo>
                    <a:pt x="377" y="754"/>
                  </a:lnTo>
                  <a:lnTo>
                    <a:pt x="566" y="1049"/>
                  </a:lnTo>
                  <a:lnTo>
                    <a:pt x="915" y="1372"/>
                  </a:lnTo>
                  <a:lnTo>
                    <a:pt x="1211" y="1560"/>
                  </a:lnTo>
                  <a:lnTo>
                    <a:pt x="1506" y="1936"/>
                  </a:lnTo>
                  <a:lnTo>
                    <a:pt x="2152" y="2259"/>
                  </a:lnTo>
                  <a:lnTo>
                    <a:pt x="2205" y="1802"/>
                  </a:lnTo>
                  <a:lnTo>
                    <a:pt x="2447" y="1587"/>
                  </a:lnTo>
                  <a:lnTo>
                    <a:pt x="2555" y="1506"/>
                  </a:lnTo>
                  <a:lnTo>
                    <a:pt x="2716" y="1453"/>
                  </a:lnTo>
                  <a:lnTo>
                    <a:pt x="2797" y="1049"/>
                  </a:lnTo>
                  <a:lnTo>
                    <a:pt x="2421" y="700"/>
                  </a:lnTo>
                  <a:lnTo>
                    <a:pt x="2555" y="323"/>
                  </a:lnTo>
                  <a:lnTo>
                    <a:pt x="2286" y="323"/>
                  </a:lnTo>
                  <a:lnTo>
                    <a:pt x="1963" y="135"/>
                  </a:lnTo>
                  <a:lnTo>
                    <a:pt x="1480" y="135"/>
                  </a:lnTo>
                  <a:lnTo>
                    <a:pt x="861" y="1"/>
                  </a:lnTo>
                  <a:lnTo>
                    <a:pt x="512" y="28"/>
                  </a:lnTo>
                  <a:lnTo>
                    <a:pt x="404" y="18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238443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5"/>
            <p:cNvSpPr/>
            <p:nvPr/>
          </p:nvSpPr>
          <p:spPr>
            <a:xfrm>
              <a:off x="4772970" y="1621399"/>
              <a:ext cx="178592" cy="116529"/>
            </a:xfrm>
            <a:custGeom>
              <a:avLst/>
              <a:gdLst/>
              <a:ahLst/>
              <a:cxnLst/>
              <a:rect l="l" t="t" r="r" b="b"/>
              <a:pathLst>
                <a:path w="6185" h="4114" extrusionOk="0">
                  <a:moveTo>
                    <a:pt x="2770" y="0"/>
                  </a:moveTo>
                  <a:lnTo>
                    <a:pt x="2125" y="323"/>
                  </a:lnTo>
                  <a:lnTo>
                    <a:pt x="1748" y="457"/>
                  </a:lnTo>
                  <a:lnTo>
                    <a:pt x="1883" y="834"/>
                  </a:lnTo>
                  <a:lnTo>
                    <a:pt x="1399" y="1102"/>
                  </a:lnTo>
                  <a:lnTo>
                    <a:pt x="1291" y="1560"/>
                  </a:lnTo>
                  <a:lnTo>
                    <a:pt x="646" y="1882"/>
                  </a:lnTo>
                  <a:lnTo>
                    <a:pt x="1" y="1882"/>
                  </a:lnTo>
                  <a:lnTo>
                    <a:pt x="108" y="2285"/>
                  </a:lnTo>
                  <a:lnTo>
                    <a:pt x="323" y="2608"/>
                  </a:lnTo>
                  <a:lnTo>
                    <a:pt x="350" y="2931"/>
                  </a:lnTo>
                  <a:lnTo>
                    <a:pt x="1" y="3092"/>
                  </a:lnTo>
                  <a:lnTo>
                    <a:pt x="270" y="3495"/>
                  </a:lnTo>
                  <a:lnTo>
                    <a:pt x="323" y="3872"/>
                  </a:lnTo>
                  <a:lnTo>
                    <a:pt x="646" y="3845"/>
                  </a:lnTo>
                  <a:lnTo>
                    <a:pt x="969" y="3603"/>
                  </a:lnTo>
                  <a:lnTo>
                    <a:pt x="1479" y="3603"/>
                  </a:lnTo>
                  <a:lnTo>
                    <a:pt x="2178" y="3656"/>
                  </a:lnTo>
                  <a:lnTo>
                    <a:pt x="2958" y="3872"/>
                  </a:lnTo>
                  <a:lnTo>
                    <a:pt x="3523" y="3872"/>
                  </a:lnTo>
                  <a:lnTo>
                    <a:pt x="3791" y="3979"/>
                  </a:lnTo>
                  <a:lnTo>
                    <a:pt x="4007" y="3845"/>
                  </a:lnTo>
                  <a:lnTo>
                    <a:pt x="4222" y="4033"/>
                  </a:lnTo>
                  <a:lnTo>
                    <a:pt x="4813" y="4006"/>
                  </a:lnTo>
                  <a:lnTo>
                    <a:pt x="5109" y="4113"/>
                  </a:lnTo>
                  <a:lnTo>
                    <a:pt x="5109" y="4113"/>
                  </a:lnTo>
                  <a:lnTo>
                    <a:pt x="5082" y="3656"/>
                  </a:lnTo>
                  <a:lnTo>
                    <a:pt x="5216" y="3495"/>
                  </a:lnTo>
                  <a:lnTo>
                    <a:pt x="5808" y="3414"/>
                  </a:lnTo>
                  <a:lnTo>
                    <a:pt x="5539" y="2904"/>
                  </a:lnTo>
                  <a:lnTo>
                    <a:pt x="5324" y="2608"/>
                  </a:lnTo>
                  <a:lnTo>
                    <a:pt x="5431" y="2500"/>
                  </a:lnTo>
                  <a:lnTo>
                    <a:pt x="5996" y="2527"/>
                  </a:lnTo>
                  <a:lnTo>
                    <a:pt x="6184" y="2366"/>
                  </a:lnTo>
                  <a:lnTo>
                    <a:pt x="5969" y="2124"/>
                  </a:lnTo>
                  <a:lnTo>
                    <a:pt x="5485" y="1990"/>
                  </a:lnTo>
                  <a:lnTo>
                    <a:pt x="5485" y="1828"/>
                  </a:lnTo>
                  <a:lnTo>
                    <a:pt x="5189" y="1694"/>
                  </a:lnTo>
                  <a:lnTo>
                    <a:pt x="4652" y="1129"/>
                  </a:lnTo>
                  <a:lnTo>
                    <a:pt x="4759" y="887"/>
                  </a:lnTo>
                  <a:lnTo>
                    <a:pt x="4625" y="511"/>
                  </a:lnTo>
                  <a:lnTo>
                    <a:pt x="3953" y="296"/>
                  </a:lnTo>
                  <a:lnTo>
                    <a:pt x="3630" y="430"/>
                  </a:lnTo>
                  <a:lnTo>
                    <a:pt x="3496" y="215"/>
                  </a:lnTo>
                  <a:lnTo>
                    <a:pt x="2770" y="0"/>
                  </a:lnTo>
                  <a:close/>
                </a:path>
              </a:pathLst>
            </a:custGeom>
            <a:solidFill>
              <a:srgbClr val="238443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5"/>
            <p:cNvSpPr/>
            <p:nvPr/>
          </p:nvSpPr>
          <p:spPr>
            <a:xfrm>
              <a:off x="2325381" y="2557257"/>
              <a:ext cx="31849" cy="66281"/>
            </a:xfrm>
            <a:custGeom>
              <a:avLst/>
              <a:gdLst/>
              <a:ahLst/>
              <a:cxnLst/>
              <a:rect l="l" t="t" r="r" b="b"/>
              <a:pathLst>
                <a:path w="1103" h="2340" extrusionOk="0">
                  <a:moveTo>
                    <a:pt x="861" y="1"/>
                  </a:moveTo>
                  <a:lnTo>
                    <a:pt x="484" y="565"/>
                  </a:lnTo>
                  <a:lnTo>
                    <a:pt x="350" y="431"/>
                  </a:lnTo>
                  <a:lnTo>
                    <a:pt x="269" y="511"/>
                  </a:lnTo>
                  <a:lnTo>
                    <a:pt x="269" y="619"/>
                  </a:lnTo>
                  <a:lnTo>
                    <a:pt x="162" y="1318"/>
                  </a:lnTo>
                  <a:lnTo>
                    <a:pt x="1" y="2339"/>
                  </a:lnTo>
                  <a:lnTo>
                    <a:pt x="216" y="2339"/>
                  </a:lnTo>
                  <a:lnTo>
                    <a:pt x="404" y="1990"/>
                  </a:lnTo>
                  <a:lnTo>
                    <a:pt x="565" y="1963"/>
                  </a:lnTo>
                  <a:lnTo>
                    <a:pt x="726" y="1748"/>
                  </a:lnTo>
                  <a:lnTo>
                    <a:pt x="888" y="1291"/>
                  </a:lnTo>
                  <a:lnTo>
                    <a:pt x="807" y="1210"/>
                  </a:lnTo>
                  <a:lnTo>
                    <a:pt x="942" y="915"/>
                  </a:lnTo>
                  <a:lnTo>
                    <a:pt x="915" y="753"/>
                  </a:lnTo>
                  <a:lnTo>
                    <a:pt x="1076" y="377"/>
                  </a:lnTo>
                  <a:lnTo>
                    <a:pt x="1103" y="135"/>
                  </a:lnTo>
                  <a:lnTo>
                    <a:pt x="968" y="135"/>
                  </a:lnTo>
                  <a:lnTo>
                    <a:pt x="995" y="1"/>
                  </a:lnTo>
                  <a:close/>
                </a:path>
              </a:pathLst>
            </a:custGeom>
            <a:solidFill>
              <a:srgbClr val="005730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5"/>
            <p:cNvSpPr/>
            <p:nvPr/>
          </p:nvSpPr>
          <p:spPr>
            <a:xfrm>
              <a:off x="2757755" y="3268497"/>
              <a:ext cx="283379" cy="330496"/>
            </a:xfrm>
            <a:custGeom>
              <a:avLst/>
              <a:gdLst/>
              <a:ahLst/>
              <a:cxnLst/>
              <a:rect l="l" t="t" r="r" b="b"/>
              <a:pathLst>
                <a:path w="9814" h="11668" extrusionOk="0">
                  <a:moveTo>
                    <a:pt x="3200" y="0"/>
                  </a:moveTo>
                  <a:lnTo>
                    <a:pt x="2205" y="161"/>
                  </a:lnTo>
                  <a:lnTo>
                    <a:pt x="1775" y="484"/>
                  </a:lnTo>
                  <a:lnTo>
                    <a:pt x="1130" y="860"/>
                  </a:lnTo>
                  <a:lnTo>
                    <a:pt x="969" y="1129"/>
                  </a:lnTo>
                  <a:lnTo>
                    <a:pt x="566" y="1156"/>
                  </a:lnTo>
                  <a:lnTo>
                    <a:pt x="1" y="1049"/>
                  </a:lnTo>
                  <a:lnTo>
                    <a:pt x="1" y="1049"/>
                  </a:lnTo>
                  <a:lnTo>
                    <a:pt x="754" y="2500"/>
                  </a:lnTo>
                  <a:lnTo>
                    <a:pt x="619" y="2796"/>
                  </a:lnTo>
                  <a:lnTo>
                    <a:pt x="619" y="3414"/>
                  </a:lnTo>
                  <a:lnTo>
                    <a:pt x="646" y="4194"/>
                  </a:lnTo>
                  <a:lnTo>
                    <a:pt x="377" y="4624"/>
                  </a:lnTo>
                  <a:lnTo>
                    <a:pt x="539" y="4947"/>
                  </a:lnTo>
                  <a:lnTo>
                    <a:pt x="404" y="5242"/>
                  </a:lnTo>
                  <a:lnTo>
                    <a:pt x="781" y="5995"/>
                  </a:lnTo>
                  <a:lnTo>
                    <a:pt x="404" y="6963"/>
                  </a:lnTo>
                  <a:lnTo>
                    <a:pt x="834" y="7581"/>
                  </a:lnTo>
                  <a:lnTo>
                    <a:pt x="996" y="8200"/>
                  </a:lnTo>
                  <a:lnTo>
                    <a:pt x="1426" y="8576"/>
                  </a:lnTo>
                  <a:lnTo>
                    <a:pt x="1291" y="9436"/>
                  </a:lnTo>
                  <a:lnTo>
                    <a:pt x="1829" y="10431"/>
                  </a:lnTo>
                  <a:lnTo>
                    <a:pt x="2259" y="11668"/>
                  </a:lnTo>
                  <a:lnTo>
                    <a:pt x="2797" y="11560"/>
                  </a:lnTo>
                  <a:lnTo>
                    <a:pt x="3361" y="10727"/>
                  </a:lnTo>
                  <a:lnTo>
                    <a:pt x="4383" y="10969"/>
                  </a:lnTo>
                  <a:lnTo>
                    <a:pt x="4894" y="11614"/>
                  </a:lnTo>
                  <a:lnTo>
                    <a:pt x="5109" y="10861"/>
                  </a:lnTo>
                  <a:lnTo>
                    <a:pt x="5996" y="10942"/>
                  </a:lnTo>
                  <a:lnTo>
                    <a:pt x="6131" y="11103"/>
                  </a:lnTo>
                  <a:lnTo>
                    <a:pt x="6319" y="10055"/>
                  </a:lnTo>
                  <a:lnTo>
                    <a:pt x="6292" y="9571"/>
                  </a:lnTo>
                  <a:lnTo>
                    <a:pt x="6588" y="8764"/>
                  </a:lnTo>
                  <a:lnTo>
                    <a:pt x="7905" y="8522"/>
                  </a:lnTo>
                  <a:lnTo>
                    <a:pt x="8631" y="8549"/>
                  </a:lnTo>
                  <a:lnTo>
                    <a:pt x="9383" y="8979"/>
                  </a:lnTo>
                  <a:lnTo>
                    <a:pt x="9437" y="9248"/>
                  </a:lnTo>
                  <a:lnTo>
                    <a:pt x="9652" y="9060"/>
                  </a:lnTo>
                  <a:lnTo>
                    <a:pt x="9545" y="8576"/>
                  </a:lnTo>
                  <a:lnTo>
                    <a:pt x="9706" y="8200"/>
                  </a:lnTo>
                  <a:lnTo>
                    <a:pt x="9814" y="7474"/>
                  </a:lnTo>
                  <a:lnTo>
                    <a:pt x="9572" y="6909"/>
                  </a:lnTo>
                  <a:lnTo>
                    <a:pt x="9115" y="6694"/>
                  </a:lnTo>
                  <a:lnTo>
                    <a:pt x="9007" y="6345"/>
                  </a:lnTo>
                  <a:lnTo>
                    <a:pt x="9088" y="5834"/>
                  </a:lnTo>
                  <a:lnTo>
                    <a:pt x="7582" y="5780"/>
                  </a:lnTo>
                  <a:lnTo>
                    <a:pt x="7233" y="4732"/>
                  </a:lnTo>
                  <a:lnTo>
                    <a:pt x="7448" y="4732"/>
                  </a:lnTo>
                  <a:lnTo>
                    <a:pt x="7421" y="4355"/>
                  </a:lnTo>
                  <a:lnTo>
                    <a:pt x="7233" y="4086"/>
                  </a:lnTo>
                  <a:lnTo>
                    <a:pt x="7179" y="3549"/>
                  </a:lnTo>
                  <a:lnTo>
                    <a:pt x="6695" y="3334"/>
                  </a:lnTo>
                  <a:lnTo>
                    <a:pt x="6211" y="3334"/>
                  </a:lnTo>
                  <a:lnTo>
                    <a:pt x="5889" y="3065"/>
                  </a:lnTo>
                  <a:lnTo>
                    <a:pt x="5351" y="2877"/>
                  </a:lnTo>
                  <a:lnTo>
                    <a:pt x="5028" y="2554"/>
                  </a:lnTo>
                  <a:lnTo>
                    <a:pt x="4141" y="2420"/>
                  </a:lnTo>
                  <a:lnTo>
                    <a:pt x="3227" y="1613"/>
                  </a:lnTo>
                  <a:lnTo>
                    <a:pt x="3254" y="1022"/>
                  </a:lnTo>
                  <a:lnTo>
                    <a:pt x="3146" y="672"/>
                  </a:lnTo>
                  <a:lnTo>
                    <a:pt x="3200" y="0"/>
                  </a:lnTo>
                  <a:close/>
                </a:path>
              </a:pathLst>
            </a:custGeom>
            <a:solidFill>
              <a:srgbClr val="41AB5D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5"/>
            <p:cNvSpPr/>
            <p:nvPr/>
          </p:nvSpPr>
          <p:spPr>
            <a:xfrm>
              <a:off x="2652967" y="2890783"/>
              <a:ext cx="886549" cy="981603"/>
            </a:xfrm>
            <a:custGeom>
              <a:avLst/>
              <a:gdLst/>
              <a:ahLst/>
              <a:cxnLst/>
              <a:rect l="l" t="t" r="r" b="b"/>
              <a:pathLst>
                <a:path w="30703" h="34655" extrusionOk="0">
                  <a:moveTo>
                    <a:pt x="10700" y="1"/>
                  </a:moveTo>
                  <a:lnTo>
                    <a:pt x="10297" y="54"/>
                  </a:lnTo>
                  <a:lnTo>
                    <a:pt x="10405" y="296"/>
                  </a:lnTo>
                  <a:lnTo>
                    <a:pt x="10109" y="619"/>
                  </a:lnTo>
                  <a:lnTo>
                    <a:pt x="9222" y="942"/>
                  </a:lnTo>
                  <a:lnTo>
                    <a:pt x="8630" y="1103"/>
                  </a:lnTo>
                  <a:lnTo>
                    <a:pt x="8415" y="1318"/>
                  </a:lnTo>
                  <a:lnTo>
                    <a:pt x="7797" y="1103"/>
                  </a:lnTo>
                  <a:lnTo>
                    <a:pt x="7206" y="995"/>
                  </a:lnTo>
                  <a:lnTo>
                    <a:pt x="7071" y="1076"/>
                  </a:lnTo>
                  <a:lnTo>
                    <a:pt x="7421" y="1291"/>
                  </a:lnTo>
                  <a:lnTo>
                    <a:pt x="7367" y="1909"/>
                  </a:lnTo>
                  <a:lnTo>
                    <a:pt x="7474" y="2447"/>
                  </a:lnTo>
                  <a:lnTo>
                    <a:pt x="8120" y="2528"/>
                  </a:lnTo>
                  <a:lnTo>
                    <a:pt x="8146" y="2716"/>
                  </a:lnTo>
                  <a:lnTo>
                    <a:pt x="7609" y="2958"/>
                  </a:lnTo>
                  <a:lnTo>
                    <a:pt x="7501" y="3334"/>
                  </a:lnTo>
                  <a:lnTo>
                    <a:pt x="7179" y="3496"/>
                  </a:lnTo>
                  <a:lnTo>
                    <a:pt x="6587" y="3684"/>
                  </a:lnTo>
                  <a:lnTo>
                    <a:pt x="6453" y="3953"/>
                  </a:lnTo>
                  <a:lnTo>
                    <a:pt x="5834" y="4006"/>
                  </a:lnTo>
                  <a:lnTo>
                    <a:pt x="5404" y="3549"/>
                  </a:lnTo>
                  <a:lnTo>
                    <a:pt x="5270" y="3657"/>
                  </a:lnTo>
                  <a:lnTo>
                    <a:pt x="5109" y="3146"/>
                  </a:lnTo>
                  <a:lnTo>
                    <a:pt x="4893" y="2877"/>
                  </a:lnTo>
                  <a:lnTo>
                    <a:pt x="4625" y="3173"/>
                  </a:lnTo>
                  <a:lnTo>
                    <a:pt x="3092" y="3146"/>
                  </a:lnTo>
                  <a:lnTo>
                    <a:pt x="3119" y="3684"/>
                  </a:lnTo>
                  <a:lnTo>
                    <a:pt x="3549" y="3791"/>
                  </a:lnTo>
                  <a:lnTo>
                    <a:pt x="3522" y="4141"/>
                  </a:lnTo>
                  <a:lnTo>
                    <a:pt x="3388" y="4060"/>
                  </a:lnTo>
                  <a:lnTo>
                    <a:pt x="2931" y="4195"/>
                  </a:lnTo>
                  <a:lnTo>
                    <a:pt x="2931" y="4840"/>
                  </a:lnTo>
                  <a:lnTo>
                    <a:pt x="3280" y="5162"/>
                  </a:lnTo>
                  <a:lnTo>
                    <a:pt x="3415" y="5673"/>
                  </a:lnTo>
                  <a:lnTo>
                    <a:pt x="3388" y="6050"/>
                  </a:lnTo>
                  <a:lnTo>
                    <a:pt x="3092" y="8496"/>
                  </a:lnTo>
                  <a:lnTo>
                    <a:pt x="2393" y="8442"/>
                  </a:lnTo>
                  <a:lnTo>
                    <a:pt x="2286" y="8577"/>
                  </a:lnTo>
                  <a:lnTo>
                    <a:pt x="1641" y="8765"/>
                  </a:lnTo>
                  <a:lnTo>
                    <a:pt x="753" y="9356"/>
                  </a:lnTo>
                  <a:lnTo>
                    <a:pt x="726" y="9760"/>
                  </a:lnTo>
                  <a:lnTo>
                    <a:pt x="511" y="10082"/>
                  </a:lnTo>
                  <a:lnTo>
                    <a:pt x="646" y="10566"/>
                  </a:lnTo>
                  <a:lnTo>
                    <a:pt x="162" y="10835"/>
                  </a:lnTo>
                  <a:lnTo>
                    <a:pt x="162" y="11184"/>
                  </a:lnTo>
                  <a:lnTo>
                    <a:pt x="1" y="11346"/>
                  </a:lnTo>
                  <a:lnTo>
                    <a:pt x="350" y="12152"/>
                  </a:lnTo>
                  <a:lnTo>
                    <a:pt x="780" y="12690"/>
                  </a:lnTo>
                  <a:lnTo>
                    <a:pt x="646" y="13066"/>
                  </a:lnTo>
                  <a:lnTo>
                    <a:pt x="1184" y="13120"/>
                  </a:lnTo>
                  <a:lnTo>
                    <a:pt x="1506" y="13604"/>
                  </a:lnTo>
                  <a:lnTo>
                    <a:pt x="2178" y="13631"/>
                  </a:lnTo>
                  <a:lnTo>
                    <a:pt x="2797" y="13093"/>
                  </a:lnTo>
                  <a:lnTo>
                    <a:pt x="2823" y="14464"/>
                  </a:lnTo>
                  <a:lnTo>
                    <a:pt x="3173" y="14545"/>
                  </a:lnTo>
                  <a:lnTo>
                    <a:pt x="3630" y="14384"/>
                  </a:lnTo>
                  <a:lnTo>
                    <a:pt x="4195" y="14491"/>
                  </a:lnTo>
                  <a:lnTo>
                    <a:pt x="4598" y="14464"/>
                  </a:lnTo>
                  <a:lnTo>
                    <a:pt x="4759" y="14195"/>
                  </a:lnTo>
                  <a:lnTo>
                    <a:pt x="5404" y="13819"/>
                  </a:lnTo>
                  <a:lnTo>
                    <a:pt x="5834" y="13496"/>
                  </a:lnTo>
                  <a:lnTo>
                    <a:pt x="6829" y="13335"/>
                  </a:lnTo>
                  <a:lnTo>
                    <a:pt x="6775" y="14007"/>
                  </a:lnTo>
                  <a:lnTo>
                    <a:pt x="6883" y="14357"/>
                  </a:lnTo>
                  <a:lnTo>
                    <a:pt x="6856" y="14948"/>
                  </a:lnTo>
                  <a:lnTo>
                    <a:pt x="7770" y="15755"/>
                  </a:lnTo>
                  <a:lnTo>
                    <a:pt x="8657" y="15889"/>
                  </a:lnTo>
                  <a:lnTo>
                    <a:pt x="8980" y="16212"/>
                  </a:lnTo>
                  <a:lnTo>
                    <a:pt x="9518" y="16400"/>
                  </a:lnTo>
                  <a:lnTo>
                    <a:pt x="9840" y="16669"/>
                  </a:lnTo>
                  <a:lnTo>
                    <a:pt x="10324" y="16669"/>
                  </a:lnTo>
                  <a:lnTo>
                    <a:pt x="10808" y="16884"/>
                  </a:lnTo>
                  <a:lnTo>
                    <a:pt x="10862" y="17421"/>
                  </a:lnTo>
                  <a:lnTo>
                    <a:pt x="11050" y="17690"/>
                  </a:lnTo>
                  <a:lnTo>
                    <a:pt x="11077" y="18067"/>
                  </a:lnTo>
                  <a:lnTo>
                    <a:pt x="10862" y="18067"/>
                  </a:lnTo>
                  <a:lnTo>
                    <a:pt x="11211" y="19115"/>
                  </a:lnTo>
                  <a:lnTo>
                    <a:pt x="12717" y="19169"/>
                  </a:lnTo>
                  <a:lnTo>
                    <a:pt x="12636" y="19680"/>
                  </a:lnTo>
                  <a:lnTo>
                    <a:pt x="12744" y="20029"/>
                  </a:lnTo>
                  <a:lnTo>
                    <a:pt x="13201" y="20244"/>
                  </a:lnTo>
                  <a:lnTo>
                    <a:pt x="13443" y="20809"/>
                  </a:lnTo>
                  <a:lnTo>
                    <a:pt x="13335" y="21535"/>
                  </a:lnTo>
                  <a:lnTo>
                    <a:pt x="13174" y="21911"/>
                  </a:lnTo>
                  <a:lnTo>
                    <a:pt x="13281" y="22395"/>
                  </a:lnTo>
                  <a:lnTo>
                    <a:pt x="13066" y="22583"/>
                  </a:lnTo>
                  <a:lnTo>
                    <a:pt x="13335" y="23094"/>
                  </a:lnTo>
                  <a:lnTo>
                    <a:pt x="13389" y="24304"/>
                  </a:lnTo>
                  <a:lnTo>
                    <a:pt x="14222" y="24465"/>
                  </a:lnTo>
                  <a:lnTo>
                    <a:pt x="14518" y="24304"/>
                  </a:lnTo>
                  <a:lnTo>
                    <a:pt x="15056" y="24519"/>
                  </a:lnTo>
                  <a:lnTo>
                    <a:pt x="15217" y="24788"/>
                  </a:lnTo>
                  <a:lnTo>
                    <a:pt x="15378" y="25621"/>
                  </a:lnTo>
                  <a:lnTo>
                    <a:pt x="15486" y="25944"/>
                  </a:lnTo>
                  <a:lnTo>
                    <a:pt x="15782" y="25997"/>
                  </a:lnTo>
                  <a:lnTo>
                    <a:pt x="16050" y="25863"/>
                  </a:lnTo>
                  <a:lnTo>
                    <a:pt x="16346" y="25997"/>
                  </a:lnTo>
                  <a:lnTo>
                    <a:pt x="16400" y="26508"/>
                  </a:lnTo>
                  <a:lnTo>
                    <a:pt x="16346" y="27046"/>
                  </a:lnTo>
                  <a:lnTo>
                    <a:pt x="16265" y="27530"/>
                  </a:lnTo>
                  <a:lnTo>
                    <a:pt x="16615" y="27369"/>
                  </a:lnTo>
                  <a:lnTo>
                    <a:pt x="17045" y="27879"/>
                  </a:lnTo>
                  <a:lnTo>
                    <a:pt x="17126" y="28605"/>
                  </a:lnTo>
                  <a:lnTo>
                    <a:pt x="16534" y="29089"/>
                  </a:lnTo>
                  <a:lnTo>
                    <a:pt x="16077" y="29439"/>
                  </a:lnTo>
                  <a:lnTo>
                    <a:pt x="15324" y="30299"/>
                  </a:lnTo>
                  <a:lnTo>
                    <a:pt x="14491" y="31509"/>
                  </a:lnTo>
                  <a:lnTo>
                    <a:pt x="14975" y="31428"/>
                  </a:lnTo>
                  <a:lnTo>
                    <a:pt x="15835" y="32100"/>
                  </a:lnTo>
                  <a:lnTo>
                    <a:pt x="16104" y="32073"/>
                  </a:lnTo>
                  <a:lnTo>
                    <a:pt x="16964" y="32665"/>
                  </a:lnTo>
                  <a:lnTo>
                    <a:pt x="17637" y="33122"/>
                  </a:lnTo>
                  <a:lnTo>
                    <a:pt x="18174" y="33740"/>
                  </a:lnTo>
                  <a:lnTo>
                    <a:pt x="17905" y="34170"/>
                  </a:lnTo>
                  <a:lnTo>
                    <a:pt x="18201" y="34654"/>
                  </a:lnTo>
                  <a:lnTo>
                    <a:pt x="18604" y="34170"/>
                  </a:lnTo>
                  <a:lnTo>
                    <a:pt x="18819" y="33310"/>
                  </a:lnTo>
                  <a:lnTo>
                    <a:pt x="19276" y="32907"/>
                  </a:lnTo>
                  <a:lnTo>
                    <a:pt x="19814" y="32181"/>
                  </a:lnTo>
                  <a:lnTo>
                    <a:pt x="20432" y="30621"/>
                  </a:lnTo>
                  <a:lnTo>
                    <a:pt x="20916" y="30164"/>
                  </a:lnTo>
                  <a:lnTo>
                    <a:pt x="21024" y="29707"/>
                  </a:lnTo>
                  <a:lnTo>
                    <a:pt x="21051" y="28820"/>
                  </a:lnTo>
                  <a:lnTo>
                    <a:pt x="20889" y="28336"/>
                  </a:lnTo>
                  <a:lnTo>
                    <a:pt x="20943" y="27664"/>
                  </a:lnTo>
                  <a:lnTo>
                    <a:pt x="21508" y="26777"/>
                  </a:lnTo>
                  <a:lnTo>
                    <a:pt x="22341" y="26051"/>
                  </a:lnTo>
                  <a:lnTo>
                    <a:pt x="23175" y="25836"/>
                  </a:lnTo>
                  <a:lnTo>
                    <a:pt x="23685" y="25406"/>
                  </a:lnTo>
                  <a:lnTo>
                    <a:pt x="24868" y="25083"/>
                  </a:lnTo>
                  <a:lnTo>
                    <a:pt x="25702" y="25083"/>
                  </a:lnTo>
                  <a:lnTo>
                    <a:pt x="25836" y="24546"/>
                  </a:lnTo>
                  <a:lnTo>
                    <a:pt x="26428" y="24169"/>
                  </a:lnTo>
                  <a:lnTo>
                    <a:pt x="26508" y="23228"/>
                  </a:lnTo>
                  <a:lnTo>
                    <a:pt x="27234" y="22072"/>
                  </a:lnTo>
                  <a:lnTo>
                    <a:pt x="27288" y="20916"/>
                  </a:lnTo>
                  <a:lnTo>
                    <a:pt x="27530" y="20540"/>
                  </a:lnTo>
                  <a:lnTo>
                    <a:pt x="27584" y="19949"/>
                  </a:lnTo>
                  <a:lnTo>
                    <a:pt x="27718" y="18577"/>
                  </a:lnTo>
                  <a:lnTo>
                    <a:pt x="27584" y="16938"/>
                  </a:lnTo>
                  <a:lnTo>
                    <a:pt x="27772" y="16265"/>
                  </a:lnTo>
                  <a:lnTo>
                    <a:pt x="27960" y="16239"/>
                  </a:lnTo>
                  <a:lnTo>
                    <a:pt x="28525" y="15486"/>
                  </a:lnTo>
                  <a:lnTo>
                    <a:pt x="28982" y="14491"/>
                  </a:lnTo>
                  <a:lnTo>
                    <a:pt x="30057" y="13254"/>
                  </a:lnTo>
                  <a:lnTo>
                    <a:pt x="30433" y="12663"/>
                  </a:lnTo>
                  <a:lnTo>
                    <a:pt x="30702" y="11184"/>
                  </a:lnTo>
                  <a:lnTo>
                    <a:pt x="30595" y="10647"/>
                  </a:lnTo>
                  <a:lnTo>
                    <a:pt x="30299" y="9518"/>
                  </a:lnTo>
                  <a:lnTo>
                    <a:pt x="30003" y="9222"/>
                  </a:lnTo>
                  <a:lnTo>
                    <a:pt x="29304" y="9195"/>
                  </a:lnTo>
                  <a:lnTo>
                    <a:pt x="28713" y="8953"/>
                  </a:lnTo>
                  <a:lnTo>
                    <a:pt x="27691" y="7958"/>
                  </a:lnTo>
                  <a:lnTo>
                    <a:pt x="26535" y="7232"/>
                  </a:lnTo>
                  <a:lnTo>
                    <a:pt x="25352" y="7259"/>
                  </a:lnTo>
                  <a:lnTo>
                    <a:pt x="23820" y="6802"/>
                  </a:lnTo>
                  <a:lnTo>
                    <a:pt x="22933" y="7044"/>
                  </a:lnTo>
                  <a:lnTo>
                    <a:pt x="22933" y="7044"/>
                  </a:lnTo>
                  <a:lnTo>
                    <a:pt x="23040" y="6560"/>
                  </a:lnTo>
                  <a:lnTo>
                    <a:pt x="22664" y="6050"/>
                  </a:lnTo>
                  <a:lnTo>
                    <a:pt x="21347" y="5485"/>
                  </a:lnTo>
                  <a:lnTo>
                    <a:pt x="20352" y="5189"/>
                  </a:lnTo>
                  <a:lnTo>
                    <a:pt x="19760" y="5754"/>
                  </a:lnTo>
                  <a:lnTo>
                    <a:pt x="19733" y="4867"/>
                  </a:lnTo>
                  <a:lnTo>
                    <a:pt x="18362" y="4732"/>
                  </a:lnTo>
                  <a:lnTo>
                    <a:pt x="18094" y="4463"/>
                  </a:lnTo>
                  <a:lnTo>
                    <a:pt x="18712" y="3738"/>
                  </a:lnTo>
                  <a:lnTo>
                    <a:pt x="18685" y="3146"/>
                  </a:lnTo>
                  <a:lnTo>
                    <a:pt x="18255" y="2985"/>
                  </a:lnTo>
                  <a:lnTo>
                    <a:pt x="17852" y="1426"/>
                  </a:lnTo>
                  <a:lnTo>
                    <a:pt x="17637" y="915"/>
                  </a:lnTo>
                  <a:lnTo>
                    <a:pt x="17368" y="995"/>
                  </a:lnTo>
                  <a:lnTo>
                    <a:pt x="16911" y="1775"/>
                  </a:lnTo>
                  <a:lnTo>
                    <a:pt x="16642" y="2420"/>
                  </a:lnTo>
                  <a:lnTo>
                    <a:pt x="16346" y="2770"/>
                  </a:lnTo>
                  <a:lnTo>
                    <a:pt x="15970" y="2850"/>
                  </a:lnTo>
                  <a:lnTo>
                    <a:pt x="15889" y="2608"/>
                  </a:lnTo>
                  <a:lnTo>
                    <a:pt x="15701" y="2555"/>
                  </a:lnTo>
                  <a:lnTo>
                    <a:pt x="15459" y="2824"/>
                  </a:lnTo>
                  <a:lnTo>
                    <a:pt x="15109" y="2608"/>
                  </a:lnTo>
                  <a:lnTo>
                    <a:pt x="14679" y="2420"/>
                  </a:lnTo>
                  <a:lnTo>
                    <a:pt x="14276" y="2528"/>
                  </a:lnTo>
                  <a:lnTo>
                    <a:pt x="13953" y="2420"/>
                  </a:lnTo>
                  <a:lnTo>
                    <a:pt x="13900" y="2689"/>
                  </a:lnTo>
                  <a:lnTo>
                    <a:pt x="14007" y="2877"/>
                  </a:lnTo>
                  <a:lnTo>
                    <a:pt x="13953" y="3039"/>
                  </a:lnTo>
                  <a:lnTo>
                    <a:pt x="13523" y="2985"/>
                  </a:lnTo>
                  <a:lnTo>
                    <a:pt x="13335" y="3012"/>
                  </a:lnTo>
                  <a:lnTo>
                    <a:pt x="12905" y="2931"/>
                  </a:lnTo>
                  <a:lnTo>
                    <a:pt x="12636" y="3173"/>
                  </a:lnTo>
                  <a:lnTo>
                    <a:pt x="12287" y="3334"/>
                  </a:lnTo>
                  <a:lnTo>
                    <a:pt x="12045" y="3361"/>
                  </a:lnTo>
                  <a:lnTo>
                    <a:pt x="11964" y="3549"/>
                  </a:lnTo>
                  <a:lnTo>
                    <a:pt x="11588" y="3496"/>
                  </a:lnTo>
                  <a:lnTo>
                    <a:pt x="11077" y="3065"/>
                  </a:lnTo>
                  <a:lnTo>
                    <a:pt x="11050" y="2662"/>
                  </a:lnTo>
                  <a:lnTo>
                    <a:pt x="10835" y="2232"/>
                  </a:lnTo>
                  <a:lnTo>
                    <a:pt x="10996" y="1452"/>
                  </a:lnTo>
                  <a:lnTo>
                    <a:pt x="11184" y="1157"/>
                  </a:lnTo>
                  <a:lnTo>
                    <a:pt x="11050" y="753"/>
                  </a:lnTo>
                  <a:lnTo>
                    <a:pt x="10781" y="592"/>
                  </a:lnTo>
                  <a:lnTo>
                    <a:pt x="10862" y="216"/>
                  </a:lnTo>
                  <a:lnTo>
                    <a:pt x="10700" y="1"/>
                  </a:lnTo>
                  <a:close/>
                </a:path>
              </a:pathLst>
            </a:custGeom>
            <a:solidFill>
              <a:srgbClr val="41AB5D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5"/>
            <p:cNvSpPr/>
            <p:nvPr/>
          </p:nvSpPr>
          <p:spPr>
            <a:xfrm>
              <a:off x="4763672" y="3467990"/>
              <a:ext cx="213502" cy="229999"/>
            </a:xfrm>
            <a:custGeom>
              <a:avLst/>
              <a:gdLst/>
              <a:ahLst/>
              <a:cxnLst/>
              <a:rect l="l" t="t" r="r" b="b"/>
              <a:pathLst>
                <a:path w="7394" h="8120" extrusionOk="0">
                  <a:moveTo>
                    <a:pt x="4221" y="1"/>
                  </a:moveTo>
                  <a:lnTo>
                    <a:pt x="3791" y="162"/>
                  </a:lnTo>
                  <a:lnTo>
                    <a:pt x="3549" y="162"/>
                  </a:lnTo>
                  <a:lnTo>
                    <a:pt x="3038" y="538"/>
                  </a:lnTo>
                  <a:lnTo>
                    <a:pt x="2742" y="162"/>
                  </a:lnTo>
                  <a:lnTo>
                    <a:pt x="1533" y="458"/>
                  </a:lnTo>
                  <a:lnTo>
                    <a:pt x="968" y="485"/>
                  </a:lnTo>
                  <a:lnTo>
                    <a:pt x="860" y="3684"/>
                  </a:lnTo>
                  <a:lnTo>
                    <a:pt x="81" y="3711"/>
                  </a:lnTo>
                  <a:lnTo>
                    <a:pt x="0" y="6292"/>
                  </a:lnTo>
                  <a:lnTo>
                    <a:pt x="215" y="6426"/>
                  </a:lnTo>
                  <a:lnTo>
                    <a:pt x="619" y="7286"/>
                  </a:lnTo>
                  <a:lnTo>
                    <a:pt x="538" y="7797"/>
                  </a:lnTo>
                  <a:lnTo>
                    <a:pt x="672" y="8120"/>
                  </a:lnTo>
                  <a:lnTo>
                    <a:pt x="1237" y="8039"/>
                  </a:lnTo>
                  <a:lnTo>
                    <a:pt x="1613" y="7663"/>
                  </a:lnTo>
                  <a:lnTo>
                    <a:pt x="2017" y="7367"/>
                  </a:lnTo>
                  <a:lnTo>
                    <a:pt x="2205" y="6964"/>
                  </a:lnTo>
                  <a:lnTo>
                    <a:pt x="2608" y="6749"/>
                  </a:lnTo>
                  <a:lnTo>
                    <a:pt x="2931" y="6856"/>
                  </a:lnTo>
                  <a:lnTo>
                    <a:pt x="3280" y="7098"/>
                  </a:lnTo>
                  <a:lnTo>
                    <a:pt x="3898" y="7152"/>
                  </a:lnTo>
                  <a:lnTo>
                    <a:pt x="4355" y="6964"/>
                  </a:lnTo>
                  <a:lnTo>
                    <a:pt x="4490" y="6668"/>
                  </a:lnTo>
                  <a:lnTo>
                    <a:pt x="4624" y="6238"/>
                  </a:lnTo>
                  <a:lnTo>
                    <a:pt x="5054" y="6157"/>
                  </a:lnTo>
                  <a:lnTo>
                    <a:pt x="5269" y="5835"/>
                  </a:lnTo>
                  <a:lnTo>
                    <a:pt x="5565" y="5243"/>
                  </a:lnTo>
                  <a:lnTo>
                    <a:pt x="6291" y="4571"/>
                  </a:lnTo>
                  <a:lnTo>
                    <a:pt x="7393" y="3926"/>
                  </a:lnTo>
                  <a:lnTo>
                    <a:pt x="6936" y="3523"/>
                  </a:lnTo>
                  <a:lnTo>
                    <a:pt x="6345" y="3388"/>
                  </a:lnTo>
                  <a:lnTo>
                    <a:pt x="6130" y="2824"/>
                  </a:lnTo>
                  <a:lnTo>
                    <a:pt x="6157" y="2501"/>
                  </a:lnTo>
                  <a:lnTo>
                    <a:pt x="5834" y="2420"/>
                  </a:lnTo>
                  <a:lnTo>
                    <a:pt x="4974" y="1452"/>
                  </a:lnTo>
                  <a:lnTo>
                    <a:pt x="4786" y="915"/>
                  </a:lnTo>
                  <a:lnTo>
                    <a:pt x="4624" y="753"/>
                  </a:lnTo>
                  <a:lnTo>
                    <a:pt x="4355" y="54"/>
                  </a:lnTo>
                  <a:lnTo>
                    <a:pt x="4221" y="1"/>
                  </a:lnTo>
                  <a:close/>
                </a:path>
              </a:pathLst>
            </a:custGeom>
            <a:solidFill>
              <a:srgbClr val="005730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5"/>
            <p:cNvSpPr/>
            <p:nvPr/>
          </p:nvSpPr>
          <p:spPr>
            <a:xfrm>
              <a:off x="4652648" y="2742304"/>
              <a:ext cx="291926" cy="223909"/>
            </a:xfrm>
            <a:custGeom>
              <a:avLst/>
              <a:gdLst/>
              <a:ahLst/>
              <a:cxnLst/>
              <a:rect l="l" t="t" r="r" b="b"/>
              <a:pathLst>
                <a:path w="10110" h="7905" extrusionOk="0">
                  <a:moveTo>
                    <a:pt x="6507" y="0"/>
                  </a:moveTo>
                  <a:lnTo>
                    <a:pt x="5996" y="162"/>
                  </a:lnTo>
                  <a:lnTo>
                    <a:pt x="5620" y="511"/>
                  </a:lnTo>
                  <a:lnTo>
                    <a:pt x="5055" y="1479"/>
                  </a:lnTo>
                  <a:lnTo>
                    <a:pt x="4329" y="1882"/>
                  </a:lnTo>
                  <a:lnTo>
                    <a:pt x="3576" y="1828"/>
                  </a:lnTo>
                  <a:lnTo>
                    <a:pt x="3361" y="1936"/>
                  </a:lnTo>
                  <a:lnTo>
                    <a:pt x="3442" y="2259"/>
                  </a:lnTo>
                  <a:lnTo>
                    <a:pt x="3039" y="2554"/>
                  </a:lnTo>
                  <a:lnTo>
                    <a:pt x="2689" y="2904"/>
                  </a:lnTo>
                  <a:lnTo>
                    <a:pt x="1721" y="3253"/>
                  </a:lnTo>
                  <a:lnTo>
                    <a:pt x="1533" y="3038"/>
                  </a:lnTo>
                  <a:lnTo>
                    <a:pt x="1399" y="3011"/>
                  </a:lnTo>
                  <a:lnTo>
                    <a:pt x="1264" y="3253"/>
                  </a:lnTo>
                  <a:lnTo>
                    <a:pt x="619" y="3307"/>
                  </a:lnTo>
                  <a:lnTo>
                    <a:pt x="216" y="4221"/>
                  </a:lnTo>
                  <a:lnTo>
                    <a:pt x="28" y="4382"/>
                  </a:lnTo>
                  <a:lnTo>
                    <a:pt x="1" y="5081"/>
                  </a:lnTo>
                  <a:lnTo>
                    <a:pt x="55" y="5431"/>
                  </a:lnTo>
                  <a:lnTo>
                    <a:pt x="1" y="5700"/>
                  </a:lnTo>
                  <a:lnTo>
                    <a:pt x="377" y="6157"/>
                  </a:lnTo>
                  <a:lnTo>
                    <a:pt x="431" y="6479"/>
                  </a:lnTo>
                  <a:lnTo>
                    <a:pt x="727" y="6936"/>
                  </a:lnTo>
                  <a:lnTo>
                    <a:pt x="1076" y="7232"/>
                  </a:lnTo>
                  <a:lnTo>
                    <a:pt x="1130" y="7635"/>
                  </a:lnTo>
                  <a:lnTo>
                    <a:pt x="1211" y="7904"/>
                  </a:lnTo>
                  <a:lnTo>
                    <a:pt x="1614" y="7071"/>
                  </a:lnTo>
                  <a:lnTo>
                    <a:pt x="2071" y="6614"/>
                  </a:lnTo>
                  <a:lnTo>
                    <a:pt x="2609" y="6748"/>
                  </a:lnTo>
                  <a:lnTo>
                    <a:pt x="3119" y="6775"/>
                  </a:lnTo>
                  <a:lnTo>
                    <a:pt x="3173" y="6157"/>
                  </a:lnTo>
                  <a:lnTo>
                    <a:pt x="3496" y="5727"/>
                  </a:lnTo>
                  <a:lnTo>
                    <a:pt x="3899" y="5431"/>
                  </a:lnTo>
                  <a:lnTo>
                    <a:pt x="4571" y="5754"/>
                  </a:lnTo>
                  <a:lnTo>
                    <a:pt x="5055" y="6076"/>
                  </a:lnTo>
                  <a:lnTo>
                    <a:pt x="5620" y="6157"/>
                  </a:lnTo>
                  <a:lnTo>
                    <a:pt x="6211" y="6318"/>
                  </a:lnTo>
                  <a:lnTo>
                    <a:pt x="6453" y="5780"/>
                  </a:lnTo>
                  <a:lnTo>
                    <a:pt x="6560" y="5727"/>
                  </a:lnTo>
                  <a:lnTo>
                    <a:pt x="6910" y="5807"/>
                  </a:lnTo>
                  <a:lnTo>
                    <a:pt x="7770" y="5377"/>
                  </a:lnTo>
                  <a:lnTo>
                    <a:pt x="8093" y="5538"/>
                  </a:lnTo>
                  <a:lnTo>
                    <a:pt x="8335" y="5512"/>
                  </a:lnTo>
                  <a:lnTo>
                    <a:pt x="8442" y="5323"/>
                  </a:lnTo>
                  <a:lnTo>
                    <a:pt x="8738" y="5216"/>
                  </a:lnTo>
                  <a:lnTo>
                    <a:pt x="9330" y="5350"/>
                  </a:lnTo>
                  <a:lnTo>
                    <a:pt x="9840" y="5350"/>
                  </a:lnTo>
                  <a:lnTo>
                    <a:pt x="10109" y="5243"/>
                  </a:lnTo>
                  <a:lnTo>
                    <a:pt x="9975" y="5001"/>
                  </a:lnTo>
                  <a:lnTo>
                    <a:pt x="9383" y="4624"/>
                  </a:lnTo>
                  <a:lnTo>
                    <a:pt x="9195" y="4114"/>
                  </a:lnTo>
                  <a:lnTo>
                    <a:pt x="8873" y="3710"/>
                  </a:lnTo>
                  <a:lnTo>
                    <a:pt x="8308" y="3253"/>
                  </a:lnTo>
                  <a:lnTo>
                    <a:pt x="8308" y="2958"/>
                  </a:lnTo>
                  <a:lnTo>
                    <a:pt x="7851" y="2608"/>
                  </a:lnTo>
                  <a:lnTo>
                    <a:pt x="7259" y="2232"/>
                  </a:lnTo>
                  <a:lnTo>
                    <a:pt x="6991" y="1963"/>
                  </a:lnTo>
                  <a:lnTo>
                    <a:pt x="6937" y="1694"/>
                  </a:lnTo>
                  <a:lnTo>
                    <a:pt x="7071" y="1318"/>
                  </a:lnTo>
                  <a:lnTo>
                    <a:pt x="7071" y="941"/>
                  </a:lnTo>
                  <a:lnTo>
                    <a:pt x="6587" y="404"/>
                  </a:lnTo>
                  <a:lnTo>
                    <a:pt x="6507" y="0"/>
                  </a:lnTo>
                  <a:close/>
                </a:path>
              </a:pathLst>
            </a:custGeom>
            <a:solidFill>
              <a:srgbClr val="78C679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5"/>
            <p:cNvSpPr/>
            <p:nvPr/>
          </p:nvSpPr>
          <p:spPr>
            <a:xfrm>
              <a:off x="1773464" y="1065492"/>
              <a:ext cx="1716359" cy="909261"/>
            </a:xfrm>
            <a:custGeom>
              <a:avLst/>
              <a:gdLst/>
              <a:ahLst/>
              <a:cxnLst/>
              <a:rect l="l" t="t" r="r" b="b"/>
              <a:pathLst>
                <a:path w="59441" h="32101" extrusionOk="0">
                  <a:moveTo>
                    <a:pt x="32879" y="2501"/>
                  </a:moveTo>
                  <a:lnTo>
                    <a:pt x="32100" y="2716"/>
                  </a:lnTo>
                  <a:lnTo>
                    <a:pt x="31965" y="2797"/>
                  </a:lnTo>
                  <a:lnTo>
                    <a:pt x="32772" y="2797"/>
                  </a:lnTo>
                  <a:lnTo>
                    <a:pt x="33578" y="2662"/>
                  </a:lnTo>
                  <a:lnTo>
                    <a:pt x="33094" y="2528"/>
                  </a:lnTo>
                  <a:lnTo>
                    <a:pt x="32879" y="2501"/>
                  </a:lnTo>
                  <a:close/>
                  <a:moveTo>
                    <a:pt x="44224" y="1076"/>
                  </a:moveTo>
                  <a:lnTo>
                    <a:pt x="43068" y="1103"/>
                  </a:lnTo>
                  <a:lnTo>
                    <a:pt x="43095" y="1211"/>
                  </a:lnTo>
                  <a:lnTo>
                    <a:pt x="42531" y="1265"/>
                  </a:lnTo>
                  <a:lnTo>
                    <a:pt x="41966" y="1426"/>
                  </a:lnTo>
                  <a:lnTo>
                    <a:pt x="41294" y="1695"/>
                  </a:lnTo>
                  <a:lnTo>
                    <a:pt x="41267" y="1990"/>
                  </a:lnTo>
                  <a:lnTo>
                    <a:pt x="41536" y="2179"/>
                  </a:lnTo>
                  <a:lnTo>
                    <a:pt x="42450" y="2179"/>
                  </a:lnTo>
                  <a:lnTo>
                    <a:pt x="41832" y="2340"/>
                  </a:lnTo>
                  <a:lnTo>
                    <a:pt x="41536" y="2582"/>
                  </a:lnTo>
                  <a:lnTo>
                    <a:pt x="41751" y="2824"/>
                  </a:lnTo>
                  <a:lnTo>
                    <a:pt x="42719" y="2931"/>
                  </a:lnTo>
                  <a:lnTo>
                    <a:pt x="43633" y="2878"/>
                  </a:lnTo>
                  <a:lnTo>
                    <a:pt x="45138" y="2394"/>
                  </a:lnTo>
                  <a:lnTo>
                    <a:pt x="45999" y="2205"/>
                  </a:lnTo>
                  <a:lnTo>
                    <a:pt x="45649" y="2017"/>
                  </a:lnTo>
                  <a:lnTo>
                    <a:pt x="45757" y="1587"/>
                  </a:lnTo>
                  <a:lnTo>
                    <a:pt x="45111" y="1480"/>
                  </a:lnTo>
                  <a:lnTo>
                    <a:pt x="44412" y="1372"/>
                  </a:lnTo>
                  <a:lnTo>
                    <a:pt x="44224" y="1076"/>
                  </a:lnTo>
                  <a:close/>
                  <a:moveTo>
                    <a:pt x="36293" y="2205"/>
                  </a:moveTo>
                  <a:lnTo>
                    <a:pt x="35971" y="2474"/>
                  </a:lnTo>
                  <a:lnTo>
                    <a:pt x="36347" y="2636"/>
                  </a:lnTo>
                  <a:lnTo>
                    <a:pt x="35621" y="2797"/>
                  </a:lnTo>
                  <a:lnTo>
                    <a:pt x="36697" y="2824"/>
                  </a:lnTo>
                  <a:lnTo>
                    <a:pt x="37261" y="3039"/>
                  </a:lnTo>
                  <a:lnTo>
                    <a:pt x="37987" y="3120"/>
                  </a:lnTo>
                  <a:lnTo>
                    <a:pt x="38148" y="2878"/>
                  </a:lnTo>
                  <a:lnTo>
                    <a:pt x="38148" y="2528"/>
                  </a:lnTo>
                  <a:lnTo>
                    <a:pt x="37100" y="2313"/>
                  </a:lnTo>
                  <a:lnTo>
                    <a:pt x="36293" y="2205"/>
                  </a:lnTo>
                  <a:close/>
                  <a:moveTo>
                    <a:pt x="39304" y="2501"/>
                  </a:moveTo>
                  <a:lnTo>
                    <a:pt x="39009" y="2770"/>
                  </a:lnTo>
                  <a:lnTo>
                    <a:pt x="38901" y="3012"/>
                  </a:lnTo>
                  <a:lnTo>
                    <a:pt x="39143" y="3146"/>
                  </a:lnTo>
                  <a:lnTo>
                    <a:pt x="40030" y="3012"/>
                  </a:lnTo>
                  <a:lnTo>
                    <a:pt x="40460" y="2770"/>
                  </a:lnTo>
                  <a:lnTo>
                    <a:pt x="40138" y="2582"/>
                  </a:lnTo>
                  <a:lnTo>
                    <a:pt x="39923" y="2501"/>
                  </a:lnTo>
                  <a:close/>
                  <a:moveTo>
                    <a:pt x="39546" y="3146"/>
                  </a:moveTo>
                  <a:lnTo>
                    <a:pt x="39466" y="3361"/>
                  </a:lnTo>
                  <a:lnTo>
                    <a:pt x="40380" y="3388"/>
                  </a:lnTo>
                  <a:lnTo>
                    <a:pt x="40622" y="3361"/>
                  </a:lnTo>
                  <a:lnTo>
                    <a:pt x="40783" y="3308"/>
                  </a:lnTo>
                  <a:lnTo>
                    <a:pt x="40568" y="3200"/>
                  </a:lnTo>
                  <a:lnTo>
                    <a:pt x="39546" y="3146"/>
                  </a:lnTo>
                  <a:close/>
                  <a:moveTo>
                    <a:pt x="32341" y="2958"/>
                  </a:moveTo>
                  <a:lnTo>
                    <a:pt x="31508" y="3039"/>
                  </a:lnTo>
                  <a:lnTo>
                    <a:pt x="30809" y="3254"/>
                  </a:lnTo>
                  <a:lnTo>
                    <a:pt x="31266" y="3442"/>
                  </a:lnTo>
                  <a:lnTo>
                    <a:pt x="32476" y="3254"/>
                  </a:lnTo>
                  <a:lnTo>
                    <a:pt x="32933" y="3066"/>
                  </a:lnTo>
                  <a:lnTo>
                    <a:pt x="32341" y="2958"/>
                  </a:lnTo>
                  <a:close/>
                  <a:moveTo>
                    <a:pt x="54682" y="1"/>
                  </a:moveTo>
                  <a:lnTo>
                    <a:pt x="53230" y="82"/>
                  </a:lnTo>
                  <a:lnTo>
                    <a:pt x="53042" y="28"/>
                  </a:lnTo>
                  <a:lnTo>
                    <a:pt x="51617" y="55"/>
                  </a:lnTo>
                  <a:lnTo>
                    <a:pt x="50730" y="135"/>
                  </a:lnTo>
                  <a:lnTo>
                    <a:pt x="49977" y="216"/>
                  </a:lnTo>
                  <a:lnTo>
                    <a:pt x="49305" y="485"/>
                  </a:lnTo>
                  <a:lnTo>
                    <a:pt x="48983" y="324"/>
                  </a:lnTo>
                  <a:lnTo>
                    <a:pt x="48418" y="297"/>
                  </a:lnTo>
                  <a:lnTo>
                    <a:pt x="47477" y="512"/>
                  </a:lnTo>
                  <a:lnTo>
                    <a:pt x="46456" y="592"/>
                  </a:lnTo>
                  <a:lnTo>
                    <a:pt x="45891" y="592"/>
                  </a:lnTo>
                  <a:lnTo>
                    <a:pt x="45031" y="727"/>
                  </a:lnTo>
                  <a:lnTo>
                    <a:pt x="44923" y="888"/>
                  </a:lnTo>
                  <a:lnTo>
                    <a:pt x="45246" y="1076"/>
                  </a:lnTo>
                  <a:lnTo>
                    <a:pt x="45353" y="1291"/>
                  </a:lnTo>
                  <a:lnTo>
                    <a:pt x="45972" y="1480"/>
                  </a:lnTo>
                  <a:lnTo>
                    <a:pt x="47719" y="1453"/>
                  </a:lnTo>
                  <a:lnTo>
                    <a:pt x="48741" y="1506"/>
                  </a:lnTo>
                  <a:lnTo>
                    <a:pt x="47746" y="1722"/>
                  </a:lnTo>
                  <a:lnTo>
                    <a:pt x="47423" y="1668"/>
                  </a:lnTo>
                  <a:lnTo>
                    <a:pt x="46133" y="1614"/>
                  </a:lnTo>
                  <a:lnTo>
                    <a:pt x="45972" y="1964"/>
                  </a:lnTo>
                  <a:lnTo>
                    <a:pt x="46375" y="2179"/>
                  </a:lnTo>
                  <a:lnTo>
                    <a:pt x="45972" y="2421"/>
                  </a:lnTo>
                  <a:lnTo>
                    <a:pt x="44923" y="2582"/>
                  </a:lnTo>
                  <a:lnTo>
                    <a:pt x="44251" y="2797"/>
                  </a:lnTo>
                  <a:lnTo>
                    <a:pt x="44923" y="2958"/>
                  </a:lnTo>
                  <a:lnTo>
                    <a:pt x="45165" y="3361"/>
                  </a:lnTo>
                  <a:lnTo>
                    <a:pt x="44090" y="3066"/>
                  </a:lnTo>
                  <a:lnTo>
                    <a:pt x="43740" y="3120"/>
                  </a:lnTo>
                  <a:lnTo>
                    <a:pt x="43471" y="3603"/>
                  </a:lnTo>
                  <a:lnTo>
                    <a:pt x="42369" y="3738"/>
                  </a:lnTo>
                  <a:lnTo>
                    <a:pt x="42100" y="4060"/>
                  </a:lnTo>
                  <a:lnTo>
                    <a:pt x="43041" y="4114"/>
                  </a:lnTo>
                  <a:lnTo>
                    <a:pt x="43713" y="4195"/>
                  </a:lnTo>
                  <a:lnTo>
                    <a:pt x="45326" y="4060"/>
                  </a:lnTo>
                  <a:lnTo>
                    <a:pt x="46509" y="4276"/>
                  </a:lnTo>
                  <a:lnTo>
                    <a:pt x="48284" y="3872"/>
                  </a:lnTo>
                  <a:lnTo>
                    <a:pt x="48418" y="3684"/>
                  </a:lnTo>
                  <a:lnTo>
                    <a:pt x="47504" y="3711"/>
                  </a:lnTo>
                  <a:lnTo>
                    <a:pt x="47612" y="3577"/>
                  </a:lnTo>
                  <a:lnTo>
                    <a:pt x="48499" y="3388"/>
                  </a:lnTo>
                  <a:lnTo>
                    <a:pt x="48983" y="3120"/>
                  </a:lnTo>
                  <a:lnTo>
                    <a:pt x="49951" y="2958"/>
                  </a:lnTo>
                  <a:lnTo>
                    <a:pt x="50649" y="2716"/>
                  </a:lnTo>
                  <a:lnTo>
                    <a:pt x="50542" y="2394"/>
                  </a:lnTo>
                  <a:lnTo>
                    <a:pt x="50999" y="2313"/>
                  </a:lnTo>
                  <a:lnTo>
                    <a:pt x="50408" y="2205"/>
                  </a:lnTo>
                  <a:lnTo>
                    <a:pt x="51967" y="2152"/>
                  </a:lnTo>
                  <a:lnTo>
                    <a:pt x="52397" y="2017"/>
                  </a:lnTo>
                  <a:lnTo>
                    <a:pt x="53526" y="1910"/>
                  </a:lnTo>
                  <a:lnTo>
                    <a:pt x="54817" y="1426"/>
                  </a:lnTo>
                  <a:lnTo>
                    <a:pt x="55757" y="1265"/>
                  </a:lnTo>
                  <a:lnTo>
                    <a:pt x="57209" y="915"/>
                  </a:lnTo>
                  <a:lnTo>
                    <a:pt x="56161" y="915"/>
                  </a:lnTo>
                  <a:lnTo>
                    <a:pt x="56698" y="808"/>
                  </a:lnTo>
                  <a:lnTo>
                    <a:pt x="57935" y="673"/>
                  </a:lnTo>
                  <a:lnTo>
                    <a:pt x="59306" y="458"/>
                  </a:lnTo>
                  <a:lnTo>
                    <a:pt x="59441" y="324"/>
                  </a:lnTo>
                  <a:lnTo>
                    <a:pt x="58742" y="189"/>
                  </a:lnTo>
                  <a:lnTo>
                    <a:pt x="57801" y="135"/>
                  </a:lnTo>
                  <a:lnTo>
                    <a:pt x="56618" y="55"/>
                  </a:lnTo>
                  <a:lnTo>
                    <a:pt x="55650" y="28"/>
                  </a:lnTo>
                  <a:lnTo>
                    <a:pt x="54682" y="1"/>
                  </a:lnTo>
                  <a:close/>
                  <a:moveTo>
                    <a:pt x="29384" y="3308"/>
                  </a:moveTo>
                  <a:lnTo>
                    <a:pt x="28524" y="3388"/>
                  </a:lnTo>
                  <a:lnTo>
                    <a:pt x="27771" y="3361"/>
                  </a:lnTo>
                  <a:lnTo>
                    <a:pt x="26104" y="3819"/>
                  </a:lnTo>
                  <a:lnTo>
                    <a:pt x="24491" y="4302"/>
                  </a:lnTo>
                  <a:lnTo>
                    <a:pt x="25002" y="4464"/>
                  </a:lnTo>
                  <a:lnTo>
                    <a:pt x="25970" y="4329"/>
                  </a:lnTo>
                  <a:lnTo>
                    <a:pt x="27341" y="4060"/>
                  </a:lnTo>
                  <a:lnTo>
                    <a:pt x="27852" y="4034"/>
                  </a:lnTo>
                  <a:lnTo>
                    <a:pt x="28605" y="3819"/>
                  </a:lnTo>
                  <a:lnTo>
                    <a:pt x="29384" y="3308"/>
                  </a:lnTo>
                  <a:close/>
                  <a:moveTo>
                    <a:pt x="37611" y="3899"/>
                  </a:moveTo>
                  <a:lnTo>
                    <a:pt x="37503" y="3980"/>
                  </a:lnTo>
                  <a:lnTo>
                    <a:pt x="36804" y="3953"/>
                  </a:lnTo>
                  <a:lnTo>
                    <a:pt x="35756" y="4195"/>
                  </a:lnTo>
                  <a:lnTo>
                    <a:pt x="35218" y="4168"/>
                  </a:lnTo>
                  <a:lnTo>
                    <a:pt x="34627" y="4679"/>
                  </a:lnTo>
                  <a:lnTo>
                    <a:pt x="35541" y="4625"/>
                  </a:lnTo>
                  <a:lnTo>
                    <a:pt x="35541" y="4625"/>
                  </a:lnTo>
                  <a:lnTo>
                    <a:pt x="35084" y="5028"/>
                  </a:lnTo>
                  <a:lnTo>
                    <a:pt x="35541" y="5136"/>
                  </a:lnTo>
                  <a:lnTo>
                    <a:pt x="36482" y="5082"/>
                  </a:lnTo>
                  <a:lnTo>
                    <a:pt x="37288" y="4571"/>
                  </a:lnTo>
                  <a:lnTo>
                    <a:pt x="37665" y="4222"/>
                  </a:lnTo>
                  <a:lnTo>
                    <a:pt x="37611" y="3899"/>
                  </a:lnTo>
                  <a:close/>
                  <a:moveTo>
                    <a:pt x="38713" y="4625"/>
                  </a:moveTo>
                  <a:lnTo>
                    <a:pt x="37772" y="4813"/>
                  </a:lnTo>
                  <a:lnTo>
                    <a:pt x="37154" y="5109"/>
                  </a:lnTo>
                  <a:lnTo>
                    <a:pt x="37584" y="5297"/>
                  </a:lnTo>
                  <a:lnTo>
                    <a:pt x="38310" y="5351"/>
                  </a:lnTo>
                  <a:lnTo>
                    <a:pt x="38874" y="5082"/>
                  </a:lnTo>
                  <a:lnTo>
                    <a:pt x="38901" y="4867"/>
                  </a:lnTo>
                  <a:lnTo>
                    <a:pt x="38713" y="4625"/>
                  </a:lnTo>
                  <a:close/>
                  <a:moveTo>
                    <a:pt x="31992" y="3872"/>
                  </a:moveTo>
                  <a:lnTo>
                    <a:pt x="31185" y="4114"/>
                  </a:lnTo>
                  <a:lnTo>
                    <a:pt x="31132" y="4759"/>
                  </a:lnTo>
                  <a:lnTo>
                    <a:pt x="30271" y="4679"/>
                  </a:lnTo>
                  <a:lnTo>
                    <a:pt x="29868" y="4276"/>
                  </a:lnTo>
                  <a:lnTo>
                    <a:pt x="28712" y="4060"/>
                  </a:lnTo>
                  <a:lnTo>
                    <a:pt x="27959" y="4249"/>
                  </a:lnTo>
                  <a:lnTo>
                    <a:pt x="26346" y="4921"/>
                  </a:lnTo>
                  <a:lnTo>
                    <a:pt x="26911" y="5055"/>
                  </a:lnTo>
                  <a:lnTo>
                    <a:pt x="29411" y="4948"/>
                  </a:lnTo>
                  <a:lnTo>
                    <a:pt x="27959" y="5243"/>
                  </a:lnTo>
                  <a:lnTo>
                    <a:pt x="27744" y="5485"/>
                  </a:lnTo>
                  <a:lnTo>
                    <a:pt x="28578" y="5485"/>
                  </a:lnTo>
                  <a:lnTo>
                    <a:pt x="30271" y="5163"/>
                  </a:lnTo>
                  <a:lnTo>
                    <a:pt x="32180" y="5082"/>
                  </a:lnTo>
                  <a:lnTo>
                    <a:pt x="32906" y="4759"/>
                  </a:lnTo>
                  <a:lnTo>
                    <a:pt x="33202" y="4410"/>
                  </a:lnTo>
                  <a:lnTo>
                    <a:pt x="32691" y="4356"/>
                  </a:lnTo>
                  <a:lnTo>
                    <a:pt x="32073" y="4491"/>
                  </a:lnTo>
                  <a:lnTo>
                    <a:pt x="32180" y="4249"/>
                  </a:lnTo>
                  <a:lnTo>
                    <a:pt x="32422" y="3926"/>
                  </a:lnTo>
                  <a:lnTo>
                    <a:pt x="31992" y="3872"/>
                  </a:lnTo>
                  <a:close/>
                  <a:moveTo>
                    <a:pt x="38874" y="3603"/>
                  </a:moveTo>
                  <a:lnTo>
                    <a:pt x="38337" y="3899"/>
                  </a:lnTo>
                  <a:lnTo>
                    <a:pt x="38740" y="4114"/>
                  </a:lnTo>
                  <a:lnTo>
                    <a:pt x="39708" y="4168"/>
                  </a:lnTo>
                  <a:lnTo>
                    <a:pt x="39923" y="4464"/>
                  </a:lnTo>
                  <a:lnTo>
                    <a:pt x="39627" y="4813"/>
                  </a:lnTo>
                  <a:lnTo>
                    <a:pt x="39412" y="5190"/>
                  </a:lnTo>
                  <a:lnTo>
                    <a:pt x="40595" y="5405"/>
                  </a:lnTo>
                  <a:lnTo>
                    <a:pt x="41375" y="5485"/>
                  </a:lnTo>
                  <a:lnTo>
                    <a:pt x="42477" y="5485"/>
                  </a:lnTo>
                  <a:lnTo>
                    <a:pt x="44090" y="5378"/>
                  </a:lnTo>
                  <a:lnTo>
                    <a:pt x="44708" y="5458"/>
                  </a:lnTo>
                  <a:lnTo>
                    <a:pt x="45622" y="5297"/>
                  </a:lnTo>
                  <a:lnTo>
                    <a:pt x="46133" y="5136"/>
                  </a:lnTo>
                  <a:lnTo>
                    <a:pt x="46241" y="4840"/>
                  </a:lnTo>
                  <a:lnTo>
                    <a:pt x="45918" y="4571"/>
                  </a:lnTo>
                  <a:lnTo>
                    <a:pt x="45138" y="4544"/>
                  </a:lnTo>
                  <a:lnTo>
                    <a:pt x="44009" y="4598"/>
                  </a:lnTo>
                  <a:lnTo>
                    <a:pt x="43041" y="4759"/>
                  </a:lnTo>
                  <a:lnTo>
                    <a:pt x="42315" y="4679"/>
                  </a:lnTo>
                  <a:lnTo>
                    <a:pt x="41643" y="4652"/>
                  </a:lnTo>
                  <a:lnTo>
                    <a:pt x="41482" y="4491"/>
                  </a:lnTo>
                  <a:lnTo>
                    <a:pt x="41025" y="4329"/>
                  </a:lnTo>
                  <a:lnTo>
                    <a:pt x="41401" y="4060"/>
                  </a:lnTo>
                  <a:lnTo>
                    <a:pt x="41213" y="3872"/>
                  </a:lnTo>
                  <a:lnTo>
                    <a:pt x="40219" y="3872"/>
                  </a:lnTo>
                  <a:lnTo>
                    <a:pt x="39869" y="3657"/>
                  </a:lnTo>
                  <a:lnTo>
                    <a:pt x="38874" y="3603"/>
                  </a:lnTo>
                  <a:close/>
                  <a:moveTo>
                    <a:pt x="31696" y="6023"/>
                  </a:moveTo>
                  <a:lnTo>
                    <a:pt x="30917" y="6050"/>
                  </a:lnTo>
                  <a:lnTo>
                    <a:pt x="30621" y="6131"/>
                  </a:lnTo>
                  <a:lnTo>
                    <a:pt x="30944" y="6641"/>
                  </a:lnTo>
                  <a:lnTo>
                    <a:pt x="31938" y="6157"/>
                  </a:lnTo>
                  <a:lnTo>
                    <a:pt x="31696" y="6023"/>
                  </a:lnTo>
                  <a:close/>
                  <a:moveTo>
                    <a:pt x="45165" y="5942"/>
                  </a:moveTo>
                  <a:lnTo>
                    <a:pt x="44869" y="5996"/>
                  </a:lnTo>
                  <a:lnTo>
                    <a:pt x="44627" y="6265"/>
                  </a:lnTo>
                  <a:lnTo>
                    <a:pt x="44923" y="6614"/>
                  </a:lnTo>
                  <a:lnTo>
                    <a:pt x="45031" y="6668"/>
                  </a:lnTo>
                  <a:lnTo>
                    <a:pt x="45730" y="6588"/>
                  </a:lnTo>
                  <a:lnTo>
                    <a:pt x="46267" y="6588"/>
                  </a:lnTo>
                  <a:lnTo>
                    <a:pt x="46832" y="6614"/>
                  </a:lnTo>
                  <a:lnTo>
                    <a:pt x="46966" y="6399"/>
                  </a:lnTo>
                  <a:lnTo>
                    <a:pt x="46348" y="6023"/>
                  </a:lnTo>
                  <a:lnTo>
                    <a:pt x="45165" y="5942"/>
                  </a:lnTo>
                  <a:close/>
                  <a:moveTo>
                    <a:pt x="37826" y="5673"/>
                  </a:moveTo>
                  <a:lnTo>
                    <a:pt x="37073" y="5862"/>
                  </a:lnTo>
                  <a:lnTo>
                    <a:pt x="36535" y="6157"/>
                  </a:lnTo>
                  <a:lnTo>
                    <a:pt x="36159" y="6507"/>
                  </a:lnTo>
                  <a:lnTo>
                    <a:pt x="35917" y="7125"/>
                  </a:lnTo>
                  <a:lnTo>
                    <a:pt x="36482" y="7179"/>
                  </a:lnTo>
                  <a:lnTo>
                    <a:pt x="37584" y="6641"/>
                  </a:lnTo>
                  <a:lnTo>
                    <a:pt x="38390" y="6480"/>
                  </a:lnTo>
                  <a:lnTo>
                    <a:pt x="39761" y="5862"/>
                  </a:lnTo>
                  <a:lnTo>
                    <a:pt x="38901" y="5700"/>
                  </a:lnTo>
                  <a:lnTo>
                    <a:pt x="37826" y="5673"/>
                  </a:lnTo>
                  <a:close/>
                  <a:moveTo>
                    <a:pt x="34465" y="5862"/>
                  </a:moveTo>
                  <a:lnTo>
                    <a:pt x="33471" y="6211"/>
                  </a:lnTo>
                  <a:lnTo>
                    <a:pt x="33605" y="6695"/>
                  </a:lnTo>
                  <a:lnTo>
                    <a:pt x="32583" y="6614"/>
                  </a:lnTo>
                  <a:lnTo>
                    <a:pt x="32341" y="6803"/>
                  </a:lnTo>
                  <a:lnTo>
                    <a:pt x="33121" y="7367"/>
                  </a:lnTo>
                  <a:lnTo>
                    <a:pt x="33256" y="7663"/>
                  </a:lnTo>
                  <a:lnTo>
                    <a:pt x="33713" y="7717"/>
                  </a:lnTo>
                  <a:lnTo>
                    <a:pt x="34895" y="7421"/>
                  </a:lnTo>
                  <a:lnTo>
                    <a:pt x="35621" y="6776"/>
                  </a:lnTo>
                  <a:lnTo>
                    <a:pt x="35111" y="6480"/>
                  </a:lnTo>
                  <a:lnTo>
                    <a:pt x="35944" y="6131"/>
                  </a:lnTo>
                  <a:lnTo>
                    <a:pt x="35998" y="5942"/>
                  </a:lnTo>
                  <a:lnTo>
                    <a:pt x="34949" y="6023"/>
                  </a:lnTo>
                  <a:lnTo>
                    <a:pt x="34465" y="5862"/>
                  </a:lnTo>
                  <a:close/>
                  <a:moveTo>
                    <a:pt x="23658" y="5458"/>
                  </a:moveTo>
                  <a:lnTo>
                    <a:pt x="21695" y="5566"/>
                  </a:lnTo>
                  <a:lnTo>
                    <a:pt x="21642" y="5996"/>
                  </a:lnTo>
                  <a:lnTo>
                    <a:pt x="20593" y="6453"/>
                  </a:lnTo>
                  <a:lnTo>
                    <a:pt x="19545" y="6991"/>
                  </a:lnTo>
                  <a:lnTo>
                    <a:pt x="18953" y="7287"/>
                  </a:lnTo>
                  <a:lnTo>
                    <a:pt x="19760" y="7663"/>
                  </a:lnTo>
                  <a:lnTo>
                    <a:pt x="19679" y="7986"/>
                  </a:lnTo>
                  <a:lnTo>
                    <a:pt x="19679" y="7986"/>
                  </a:lnTo>
                  <a:lnTo>
                    <a:pt x="21561" y="7636"/>
                  </a:lnTo>
                  <a:lnTo>
                    <a:pt x="21910" y="7313"/>
                  </a:lnTo>
                  <a:lnTo>
                    <a:pt x="23201" y="6803"/>
                  </a:lnTo>
                  <a:lnTo>
                    <a:pt x="25110" y="6319"/>
                  </a:lnTo>
                  <a:lnTo>
                    <a:pt x="25997" y="6131"/>
                  </a:lnTo>
                  <a:lnTo>
                    <a:pt x="25809" y="5835"/>
                  </a:lnTo>
                  <a:lnTo>
                    <a:pt x="25540" y="5647"/>
                  </a:lnTo>
                  <a:lnTo>
                    <a:pt x="24196" y="5593"/>
                  </a:lnTo>
                  <a:lnTo>
                    <a:pt x="23658" y="5458"/>
                  </a:lnTo>
                  <a:close/>
                  <a:moveTo>
                    <a:pt x="33040" y="8550"/>
                  </a:moveTo>
                  <a:lnTo>
                    <a:pt x="32368" y="8873"/>
                  </a:lnTo>
                  <a:lnTo>
                    <a:pt x="31669" y="9115"/>
                  </a:lnTo>
                  <a:lnTo>
                    <a:pt x="32153" y="9437"/>
                  </a:lnTo>
                  <a:lnTo>
                    <a:pt x="32691" y="9357"/>
                  </a:lnTo>
                  <a:lnTo>
                    <a:pt x="33256" y="9572"/>
                  </a:lnTo>
                  <a:lnTo>
                    <a:pt x="33847" y="9330"/>
                  </a:lnTo>
                  <a:lnTo>
                    <a:pt x="33713" y="9061"/>
                  </a:lnTo>
                  <a:lnTo>
                    <a:pt x="33686" y="8900"/>
                  </a:lnTo>
                  <a:lnTo>
                    <a:pt x="33471" y="8765"/>
                  </a:lnTo>
                  <a:lnTo>
                    <a:pt x="33040" y="8550"/>
                  </a:lnTo>
                  <a:close/>
                  <a:moveTo>
                    <a:pt x="26051" y="6265"/>
                  </a:moveTo>
                  <a:lnTo>
                    <a:pt x="24088" y="6695"/>
                  </a:lnTo>
                  <a:lnTo>
                    <a:pt x="23389" y="6964"/>
                  </a:lnTo>
                  <a:lnTo>
                    <a:pt x="22287" y="7528"/>
                  </a:lnTo>
                  <a:lnTo>
                    <a:pt x="23040" y="7690"/>
                  </a:lnTo>
                  <a:lnTo>
                    <a:pt x="23900" y="7690"/>
                  </a:lnTo>
                  <a:lnTo>
                    <a:pt x="22287" y="7986"/>
                  </a:lnTo>
                  <a:lnTo>
                    <a:pt x="22287" y="8254"/>
                  </a:lnTo>
                  <a:lnTo>
                    <a:pt x="23067" y="8281"/>
                  </a:lnTo>
                  <a:lnTo>
                    <a:pt x="24330" y="8227"/>
                  </a:lnTo>
                  <a:lnTo>
                    <a:pt x="25244" y="8362"/>
                  </a:lnTo>
                  <a:lnTo>
                    <a:pt x="24357" y="8523"/>
                  </a:lnTo>
                  <a:lnTo>
                    <a:pt x="23577" y="8496"/>
                  </a:lnTo>
                  <a:lnTo>
                    <a:pt x="22583" y="8604"/>
                  </a:lnTo>
                  <a:lnTo>
                    <a:pt x="22152" y="8711"/>
                  </a:lnTo>
                  <a:lnTo>
                    <a:pt x="22233" y="9276"/>
                  </a:lnTo>
                  <a:lnTo>
                    <a:pt x="22825" y="9195"/>
                  </a:lnTo>
                  <a:lnTo>
                    <a:pt x="23389" y="9410"/>
                  </a:lnTo>
                  <a:lnTo>
                    <a:pt x="23362" y="9760"/>
                  </a:lnTo>
                  <a:lnTo>
                    <a:pt x="24438" y="9679"/>
                  </a:lnTo>
                  <a:lnTo>
                    <a:pt x="25997" y="9572"/>
                  </a:lnTo>
                  <a:lnTo>
                    <a:pt x="27287" y="9330"/>
                  </a:lnTo>
                  <a:lnTo>
                    <a:pt x="28013" y="9249"/>
                  </a:lnTo>
                  <a:lnTo>
                    <a:pt x="28793" y="9464"/>
                  </a:lnTo>
                  <a:lnTo>
                    <a:pt x="29734" y="9572"/>
                  </a:lnTo>
                  <a:lnTo>
                    <a:pt x="30191" y="9330"/>
                  </a:lnTo>
                  <a:lnTo>
                    <a:pt x="30056" y="9034"/>
                  </a:lnTo>
                  <a:lnTo>
                    <a:pt x="31051" y="8953"/>
                  </a:lnTo>
                  <a:lnTo>
                    <a:pt x="31427" y="8631"/>
                  </a:lnTo>
                  <a:lnTo>
                    <a:pt x="30728" y="8281"/>
                  </a:lnTo>
                  <a:lnTo>
                    <a:pt x="30137" y="7932"/>
                  </a:lnTo>
                  <a:lnTo>
                    <a:pt x="30486" y="7394"/>
                  </a:lnTo>
                  <a:lnTo>
                    <a:pt x="30863" y="6722"/>
                  </a:lnTo>
                  <a:lnTo>
                    <a:pt x="30567" y="6426"/>
                  </a:lnTo>
                  <a:lnTo>
                    <a:pt x="30164" y="6319"/>
                  </a:lnTo>
                  <a:lnTo>
                    <a:pt x="29572" y="6399"/>
                  </a:lnTo>
                  <a:lnTo>
                    <a:pt x="29169" y="7125"/>
                  </a:lnTo>
                  <a:lnTo>
                    <a:pt x="28578" y="7475"/>
                  </a:lnTo>
                  <a:lnTo>
                    <a:pt x="28873" y="6722"/>
                  </a:lnTo>
                  <a:lnTo>
                    <a:pt x="28632" y="6507"/>
                  </a:lnTo>
                  <a:lnTo>
                    <a:pt x="27583" y="6883"/>
                  </a:lnTo>
                  <a:lnTo>
                    <a:pt x="27234" y="6507"/>
                  </a:lnTo>
                  <a:lnTo>
                    <a:pt x="25809" y="6722"/>
                  </a:lnTo>
                  <a:lnTo>
                    <a:pt x="26454" y="6399"/>
                  </a:lnTo>
                  <a:lnTo>
                    <a:pt x="26051" y="6265"/>
                  </a:lnTo>
                  <a:close/>
                  <a:moveTo>
                    <a:pt x="44681" y="9948"/>
                  </a:moveTo>
                  <a:lnTo>
                    <a:pt x="44090" y="10056"/>
                  </a:lnTo>
                  <a:lnTo>
                    <a:pt x="43579" y="10459"/>
                  </a:lnTo>
                  <a:lnTo>
                    <a:pt x="43471" y="10862"/>
                  </a:lnTo>
                  <a:lnTo>
                    <a:pt x="43471" y="10862"/>
                  </a:lnTo>
                  <a:lnTo>
                    <a:pt x="44144" y="10808"/>
                  </a:lnTo>
                  <a:lnTo>
                    <a:pt x="44681" y="10593"/>
                  </a:lnTo>
                  <a:lnTo>
                    <a:pt x="44816" y="10459"/>
                  </a:lnTo>
                  <a:lnTo>
                    <a:pt x="45004" y="10136"/>
                  </a:lnTo>
                  <a:lnTo>
                    <a:pt x="44681" y="9948"/>
                  </a:lnTo>
                  <a:close/>
                  <a:moveTo>
                    <a:pt x="37530" y="11884"/>
                  </a:moveTo>
                  <a:lnTo>
                    <a:pt x="36858" y="12610"/>
                  </a:lnTo>
                  <a:lnTo>
                    <a:pt x="36347" y="13228"/>
                  </a:lnTo>
                  <a:lnTo>
                    <a:pt x="35541" y="13631"/>
                  </a:lnTo>
                  <a:lnTo>
                    <a:pt x="36401" y="13524"/>
                  </a:lnTo>
                  <a:lnTo>
                    <a:pt x="36320" y="14008"/>
                  </a:lnTo>
                  <a:lnTo>
                    <a:pt x="37476" y="13604"/>
                  </a:lnTo>
                  <a:lnTo>
                    <a:pt x="38310" y="13174"/>
                  </a:lnTo>
                  <a:lnTo>
                    <a:pt x="38444" y="13524"/>
                  </a:lnTo>
                  <a:lnTo>
                    <a:pt x="39251" y="13712"/>
                  </a:lnTo>
                  <a:lnTo>
                    <a:pt x="39950" y="13470"/>
                  </a:lnTo>
                  <a:lnTo>
                    <a:pt x="39681" y="13201"/>
                  </a:lnTo>
                  <a:lnTo>
                    <a:pt x="39197" y="13255"/>
                  </a:lnTo>
                  <a:lnTo>
                    <a:pt x="39385" y="12878"/>
                  </a:lnTo>
                  <a:lnTo>
                    <a:pt x="38847" y="12636"/>
                  </a:lnTo>
                  <a:lnTo>
                    <a:pt x="38390" y="12394"/>
                  </a:lnTo>
                  <a:lnTo>
                    <a:pt x="38175" y="12179"/>
                  </a:lnTo>
                  <a:lnTo>
                    <a:pt x="37799" y="12287"/>
                  </a:lnTo>
                  <a:lnTo>
                    <a:pt x="37799" y="12287"/>
                  </a:lnTo>
                  <a:lnTo>
                    <a:pt x="37933" y="11964"/>
                  </a:lnTo>
                  <a:lnTo>
                    <a:pt x="37530" y="11884"/>
                  </a:lnTo>
                  <a:close/>
                  <a:moveTo>
                    <a:pt x="37638" y="14115"/>
                  </a:moveTo>
                  <a:lnTo>
                    <a:pt x="36939" y="14465"/>
                  </a:lnTo>
                  <a:lnTo>
                    <a:pt x="36939" y="14706"/>
                  </a:lnTo>
                  <a:lnTo>
                    <a:pt x="37342" y="14706"/>
                  </a:lnTo>
                  <a:lnTo>
                    <a:pt x="38337" y="14276"/>
                  </a:lnTo>
                  <a:lnTo>
                    <a:pt x="38471" y="14115"/>
                  </a:lnTo>
                  <a:close/>
                  <a:moveTo>
                    <a:pt x="42235" y="5889"/>
                  </a:moveTo>
                  <a:lnTo>
                    <a:pt x="40676" y="6104"/>
                  </a:lnTo>
                  <a:lnTo>
                    <a:pt x="39842" y="6372"/>
                  </a:lnTo>
                  <a:lnTo>
                    <a:pt x="38874" y="7018"/>
                  </a:lnTo>
                  <a:lnTo>
                    <a:pt x="38417" y="7744"/>
                  </a:lnTo>
                  <a:lnTo>
                    <a:pt x="39197" y="7744"/>
                  </a:lnTo>
                  <a:lnTo>
                    <a:pt x="38310" y="8120"/>
                  </a:lnTo>
                  <a:lnTo>
                    <a:pt x="38579" y="8335"/>
                  </a:lnTo>
                  <a:lnTo>
                    <a:pt x="39412" y="8469"/>
                  </a:lnTo>
                  <a:lnTo>
                    <a:pt x="40407" y="8658"/>
                  </a:lnTo>
                  <a:lnTo>
                    <a:pt x="42369" y="8846"/>
                  </a:lnTo>
                  <a:lnTo>
                    <a:pt x="43445" y="8765"/>
                  </a:lnTo>
                  <a:lnTo>
                    <a:pt x="43928" y="8523"/>
                  </a:lnTo>
                  <a:lnTo>
                    <a:pt x="44197" y="8792"/>
                  </a:lnTo>
                  <a:lnTo>
                    <a:pt x="44654" y="8819"/>
                  </a:lnTo>
                  <a:lnTo>
                    <a:pt x="44923" y="9276"/>
                  </a:lnTo>
                  <a:lnTo>
                    <a:pt x="44439" y="9491"/>
                  </a:lnTo>
                  <a:lnTo>
                    <a:pt x="45434" y="9733"/>
                  </a:lnTo>
                  <a:lnTo>
                    <a:pt x="46079" y="10109"/>
                  </a:lnTo>
                  <a:lnTo>
                    <a:pt x="46133" y="10378"/>
                  </a:lnTo>
                  <a:lnTo>
                    <a:pt x="46106" y="10701"/>
                  </a:lnTo>
                  <a:lnTo>
                    <a:pt x="44869" y="11427"/>
                  </a:lnTo>
                  <a:lnTo>
                    <a:pt x="44412" y="11857"/>
                  </a:lnTo>
                  <a:lnTo>
                    <a:pt x="44439" y="12126"/>
                  </a:lnTo>
                  <a:lnTo>
                    <a:pt x="43176" y="12206"/>
                  </a:lnTo>
                  <a:lnTo>
                    <a:pt x="42073" y="12233"/>
                  </a:lnTo>
                  <a:lnTo>
                    <a:pt x="41294" y="12798"/>
                  </a:lnTo>
                  <a:lnTo>
                    <a:pt x="41643" y="13093"/>
                  </a:lnTo>
                  <a:lnTo>
                    <a:pt x="43445" y="12932"/>
                  </a:lnTo>
                  <a:lnTo>
                    <a:pt x="43579" y="12744"/>
                  </a:lnTo>
                  <a:lnTo>
                    <a:pt x="44224" y="13093"/>
                  </a:lnTo>
                  <a:lnTo>
                    <a:pt x="44896" y="13497"/>
                  </a:lnTo>
                  <a:lnTo>
                    <a:pt x="44574" y="13739"/>
                  </a:lnTo>
                  <a:lnTo>
                    <a:pt x="45058" y="14115"/>
                  </a:lnTo>
                  <a:lnTo>
                    <a:pt x="46133" y="14599"/>
                  </a:lnTo>
                  <a:lnTo>
                    <a:pt x="47638" y="14922"/>
                  </a:lnTo>
                  <a:lnTo>
                    <a:pt x="47692" y="14626"/>
                  </a:lnTo>
                  <a:lnTo>
                    <a:pt x="47316" y="14142"/>
                  </a:lnTo>
                  <a:lnTo>
                    <a:pt x="46805" y="13443"/>
                  </a:lnTo>
                  <a:lnTo>
                    <a:pt x="46805" y="13443"/>
                  </a:lnTo>
                  <a:lnTo>
                    <a:pt x="47988" y="14088"/>
                  </a:lnTo>
                  <a:lnTo>
                    <a:pt x="48633" y="14303"/>
                  </a:lnTo>
                  <a:lnTo>
                    <a:pt x="49144" y="13739"/>
                  </a:lnTo>
                  <a:lnTo>
                    <a:pt x="49144" y="12932"/>
                  </a:lnTo>
                  <a:lnTo>
                    <a:pt x="49010" y="12744"/>
                  </a:lnTo>
                  <a:lnTo>
                    <a:pt x="48391" y="12394"/>
                  </a:lnTo>
                  <a:lnTo>
                    <a:pt x="48015" y="11937"/>
                  </a:lnTo>
                  <a:lnTo>
                    <a:pt x="48337" y="11507"/>
                  </a:lnTo>
                  <a:lnTo>
                    <a:pt x="49171" y="11373"/>
                  </a:lnTo>
                  <a:lnTo>
                    <a:pt x="49655" y="12153"/>
                  </a:lnTo>
                  <a:lnTo>
                    <a:pt x="50219" y="12475"/>
                  </a:lnTo>
                  <a:lnTo>
                    <a:pt x="51725" y="11561"/>
                  </a:lnTo>
                  <a:lnTo>
                    <a:pt x="52209" y="11023"/>
                  </a:lnTo>
                  <a:lnTo>
                    <a:pt x="51322" y="10970"/>
                  </a:lnTo>
                  <a:lnTo>
                    <a:pt x="50838" y="10298"/>
                  </a:lnTo>
                  <a:lnTo>
                    <a:pt x="50031" y="10109"/>
                  </a:lnTo>
                  <a:lnTo>
                    <a:pt x="48956" y="9625"/>
                  </a:lnTo>
                  <a:lnTo>
                    <a:pt x="50219" y="9249"/>
                  </a:lnTo>
                  <a:lnTo>
                    <a:pt x="50112" y="8577"/>
                  </a:lnTo>
                  <a:lnTo>
                    <a:pt x="49816" y="8254"/>
                  </a:lnTo>
                  <a:lnTo>
                    <a:pt x="48633" y="7986"/>
                  </a:lnTo>
                  <a:lnTo>
                    <a:pt x="48364" y="7528"/>
                  </a:lnTo>
                  <a:lnTo>
                    <a:pt x="47262" y="7663"/>
                  </a:lnTo>
                  <a:lnTo>
                    <a:pt x="47262" y="7663"/>
                  </a:lnTo>
                  <a:lnTo>
                    <a:pt x="47397" y="7367"/>
                  </a:lnTo>
                  <a:lnTo>
                    <a:pt x="46886" y="7018"/>
                  </a:lnTo>
                  <a:lnTo>
                    <a:pt x="45945" y="6668"/>
                  </a:lnTo>
                  <a:lnTo>
                    <a:pt x="45219" y="6937"/>
                  </a:lnTo>
                  <a:lnTo>
                    <a:pt x="43955" y="7125"/>
                  </a:lnTo>
                  <a:lnTo>
                    <a:pt x="44412" y="6668"/>
                  </a:lnTo>
                  <a:lnTo>
                    <a:pt x="44090" y="5942"/>
                  </a:lnTo>
                  <a:lnTo>
                    <a:pt x="42477" y="6211"/>
                  </a:lnTo>
                  <a:lnTo>
                    <a:pt x="41482" y="6803"/>
                  </a:lnTo>
                  <a:lnTo>
                    <a:pt x="41455" y="6372"/>
                  </a:lnTo>
                  <a:lnTo>
                    <a:pt x="42235" y="5889"/>
                  </a:lnTo>
                  <a:close/>
                  <a:moveTo>
                    <a:pt x="39385" y="14545"/>
                  </a:moveTo>
                  <a:lnTo>
                    <a:pt x="39009" y="14760"/>
                  </a:lnTo>
                  <a:lnTo>
                    <a:pt x="38928" y="14841"/>
                  </a:lnTo>
                  <a:lnTo>
                    <a:pt x="38982" y="15056"/>
                  </a:lnTo>
                  <a:lnTo>
                    <a:pt x="39197" y="15164"/>
                  </a:lnTo>
                  <a:lnTo>
                    <a:pt x="39708" y="14706"/>
                  </a:lnTo>
                  <a:lnTo>
                    <a:pt x="39654" y="14572"/>
                  </a:lnTo>
                  <a:lnTo>
                    <a:pt x="39385" y="14545"/>
                  </a:lnTo>
                  <a:close/>
                  <a:moveTo>
                    <a:pt x="457" y="21293"/>
                  </a:moveTo>
                  <a:lnTo>
                    <a:pt x="188" y="21589"/>
                  </a:lnTo>
                  <a:lnTo>
                    <a:pt x="0" y="21938"/>
                  </a:lnTo>
                  <a:lnTo>
                    <a:pt x="134" y="22207"/>
                  </a:lnTo>
                  <a:lnTo>
                    <a:pt x="54" y="22583"/>
                  </a:lnTo>
                  <a:lnTo>
                    <a:pt x="134" y="22987"/>
                  </a:lnTo>
                  <a:lnTo>
                    <a:pt x="403" y="22987"/>
                  </a:lnTo>
                  <a:lnTo>
                    <a:pt x="376" y="22315"/>
                  </a:lnTo>
                  <a:lnTo>
                    <a:pt x="1371" y="21347"/>
                  </a:lnTo>
                  <a:lnTo>
                    <a:pt x="1371" y="21347"/>
                  </a:lnTo>
                  <a:lnTo>
                    <a:pt x="672" y="21401"/>
                  </a:lnTo>
                  <a:lnTo>
                    <a:pt x="457" y="21293"/>
                  </a:lnTo>
                  <a:close/>
                  <a:moveTo>
                    <a:pt x="44627" y="24869"/>
                  </a:moveTo>
                  <a:lnTo>
                    <a:pt x="44359" y="24976"/>
                  </a:lnTo>
                  <a:lnTo>
                    <a:pt x="44869" y="25379"/>
                  </a:lnTo>
                  <a:lnTo>
                    <a:pt x="45649" y="25648"/>
                  </a:lnTo>
                  <a:lnTo>
                    <a:pt x="45972" y="25621"/>
                  </a:lnTo>
                  <a:lnTo>
                    <a:pt x="45999" y="25460"/>
                  </a:lnTo>
                  <a:lnTo>
                    <a:pt x="45461" y="25111"/>
                  </a:lnTo>
                  <a:lnTo>
                    <a:pt x="44627" y="24869"/>
                  </a:lnTo>
                  <a:close/>
                  <a:moveTo>
                    <a:pt x="1398" y="24197"/>
                  </a:moveTo>
                  <a:lnTo>
                    <a:pt x="1183" y="24385"/>
                  </a:lnTo>
                  <a:lnTo>
                    <a:pt x="1102" y="24842"/>
                  </a:lnTo>
                  <a:lnTo>
                    <a:pt x="1694" y="25003"/>
                  </a:lnTo>
                  <a:lnTo>
                    <a:pt x="1667" y="25272"/>
                  </a:lnTo>
                  <a:lnTo>
                    <a:pt x="2070" y="25568"/>
                  </a:lnTo>
                  <a:lnTo>
                    <a:pt x="2070" y="25836"/>
                  </a:lnTo>
                  <a:lnTo>
                    <a:pt x="2930" y="26267"/>
                  </a:lnTo>
                  <a:lnTo>
                    <a:pt x="3361" y="26132"/>
                  </a:lnTo>
                  <a:lnTo>
                    <a:pt x="3387" y="25648"/>
                  </a:lnTo>
                  <a:lnTo>
                    <a:pt x="2957" y="25299"/>
                  </a:lnTo>
                  <a:lnTo>
                    <a:pt x="2877" y="24869"/>
                  </a:lnTo>
                  <a:lnTo>
                    <a:pt x="2877" y="24573"/>
                  </a:lnTo>
                  <a:lnTo>
                    <a:pt x="2285" y="24492"/>
                  </a:lnTo>
                  <a:lnTo>
                    <a:pt x="1963" y="24385"/>
                  </a:lnTo>
                  <a:lnTo>
                    <a:pt x="1398" y="24197"/>
                  </a:lnTo>
                  <a:close/>
                  <a:moveTo>
                    <a:pt x="50730" y="23471"/>
                  </a:moveTo>
                  <a:lnTo>
                    <a:pt x="50058" y="23766"/>
                  </a:lnTo>
                  <a:lnTo>
                    <a:pt x="49493" y="24223"/>
                  </a:lnTo>
                  <a:lnTo>
                    <a:pt x="48337" y="25621"/>
                  </a:lnTo>
                  <a:lnTo>
                    <a:pt x="47612" y="26105"/>
                  </a:lnTo>
                  <a:lnTo>
                    <a:pt x="47827" y="26347"/>
                  </a:lnTo>
                  <a:lnTo>
                    <a:pt x="47316" y="26670"/>
                  </a:lnTo>
                  <a:lnTo>
                    <a:pt x="47343" y="26912"/>
                  </a:lnTo>
                  <a:lnTo>
                    <a:pt x="48660" y="26939"/>
                  </a:lnTo>
                  <a:lnTo>
                    <a:pt x="49440" y="26885"/>
                  </a:lnTo>
                  <a:lnTo>
                    <a:pt x="50031" y="27127"/>
                  </a:lnTo>
                  <a:lnTo>
                    <a:pt x="49440" y="27503"/>
                  </a:lnTo>
                  <a:lnTo>
                    <a:pt x="49843" y="27530"/>
                  </a:lnTo>
                  <a:lnTo>
                    <a:pt x="50838" y="26804"/>
                  </a:lnTo>
                  <a:lnTo>
                    <a:pt x="51026" y="26912"/>
                  </a:lnTo>
                  <a:lnTo>
                    <a:pt x="50676" y="27611"/>
                  </a:lnTo>
                  <a:lnTo>
                    <a:pt x="51080" y="27772"/>
                  </a:lnTo>
                  <a:lnTo>
                    <a:pt x="51402" y="27745"/>
                  </a:lnTo>
                  <a:lnTo>
                    <a:pt x="51913" y="26966"/>
                  </a:lnTo>
                  <a:lnTo>
                    <a:pt x="51806" y="26428"/>
                  </a:lnTo>
                  <a:lnTo>
                    <a:pt x="51886" y="25971"/>
                  </a:lnTo>
                  <a:lnTo>
                    <a:pt x="51348" y="26105"/>
                  </a:lnTo>
                  <a:lnTo>
                    <a:pt x="51725" y="25487"/>
                  </a:lnTo>
                  <a:lnTo>
                    <a:pt x="51133" y="25218"/>
                  </a:lnTo>
                  <a:lnTo>
                    <a:pt x="50757" y="25433"/>
                  </a:lnTo>
                  <a:lnTo>
                    <a:pt x="50219" y="25191"/>
                  </a:lnTo>
                  <a:lnTo>
                    <a:pt x="50542" y="24895"/>
                  </a:lnTo>
                  <a:lnTo>
                    <a:pt x="50139" y="24734"/>
                  </a:lnTo>
                  <a:lnTo>
                    <a:pt x="49601" y="25003"/>
                  </a:lnTo>
                  <a:lnTo>
                    <a:pt x="49601" y="25003"/>
                  </a:lnTo>
                  <a:lnTo>
                    <a:pt x="50327" y="24250"/>
                  </a:lnTo>
                  <a:lnTo>
                    <a:pt x="50838" y="23739"/>
                  </a:lnTo>
                  <a:lnTo>
                    <a:pt x="51053" y="23498"/>
                  </a:lnTo>
                  <a:lnTo>
                    <a:pt x="50730" y="23471"/>
                  </a:lnTo>
                  <a:close/>
                  <a:moveTo>
                    <a:pt x="43902" y="27423"/>
                  </a:moveTo>
                  <a:lnTo>
                    <a:pt x="43525" y="27665"/>
                  </a:lnTo>
                  <a:lnTo>
                    <a:pt x="43633" y="27960"/>
                  </a:lnTo>
                  <a:lnTo>
                    <a:pt x="44386" y="28337"/>
                  </a:lnTo>
                  <a:lnTo>
                    <a:pt x="44654" y="28283"/>
                  </a:lnTo>
                  <a:lnTo>
                    <a:pt x="45138" y="27906"/>
                  </a:lnTo>
                  <a:lnTo>
                    <a:pt x="44439" y="27933"/>
                  </a:lnTo>
                  <a:lnTo>
                    <a:pt x="43982" y="27826"/>
                  </a:lnTo>
                  <a:lnTo>
                    <a:pt x="43902" y="27423"/>
                  </a:lnTo>
                  <a:close/>
                  <a:moveTo>
                    <a:pt x="35917" y="7260"/>
                  </a:moveTo>
                  <a:lnTo>
                    <a:pt x="34788" y="7797"/>
                  </a:lnTo>
                  <a:lnTo>
                    <a:pt x="33981" y="8577"/>
                  </a:lnTo>
                  <a:lnTo>
                    <a:pt x="34412" y="8900"/>
                  </a:lnTo>
                  <a:lnTo>
                    <a:pt x="34600" y="9357"/>
                  </a:lnTo>
                  <a:lnTo>
                    <a:pt x="33739" y="10109"/>
                  </a:lnTo>
                  <a:lnTo>
                    <a:pt x="33282" y="10082"/>
                  </a:lnTo>
                  <a:lnTo>
                    <a:pt x="32422" y="10701"/>
                  </a:lnTo>
                  <a:lnTo>
                    <a:pt x="33014" y="9975"/>
                  </a:lnTo>
                  <a:lnTo>
                    <a:pt x="32341" y="9733"/>
                  </a:lnTo>
                  <a:lnTo>
                    <a:pt x="31723" y="9840"/>
                  </a:lnTo>
                  <a:lnTo>
                    <a:pt x="31401" y="10324"/>
                  </a:lnTo>
                  <a:lnTo>
                    <a:pt x="30567" y="10324"/>
                  </a:lnTo>
                  <a:lnTo>
                    <a:pt x="29572" y="10432"/>
                  </a:lnTo>
                  <a:lnTo>
                    <a:pt x="28820" y="10082"/>
                  </a:lnTo>
                  <a:lnTo>
                    <a:pt x="28148" y="10136"/>
                  </a:lnTo>
                  <a:lnTo>
                    <a:pt x="27959" y="9733"/>
                  </a:lnTo>
                  <a:lnTo>
                    <a:pt x="27664" y="9545"/>
                  </a:lnTo>
                  <a:lnTo>
                    <a:pt x="27126" y="9652"/>
                  </a:lnTo>
                  <a:lnTo>
                    <a:pt x="26373" y="9679"/>
                  </a:lnTo>
                  <a:lnTo>
                    <a:pt x="25755" y="9948"/>
                  </a:lnTo>
                  <a:lnTo>
                    <a:pt x="26051" y="10271"/>
                  </a:lnTo>
                  <a:lnTo>
                    <a:pt x="25083" y="10647"/>
                  </a:lnTo>
                  <a:lnTo>
                    <a:pt x="24895" y="10163"/>
                  </a:lnTo>
                  <a:lnTo>
                    <a:pt x="24276" y="10324"/>
                  </a:lnTo>
                  <a:lnTo>
                    <a:pt x="22609" y="10405"/>
                  </a:lnTo>
                  <a:lnTo>
                    <a:pt x="21722" y="10244"/>
                  </a:lnTo>
                  <a:lnTo>
                    <a:pt x="22905" y="9840"/>
                  </a:lnTo>
                  <a:lnTo>
                    <a:pt x="22529" y="9464"/>
                  </a:lnTo>
                  <a:lnTo>
                    <a:pt x="21910" y="9518"/>
                  </a:lnTo>
                  <a:lnTo>
                    <a:pt x="21265" y="9410"/>
                  </a:lnTo>
                  <a:lnTo>
                    <a:pt x="20190" y="9115"/>
                  </a:lnTo>
                  <a:lnTo>
                    <a:pt x="19679" y="8819"/>
                  </a:lnTo>
                  <a:lnTo>
                    <a:pt x="19061" y="8765"/>
                  </a:lnTo>
                  <a:lnTo>
                    <a:pt x="18577" y="9007"/>
                  </a:lnTo>
                  <a:lnTo>
                    <a:pt x="17743" y="9115"/>
                  </a:lnTo>
                  <a:lnTo>
                    <a:pt x="18308" y="8550"/>
                  </a:lnTo>
                  <a:lnTo>
                    <a:pt x="16991" y="9061"/>
                  </a:lnTo>
                  <a:lnTo>
                    <a:pt x="16776" y="8362"/>
                  </a:lnTo>
                  <a:lnTo>
                    <a:pt x="16480" y="8281"/>
                  </a:lnTo>
                  <a:lnTo>
                    <a:pt x="15942" y="8631"/>
                  </a:lnTo>
                  <a:lnTo>
                    <a:pt x="15324" y="8819"/>
                  </a:lnTo>
                  <a:lnTo>
                    <a:pt x="15297" y="8523"/>
                  </a:lnTo>
                  <a:lnTo>
                    <a:pt x="14168" y="8711"/>
                  </a:lnTo>
                  <a:lnTo>
                    <a:pt x="12958" y="9034"/>
                  </a:lnTo>
                  <a:lnTo>
                    <a:pt x="12205" y="8926"/>
                  </a:lnTo>
                  <a:lnTo>
                    <a:pt x="11238" y="9168"/>
                  </a:lnTo>
                  <a:lnTo>
                    <a:pt x="10350" y="9491"/>
                  </a:lnTo>
                  <a:lnTo>
                    <a:pt x="9866" y="9410"/>
                  </a:lnTo>
                  <a:lnTo>
                    <a:pt x="9383" y="9061"/>
                  </a:lnTo>
                  <a:lnTo>
                    <a:pt x="8549" y="8873"/>
                  </a:lnTo>
                  <a:lnTo>
                    <a:pt x="5162" y="11695"/>
                  </a:lnTo>
                  <a:lnTo>
                    <a:pt x="215" y="16212"/>
                  </a:lnTo>
                  <a:lnTo>
                    <a:pt x="807" y="16239"/>
                  </a:lnTo>
                  <a:lnTo>
                    <a:pt x="1183" y="16454"/>
                  </a:lnTo>
                  <a:lnTo>
                    <a:pt x="1290" y="16830"/>
                  </a:lnTo>
                  <a:lnTo>
                    <a:pt x="1317" y="17368"/>
                  </a:lnTo>
                  <a:lnTo>
                    <a:pt x="2366" y="16884"/>
                  </a:lnTo>
                  <a:lnTo>
                    <a:pt x="3253" y="16615"/>
                  </a:lnTo>
                  <a:lnTo>
                    <a:pt x="3172" y="17072"/>
                  </a:lnTo>
                  <a:lnTo>
                    <a:pt x="3280" y="17395"/>
                  </a:lnTo>
                  <a:lnTo>
                    <a:pt x="3522" y="17771"/>
                  </a:lnTo>
                  <a:lnTo>
                    <a:pt x="3334" y="18363"/>
                  </a:lnTo>
                  <a:lnTo>
                    <a:pt x="3172" y="19304"/>
                  </a:lnTo>
                  <a:lnTo>
                    <a:pt x="3791" y="19841"/>
                  </a:lnTo>
                  <a:lnTo>
                    <a:pt x="3361" y="20379"/>
                  </a:lnTo>
                  <a:lnTo>
                    <a:pt x="2662" y="20755"/>
                  </a:lnTo>
                  <a:lnTo>
                    <a:pt x="2312" y="21186"/>
                  </a:lnTo>
                  <a:lnTo>
                    <a:pt x="2608" y="21804"/>
                  </a:lnTo>
                  <a:lnTo>
                    <a:pt x="2151" y="22503"/>
                  </a:lnTo>
                  <a:lnTo>
                    <a:pt x="2715" y="22852"/>
                  </a:lnTo>
                  <a:lnTo>
                    <a:pt x="2258" y="23363"/>
                  </a:lnTo>
                  <a:lnTo>
                    <a:pt x="2043" y="24143"/>
                  </a:lnTo>
                  <a:lnTo>
                    <a:pt x="3011" y="24492"/>
                  </a:lnTo>
                  <a:lnTo>
                    <a:pt x="3253" y="24842"/>
                  </a:lnTo>
                  <a:lnTo>
                    <a:pt x="4033" y="25702"/>
                  </a:lnTo>
                  <a:lnTo>
                    <a:pt x="23093" y="25702"/>
                  </a:lnTo>
                  <a:lnTo>
                    <a:pt x="23255" y="25379"/>
                  </a:lnTo>
                  <a:lnTo>
                    <a:pt x="23497" y="25379"/>
                  </a:lnTo>
                  <a:lnTo>
                    <a:pt x="23389" y="25836"/>
                  </a:lnTo>
                  <a:lnTo>
                    <a:pt x="23497" y="25998"/>
                  </a:lnTo>
                  <a:lnTo>
                    <a:pt x="23981" y="26051"/>
                  </a:lnTo>
                  <a:lnTo>
                    <a:pt x="24599" y="26186"/>
                  </a:lnTo>
                  <a:lnTo>
                    <a:pt x="25137" y="26428"/>
                  </a:lnTo>
                  <a:lnTo>
                    <a:pt x="25755" y="26347"/>
                  </a:lnTo>
                  <a:lnTo>
                    <a:pt x="26508" y="26562"/>
                  </a:lnTo>
                  <a:lnTo>
                    <a:pt x="26750" y="26562"/>
                  </a:lnTo>
                  <a:lnTo>
                    <a:pt x="27449" y="26320"/>
                  </a:lnTo>
                  <a:lnTo>
                    <a:pt x="27959" y="26616"/>
                  </a:lnTo>
                  <a:lnTo>
                    <a:pt x="28470" y="26966"/>
                  </a:lnTo>
                  <a:lnTo>
                    <a:pt x="28927" y="27261"/>
                  </a:lnTo>
                  <a:lnTo>
                    <a:pt x="29330" y="27530"/>
                  </a:lnTo>
                  <a:lnTo>
                    <a:pt x="29304" y="27772"/>
                  </a:lnTo>
                  <a:lnTo>
                    <a:pt x="29438" y="27853"/>
                  </a:lnTo>
                  <a:lnTo>
                    <a:pt x="29357" y="27933"/>
                  </a:lnTo>
                  <a:lnTo>
                    <a:pt x="29546" y="27933"/>
                  </a:lnTo>
                  <a:lnTo>
                    <a:pt x="29707" y="27853"/>
                  </a:lnTo>
                  <a:lnTo>
                    <a:pt x="29653" y="28068"/>
                  </a:lnTo>
                  <a:lnTo>
                    <a:pt x="29734" y="28202"/>
                  </a:lnTo>
                  <a:lnTo>
                    <a:pt x="29922" y="28202"/>
                  </a:lnTo>
                  <a:lnTo>
                    <a:pt x="29976" y="28337"/>
                  </a:lnTo>
                  <a:lnTo>
                    <a:pt x="29841" y="28471"/>
                  </a:lnTo>
                  <a:lnTo>
                    <a:pt x="30406" y="28874"/>
                  </a:lnTo>
                  <a:lnTo>
                    <a:pt x="30245" y="29681"/>
                  </a:lnTo>
                  <a:lnTo>
                    <a:pt x="30056" y="30434"/>
                  </a:lnTo>
                  <a:lnTo>
                    <a:pt x="29653" y="30944"/>
                  </a:lnTo>
                  <a:lnTo>
                    <a:pt x="29169" y="31455"/>
                  </a:lnTo>
                  <a:lnTo>
                    <a:pt x="28900" y="31751"/>
                  </a:lnTo>
                  <a:lnTo>
                    <a:pt x="28820" y="31832"/>
                  </a:lnTo>
                  <a:lnTo>
                    <a:pt x="28873" y="31939"/>
                  </a:lnTo>
                  <a:lnTo>
                    <a:pt x="29062" y="32100"/>
                  </a:lnTo>
                  <a:lnTo>
                    <a:pt x="29250" y="32100"/>
                  </a:lnTo>
                  <a:lnTo>
                    <a:pt x="30245" y="31616"/>
                  </a:lnTo>
                  <a:lnTo>
                    <a:pt x="31024" y="31482"/>
                  </a:lnTo>
                  <a:lnTo>
                    <a:pt x="32100" y="31079"/>
                  </a:lnTo>
                  <a:lnTo>
                    <a:pt x="32153" y="30971"/>
                  </a:lnTo>
                  <a:lnTo>
                    <a:pt x="32180" y="30702"/>
                  </a:lnTo>
                  <a:lnTo>
                    <a:pt x="32126" y="30541"/>
                  </a:lnTo>
                  <a:lnTo>
                    <a:pt x="32503" y="30380"/>
                  </a:lnTo>
                  <a:lnTo>
                    <a:pt x="33874" y="30380"/>
                  </a:lnTo>
                  <a:lnTo>
                    <a:pt x="34223" y="30030"/>
                  </a:lnTo>
                  <a:lnTo>
                    <a:pt x="34331" y="29977"/>
                  </a:lnTo>
                  <a:lnTo>
                    <a:pt x="35326" y="29358"/>
                  </a:lnTo>
                  <a:lnTo>
                    <a:pt x="35702" y="29170"/>
                  </a:lnTo>
                  <a:lnTo>
                    <a:pt x="38068" y="29170"/>
                  </a:lnTo>
                  <a:lnTo>
                    <a:pt x="38202" y="28982"/>
                  </a:lnTo>
                  <a:lnTo>
                    <a:pt x="38444" y="28901"/>
                  </a:lnTo>
                  <a:lnTo>
                    <a:pt x="38794" y="28767"/>
                  </a:lnTo>
                  <a:lnTo>
                    <a:pt x="39170" y="28390"/>
                  </a:lnTo>
                  <a:lnTo>
                    <a:pt x="39627" y="27718"/>
                  </a:lnTo>
                  <a:lnTo>
                    <a:pt x="40380" y="27046"/>
                  </a:lnTo>
                  <a:lnTo>
                    <a:pt x="40541" y="27288"/>
                  </a:lnTo>
                  <a:lnTo>
                    <a:pt x="41052" y="27154"/>
                  </a:lnTo>
                  <a:lnTo>
                    <a:pt x="41267" y="27369"/>
                  </a:lnTo>
                  <a:lnTo>
                    <a:pt x="40864" y="28552"/>
                  </a:lnTo>
                  <a:lnTo>
                    <a:pt x="41159" y="29062"/>
                  </a:lnTo>
                  <a:lnTo>
                    <a:pt x="41966" y="28955"/>
                  </a:lnTo>
                  <a:lnTo>
                    <a:pt x="43122" y="28901"/>
                  </a:lnTo>
                  <a:lnTo>
                    <a:pt x="41643" y="29654"/>
                  </a:lnTo>
                  <a:lnTo>
                    <a:pt x="41455" y="30380"/>
                  </a:lnTo>
                  <a:lnTo>
                    <a:pt x="41966" y="30434"/>
                  </a:lnTo>
                  <a:lnTo>
                    <a:pt x="42934" y="29815"/>
                  </a:lnTo>
                  <a:lnTo>
                    <a:pt x="43767" y="29466"/>
                  </a:lnTo>
                  <a:lnTo>
                    <a:pt x="45488" y="28955"/>
                  </a:lnTo>
                  <a:lnTo>
                    <a:pt x="46509" y="28390"/>
                  </a:lnTo>
                  <a:lnTo>
                    <a:pt x="46160" y="28068"/>
                  </a:lnTo>
                  <a:lnTo>
                    <a:pt x="46294" y="27449"/>
                  </a:lnTo>
                  <a:lnTo>
                    <a:pt x="45300" y="28417"/>
                  </a:lnTo>
                  <a:lnTo>
                    <a:pt x="44117" y="28525"/>
                  </a:lnTo>
                  <a:lnTo>
                    <a:pt x="43337" y="28095"/>
                  </a:lnTo>
                  <a:lnTo>
                    <a:pt x="43337" y="27449"/>
                  </a:lnTo>
                  <a:lnTo>
                    <a:pt x="43418" y="26535"/>
                  </a:lnTo>
                  <a:lnTo>
                    <a:pt x="44278" y="25944"/>
                  </a:lnTo>
                  <a:lnTo>
                    <a:pt x="43794" y="25487"/>
                  </a:lnTo>
                  <a:lnTo>
                    <a:pt x="42746" y="25594"/>
                  </a:lnTo>
                  <a:lnTo>
                    <a:pt x="41052" y="26320"/>
                  </a:lnTo>
                  <a:lnTo>
                    <a:pt x="39520" y="27449"/>
                  </a:lnTo>
                  <a:lnTo>
                    <a:pt x="38874" y="27584"/>
                  </a:lnTo>
                  <a:lnTo>
                    <a:pt x="38874" y="27584"/>
                  </a:lnTo>
                  <a:lnTo>
                    <a:pt x="39977" y="26804"/>
                  </a:lnTo>
                  <a:lnTo>
                    <a:pt x="41375" y="25648"/>
                  </a:lnTo>
                  <a:lnTo>
                    <a:pt x="42396" y="25272"/>
                  </a:lnTo>
                  <a:lnTo>
                    <a:pt x="43176" y="24654"/>
                  </a:lnTo>
                  <a:lnTo>
                    <a:pt x="43928" y="24573"/>
                  </a:lnTo>
                  <a:lnTo>
                    <a:pt x="44950" y="24600"/>
                  </a:lnTo>
                  <a:lnTo>
                    <a:pt x="46348" y="24788"/>
                  </a:lnTo>
                  <a:lnTo>
                    <a:pt x="47504" y="24654"/>
                  </a:lnTo>
                  <a:lnTo>
                    <a:pt x="48606" y="23928"/>
                  </a:lnTo>
                  <a:lnTo>
                    <a:pt x="49843" y="23632"/>
                  </a:lnTo>
                  <a:lnTo>
                    <a:pt x="50434" y="23336"/>
                  </a:lnTo>
                  <a:lnTo>
                    <a:pt x="51026" y="23014"/>
                  </a:lnTo>
                  <a:lnTo>
                    <a:pt x="51295" y="22046"/>
                  </a:lnTo>
                  <a:lnTo>
                    <a:pt x="51133" y="21723"/>
                  </a:lnTo>
                  <a:lnTo>
                    <a:pt x="50676" y="21643"/>
                  </a:lnTo>
                  <a:lnTo>
                    <a:pt x="50676" y="20890"/>
                  </a:lnTo>
                  <a:lnTo>
                    <a:pt x="50354" y="20621"/>
                  </a:lnTo>
                  <a:lnTo>
                    <a:pt x="49359" y="20433"/>
                  </a:lnTo>
                  <a:lnTo>
                    <a:pt x="48983" y="19949"/>
                  </a:lnTo>
                  <a:lnTo>
                    <a:pt x="48311" y="19492"/>
                  </a:lnTo>
                  <a:lnTo>
                    <a:pt x="48794" y="18954"/>
                  </a:lnTo>
                  <a:lnTo>
                    <a:pt x="48499" y="17959"/>
                  </a:lnTo>
                  <a:lnTo>
                    <a:pt x="48122" y="16911"/>
                  </a:lnTo>
                  <a:lnTo>
                    <a:pt x="47988" y="16185"/>
                  </a:lnTo>
                  <a:lnTo>
                    <a:pt x="47397" y="16561"/>
                  </a:lnTo>
                  <a:lnTo>
                    <a:pt x="46375" y="17476"/>
                  </a:lnTo>
                  <a:lnTo>
                    <a:pt x="45246" y="17933"/>
                  </a:lnTo>
                  <a:lnTo>
                    <a:pt x="45004" y="17449"/>
                  </a:lnTo>
                  <a:lnTo>
                    <a:pt x="44466" y="17314"/>
                  </a:lnTo>
                  <a:lnTo>
                    <a:pt x="44816" y="16266"/>
                  </a:lnTo>
                  <a:lnTo>
                    <a:pt x="45165" y="15594"/>
                  </a:lnTo>
                  <a:lnTo>
                    <a:pt x="44090" y="15540"/>
                  </a:lnTo>
                  <a:lnTo>
                    <a:pt x="44063" y="15244"/>
                  </a:lnTo>
                  <a:lnTo>
                    <a:pt x="43579" y="14760"/>
                  </a:lnTo>
                  <a:lnTo>
                    <a:pt x="43149" y="14491"/>
                  </a:lnTo>
                  <a:lnTo>
                    <a:pt x="42531" y="14706"/>
                  </a:lnTo>
                  <a:lnTo>
                    <a:pt x="41939" y="14626"/>
                  </a:lnTo>
                  <a:lnTo>
                    <a:pt x="40998" y="14411"/>
                  </a:lnTo>
                  <a:lnTo>
                    <a:pt x="40460" y="14599"/>
                  </a:lnTo>
                  <a:lnTo>
                    <a:pt x="39950" y="15862"/>
                  </a:lnTo>
                  <a:lnTo>
                    <a:pt x="39788" y="16588"/>
                  </a:lnTo>
                  <a:lnTo>
                    <a:pt x="38579" y="17449"/>
                  </a:lnTo>
                  <a:lnTo>
                    <a:pt x="39009" y="18067"/>
                  </a:lnTo>
                  <a:lnTo>
                    <a:pt x="39062" y="18739"/>
                  </a:lnTo>
                  <a:lnTo>
                    <a:pt x="38821" y="19304"/>
                  </a:lnTo>
                  <a:lnTo>
                    <a:pt x="38175" y="19895"/>
                  </a:lnTo>
                  <a:lnTo>
                    <a:pt x="37154" y="20487"/>
                  </a:lnTo>
                  <a:lnTo>
                    <a:pt x="35863" y="20863"/>
                  </a:lnTo>
                  <a:lnTo>
                    <a:pt x="36105" y="21320"/>
                  </a:lnTo>
                  <a:lnTo>
                    <a:pt x="35810" y="22664"/>
                  </a:lnTo>
                  <a:lnTo>
                    <a:pt x="35030" y="23524"/>
                  </a:lnTo>
                  <a:lnTo>
                    <a:pt x="34385" y="23820"/>
                  </a:lnTo>
                  <a:lnTo>
                    <a:pt x="33793" y="22987"/>
                  </a:lnTo>
                  <a:lnTo>
                    <a:pt x="33739" y="22046"/>
                  </a:lnTo>
                  <a:lnTo>
                    <a:pt x="33981" y="21186"/>
                  </a:lnTo>
                  <a:lnTo>
                    <a:pt x="34492" y="20487"/>
                  </a:lnTo>
                  <a:lnTo>
                    <a:pt x="33847" y="20406"/>
                  </a:lnTo>
                  <a:lnTo>
                    <a:pt x="32772" y="20352"/>
                  </a:lnTo>
                  <a:lnTo>
                    <a:pt x="32288" y="19976"/>
                  </a:lnTo>
                  <a:lnTo>
                    <a:pt x="31589" y="19761"/>
                  </a:lnTo>
                  <a:lnTo>
                    <a:pt x="31374" y="19357"/>
                  </a:lnTo>
                  <a:lnTo>
                    <a:pt x="30890" y="19035"/>
                  </a:lnTo>
                  <a:lnTo>
                    <a:pt x="29922" y="18685"/>
                  </a:lnTo>
                  <a:lnTo>
                    <a:pt x="28927" y="18873"/>
                  </a:lnTo>
                  <a:lnTo>
                    <a:pt x="29035" y="18228"/>
                  </a:lnTo>
                  <a:lnTo>
                    <a:pt x="29250" y="17449"/>
                  </a:lnTo>
                  <a:lnTo>
                    <a:pt x="28416" y="17341"/>
                  </a:lnTo>
                  <a:lnTo>
                    <a:pt x="29089" y="16373"/>
                  </a:lnTo>
                  <a:lnTo>
                    <a:pt x="29788" y="15755"/>
                  </a:lnTo>
                  <a:lnTo>
                    <a:pt x="31105" y="14841"/>
                  </a:lnTo>
                  <a:lnTo>
                    <a:pt x="32288" y="14169"/>
                  </a:lnTo>
                  <a:lnTo>
                    <a:pt x="33067" y="14088"/>
                  </a:lnTo>
                  <a:lnTo>
                    <a:pt x="33498" y="13550"/>
                  </a:lnTo>
                  <a:lnTo>
                    <a:pt x="34196" y="13228"/>
                  </a:lnTo>
                  <a:lnTo>
                    <a:pt x="35084" y="13174"/>
                  </a:lnTo>
                  <a:lnTo>
                    <a:pt x="36159" y="12636"/>
                  </a:lnTo>
                  <a:lnTo>
                    <a:pt x="36589" y="12287"/>
                  </a:lnTo>
                  <a:lnTo>
                    <a:pt x="37611" y="11642"/>
                  </a:lnTo>
                  <a:lnTo>
                    <a:pt x="38068" y="11265"/>
                  </a:lnTo>
                  <a:lnTo>
                    <a:pt x="38498" y="11507"/>
                  </a:lnTo>
                  <a:lnTo>
                    <a:pt x="39412" y="11373"/>
                  </a:lnTo>
                  <a:lnTo>
                    <a:pt x="40917" y="10862"/>
                  </a:lnTo>
                  <a:lnTo>
                    <a:pt x="41240" y="10459"/>
                  </a:lnTo>
                  <a:lnTo>
                    <a:pt x="41133" y="10056"/>
                  </a:lnTo>
                  <a:lnTo>
                    <a:pt x="41832" y="9679"/>
                  </a:lnTo>
                  <a:lnTo>
                    <a:pt x="42073" y="9276"/>
                  </a:lnTo>
                  <a:lnTo>
                    <a:pt x="41563" y="8900"/>
                  </a:lnTo>
                  <a:lnTo>
                    <a:pt x="40783" y="8819"/>
                  </a:lnTo>
                  <a:lnTo>
                    <a:pt x="40057" y="8765"/>
                  </a:lnTo>
                  <a:lnTo>
                    <a:pt x="39412" y="9545"/>
                  </a:lnTo>
                  <a:lnTo>
                    <a:pt x="38498" y="10244"/>
                  </a:lnTo>
                  <a:lnTo>
                    <a:pt x="37503" y="10755"/>
                  </a:lnTo>
                  <a:lnTo>
                    <a:pt x="37315" y="10271"/>
                  </a:lnTo>
                  <a:lnTo>
                    <a:pt x="37906" y="9706"/>
                  </a:lnTo>
                  <a:lnTo>
                    <a:pt x="37584" y="9195"/>
                  </a:lnTo>
                  <a:lnTo>
                    <a:pt x="36374" y="9787"/>
                  </a:lnTo>
                  <a:lnTo>
                    <a:pt x="36966" y="9034"/>
                  </a:lnTo>
                  <a:lnTo>
                    <a:pt x="36051" y="8873"/>
                  </a:lnTo>
                  <a:lnTo>
                    <a:pt x="36858" y="8523"/>
                  </a:lnTo>
                  <a:lnTo>
                    <a:pt x="36804" y="7690"/>
                  </a:lnTo>
                  <a:lnTo>
                    <a:pt x="36535" y="7367"/>
                  </a:lnTo>
                  <a:lnTo>
                    <a:pt x="35917" y="7260"/>
                  </a:lnTo>
                  <a:close/>
                </a:path>
              </a:pathLst>
            </a:custGeom>
            <a:solidFill>
              <a:srgbClr val="238443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5"/>
            <p:cNvSpPr/>
            <p:nvPr/>
          </p:nvSpPr>
          <p:spPr>
            <a:xfrm>
              <a:off x="4446163" y="1822421"/>
              <a:ext cx="87751" cy="50277"/>
            </a:xfrm>
            <a:custGeom>
              <a:avLst/>
              <a:gdLst/>
              <a:ahLst/>
              <a:cxnLst/>
              <a:rect l="l" t="t" r="r" b="b"/>
              <a:pathLst>
                <a:path w="3039" h="1775" extrusionOk="0">
                  <a:moveTo>
                    <a:pt x="1694" y="1"/>
                  </a:moveTo>
                  <a:lnTo>
                    <a:pt x="1533" y="189"/>
                  </a:lnTo>
                  <a:lnTo>
                    <a:pt x="942" y="189"/>
                  </a:lnTo>
                  <a:lnTo>
                    <a:pt x="780" y="323"/>
                  </a:lnTo>
                  <a:lnTo>
                    <a:pt x="458" y="243"/>
                  </a:lnTo>
                  <a:lnTo>
                    <a:pt x="485" y="485"/>
                  </a:lnTo>
                  <a:lnTo>
                    <a:pt x="1" y="942"/>
                  </a:lnTo>
                  <a:lnTo>
                    <a:pt x="1" y="1345"/>
                  </a:lnTo>
                  <a:lnTo>
                    <a:pt x="323" y="1210"/>
                  </a:lnTo>
                  <a:lnTo>
                    <a:pt x="565" y="1614"/>
                  </a:lnTo>
                  <a:lnTo>
                    <a:pt x="888" y="1775"/>
                  </a:lnTo>
                  <a:lnTo>
                    <a:pt x="1210" y="1748"/>
                  </a:lnTo>
                  <a:lnTo>
                    <a:pt x="1614" y="1452"/>
                  </a:lnTo>
                  <a:lnTo>
                    <a:pt x="1721" y="1560"/>
                  </a:lnTo>
                  <a:lnTo>
                    <a:pt x="2071" y="1533"/>
                  </a:lnTo>
                  <a:lnTo>
                    <a:pt x="2178" y="1210"/>
                  </a:lnTo>
                  <a:lnTo>
                    <a:pt x="2716" y="1318"/>
                  </a:lnTo>
                  <a:lnTo>
                    <a:pt x="3012" y="1157"/>
                  </a:lnTo>
                  <a:lnTo>
                    <a:pt x="3039" y="807"/>
                  </a:lnTo>
                  <a:lnTo>
                    <a:pt x="2662" y="780"/>
                  </a:lnTo>
                  <a:lnTo>
                    <a:pt x="2662" y="700"/>
                  </a:lnTo>
                  <a:lnTo>
                    <a:pt x="2447" y="646"/>
                  </a:lnTo>
                  <a:lnTo>
                    <a:pt x="2420" y="700"/>
                  </a:lnTo>
                  <a:lnTo>
                    <a:pt x="2366" y="646"/>
                  </a:lnTo>
                  <a:lnTo>
                    <a:pt x="2393" y="619"/>
                  </a:lnTo>
                  <a:lnTo>
                    <a:pt x="2366" y="565"/>
                  </a:lnTo>
                  <a:lnTo>
                    <a:pt x="2393" y="485"/>
                  </a:lnTo>
                  <a:lnTo>
                    <a:pt x="2474" y="404"/>
                  </a:lnTo>
                  <a:lnTo>
                    <a:pt x="2420" y="269"/>
                  </a:lnTo>
                  <a:lnTo>
                    <a:pt x="1694" y="1"/>
                  </a:lnTo>
                  <a:close/>
                </a:path>
              </a:pathLst>
            </a:custGeom>
            <a:solidFill>
              <a:srgbClr val="006837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35"/>
            <p:cNvSpPr/>
            <p:nvPr/>
          </p:nvSpPr>
          <p:spPr>
            <a:xfrm>
              <a:off x="2753106" y="3465724"/>
              <a:ext cx="302783" cy="946537"/>
            </a:xfrm>
            <a:custGeom>
              <a:avLst/>
              <a:gdLst/>
              <a:ahLst/>
              <a:cxnLst/>
              <a:rect l="l" t="t" r="r" b="b"/>
              <a:pathLst>
                <a:path w="10486" h="33417" extrusionOk="0">
                  <a:moveTo>
                    <a:pt x="565" y="0"/>
                  </a:moveTo>
                  <a:lnTo>
                    <a:pt x="377" y="457"/>
                  </a:lnTo>
                  <a:lnTo>
                    <a:pt x="1" y="672"/>
                  </a:lnTo>
                  <a:lnTo>
                    <a:pt x="296" y="1936"/>
                  </a:lnTo>
                  <a:lnTo>
                    <a:pt x="538" y="3387"/>
                  </a:lnTo>
                  <a:lnTo>
                    <a:pt x="511" y="5377"/>
                  </a:lnTo>
                  <a:lnTo>
                    <a:pt x="511" y="7205"/>
                  </a:lnTo>
                  <a:lnTo>
                    <a:pt x="619" y="8952"/>
                  </a:lnTo>
                  <a:lnTo>
                    <a:pt x="350" y="10001"/>
                  </a:lnTo>
                  <a:lnTo>
                    <a:pt x="646" y="11130"/>
                  </a:lnTo>
                  <a:lnTo>
                    <a:pt x="592" y="11829"/>
                  </a:lnTo>
                  <a:lnTo>
                    <a:pt x="1022" y="13200"/>
                  </a:lnTo>
                  <a:lnTo>
                    <a:pt x="995" y="14517"/>
                  </a:lnTo>
                  <a:lnTo>
                    <a:pt x="861" y="15942"/>
                  </a:lnTo>
                  <a:lnTo>
                    <a:pt x="780" y="17340"/>
                  </a:lnTo>
                  <a:lnTo>
                    <a:pt x="485" y="17367"/>
                  </a:lnTo>
                  <a:lnTo>
                    <a:pt x="807" y="18389"/>
                  </a:lnTo>
                  <a:lnTo>
                    <a:pt x="1264" y="19249"/>
                  </a:lnTo>
                  <a:lnTo>
                    <a:pt x="1130" y="19840"/>
                  </a:lnTo>
                  <a:lnTo>
                    <a:pt x="1399" y="21480"/>
                  </a:lnTo>
                  <a:lnTo>
                    <a:pt x="1587" y="22744"/>
                  </a:lnTo>
                  <a:lnTo>
                    <a:pt x="2071" y="22851"/>
                  </a:lnTo>
                  <a:lnTo>
                    <a:pt x="1909" y="21776"/>
                  </a:lnTo>
                  <a:lnTo>
                    <a:pt x="2474" y="21991"/>
                  </a:lnTo>
                  <a:lnTo>
                    <a:pt x="2743" y="23819"/>
                  </a:lnTo>
                  <a:lnTo>
                    <a:pt x="1829" y="23497"/>
                  </a:lnTo>
                  <a:lnTo>
                    <a:pt x="2124" y="24948"/>
                  </a:lnTo>
                  <a:lnTo>
                    <a:pt x="1748" y="25755"/>
                  </a:lnTo>
                  <a:lnTo>
                    <a:pt x="2877" y="25970"/>
                  </a:lnTo>
                  <a:lnTo>
                    <a:pt x="2420" y="26669"/>
                  </a:lnTo>
                  <a:lnTo>
                    <a:pt x="2447" y="27475"/>
                  </a:lnTo>
                  <a:lnTo>
                    <a:pt x="3146" y="28954"/>
                  </a:lnTo>
                  <a:lnTo>
                    <a:pt x="3711" y="29519"/>
                  </a:lnTo>
                  <a:lnTo>
                    <a:pt x="3738" y="30002"/>
                  </a:lnTo>
                  <a:lnTo>
                    <a:pt x="4221" y="30567"/>
                  </a:lnTo>
                  <a:lnTo>
                    <a:pt x="5270" y="31051"/>
                  </a:lnTo>
                  <a:lnTo>
                    <a:pt x="6292" y="31642"/>
                  </a:lnTo>
                  <a:lnTo>
                    <a:pt x="7152" y="31938"/>
                  </a:lnTo>
                  <a:lnTo>
                    <a:pt x="7421" y="31911"/>
                  </a:lnTo>
                  <a:lnTo>
                    <a:pt x="7206" y="31105"/>
                  </a:lnTo>
                  <a:lnTo>
                    <a:pt x="7663" y="30809"/>
                  </a:lnTo>
                  <a:lnTo>
                    <a:pt x="7905" y="30567"/>
                  </a:lnTo>
                  <a:lnTo>
                    <a:pt x="8496" y="30594"/>
                  </a:lnTo>
                  <a:lnTo>
                    <a:pt x="7824" y="30460"/>
                  </a:lnTo>
                  <a:lnTo>
                    <a:pt x="6157" y="30352"/>
                  </a:lnTo>
                  <a:lnTo>
                    <a:pt x="5673" y="29841"/>
                  </a:lnTo>
                  <a:lnTo>
                    <a:pt x="5404" y="29223"/>
                  </a:lnTo>
                  <a:lnTo>
                    <a:pt x="4974" y="29277"/>
                  </a:lnTo>
                  <a:lnTo>
                    <a:pt x="4598" y="28954"/>
                  </a:lnTo>
                  <a:lnTo>
                    <a:pt x="4195" y="28040"/>
                  </a:lnTo>
                  <a:lnTo>
                    <a:pt x="4571" y="27664"/>
                  </a:lnTo>
                  <a:lnTo>
                    <a:pt x="4571" y="27126"/>
                  </a:lnTo>
                  <a:lnTo>
                    <a:pt x="4329" y="26696"/>
                  </a:lnTo>
                  <a:lnTo>
                    <a:pt x="4410" y="25943"/>
                  </a:lnTo>
                  <a:lnTo>
                    <a:pt x="4275" y="24760"/>
                  </a:lnTo>
                  <a:lnTo>
                    <a:pt x="4006" y="24276"/>
                  </a:lnTo>
                  <a:lnTo>
                    <a:pt x="4248" y="24088"/>
                  </a:lnTo>
                  <a:lnTo>
                    <a:pt x="4060" y="23765"/>
                  </a:lnTo>
                  <a:lnTo>
                    <a:pt x="3684" y="23604"/>
                  </a:lnTo>
                  <a:lnTo>
                    <a:pt x="3764" y="23228"/>
                  </a:lnTo>
                  <a:lnTo>
                    <a:pt x="3361" y="22905"/>
                  </a:lnTo>
                  <a:lnTo>
                    <a:pt x="2850" y="21884"/>
                  </a:lnTo>
                  <a:lnTo>
                    <a:pt x="3092" y="21695"/>
                  </a:lnTo>
                  <a:lnTo>
                    <a:pt x="2635" y="20647"/>
                  </a:lnTo>
                  <a:lnTo>
                    <a:pt x="2528" y="19733"/>
                  </a:lnTo>
                  <a:lnTo>
                    <a:pt x="2474" y="18926"/>
                  </a:lnTo>
                  <a:lnTo>
                    <a:pt x="2823" y="18604"/>
                  </a:lnTo>
                  <a:lnTo>
                    <a:pt x="2393" y="17743"/>
                  </a:lnTo>
                  <a:lnTo>
                    <a:pt x="2151" y="16937"/>
                  </a:lnTo>
                  <a:lnTo>
                    <a:pt x="2555" y="16372"/>
                  </a:lnTo>
                  <a:lnTo>
                    <a:pt x="2393" y="15646"/>
                  </a:lnTo>
                  <a:lnTo>
                    <a:pt x="2608" y="14759"/>
                  </a:lnTo>
                  <a:lnTo>
                    <a:pt x="2420" y="13926"/>
                  </a:lnTo>
                  <a:lnTo>
                    <a:pt x="2178" y="13792"/>
                  </a:lnTo>
                  <a:lnTo>
                    <a:pt x="1506" y="12259"/>
                  </a:lnTo>
                  <a:lnTo>
                    <a:pt x="1802" y="11345"/>
                  </a:lnTo>
                  <a:lnTo>
                    <a:pt x="1560" y="10485"/>
                  </a:lnTo>
                  <a:lnTo>
                    <a:pt x="1694" y="9651"/>
                  </a:lnTo>
                  <a:lnTo>
                    <a:pt x="2071" y="8818"/>
                  </a:lnTo>
                  <a:lnTo>
                    <a:pt x="2501" y="8280"/>
                  </a:lnTo>
                  <a:lnTo>
                    <a:pt x="2205" y="7904"/>
                  </a:lnTo>
                  <a:lnTo>
                    <a:pt x="2340" y="7662"/>
                  </a:lnTo>
                  <a:lnTo>
                    <a:pt x="2124" y="6156"/>
                  </a:lnTo>
                  <a:lnTo>
                    <a:pt x="2877" y="5726"/>
                  </a:lnTo>
                  <a:lnTo>
                    <a:pt x="3065" y="4785"/>
                  </a:lnTo>
                  <a:lnTo>
                    <a:pt x="2958" y="4597"/>
                  </a:lnTo>
                  <a:lnTo>
                    <a:pt x="2420" y="4705"/>
                  </a:lnTo>
                  <a:lnTo>
                    <a:pt x="1990" y="3468"/>
                  </a:lnTo>
                  <a:lnTo>
                    <a:pt x="1452" y="2473"/>
                  </a:lnTo>
                  <a:lnTo>
                    <a:pt x="1587" y="1613"/>
                  </a:lnTo>
                  <a:lnTo>
                    <a:pt x="1157" y="1237"/>
                  </a:lnTo>
                  <a:lnTo>
                    <a:pt x="995" y="618"/>
                  </a:lnTo>
                  <a:lnTo>
                    <a:pt x="565" y="0"/>
                  </a:lnTo>
                  <a:close/>
                  <a:moveTo>
                    <a:pt x="8039" y="30782"/>
                  </a:moveTo>
                  <a:lnTo>
                    <a:pt x="7582" y="31132"/>
                  </a:lnTo>
                  <a:lnTo>
                    <a:pt x="7636" y="31723"/>
                  </a:lnTo>
                  <a:lnTo>
                    <a:pt x="7448" y="32099"/>
                  </a:lnTo>
                  <a:lnTo>
                    <a:pt x="6453" y="31777"/>
                  </a:lnTo>
                  <a:lnTo>
                    <a:pt x="5243" y="31212"/>
                  </a:lnTo>
                  <a:lnTo>
                    <a:pt x="4625" y="31051"/>
                  </a:lnTo>
                  <a:lnTo>
                    <a:pt x="5996" y="31992"/>
                  </a:lnTo>
                  <a:lnTo>
                    <a:pt x="6856" y="32449"/>
                  </a:lnTo>
                  <a:lnTo>
                    <a:pt x="7905" y="32933"/>
                  </a:lnTo>
                  <a:lnTo>
                    <a:pt x="8630" y="33040"/>
                  </a:lnTo>
                  <a:lnTo>
                    <a:pt x="9222" y="33282"/>
                  </a:lnTo>
                  <a:lnTo>
                    <a:pt x="9679" y="33363"/>
                  </a:lnTo>
                  <a:lnTo>
                    <a:pt x="10001" y="33417"/>
                  </a:lnTo>
                  <a:lnTo>
                    <a:pt x="10432" y="33148"/>
                  </a:lnTo>
                  <a:lnTo>
                    <a:pt x="10485" y="32798"/>
                  </a:lnTo>
                  <a:lnTo>
                    <a:pt x="9410" y="32798"/>
                  </a:lnTo>
                  <a:lnTo>
                    <a:pt x="8577" y="30863"/>
                  </a:lnTo>
                  <a:lnTo>
                    <a:pt x="8039" y="30782"/>
                  </a:lnTo>
                  <a:close/>
                </a:path>
              </a:pathLst>
            </a:custGeom>
            <a:solidFill>
              <a:srgbClr val="41AB5D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5"/>
            <p:cNvSpPr/>
            <p:nvPr/>
          </p:nvSpPr>
          <p:spPr>
            <a:xfrm>
              <a:off x="5867535" y="1686121"/>
              <a:ext cx="1159014" cy="878783"/>
            </a:xfrm>
            <a:custGeom>
              <a:avLst/>
              <a:gdLst/>
              <a:ahLst/>
              <a:cxnLst/>
              <a:rect l="l" t="t" r="r" b="b"/>
              <a:pathLst>
                <a:path w="40139" h="31025" extrusionOk="0">
                  <a:moveTo>
                    <a:pt x="28605" y="0"/>
                  </a:moveTo>
                  <a:lnTo>
                    <a:pt x="27718" y="27"/>
                  </a:lnTo>
                  <a:lnTo>
                    <a:pt x="27019" y="162"/>
                  </a:lnTo>
                  <a:lnTo>
                    <a:pt x="26777" y="592"/>
                  </a:lnTo>
                  <a:lnTo>
                    <a:pt x="27314" y="780"/>
                  </a:lnTo>
                  <a:lnTo>
                    <a:pt x="27664" y="1264"/>
                  </a:lnTo>
                  <a:lnTo>
                    <a:pt x="27503" y="1533"/>
                  </a:lnTo>
                  <a:lnTo>
                    <a:pt x="27503" y="2447"/>
                  </a:lnTo>
                  <a:lnTo>
                    <a:pt x="27745" y="2823"/>
                  </a:lnTo>
                  <a:lnTo>
                    <a:pt x="27126" y="3361"/>
                  </a:lnTo>
                  <a:lnTo>
                    <a:pt x="26131" y="3038"/>
                  </a:lnTo>
                  <a:lnTo>
                    <a:pt x="26185" y="3683"/>
                  </a:lnTo>
                  <a:lnTo>
                    <a:pt x="26266" y="4571"/>
                  </a:lnTo>
                  <a:lnTo>
                    <a:pt x="26642" y="4920"/>
                  </a:lnTo>
                  <a:lnTo>
                    <a:pt x="26965" y="4786"/>
                  </a:lnTo>
                  <a:lnTo>
                    <a:pt x="27718" y="4920"/>
                  </a:lnTo>
                  <a:lnTo>
                    <a:pt x="28040" y="4624"/>
                  </a:lnTo>
                  <a:lnTo>
                    <a:pt x="28793" y="4893"/>
                  </a:lnTo>
                  <a:lnTo>
                    <a:pt x="29788" y="5512"/>
                  </a:lnTo>
                  <a:lnTo>
                    <a:pt x="29868" y="5807"/>
                  </a:lnTo>
                  <a:lnTo>
                    <a:pt x="29277" y="5700"/>
                  </a:lnTo>
                  <a:lnTo>
                    <a:pt x="28336" y="5834"/>
                  </a:lnTo>
                  <a:lnTo>
                    <a:pt x="27986" y="6049"/>
                  </a:lnTo>
                  <a:lnTo>
                    <a:pt x="27825" y="6641"/>
                  </a:lnTo>
                  <a:lnTo>
                    <a:pt x="26938" y="6963"/>
                  </a:lnTo>
                  <a:lnTo>
                    <a:pt x="26481" y="7447"/>
                  </a:lnTo>
                  <a:lnTo>
                    <a:pt x="25674" y="7259"/>
                  </a:lnTo>
                  <a:lnTo>
                    <a:pt x="25217" y="7178"/>
                  </a:lnTo>
                  <a:lnTo>
                    <a:pt x="25164" y="7743"/>
                  </a:lnTo>
                  <a:lnTo>
                    <a:pt x="25567" y="8092"/>
                  </a:lnTo>
                  <a:lnTo>
                    <a:pt x="25836" y="8361"/>
                  </a:lnTo>
                  <a:lnTo>
                    <a:pt x="25486" y="8657"/>
                  </a:lnTo>
                  <a:lnTo>
                    <a:pt x="25217" y="9114"/>
                  </a:lnTo>
                  <a:lnTo>
                    <a:pt x="24545" y="9437"/>
                  </a:lnTo>
                  <a:lnTo>
                    <a:pt x="23524" y="9490"/>
                  </a:lnTo>
                  <a:lnTo>
                    <a:pt x="22475" y="9786"/>
                  </a:lnTo>
                  <a:lnTo>
                    <a:pt x="21884" y="10243"/>
                  </a:lnTo>
                  <a:lnTo>
                    <a:pt x="21427" y="9974"/>
                  </a:lnTo>
                  <a:lnTo>
                    <a:pt x="20567" y="9974"/>
                  </a:lnTo>
                  <a:lnTo>
                    <a:pt x="19276" y="9437"/>
                  </a:lnTo>
                  <a:lnTo>
                    <a:pt x="18496" y="9329"/>
                  </a:lnTo>
                  <a:lnTo>
                    <a:pt x="17609" y="9437"/>
                  </a:lnTo>
                  <a:lnTo>
                    <a:pt x="16050" y="9248"/>
                  </a:lnTo>
                  <a:lnTo>
                    <a:pt x="15270" y="9275"/>
                  </a:lnTo>
                  <a:lnTo>
                    <a:pt x="14625" y="8738"/>
                  </a:lnTo>
                  <a:lnTo>
                    <a:pt x="13926" y="7958"/>
                  </a:lnTo>
                  <a:lnTo>
                    <a:pt x="13442" y="7824"/>
                  </a:lnTo>
                  <a:lnTo>
                    <a:pt x="12340" y="7286"/>
                  </a:lnTo>
                  <a:lnTo>
                    <a:pt x="11345" y="7178"/>
                  </a:lnTo>
                  <a:lnTo>
                    <a:pt x="10431" y="7044"/>
                  </a:lnTo>
                  <a:lnTo>
                    <a:pt x="10028" y="6641"/>
                  </a:lnTo>
                  <a:lnTo>
                    <a:pt x="9840" y="5619"/>
                  </a:lnTo>
                  <a:lnTo>
                    <a:pt x="9033" y="4947"/>
                  </a:lnTo>
                  <a:lnTo>
                    <a:pt x="7904" y="4624"/>
                  </a:lnTo>
                  <a:lnTo>
                    <a:pt x="7098" y="4140"/>
                  </a:lnTo>
                  <a:lnTo>
                    <a:pt x="6667" y="3549"/>
                  </a:lnTo>
                  <a:lnTo>
                    <a:pt x="6426" y="3603"/>
                  </a:lnTo>
                  <a:lnTo>
                    <a:pt x="6157" y="4167"/>
                  </a:lnTo>
                  <a:lnTo>
                    <a:pt x="5619" y="4275"/>
                  </a:lnTo>
                  <a:lnTo>
                    <a:pt x="5968" y="5135"/>
                  </a:lnTo>
                  <a:lnTo>
                    <a:pt x="5753" y="5538"/>
                  </a:lnTo>
                  <a:lnTo>
                    <a:pt x="4248" y="5243"/>
                  </a:lnTo>
                  <a:lnTo>
                    <a:pt x="4382" y="6802"/>
                  </a:lnTo>
                  <a:lnTo>
                    <a:pt x="4113" y="6990"/>
                  </a:lnTo>
                  <a:lnTo>
                    <a:pt x="2850" y="7367"/>
                  </a:lnTo>
                  <a:lnTo>
                    <a:pt x="4087" y="8872"/>
                  </a:lnTo>
                  <a:lnTo>
                    <a:pt x="3683" y="9087"/>
                  </a:lnTo>
                  <a:lnTo>
                    <a:pt x="3925" y="9598"/>
                  </a:lnTo>
                  <a:lnTo>
                    <a:pt x="3898" y="9813"/>
                  </a:lnTo>
                  <a:lnTo>
                    <a:pt x="2904" y="10270"/>
                  </a:lnTo>
                  <a:lnTo>
                    <a:pt x="2796" y="10620"/>
                  </a:lnTo>
                  <a:lnTo>
                    <a:pt x="1909" y="10727"/>
                  </a:lnTo>
                  <a:lnTo>
                    <a:pt x="1828" y="11265"/>
                  </a:lnTo>
                  <a:lnTo>
                    <a:pt x="995" y="11157"/>
                  </a:lnTo>
                  <a:lnTo>
                    <a:pt x="565" y="11345"/>
                  </a:lnTo>
                  <a:lnTo>
                    <a:pt x="0" y="11749"/>
                  </a:lnTo>
                  <a:lnTo>
                    <a:pt x="162" y="11964"/>
                  </a:lnTo>
                  <a:lnTo>
                    <a:pt x="27" y="12152"/>
                  </a:lnTo>
                  <a:lnTo>
                    <a:pt x="430" y="12985"/>
                  </a:lnTo>
                  <a:lnTo>
                    <a:pt x="645" y="12905"/>
                  </a:lnTo>
                  <a:lnTo>
                    <a:pt x="1156" y="13093"/>
                  </a:lnTo>
                  <a:lnTo>
                    <a:pt x="1237" y="13469"/>
                  </a:lnTo>
                  <a:lnTo>
                    <a:pt x="1479" y="13953"/>
                  </a:lnTo>
                  <a:lnTo>
                    <a:pt x="1667" y="14195"/>
                  </a:lnTo>
                  <a:lnTo>
                    <a:pt x="2366" y="14598"/>
                  </a:lnTo>
                  <a:lnTo>
                    <a:pt x="2742" y="15270"/>
                  </a:lnTo>
                  <a:lnTo>
                    <a:pt x="4060" y="15674"/>
                  </a:lnTo>
                  <a:lnTo>
                    <a:pt x="5135" y="16695"/>
                  </a:lnTo>
                  <a:lnTo>
                    <a:pt x="5243" y="17448"/>
                  </a:lnTo>
                  <a:lnTo>
                    <a:pt x="5646" y="17878"/>
                  </a:lnTo>
                  <a:lnTo>
                    <a:pt x="5753" y="18308"/>
                  </a:lnTo>
                  <a:lnTo>
                    <a:pt x="5753" y="18308"/>
                  </a:lnTo>
                  <a:lnTo>
                    <a:pt x="5189" y="18201"/>
                  </a:lnTo>
                  <a:lnTo>
                    <a:pt x="5619" y="19195"/>
                  </a:lnTo>
                  <a:lnTo>
                    <a:pt x="6479" y="19760"/>
                  </a:lnTo>
                  <a:lnTo>
                    <a:pt x="7662" y="20378"/>
                  </a:lnTo>
                  <a:lnTo>
                    <a:pt x="7931" y="20163"/>
                  </a:lnTo>
                  <a:lnTo>
                    <a:pt x="8603" y="20432"/>
                  </a:lnTo>
                  <a:lnTo>
                    <a:pt x="9490" y="20997"/>
                  </a:lnTo>
                  <a:lnTo>
                    <a:pt x="9920" y="21158"/>
                  </a:lnTo>
                  <a:lnTo>
                    <a:pt x="10270" y="21561"/>
                  </a:lnTo>
                  <a:lnTo>
                    <a:pt x="10888" y="21749"/>
                  </a:lnTo>
                  <a:lnTo>
                    <a:pt x="11587" y="22126"/>
                  </a:lnTo>
                  <a:lnTo>
                    <a:pt x="12501" y="22314"/>
                  </a:lnTo>
                  <a:lnTo>
                    <a:pt x="13415" y="22422"/>
                  </a:lnTo>
                  <a:lnTo>
                    <a:pt x="13819" y="22233"/>
                  </a:lnTo>
                  <a:lnTo>
                    <a:pt x="14034" y="22932"/>
                  </a:lnTo>
                  <a:lnTo>
                    <a:pt x="14383" y="22260"/>
                  </a:lnTo>
                  <a:lnTo>
                    <a:pt x="14760" y="22072"/>
                  </a:lnTo>
                  <a:lnTo>
                    <a:pt x="15351" y="22260"/>
                  </a:lnTo>
                  <a:lnTo>
                    <a:pt x="15727" y="22260"/>
                  </a:lnTo>
                  <a:lnTo>
                    <a:pt x="16104" y="22502"/>
                  </a:lnTo>
                  <a:lnTo>
                    <a:pt x="16695" y="22422"/>
                  </a:lnTo>
                  <a:lnTo>
                    <a:pt x="17260" y="21749"/>
                  </a:lnTo>
                  <a:lnTo>
                    <a:pt x="18013" y="21185"/>
                  </a:lnTo>
                  <a:lnTo>
                    <a:pt x="18685" y="21373"/>
                  </a:lnTo>
                  <a:lnTo>
                    <a:pt x="19115" y="21024"/>
                  </a:lnTo>
                  <a:lnTo>
                    <a:pt x="19626" y="21588"/>
                  </a:lnTo>
                  <a:lnTo>
                    <a:pt x="19437" y="21938"/>
                  </a:lnTo>
                  <a:lnTo>
                    <a:pt x="20298" y="22099"/>
                  </a:lnTo>
                  <a:lnTo>
                    <a:pt x="20701" y="21991"/>
                  </a:lnTo>
                  <a:lnTo>
                    <a:pt x="21104" y="22529"/>
                  </a:lnTo>
                  <a:lnTo>
                    <a:pt x="21481" y="22744"/>
                  </a:lnTo>
                  <a:lnTo>
                    <a:pt x="21669" y="23416"/>
                  </a:lnTo>
                  <a:lnTo>
                    <a:pt x="21776" y="24142"/>
                  </a:lnTo>
                  <a:lnTo>
                    <a:pt x="21212" y="24922"/>
                  </a:lnTo>
                  <a:lnTo>
                    <a:pt x="21265" y="25943"/>
                  </a:lnTo>
                  <a:lnTo>
                    <a:pt x="22072" y="25809"/>
                  </a:lnTo>
                  <a:lnTo>
                    <a:pt x="22395" y="26642"/>
                  </a:lnTo>
                  <a:lnTo>
                    <a:pt x="22905" y="26804"/>
                  </a:lnTo>
                  <a:lnTo>
                    <a:pt x="22798" y="27529"/>
                  </a:lnTo>
                  <a:lnTo>
                    <a:pt x="23416" y="27879"/>
                  </a:lnTo>
                  <a:lnTo>
                    <a:pt x="23766" y="28040"/>
                  </a:lnTo>
                  <a:lnTo>
                    <a:pt x="24303" y="27771"/>
                  </a:lnTo>
                  <a:lnTo>
                    <a:pt x="24384" y="28175"/>
                  </a:lnTo>
                  <a:lnTo>
                    <a:pt x="24492" y="28363"/>
                  </a:lnTo>
                  <a:lnTo>
                    <a:pt x="24895" y="28363"/>
                  </a:lnTo>
                  <a:lnTo>
                    <a:pt x="24626" y="27368"/>
                  </a:lnTo>
                  <a:lnTo>
                    <a:pt x="24975" y="27261"/>
                  </a:lnTo>
                  <a:lnTo>
                    <a:pt x="25379" y="27019"/>
                  </a:lnTo>
                  <a:lnTo>
                    <a:pt x="25997" y="27019"/>
                  </a:lnTo>
                  <a:lnTo>
                    <a:pt x="26723" y="26911"/>
                  </a:lnTo>
                  <a:lnTo>
                    <a:pt x="27288" y="26454"/>
                  </a:lnTo>
                  <a:lnTo>
                    <a:pt x="27718" y="26777"/>
                  </a:lnTo>
                  <a:lnTo>
                    <a:pt x="28444" y="26965"/>
                  </a:lnTo>
                  <a:lnTo>
                    <a:pt x="28417" y="27449"/>
                  </a:lnTo>
                  <a:lnTo>
                    <a:pt x="28847" y="27798"/>
                  </a:lnTo>
                  <a:lnTo>
                    <a:pt x="29653" y="28040"/>
                  </a:lnTo>
                  <a:lnTo>
                    <a:pt x="30003" y="27906"/>
                  </a:lnTo>
                  <a:lnTo>
                    <a:pt x="31051" y="28202"/>
                  </a:lnTo>
                  <a:lnTo>
                    <a:pt x="30944" y="28524"/>
                  </a:lnTo>
                  <a:lnTo>
                    <a:pt x="31266" y="29169"/>
                  </a:lnTo>
                  <a:lnTo>
                    <a:pt x="31670" y="29143"/>
                  </a:lnTo>
                  <a:lnTo>
                    <a:pt x="31804" y="28202"/>
                  </a:lnTo>
                  <a:lnTo>
                    <a:pt x="32557" y="28040"/>
                  </a:lnTo>
                  <a:lnTo>
                    <a:pt x="33551" y="27610"/>
                  </a:lnTo>
                  <a:lnTo>
                    <a:pt x="33901" y="27153"/>
                  </a:lnTo>
                  <a:lnTo>
                    <a:pt x="34250" y="27449"/>
                  </a:lnTo>
                  <a:lnTo>
                    <a:pt x="34627" y="27046"/>
                  </a:lnTo>
                  <a:lnTo>
                    <a:pt x="35487" y="26965"/>
                  </a:lnTo>
                  <a:lnTo>
                    <a:pt x="36401" y="26212"/>
                  </a:lnTo>
                  <a:lnTo>
                    <a:pt x="37261" y="25379"/>
                  </a:lnTo>
                  <a:lnTo>
                    <a:pt x="37745" y="24330"/>
                  </a:lnTo>
                  <a:lnTo>
                    <a:pt x="38068" y="23147"/>
                  </a:lnTo>
                  <a:lnTo>
                    <a:pt x="38364" y="22206"/>
                  </a:lnTo>
                  <a:lnTo>
                    <a:pt x="38740" y="22126"/>
                  </a:lnTo>
                  <a:lnTo>
                    <a:pt x="38740" y="21400"/>
                  </a:lnTo>
                  <a:lnTo>
                    <a:pt x="38633" y="20674"/>
                  </a:lnTo>
                  <a:lnTo>
                    <a:pt x="38095" y="20405"/>
                  </a:lnTo>
                  <a:lnTo>
                    <a:pt x="37745" y="19948"/>
                  </a:lnTo>
                  <a:lnTo>
                    <a:pt x="38149" y="19706"/>
                  </a:lnTo>
                  <a:lnTo>
                    <a:pt x="37934" y="19034"/>
                  </a:lnTo>
                  <a:lnTo>
                    <a:pt x="37154" y="18335"/>
                  </a:lnTo>
                  <a:lnTo>
                    <a:pt x="36428" y="17529"/>
                  </a:lnTo>
                  <a:lnTo>
                    <a:pt x="35783" y="16668"/>
                  </a:lnTo>
                  <a:lnTo>
                    <a:pt x="34761" y="16158"/>
                  </a:lnTo>
                  <a:lnTo>
                    <a:pt x="34923" y="15539"/>
                  </a:lnTo>
                  <a:lnTo>
                    <a:pt x="35406" y="15109"/>
                  </a:lnTo>
                  <a:lnTo>
                    <a:pt x="35568" y="14625"/>
                  </a:lnTo>
                  <a:lnTo>
                    <a:pt x="36509" y="14383"/>
                  </a:lnTo>
                  <a:lnTo>
                    <a:pt x="36186" y="13926"/>
                  </a:lnTo>
                  <a:lnTo>
                    <a:pt x="35675" y="13899"/>
                  </a:lnTo>
                  <a:lnTo>
                    <a:pt x="34896" y="13550"/>
                  </a:lnTo>
                  <a:lnTo>
                    <a:pt x="34358" y="14195"/>
                  </a:lnTo>
                  <a:lnTo>
                    <a:pt x="33659" y="13926"/>
                  </a:lnTo>
                  <a:lnTo>
                    <a:pt x="33444" y="13523"/>
                  </a:lnTo>
                  <a:lnTo>
                    <a:pt x="32799" y="13362"/>
                  </a:lnTo>
                  <a:lnTo>
                    <a:pt x="32127" y="12770"/>
                  </a:lnTo>
                  <a:lnTo>
                    <a:pt x="32288" y="12367"/>
                  </a:lnTo>
                  <a:lnTo>
                    <a:pt x="33014" y="12340"/>
                  </a:lnTo>
                  <a:lnTo>
                    <a:pt x="33175" y="11749"/>
                  </a:lnTo>
                  <a:lnTo>
                    <a:pt x="33686" y="11130"/>
                  </a:lnTo>
                  <a:lnTo>
                    <a:pt x="34143" y="10835"/>
                  </a:lnTo>
                  <a:lnTo>
                    <a:pt x="34761" y="11318"/>
                  </a:lnTo>
                  <a:lnTo>
                    <a:pt x="34492" y="11883"/>
                  </a:lnTo>
                  <a:lnTo>
                    <a:pt x="34788" y="12233"/>
                  </a:lnTo>
                  <a:lnTo>
                    <a:pt x="34627" y="12636"/>
                  </a:lnTo>
                  <a:lnTo>
                    <a:pt x="35299" y="12394"/>
                  </a:lnTo>
                  <a:lnTo>
                    <a:pt x="35622" y="11991"/>
                  </a:lnTo>
                  <a:lnTo>
                    <a:pt x="36509" y="11722"/>
                  </a:lnTo>
                  <a:lnTo>
                    <a:pt x="36804" y="11157"/>
                  </a:lnTo>
                  <a:lnTo>
                    <a:pt x="37342" y="10700"/>
                  </a:lnTo>
                  <a:lnTo>
                    <a:pt x="37477" y="10055"/>
                  </a:lnTo>
                  <a:lnTo>
                    <a:pt x="37987" y="10324"/>
                  </a:lnTo>
                  <a:lnTo>
                    <a:pt x="38633" y="10351"/>
                  </a:lnTo>
                  <a:lnTo>
                    <a:pt x="38256" y="9921"/>
                  </a:lnTo>
                  <a:lnTo>
                    <a:pt x="39143" y="9544"/>
                  </a:lnTo>
                  <a:lnTo>
                    <a:pt x="39143" y="9033"/>
                  </a:lnTo>
                  <a:lnTo>
                    <a:pt x="39896" y="9571"/>
                  </a:lnTo>
                  <a:lnTo>
                    <a:pt x="39896" y="9571"/>
                  </a:lnTo>
                  <a:lnTo>
                    <a:pt x="39627" y="9087"/>
                  </a:lnTo>
                  <a:lnTo>
                    <a:pt x="39950" y="9087"/>
                  </a:lnTo>
                  <a:lnTo>
                    <a:pt x="39412" y="8066"/>
                  </a:lnTo>
                  <a:lnTo>
                    <a:pt x="38767" y="7286"/>
                  </a:lnTo>
                  <a:lnTo>
                    <a:pt x="39170" y="6990"/>
                  </a:lnTo>
                  <a:lnTo>
                    <a:pt x="40138" y="7151"/>
                  </a:lnTo>
                  <a:lnTo>
                    <a:pt x="40031" y="6291"/>
                  </a:lnTo>
                  <a:lnTo>
                    <a:pt x="39627" y="5350"/>
                  </a:lnTo>
                  <a:lnTo>
                    <a:pt x="39681" y="5028"/>
                  </a:lnTo>
                  <a:lnTo>
                    <a:pt x="39520" y="4275"/>
                  </a:lnTo>
                  <a:lnTo>
                    <a:pt x="38552" y="4490"/>
                  </a:lnTo>
                  <a:lnTo>
                    <a:pt x="38176" y="4839"/>
                  </a:lnTo>
                  <a:lnTo>
                    <a:pt x="37127" y="4839"/>
                  </a:lnTo>
                  <a:lnTo>
                    <a:pt x="36294" y="4033"/>
                  </a:lnTo>
                  <a:lnTo>
                    <a:pt x="35057" y="3415"/>
                  </a:lnTo>
                  <a:lnTo>
                    <a:pt x="33686" y="3146"/>
                  </a:lnTo>
                  <a:lnTo>
                    <a:pt x="32826" y="2286"/>
                  </a:lnTo>
                  <a:lnTo>
                    <a:pt x="32207" y="1775"/>
                  </a:lnTo>
                  <a:lnTo>
                    <a:pt x="31670" y="1398"/>
                  </a:lnTo>
                  <a:lnTo>
                    <a:pt x="30621" y="538"/>
                  </a:lnTo>
                  <a:lnTo>
                    <a:pt x="29788" y="215"/>
                  </a:lnTo>
                  <a:lnTo>
                    <a:pt x="28605" y="0"/>
                  </a:lnTo>
                  <a:close/>
                  <a:moveTo>
                    <a:pt x="31535" y="29331"/>
                  </a:moveTo>
                  <a:lnTo>
                    <a:pt x="30729" y="29573"/>
                  </a:lnTo>
                  <a:lnTo>
                    <a:pt x="30406" y="29976"/>
                  </a:lnTo>
                  <a:lnTo>
                    <a:pt x="30567" y="30756"/>
                  </a:lnTo>
                  <a:lnTo>
                    <a:pt x="31239" y="31024"/>
                  </a:lnTo>
                  <a:lnTo>
                    <a:pt x="31858" y="30594"/>
                  </a:lnTo>
                  <a:lnTo>
                    <a:pt x="31938" y="30083"/>
                  </a:lnTo>
                  <a:lnTo>
                    <a:pt x="32207" y="29707"/>
                  </a:lnTo>
                  <a:lnTo>
                    <a:pt x="31965" y="29358"/>
                  </a:lnTo>
                  <a:lnTo>
                    <a:pt x="31535" y="29331"/>
                  </a:lnTo>
                  <a:close/>
                </a:path>
              </a:pathLst>
            </a:custGeom>
            <a:solidFill>
              <a:srgbClr val="005730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5"/>
            <p:cNvSpPr/>
            <p:nvPr/>
          </p:nvSpPr>
          <p:spPr>
            <a:xfrm>
              <a:off x="4130212" y="2758279"/>
              <a:ext cx="136665" cy="155391"/>
            </a:xfrm>
            <a:custGeom>
              <a:avLst/>
              <a:gdLst/>
              <a:ahLst/>
              <a:cxnLst/>
              <a:rect l="l" t="t" r="r" b="b"/>
              <a:pathLst>
                <a:path w="4733" h="5486" extrusionOk="0">
                  <a:moveTo>
                    <a:pt x="1910" y="1"/>
                  </a:moveTo>
                  <a:lnTo>
                    <a:pt x="1668" y="82"/>
                  </a:lnTo>
                  <a:lnTo>
                    <a:pt x="1533" y="55"/>
                  </a:lnTo>
                  <a:lnTo>
                    <a:pt x="1372" y="324"/>
                  </a:lnTo>
                  <a:lnTo>
                    <a:pt x="780" y="324"/>
                  </a:lnTo>
                  <a:lnTo>
                    <a:pt x="592" y="189"/>
                  </a:lnTo>
                  <a:lnTo>
                    <a:pt x="458" y="270"/>
                  </a:lnTo>
                  <a:lnTo>
                    <a:pt x="323" y="350"/>
                  </a:lnTo>
                  <a:lnTo>
                    <a:pt x="243" y="646"/>
                  </a:lnTo>
                  <a:lnTo>
                    <a:pt x="431" y="996"/>
                  </a:lnTo>
                  <a:lnTo>
                    <a:pt x="619" y="1721"/>
                  </a:lnTo>
                  <a:lnTo>
                    <a:pt x="323" y="1829"/>
                  </a:lnTo>
                  <a:lnTo>
                    <a:pt x="243" y="1937"/>
                  </a:lnTo>
                  <a:lnTo>
                    <a:pt x="323" y="2125"/>
                  </a:lnTo>
                  <a:lnTo>
                    <a:pt x="243" y="2501"/>
                  </a:lnTo>
                  <a:lnTo>
                    <a:pt x="135" y="2501"/>
                  </a:lnTo>
                  <a:lnTo>
                    <a:pt x="108" y="2770"/>
                  </a:lnTo>
                  <a:lnTo>
                    <a:pt x="162" y="3227"/>
                  </a:lnTo>
                  <a:lnTo>
                    <a:pt x="1" y="3603"/>
                  </a:lnTo>
                  <a:lnTo>
                    <a:pt x="216" y="3845"/>
                  </a:lnTo>
                  <a:lnTo>
                    <a:pt x="458" y="3899"/>
                  </a:lnTo>
                  <a:lnTo>
                    <a:pt x="807" y="4275"/>
                  </a:lnTo>
                  <a:lnTo>
                    <a:pt x="807" y="4625"/>
                  </a:lnTo>
                  <a:lnTo>
                    <a:pt x="754" y="4759"/>
                  </a:lnTo>
                  <a:lnTo>
                    <a:pt x="700" y="5458"/>
                  </a:lnTo>
                  <a:lnTo>
                    <a:pt x="834" y="5485"/>
                  </a:lnTo>
                  <a:lnTo>
                    <a:pt x="1614" y="5163"/>
                  </a:lnTo>
                  <a:lnTo>
                    <a:pt x="2178" y="4894"/>
                  </a:lnTo>
                  <a:lnTo>
                    <a:pt x="3093" y="4759"/>
                  </a:lnTo>
                  <a:lnTo>
                    <a:pt x="3576" y="4759"/>
                  </a:lnTo>
                  <a:lnTo>
                    <a:pt x="4141" y="4921"/>
                  </a:lnTo>
                  <a:lnTo>
                    <a:pt x="4490" y="4894"/>
                  </a:lnTo>
                  <a:lnTo>
                    <a:pt x="4517" y="4544"/>
                  </a:lnTo>
                  <a:lnTo>
                    <a:pt x="4195" y="3818"/>
                  </a:lnTo>
                  <a:lnTo>
                    <a:pt x="4410" y="2770"/>
                  </a:lnTo>
                  <a:lnTo>
                    <a:pt x="4732" y="2044"/>
                  </a:lnTo>
                  <a:lnTo>
                    <a:pt x="4517" y="781"/>
                  </a:lnTo>
                  <a:lnTo>
                    <a:pt x="4007" y="539"/>
                  </a:lnTo>
                  <a:lnTo>
                    <a:pt x="3603" y="592"/>
                  </a:lnTo>
                  <a:lnTo>
                    <a:pt x="3361" y="807"/>
                  </a:lnTo>
                  <a:lnTo>
                    <a:pt x="2985" y="619"/>
                  </a:lnTo>
                  <a:lnTo>
                    <a:pt x="2877" y="324"/>
                  </a:lnTo>
                  <a:lnTo>
                    <a:pt x="2528" y="135"/>
                  </a:lnTo>
                  <a:lnTo>
                    <a:pt x="2205" y="270"/>
                  </a:lnTo>
                  <a:lnTo>
                    <a:pt x="2017" y="377"/>
                  </a:lnTo>
                  <a:lnTo>
                    <a:pt x="1910" y="1"/>
                  </a:lnTo>
                  <a:close/>
                </a:path>
              </a:pathLst>
            </a:custGeom>
            <a:solidFill>
              <a:srgbClr val="005730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5"/>
            <p:cNvSpPr/>
            <p:nvPr/>
          </p:nvSpPr>
          <p:spPr>
            <a:xfrm>
              <a:off x="4516820" y="2698882"/>
              <a:ext cx="170796" cy="281041"/>
            </a:xfrm>
            <a:custGeom>
              <a:avLst/>
              <a:gdLst/>
              <a:ahLst/>
              <a:cxnLst/>
              <a:rect l="l" t="t" r="r" b="b"/>
              <a:pathLst>
                <a:path w="5915" h="9922" extrusionOk="0">
                  <a:moveTo>
                    <a:pt x="4624" y="1"/>
                  </a:moveTo>
                  <a:lnTo>
                    <a:pt x="4436" y="55"/>
                  </a:lnTo>
                  <a:lnTo>
                    <a:pt x="4409" y="350"/>
                  </a:lnTo>
                  <a:lnTo>
                    <a:pt x="4732" y="727"/>
                  </a:lnTo>
                  <a:lnTo>
                    <a:pt x="4624" y="861"/>
                  </a:lnTo>
                  <a:lnTo>
                    <a:pt x="4597" y="1157"/>
                  </a:lnTo>
                  <a:lnTo>
                    <a:pt x="3952" y="1829"/>
                  </a:lnTo>
                  <a:lnTo>
                    <a:pt x="3764" y="2421"/>
                  </a:lnTo>
                  <a:lnTo>
                    <a:pt x="3629" y="2878"/>
                  </a:lnTo>
                  <a:lnTo>
                    <a:pt x="3495" y="3066"/>
                  </a:lnTo>
                  <a:lnTo>
                    <a:pt x="3334" y="3684"/>
                  </a:lnTo>
                  <a:lnTo>
                    <a:pt x="2904" y="4087"/>
                  </a:lnTo>
                  <a:lnTo>
                    <a:pt x="2769" y="4517"/>
                  </a:lnTo>
                  <a:lnTo>
                    <a:pt x="2635" y="4867"/>
                  </a:lnTo>
                  <a:lnTo>
                    <a:pt x="2554" y="5216"/>
                  </a:lnTo>
                  <a:lnTo>
                    <a:pt x="2016" y="5539"/>
                  </a:lnTo>
                  <a:lnTo>
                    <a:pt x="1559" y="5163"/>
                  </a:lnTo>
                  <a:lnTo>
                    <a:pt x="1264" y="5190"/>
                  </a:lnTo>
                  <a:lnTo>
                    <a:pt x="807" y="5700"/>
                  </a:lnTo>
                  <a:lnTo>
                    <a:pt x="565" y="5727"/>
                  </a:lnTo>
                  <a:lnTo>
                    <a:pt x="215" y="6588"/>
                  </a:lnTo>
                  <a:lnTo>
                    <a:pt x="0" y="7206"/>
                  </a:lnTo>
                  <a:lnTo>
                    <a:pt x="0" y="7448"/>
                  </a:lnTo>
                  <a:lnTo>
                    <a:pt x="215" y="7582"/>
                  </a:lnTo>
                  <a:lnTo>
                    <a:pt x="350" y="7959"/>
                  </a:lnTo>
                  <a:lnTo>
                    <a:pt x="726" y="8120"/>
                  </a:lnTo>
                  <a:lnTo>
                    <a:pt x="1049" y="8711"/>
                  </a:lnTo>
                  <a:lnTo>
                    <a:pt x="914" y="9410"/>
                  </a:lnTo>
                  <a:lnTo>
                    <a:pt x="2178" y="9437"/>
                  </a:lnTo>
                  <a:lnTo>
                    <a:pt x="2581" y="9383"/>
                  </a:lnTo>
                  <a:lnTo>
                    <a:pt x="3038" y="9491"/>
                  </a:lnTo>
                  <a:lnTo>
                    <a:pt x="3522" y="9383"/>
                  </a:lnTo>
                  <a:lnTo>
                    <a:pt x="3603" y="9437"/>
                  </a:lnTo>
                  <a:lnTo>
                    <a:pt x="4597" y="9464"/>
                  </a:lnTo>
                  <a:lnTo>
                    <a:pt x="5216" y="9706"/>
                  </a:lnTo>
                  <a:lnTo>
                    <a:pt x="5861" y="9921"/>
                  </a:lnTo>
                  <a:lnTo>
                    <a:pt x="5915" y="9437"/>
                  </a:lnTo>
                  <a:lnTo>
                    <a:pt x="5834" y="9168"/>
                  </a:lnTo>
                  <a:lnTo>
                    <a:pt x="5780" y="8765"/>
                  </a:lnTo>
                  <a:lnTo>
                    <a:pt x="5431" y="8469"/>
                  </a:lnTo>
                  <a:lnTo>
                    <a:pt x="5135" y="8012"/>
                  </a:lnTo>
                  <a:lnTo>
                    <a:pt x="5081" y="7690"/>
                  </a:lnTo>
                  <a:lnTo>
                    <a:pt x="4705" y="7233"/>
                  </a:lnTo>
                  <a:lnTo>
                    <a:pt x="4759" y="6964"/>
                  </a:lnTo>
                  <a:lnTo>
                    <a:pt x="4705" y="6614"/>
                  </a:lnTo>
                  <a:lnTo>
                    <a:pt x="4732" y="5915"/>
                  </a:lnTo>
                  <a:lnTo>
                    <a:pt x="4920" y="5754"/>
                  </a:lnTo>
                  <a:lnTo>
                    <a:pt x="5323" y="4840"/>
                  </a:lnTo>
                  <a:lnTo>
                    <a:pt x="5431" y="4598"/>
                  </a:lnTo>
                  <a:lnTo>
                    <a:pt x="5162" y="3980"/>
                  </a:lnTo>
                  <a:lnTo>
                    <a:pt x="5081" y="3630"/>
                  </a:lnTo>
                  <a:lnTo>
                    <a:pt x="4732" y="3496"/>
                  </a:lnTo>
                  <a:lnTo>
                    <a:pt x="4248" y="2958"/>
                  </a:lnTo>
                  <a:lnTo>
                    <a:pt x="4436" y="2555"/>
                  </a:lnTo>
                  <a:lnTo>
                    <a:pt x="4785" y="2636"/>
                  </a:lnTo>
                  <a:lnTo>
                    <a:pt x="5001" y="2582"/>
                  </a:lnTo>
                  <a:lnTo>
                    <a:pt x="5431" y="2582"/>
                  </a:lnTo>
                  <a:lnTo>
                    <a:pt x="5001" y="1775"/>
                  </a:lnTo>
                  <a:lnTo>
                    <a:pt x="5027" y="1184"/>
                  </a:lnTo>
                  <a:lnTo>
                    <a:pt x="4947" y="592"/>
                  </a:lnTo>
                  <a:lnTo>
                    <a:pt x="4624" y="1"/>
                  </a:lnTo>
                  <a:close/>
                </a:path>
              </a:pathLst>
            </a:custGeom>
            <a:solidFill>
              <a:srgbClr val="006837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5"/>
            <p:cNvSpPr/>
            <p:nvPr/>
          </p:nvSpPr>
          <p:spPr>
            <a:xfrm>
              <a:off x="4600644" y="2890019"/>
              <a:ext cx="430093" cy="466824"/>
            </a:xfrm>
            <a:custGeom>
              <a:avLst/>
              <a:gdLst/>
              <a:ahLst/>
              <a:cxnLst/>
              <a:rect l="l" t="t" r="r" b="b"/>
              <a:pathLst>
                <a:path w="14895" h="16481" extrusionOk="0">
                  <a:moveTo>
                    <a:pt x="10539" y="1"/>
                  </a:moveTo>
                  <a:lnTo>
                    <a:pt x="10243" y="108"/>
                  </a:lnTo>
                  <a:lnTo>
                    <a:pt x="10136" y="297"/>
                  </a:lnTo>
                  <a:lnTo>
                    <a:pt x="9894" y="323"/>
                  </a:lnTo>
                  <a:lnTo>
                    <a:pt x="9571" y="162"/>
                  </a:lnTo>
                  <a:lnTo>
                    <a:pt x="8711" y="592"/>
                  </a:lnTo>
                  <a:lnTo>
                    <a:pt x="8361" y="512"/>
                  </a:lnTo>
                  <a:lnTo>
                    <a:pt x="8254" y="565"/>
                  </a:lnTo>
                  <a:lnTo>
                    <a:pt x="8012" y="1103"/>
                  </a:lnTo>
                  <a:lnTo>
                    <a:pt x="7421" y="942"/>
                  </a:lnTo>
                  <a:lnTo>
                    <a:pt x="6856" y="861"/>
                  </a:lnTo>
                  <a:lnTo>
                    <a:pt x="6372" y="539"/>
                  </a:lnTo>
                  <a:lnTo>
                    <a:pt x="5700" y="216"/>
                  </a:lnTo>
                  <a:lnTo>
                    <a:pt x="5297" y="512"/>
                  </a:lnTo>
                  <a:lnTo>
                    <a:pt x="4974" y="942"/>
                  </a:lnTo>
                  <a:lnTo>
                    <a:pt x="4920" y="1560"/>
                  </a:lnTo>
                  <a:lnTo>
                    <a:pt x="4893" y="2125"/>
                  </a:lnTo>
                  <a:lnTo>
                    <a:pt x="4651" y="2609"/>
                  </a:lnTo>
                  <a:lnTo>
                    <a:pt x="4490" y="3146"/>
                  </a:lnTo>
                  <a:lnTo>
                    <a:pt x="4383" y="3926"/>
                  </a:lnTo>
                  <a:lnTo>
                    <a:pt x="4436" y="4437"/>
                  </a:lnTo>
                  <a:lnTo>
                    <a:pt x="4329" y="4759"/>
                  </a:lnTo>
                  <a:lnTo>
                    <a:pt x="4302" y="5082"/>
                  </a:lnTo>
                  <a:lnTo>
                    <a:pt x="4194" y="5351"/>
                  </a:lnTo>
                  <a:lnTo>
                    <a:pt x="3684" y="5781"/>
                  </a:lnTo>
                  <a:lnTo>
                    <a:pt x="3334" y="6265"/>
                  </a:lnTo>
                  <a:lnTo>
                    <a:pt x="2958" y="7098"/>
                  </a:lnTo>
                  <a:lnTo>
                    <a:pt x="3012" y="7851"/>
                  </a:lnTo>
                  <a:lnTo>
                    <a:pt x="2796" y="8120"/>
                  </a:lnTo>
                  <a:lnTo>
                    <a:pt x="2339" y="8550"/>
                  </a:lnTo>
                  <a:lnTo>
                    <a:pt x="1882" y="9114"/>
                  </a:lnTo>
                  <a:lnTo>
                    <a:pt x="1587" y="8980"/>
                  </a:lnTo>
                  <a:lnTo>
                    <a:pt x="1533" y="8711"/>
                  </a:lnTo>
                  <a:lnTo>
                    <a:pt x="1103" y="8711"/>
                  </a:lnTo>
                  <a:lnTo>
                    <a:pt x="861" y="9034"/>
                  </a:lnTo>
                  <a:lnTo>
                    <a:pt x="646" y="8926"/>
                  </a:lnTo>
                  <a:lnTo>
                    <a:pt x="350" y="9141"/>
                  </a:lnTo>
                  <a:lnTo>
                    <a:pt x="243" y="9356"/>
                  </a:lnTo>
                  <a:lnTo>
                    <a:pt x="189" y="9733"/>
                  </a:lnTo>
                  <a:lnTo>
                    <a:pt x="1" y="9840"/>
                  </a:lnTo>
                  <a:lnTo>
                    <a:pt x="108" y="10109"/>
                  </a:lnTo>
                  <a:lnTo>
                    <a:pt x="431" y="10002"/>
                  </a:lnTo>
                  <a:lnTo>
                    <a:pt x="646" y="10002"/>
                  </a:lnTo>
                  <a:lnTo>
                    <a:pt x="942" y="9921"/>
                  </a:lnTo>
                  <a:lnTo>
                    <a:pt x="3227" y="9921"/>
                  </a:lnTo>
                  <a:lnTo>
                    <a:pt x="3442" y="10593"/>
                  </a:lnTo>
                  <a:lnTo>
                    <a:pt x="3657" y="11131"/>
                  </a:lnTo>
                  <a:lnTo>
                    <a:pt x="3818" y="11426"/>
                  </a:lnTo>
                  <a:lnTo>
                    <a:pt x="4114" y="11857"/>
                  </a:lnTo>
                  <a:lnTo>
                    <a:pt x="4651" y="11803"/>
                  </a:lnTo>
                  <a:lnTo>
                    <a:pt x="4893" y="11668"/>
                  </a:lnTo>
                  <a:lnTo>
                    <a:pt x="5324" y="11803"/>
                  </a:lnTo>
                  <a:lnTo>
                    <a:pt x="5458" y="11561"/>
                  </a:lnTo>
                  <a:lnTo>
                    <a:pt x="5646" y="11050"/>
                  </a:lnTo>
                  <a:lnTo>
                    <a:pt x="6130" y="11023"/>
                  </a:lnTo>
                  <a:lnTo>
                    <a:pt x="6184" y="10862"/>
                  </a:lnTo>
                  <a:lnTo>
                    <a:pt x="6560" y="10862"/>
                  </a:lnTo>
                  <a:lnTo>
                    <a:pt x="6506" y="11185"/>
                  </a:lnTo>
                  <a:lnTo>
                    <a:pt x="7447" y="11185"/>
                  </a:lnTo>
                  <a:lnTo>
                    <a:pt x="7474" y="11749"/>
                  </a:lnTo>
                  <a:lnTo>
                    <a:pt x="7636" y="12072"/>
                  </a:lnTo>
                  <a:lnTo>
                    <a:pt x="7501" y="12609"/>
                  </a:lnTo>
                  <a:lnTo>
                    <a:pt x="7528" y="13147"/>
                  </a:lnTo>
                  <a:lnTo>
                    <a:pt x="7797" y="13470"/>
                  </a:lnTo>
                  <a:lnTo>
                    <a:pt x="7743" y="14545"/>
                  </a:lnTo>
                  <a:lnTo>
                    <a:pt x="7958" y="14491"/>
                  </a:lnTo>
                  <a:lnTo>
                    <a:pt x="8281" y="14491"/>
                  </a:lnTo>
                  <a:lnTo>
                    <a:pt x="8765" y="14357"/>
                  </a:lnTo>
                  <a:lnTo>
                    <a:pt x="9141" y="14411"/>
                  </a:lnTo>
                  <a:lnTo>
                    <a:pt x="9383" y="14411"/>
                  </a:lnTo>
                  <a:lnTo>
                    <a:pt x="9437" y="14706"/>
                  </a:lnTo>
                  <a:lnTo>
                    <a:pt x="9786" y="14679"/>
                  </a:lnTo>
                  <a:lnTo>
                    <a:pt x="10270" y="14760"/>
                  </a:lnTo>
                  <a:lnTo>
                    <a:pt x="10539" y="15163"/>
                  </a:lnTo>
                  <a:lnTo>
                    <a:pt x="11157" y="15298"/>
                  </a:lnTo>
                  <a:lnTo>
                    <a:pt x="11641" y="15002"/>
                  </a:lnTo>
                  <a:lnTo>
                    <a:pt x="11803" y="15486"/>
                  </a:lnTo>
                  <a:lnTo>
                    <a:pt x="12394" y="15593"/>
                  </a:lnTo>
                  <a:lnTo>
                    <a:pt x="12663" y="15970"/>
                  </a:lnTo>
                  <a:lnTo>
                    <a:pt x="12986" y="16481"/>
                  </a:lnTo>
                  <a:lnTo>
                    <a:pt x="13577" y="16481"/>
                  </a:lnTo>
                  <a:lnTo>
                    <a:pt x="13550" y="15513"/>
                  </a:lnTo>
                  <a:lnTo>
                    <a:pt x="13308" y="15674"/>
                  </a:lnTo>
                  <a:lnTo>
                    <a:pt x="12770" y="15325"/>
                  </a:lnTo>
                  <a:lnTo>
                    <a:pt x="12582" y="15190"/>
                  </a:lnTo>
                  <a:lnTo>
                    <a:pt x="12690" y="14276"/>
                  </a:lnTo>
                  <a:lnTo>
                    <a:pt x="12878" y="13228"/>
                  </a:lnTo>
                  <a:lnTo>
                    <a:pt x="12690" y="12824"/>
                  </a:lnTo>
                  <a:lnTo>
                    <a:pt x="12932" y="12260"/>
                  </a:lnTo>
                  <a:lnTo>
                    <a:pt x="13147" y="12179"/>
                  </a:lnTo>
                  <a:lnTo>
                    <a:pt x="14195" y="11991"/>
                  </a:lnTo>
                  <a:lnTo>
                    <a:pt x="14491" y="12125"/>
                  </a:lnTo>
                  <a:lnTo>
                    <a:pt x="14088" y="10996"/>
                  </a:lnTo>
                  <a:lnTo>
                    <a:pt x="13631" y="10512"/>
                  </a:lnTo>
                  <a:lnTo>
                    <a:pt x="13496" y="9975"/>
                  </a:lnTo>
                  <a:lnTo>
                    <a:pt x="13577" y="9491"/>
                  </a:lnTo>
                  <a:lnTo>
                    <a:pt x="13469" y="8711"/>
                  </a:lnTo>
                  <a:lnTo>
                    <a:pt x="13389" y="7609"/>
                  </a:lnTo>
                  <a:lnTo>
                    <a:pt x="13227" y="7233"/>
                  </a:lnTo>
                  <a:lnTo>
                    <a:pt x="13281" y="6722"/>
                  </a:lnTo>
                  <a:lnTo>
                    <a:pt x="13389" y="6668"/>
                  </a:lnTo>
                  <a:lnTo>
                    <a:pt x="13443" y="6130"/>
                  </a:lnTo>
                  <a:lnTo>
                    <a:pt x="13658" y="5862"/>
                  </a:lnTo>
                  <a:lnTo>
                    <a:pt x="13658" y="5216"/>
                  </a:lnTo>
                  <a:lnTo>
                    <a:pt x="13846" y="4867"/>
                  </a:lnTo>
                  <a:lnTo>
                    <a:pt x="13900" y="4168"/>
                  </a:lnTo>
                  <a:lnTo>
                    <a:pt x="14061" y="3765"/>
                  </a:lnTo>
                  <a:lnTo>
                    <a:pt x="14384" y="3281"/>
                  </a:lnTo>
                  <a:lnTo>
                    <a:pt x="14679" y="3039"/>
                  </a:lnTo>
                  <a:lnTo>
                    <a:pt x="14894" y="2743"/>
                  </a:lnTo>
                  <a:lnTo>
                    <a:pt x="14599" y="2609"/>
                  </a:lnTo>
                  <a:lnTo>
                    <a:pt x="14652" y="1560"/>
                  </a:lnTo>
                  <a:lnTo>
                    <a:pt x="13926" y="969"/>
                  </a:lnTo>
                  <a:lnTo>
                    <a:pt x="13765" y="592"/>
                  </a:lnTo>
                  <a:lnTo>
                    <a:pt x="13308" y="807"/>
                  </a:lnTo>
                  <a:lnTo>
                    <a:pt x="12959" y="754"/>
                  </a:lnTo>
                  <a:lnTo>
                    <a:pt x="12744" y="888"/>
                  </a:lnTo>
                  <a:lnTo>
                    <a:pt x="12394" y="780"/>
                  </a:lnTo>
                  <a:lnTo>
                    <a:pt x="11910" y="28"/>
                  </a:lnTo>
                  <a:lnTo>
                    <a:pt x="11641" y="135"/>
                  </a:lnTo>
                  <a:lnTo>
                    <a:pt x="11131" y="135"/>
                  </a:lnTo>
                  <a:lnTo>
                    <a:pt x="10539" y="1"/>
                  </a:lnTo>
                  <a:close/>
                </a:path>
              </a:pathLst>
            </a:custGeom>
            <a:solidFill>
              <a:srgbClr val="006837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5"/>
            <p:cNvSpPr/>
            <p:nvPr/>
          </p:nvSpPr>
          <p:spPr>
            <a:xfrm>
              <a:off x="4575811" y="2929617"/>
              <a:ext cx="166926" cy="220114"/>
            </a:xfrm>
            <a:custGeom>
              <a:avLst/>
              <a:gdLst/>
              <a:ahLst/>
              <a:cxnLst/>
              <a:rect l="l" t="t" r="r" b="b"/>
              <a:pathLst>
                <a:path w="5781" h="7771" extrusionOk="0">
                  <a:moveTo>
                    <a:pt x="4732" y="1"/>
                  </a:moveTo>
                  <a:lnTo>
                    <a:pt x="4275" y="458"/>
                  </a:lnTo>
                  <a:lnTo>
                    <a:pt x="3872" y="1291"/>
                  </a:lnTo>
                  <a:lnTo>
                    <a:pt x="3818" y="1775"/>
                  </a:lnTo>
                  <a:lnTo>
                    <a:pt x="3173" y="1560"/>
                  </a:lnTo>
                  <a:lnTo>
                    <a:pt x="2554" y="1318"/>
                  </a:lnTo>
                  <a:lnTo>
                    <a:pt x="1560" y="1291"/>
                  </a:lnTo>
                  <a:lnTo>
                    <a:pt x="1506" y="1668"/>
                  </a:lnTo>
                  <a:lnTo>
                    <a:pt x="1748" y="2125"/>
                  </a:lnTo>
                  <a:lnTo>
                    <a:pt x="2339" y="2071"/>
                  </a:lnTo>
                  <a:lnTo>
                    <a:pt x="2500" y="2232"/>
                  </a:lnTo>
                  <a:lnTo>
                    <a:pt x="2178" y="3254"/>
                  </a:lnTo>
                  <a:lnTo>
                    <a:pt x="2527" y="3791"/>
                  </a:lnTo>
                  <a:lnTo>
                    <a:pt x="2635" y="4464"/>
                  </a:lnTo>
                  <a:lnTo>
                    <a:pt x="2527" y="5055"/>
                  </a:lnTo>
                  <a:lnTo>
                    <a:pt x="2285" y="5512"/>
                  </a:lnTo>
                  <a:lnTo>
                    <a:pt x="1586" y="5458"/>
                  </a:lnTo>
                  <a:lnTo>
                    <a:pt x="1183" y="5028"/>
                  </a:lnTo>
                  <a:lnTo>
                    <a:pt x="1129" y="5431"/>
                  </a:lnTo>
                  <a:lnTo>
                    <a:pt x="592" y="5539"/>
                  </a:lnTo>
                  <a:lnTo>
                    <a:pt x="323" y="5754"/>
                  </a:lnTo>
                  <a:lnTo>
                    <a:pt x="619" y="6319"/>
                  </a:lnTo>
                  <a:lnTo>
                    <a:pt x="0" y="6829"/>
                  </a:lnTo>
                  <a:lnTo>
                    <a:pt x="645" y="7770"/>
                  </a:lnTo>
                  <a:lnTo>
                    <a:pt x="968" y="7394"/>
                  </a:lnTo>
                  <a:lnTo>
                    <a:pt x="1210" y="7233"/>
                  </a:lnTo>
                  <a:lnTo>
                    <a:pt x="1506" y="7528"/>
                  </a:lnTo>
                  <a:lnTo>
                    <a:pt x="1721" y="7636"/>
                  </a:lnTo>
                  <a:lnTo>
                    <a:pt x="1963" y="7313"/>
                  </a:lnTo>
                  <a:lnTo>
                    <a:pt x="2393" y="7313"/>
                  </a:lnTo>
                  <a:lnTo>
                    <a:pt x="2447" y="7582"/>
                  </a:lnTo>
                  <a:lnTo>
                    <a:pt x="2742" y="7716"/>
                  </a:lnTo>
                  <a:lnTo>
                    <a:pt x="3199" y="7152"/>
                  </a:lnTo>
                  <a:lnTo>
                    <a:pt x="3656" y="6722"/>
                  </a:lnTo>
                  <a:lnTo>
                    <a:pt x="3872" y="6453"/>
                  </a:lnTo>
                  <a:lnTo>
                    <a:pt x="3818" y="5700"/>
                  </a:lnTo>
                  <a:lnTo>
                    <a:pt x="4194" y="4867"/>
                  </a:lnTo>
                  <a:lnTo>
                    <a:pt x="4544" y="4383"/>
                  </a:lnTo>
                  <a:lnTo>
                    <a:pt x="5054" y="3953"/>
                  </a:lnTo>
                  <a:lnTo>
                    <a:pt x="5162" y="3684"/>
                  </a:lnTo>
                  <a:lnTo>
                    <a:pt x="5189" y="3361"/>
                  </a:lnTo>
                  <a:lnTo>
                    <a:pt x="5296" y="3039"/>
                  </a:lnTo>
                  <a:lnTo>
                    <a:pt x="5243" y="2528"/>
                  </a:lnTo>
                  <a:lnTo>
                    <a:pt x="5350" y="1748"/>
                  </a:lnTo>
                  <a:lnTo>
                    <a:pt x="5511" y="1211"/>
                  </a:lnTo>
                  <a:lnTo>
                    <a:pt x="5753" y="727"/>
                  </a:lnTo>
                  <a:lnTo>
                    <a:pt x="5780" y="162"/>
                  </a:lnTo>
                  <a:lnTo>
                    <a:pt x="5270" y="135"/>
                  </a:lnTo>
                  <a:lnTo>
                    <a:pt x="4732" y="1"/>
                  </a:lnTo>
                  <a:close/>
                </a:path>
              </a:pathLst>
            </a:custGeom>
            <a:solidFill>
              <a:srgbClr val="41AB5D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5"/>
            <p:cNvSpPr/>
            <p:nvPr/>
          </p:nvSpPr>
          <p:spPr>
            <a:xfrm>
              <a:off x="2534205" y="2710325"/>
              <a:ext cx="274832" cy="421136"/>
            </a:xfrm>
            <a:custGeom>
              <a:avLst/>
              <a:gdLst/>
              <a:ahLst/>
              <a:cxnLst/>
              <a:rect l="l" t="t" r="r" b="b"/>
              <a:pathLst>
                <a:path w="9518" h="14868" extrusionOk="0">
                  <a:moveTo>
                    <a:pt x="6076" y="0"/>
                  </a:moveTo>
                  <a:lnTo>
                    <a:pt x="5673" y="403"/>
                  </a:lnTo>
                  <a:lnTo>
                    <a:pt x="5350" y="619"/>
                  </a:lnTo>
                  <a:lnTo>
                    <a:pt x="4705" y="1049"/>
                  </a:lnTo>
                  <a:lnTo>
                    <a:pt x="4114" y="995"/>
                  </a:lnTo>
                  <a:lnTo>
                    <a:pt x="4006" y="1156"/>
                  </a:lnTo>
                  <a:lnTo>
                    <a:pt x="3549" y="1183"/>
                  </a:lnTo>
                  <a:lnTo>
                    <a:pt x="3065" y="1613"/>
                  </a:lnTo>
                  <a:lnTo>
                    <a:pt x="2877" y="2339"/>
                  </a:lnTo>
                  <a:lnTo>
                    <a:pt x="2850" y="2635"/>
                  </a:lnTo>
                  <a:lnTo>
                    <a:pt x="2527" y="2715"/>
                  </a:lnTo>
                  <a:lnTo>
                    <a:pt x="1909" y="3361"/>
                  </a:lnTo>
                  <a:lnTo>
                    <a:pt x="1506" y="3361"/>
                  </a:lnTo>
                  <a:lnTo>
                    <a:pt x="1398" y="3468"/>
                  </a:lnTo>
                  <a:lnTo>
                    <a:pt x="1560" y="4006"/>
                  </a:lnTo>
                  <a:lnTo>
                    <a:pt x="1398" y="4248"/>
                  </a:lnTo>
                  <a:lnTo>
                    <a:pt x="1156" y="4167"/>
                  </a:lnTo>
                  <a:lnTo>
                    <a:pt x="1049" y="4624"/>
                  </a:lnTo>
                  <a:lnTo>
                    <a:pt x="1345" y="5081"/>
                  </a:lnTo>
                  <a:lnTo>
                    <a:pt x="1425" y="5861"/>
                  </a:lnTo>
                  <a:lnTo>
                    <a:pt x="1237" y="6076"/>
                  </a:lnTo>
                  <a:lnTo>
                    <a:pt x="1398" y="6883"/>
                  </a:lnTo>
                  <a:lnTo>
                    <a:pt x="1237" y="7420"/>
                  </a:lnTo>
                  <a:lnTo>
                    <a:pt x="1506" y="7608"/>
                  </a:lnTo>
                  <a:lnTo>
                    <a:pt x="1183" y="8092"/>
                  </a:lnTo>
                  <a:lnTo>
                    <a:pt x="861" y="8657"/>
                  </a:lnTo>
                  <a:lnTo>
                    <a:pt x="484" y="8711"/>
                  </a:lnTo>
                  <a:lnTo>
                    <a:pt x="269" y="9033"/>
                  </a:lnTo>
                  <a:lnTo>
                    <a:pt x="296" y="9490"/>
                  </a:lnTo>
                  <a:lnTo>
                    <a:pt x="0" y="9544"/>
                  </a:lnTo>
                  <a:lnTo>
                    <a:pt x="135" y="9813"/>
                  </a:lnTo>
                  <a:lnTo>
                    <a:pt x="888" y="10324"/>
                  </a:lnTo>
                  <a:lnTo>
                    <a:pt x="1049" y="10297"/>
                  </a:lnTo>
                  <a:lnTo>
                    <a:pt x="1210" y="10673"/>
                  </a:lnTo>
                  <a:lnTo>
                    <a:pt x="1909" y="10808"/>
                  </a:lnTo>
                  <a:lnTo>
                    <a:pt x="2124" y="10646"/>
                  </a:lnTo>
                  <a:lnTo>
                    <a:pt x="2527" y="10942"/>
                  </a:lnTo>
                  <a:lnTo>
                    <a:pt x="2850" y="11184"/>
                  </a:lnTo>
                  <a:lnTo>
                    <a:pt x="3038" y="11103"/>
                  </a:lnTo>
                  <a:lnTo>
                    <a:pt x="3576" y="11507"/>
                  </a:lnTo>
                  <a:lnTo>
                    <a:pt x="3845" y="11910"/>
                  </a:lnTo>
                  <a:lnTo>
                    <a:pt x="4194" y="12152"/>
                  </a:lnTo>
                  <a:lnTo>
                    <a:pt x="4678" y="13093"/>
                  </a:lnTo>
                  <a:lnTo>
                    <a:pt x="5243" y="13200"/>
                  </a:lnTo>
                  <a:lnTo>
                    <a:pt x="5673" y="12958"/>
                  </a:lnTo>
                  <a:lnTo>
                    <a:pt x="5969" y="13120"/>
                  </a:lnTo>
                  <a:lnTo>
                    <a:pt x="6426" y="13039"/>
                  </a:lnTo>
                  <a:lnTo>
                    <a:pt x="7044" y="13442"/>
                  </a:lnTo>
                  <a:lnTo>
                    <a:pt x="6560" y="14356"/>
                  </a:lnTo>
                  <a:lnTo>
                    <a:pt x="6775" y="14410"/>
                  </a:lnTo>
                  <a:lnTo>
                    <a:pt x="7205" y="14867"/>
                  </a:lnTo>
                  <a:lnTo>
                    <a:pt x="7501" y="12421"/>
                  </a:lnTo>
                  <a:lnTo>
                    <a:pt x="7528" y="12044"/>
                  </a:lnTo>
                  <a:lnTo>
                    <a:pt x="7393" y="11533"/>
                  </a:lnTo>
                  <a:lnTo>
                    <a:pt x="7044" y="11211"/>
                  </a:lnTo>
                  <a:lnTo>
                    <a:pt x="7044" y="10566"/>
                  </a:lnTo>
                  <a:lnTo>
                    <a:pt x="7501" y="10431"/>
                  </a:lnTo>
                  <a:lnTo>
                    <a:pt x="7635" y="10512"/>
                  </a:lnTo>
                  <a:lnTo>
                    <a:pt x="7662" y="10162"/>
                  </a:lnTo>
                  <a:lnTo>
                    <a:pt x="7232" y="10055"/>
                  </a:lnTo>
                  <a:lnTo>
                    <a:pt x="7205" y="9517"/>
                  </a:lnTo>
                  <a:lnTo>
                    <a:pt x="8738" y="9544"/>
                  </a:lnTo>
                  <a:lnTo>
                    <a:pt x="9006" y="9248"/>
                  </a:lnTo>
                  <a:lnTo>
                    <a:pt x="9222" y="9517"/>
                  </a:lnTo>
                  <a:lnTo>
                    <a:pt x="9383" y="10028"/>
                  </a:lnTo>
                  <a:lnTo>
                    <a:pt x="9517" y="9920"/>
                  </a:lnTo>
                  <a:lnTo>
                    <a:pt x="9302" y="9033"/>
                  </a:lnTo>
                  <a:lnTo>
                    <a:pt x="9087" y="8737"/>
                  </a:lnTo>
                  <a:lnTo>
                    <a:pt x="8791" y="8522"/>
                  </a:lnTo>
                  <a:lnTo>
                    <a:pt x="9195" y="8092"/>
                  </a:lnTo>
                  <a:lnTo>
                    <a:pt x="9168" y="7877"/>
                  </a:lnTo>
                  <a:lnTo>
                    <a:pt x="8980" y="7608"/>
                  </a:lnTo>
                  <a:lnTo>
                    <a:pt x="8818" y="7044"/>
                  </a:lnTo>
                  <a:lnTo>
                    <a:pt x="8899" y="6425"/>
                  </a:lnTo>
                  <a:lnTo>
                    <a:pt x="9087" y="6076"/>
                  </a:lnTo>
                  <a:lnTo>
                    <a:pt x="9275" y="5619"/>
                  </a:lnTo>
                  <a:lnTo>
                    <a:pt x="8980" y="5458"/>
                  </a:lnTo>
                  <a:lnTo>
                    <a:pt x="8523" y="5565"/>
                  </a:lnTo>
                  <a:lnTo>
                    <a:pt x="7958" y="5538"/>
                  </a:lnTo>
                  <a:lnTo>
                    <a:pt x="7635" y="5619"/>
                  </a:lnTo>
                  <a:lnTo>
                    <a:pt x="7125" y="4839"/>
                  </a:lnTo>
                  <a:lnTo>
                    <a:pt x="6668" y="4732"/>
                  </a:lnTo>
                  <a:lnTo>
                    <a:pt x="5673" y="4812"/>
                  </a:lnTo>
                  <a:lnTo>
                    <a:pt x="5485" y="4517"/>
                  </a:lnTo>
                  <a:lnTo>
                    <a:pt x="5297" y="4436"/>
                  </a:lnTo>
                  <a:lnTo>
                    <a:pt x="5297" y="4248"/>
                  </a:lnTo>
                  <a:lnTo>
                    <a:pt x="5377" y="3925"/>
                  </a:lnTo>
                  <a:lnTo>
                    <a:pt x="5350" y="3576"/>
                  </a:lnTo>
                  <a:lnTo>
                    <a:pt x="5162" y="3388"/>
                  </a:lnTo>
                  <a:lnTo>
                    <a:pt x="5108" y="2957"/>
                  </a:lnTo>
                  <a:lnTo>
                    <a:pt x="4705" y="2904"/>
                  </a:lnTo>
                  <a:lnTo>
                    <a:pt x="4920" y="2366"/>
                  </a:lnTo>
                  <a:lnTo>
                    <a:pt x="5081" y="1748"/>
                  </a:lnTo>
                  <a:lnTo>
                    <a:pt x="5323" y="1425"/>
                  </a:lnTo>
                  <a:lnTo>
                    <a:pt x="5646" y="1156"/>
                  </a:lnTo>
                  <a:lnTo>
                    <a:pt x="5834" y="726"/>
                  </a:lnTo>
                  <a:lnTo>
                    <a:pt x="6372" y="565"/>
                  </a:lnTo>
                  <a:lnTo>
                    <a:pt x="6560" y="296"/>
                  </a:lnTo>
                  <a:lnTo>
                    <a:pt x="6345" y="54"/>
                  </a:lnTo>
                  <a:lnTo>
                    <a:pt x="6076" y="0"/>
                  </a:lnTo>
                  <a:close/>
                </a:path>
              </a:pathLst>
            </a:custGeom>
            <a:solidFill>
              <a:srgbClr val="F7FCB9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5"/>
            <p:cNvSpPr/>
            <p:nvPr/>
          </p:nvSpPr>
          <p:spPr>
            <a:xfrm>
              <a:off x="2387491" y="2740774"/>
              <a:ext cx="73776" cy="75429"/>
            </a:xfrm>
            <a:custGeom>
              <a:avLst/>
              <a:gdLst/>
              <a:ahLst/>
              <a:cxnLst/>
              <a:rect l="l" t="t" r="r" b="b"/>
              <a:pathLst>
                <a:path w="2555" h="2663" extrusionOk="0">
                  <a:moveTo>
                    <a:pt x="323" y="1"/>
                  </a:moveTo>
                  <a:lnTo>
                    <a:pt x="162" y="108"/>
                  </a:lnTo>
                  <a:lnTo>
                    <a:pt x="0" y="269"/>
                  </a:lnTo>
                  <a:lnTo>
                    <a:pt x="188" y="404"/>
                  </a:lnTo>
                  <a:lnTo>
                    <a:pt x="81" y="673"/>
                  </a:lnTo>
                  <a:lnTo>
                    <a:pt x="54" y="942"/>
                  </a:lnTo>
                  <a:lnTo>
                    <a:pt x="135" y="1130"/>
                  </a:lnTo>
                  <a:lnTo>
                    <a:pt x="404" y="1210"/>
                  </a:lnTo>
                  <a:lnTo>
                    <a:pt x="565" y="1479"/>
                  </a:lnTo>
                  <a:lnTo>
                    <a:pt x="726" y="1264"/>
                  </a:lnTo>
                  <a:lnTo>
                    <a:pt x="699" y="995"/>
                  </a:lnTo>
                  <a:lnTo>
                    <a:pt x="699" y="995"/>
                  </a:lnTo>
                  <a:lnTo>
                    <a:pt x="914" y="1157"/>
                  </a:lnTo>
                  <a:lnTo>
                    <a:pt x="941" y="1425"/>
                  </a:lnTo>
                  <a:lnTo>
                    <a:pt x="1210" y="1533"/>
                  </a:lnTo>
                  <a:lnTo>
                    <a:pt x="1506" y="1721"/>
                  </a:lnTo>
                  <a:lnTo>
                    <a:pt x="1694" y="1909"/>
                  </a:lnTo>
                  <a:lnTo>
                    <a:pt x="1694" y="2124"/>
                  </a:lnTo>
                  <a:lnTo>
                    <a:pt x="1613" y="2286"/>
                  </a:lnTo>
                  <a:lnTo>
                    <a:pt x="1775" y="2447"/>
                  </a:lnTo>
                  <a:lnTo>
                    <a:pt x="2178" y="2662"/>
                  </a:lnTo>
                  <a:lnTo>
                    <a:pt x="2232" y="2474"/>
                  </a:lnTo>
                  <a:lnTo>
                    <a:pt x="2285" y="2313"/>
                  </a:lnTo>
                  <a:lnTo>
                    <a:pt x="2285" y="2124"/>
                  </a:lnTo>
                  <a:lnTo>
                    <a:pt x="2420" y="2044"/>
                  </a:lnTo>
                  <a:lnTo>
                    <a:pt x="2232" y="1882"/>
                  </a:lnTo>
                  <a:lnTo>
                    <a:pt x="2259" y="1533"/>
                  </a:lnTo>
                  <a:lnTo>
                    <a:pt x="2554" y="1479"/>
                  </a:lnTo>
                  <a:lnTo>
                    <a:pt x="2232" y="1103"/>
                  </a:lnTo>
                  <a:lnTo>
                    <a:pt x="1936" y="753"/>
                  </a:lnTo>
                  <a:lnTo>
                    <a:pt x="1802" y="243"/>
                  </a:lnTo>
                  <a:lnTo>
                    <a:pt x="1586" y="458"/>
                  </a:lnTo>
                  <a:lnTo>
                    <a:pt x="1344" y="377"/>
                  </a:lnTo>
                  <a:lnTo>
                    <a:pt x="1237" y="189"/>
                  </a:lnTo>
                  <a:lnTo>
                    <a:pt x="995" y="108"/>
                  </a:lnTo>
                  <a:lnTo>
                    <a:pt x="807" y="243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rgbClr val="006837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5"/>
            <p:cNvSpPr/>
            <p:nvPr/>
          </p:nvSpPr>
          <p:spPr>
            <a:xfrm>
              <a:off x="2439495" y="2439226"/>
              <a:ext cx="234465" cy="83785"/>
            </a:xfrm>
            <a:custGeom>
              <a:avLst/>
              <a:gdLst/>
              <a:ahLst/>
              <a:cxnLst/>
              <a:rect l="l" t="t" r="r" b="b"/>
              <a:pathLst>
                <a:path w="8120" h="2958" extrusionOk="0">
                  <a:moveTo>
                    <a:pt x="2232" y="1"/>
                  </a:moveTo>
                  <a:lnTo>
                    <a:pt x="2017" y="108"/>
                  </a:lnTo>
                  <a:lnTo>
                    <a:pt x="1425" y="189"/>
                  </a:lnTo>
                  <a:lnTo>
                    <a:pt x="1022" y="377"/>
                  </a:lnTo>
                  <a:lnTo>
                    <a:pt x="646" y="538"/>
                  </a:lnTo>
                  <a:lnTo>
                    <a:pt x="431" y="861"/>
                  </a:lnTo>
                  <a:lnTo>
                    <a:pt x="1" y="1157"/>
                  </a:lnTo>
                  <a:lnTo>
                    <a:pt x="323" y="1237"/>
                  </a:lnTo>
                  <a:lnTo>
                    <a:pt x="699" y="1130"/>
                  </a:lnTo>
                  <a:lnTo>
                    <a:pt x="834" y="915"/>
                  </a:lnTo>
                  <a:lnTo>
                    <a:pt x="1157" y="888"/>
                  </a:lnTo>
                  <a:lnTo>
                    <a:pt x="1775" y="458"/>
                  </a:lnTo>
                  <a:lnTo>
                    <a:pt x="2528" y="484"/>
                  </a:lnTo>
                  <a:lnTo>
                    <a:pt x="2205" y="726"/>
                  </a:lnTo>
                  <a:lnTo>
                    <a:pt x="2474" y="888"/>
                  </a:lnTo>
                  <a:lnTo>
                    <a:pt x="3442" y="1022"/>
                  </a:lnTo>
                  <a:lnTo>
                    <a:pt x="3657" y="1210"/>
                  </a:lnTo>
                  <a:lnTo>
                    <a:pt x="4329" y="1452"/>
                  </a:lnTo>
                  <a:lnTo>
                    <a:pt x="4759" y="1425"/>
                  </a:lnTo>
                  <a:lnTo>
                    <a:pt x="4893" y="1936"/>
                  </a:lnTo>
                  <a:lnTo>
                    <a:pt x="5108" y="2205"/>
                  </a:lnTo>
                  <a:lnTo>
                    <a:pt x="5619" y="2259"/>
                  </a:lnTo>
                  <a:lnTo>
                    <a:pt x="5915" y="2447"/>
                  </a:lnTo>
                  <a:lnTo>
                    <a:pt x="5324" y="2958"/>
                  </a:lnTo>
                  <a:lnTo>
                    <a:pt x="5324" y="2958"/>
                  </a:lnTo>
                  <a:lnTo>
                    <a:pt x="6453" y="2877"/>
                  </a:lnTo>
                  <a:lnTo>
                    <a:pt x="6963" y="2958"/>
                  </a:lnTo>
                  <a:lnTo>
                    <a:pt x="7474" y="2904"/>
                  </a:lnTo>
                  <a:lnTo>
                    <a:pt x="8012" y="2770"/>
                  </a:lnTo>
                  <a:lnTo>
                    <a:pt x="8119" y="2581"/>
                  </a:lnTo>
                  <a:lnTo>
                    <a:pt x="7582" y="2232"/>
                  </a:lnTo>
                  <a:lnTo>
                    <a:pt x="7044" y="2205"/>
                  </a:lnTo>
                  <a:lnTo>
                    <a:pt x="7125" y="1936"/>
                  </a:lnTo>
                  <a:lnTo>
                    <a:pt x="6668" y="1748"/>
                  </a:lnTo>
                  <a:lnTo>
                    <a:pt x="6426" y="1748"/>
                  </a:lnTo>
                  <a:lnTo>
                    <a:pt x="5969" y="1372"/>
                  </a:lnTo>
                  <a:lnTo>
                    <a:pt x="5404" y="807"/>
                  </a:lnTo>
                  <a:lnTo>
                    <a:pt x="5135" y="592"/>
                  </a:lnTo>
                  <a:lnTo>
                    <a:pt x="4436" y="726"/>
                  </a:lnTo>
                  <a:lnTo>
                    <a:pt x="4168" y="377"/>
                  </a:lnTo>
                  <a:lnTo>
                    <a:pt x="3495" y="81"/>
                  </a:lnTo>
                  <a:lnTo>
                    <a:pt x="2877" y="81"/>
                  </a:lnTo>
                  <a:lnTo>
                    <a:pt x="2232" y="1"/>
                  </a:lnTo>
                  <a:close/>
                </a:path>
              </a:pathLst>
            </a:custGeom>
            <a:solidFill>
              <a:srgbClr val="41AB5D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5"/>
            <p:cNvSpPr/>
            <p:nvPr/>
          </p:nvSpPr>
          <p:spPr>
            <a:xfrm>
              <a:off x="4564926" y="1741695"/>
              <a:ext cx="132017" cy="62485"/>
            </a:xfrm>
            <a:custGeom>
              <a:avLst/>
              <a:gdLst/>
              <a:ahLst/>
              <a:cxnLst/>
              <a:rect l="l" t="t" r="r" b="b"/>
              <a:pathLst>
                <a:path w="4572" h="2206" extrusionOk="0">
                  <a:moveTo>
                    <a:pt x="1345" y="1"/>
                  </a:moveTo>
                  <a:lnTo>
                    <a:pt x="1211" y="189"/>
                  </a:lnTo>
                  <a:lnTo>
                    <a:pt x="727" y="350"/>
                  </a:lnTo>
                  <a:lnTo>
                    <a:pt x="485" y="565"/>
                  </a:lnTo>
                  <a:lnTo>
                    <a:pt x="1" y="727"/>
                  </a:lnTo>
                  <a:lnTo>
                    <a:pt x="135" y="996"/>
                  </a:lnTo>
                  <a:lnTo>
                    <a:pt x="216" y="1345"/>
                  </a:lnTo>
                  <a:lnTo>
                    <a:pt x="619" y="1560"/>
                  </a:lnTo>
                  <a:lnTo>
                    <a:pt x="1022" y="1937"/>
                  </a:lnTo>
                  <a:lnTo>
                    <a:pt x="1560" y="2205"/>
                  </a:lnTo>
                  <a:lnTo>
                    <a:pt x="1910" y="1856"/>
                  </a:lnTo>
                  <a:lnTo>
                    <a:pt x="2152" y="1802"/>
                  </a:lnTo>
                  <a:lnTo>
                    <a:pt x="2716" y="2071"/>
                  </a:lnTo>
                  <a:lnTo>
                    <a:pt x="3039" y="2044"/>
                  </a:lnTo>
                  <a:lnTo>
                    <a:pt x="3361" y="2178"/>
                  </a:lnTo>
                  <a:lnTo>
                    <a:pt x="3442" y="2017"/>
                  </a:lnTo>
                  <a:lnTo>
                    <a:pt x="3738" y="2017"/>
                  </a:lnTo>
                  <a:lnTo>
                    <a:pt x="3980" y="1910"/>
                  </a:lnTo>
                  <a:lnTo>
                    <a:pt x="3980" y="1829"/>
                  </a:lnTo>
                  <a:lnTo>
                    <a:pt x="4087" y="1802"/>
                  </a:lnTo>
                  <a:lnTo>
                    <a:pt x="4114" y="1587"/>
                  </a:lnTo>
                  <a:lnTo>
                    <a:pt x="4275" y="1560"/>
                  </a:lnTo>
                  <a:lnTo>
                    <a:pt x="4356" y="1426"/>
                  </a:lnTo>
                  <a:lnTo>
                    <a:pt x="4571" y="1426"/>
                  </a:lnTo>
                  <a:lnTo>
                    <a:pt x="4195" y="969"/>
                  </a:lnTo>
                  <a:lnTo>
                    <a:pt x="3711" y="942"/>
                  </a:lnTo>
                  <a:lnTo>
                    <a:pt x="3630" y="646"/>
                  </a:lnTo>
                  <a:lnTo>
                    <a:pt x="3146" y="565"/>
                  </a:lnTo>
                  <a:lnTo>
                    <a:pt x="3066" y="807"/>
                  </a:lnTo>
                  <a:lnTo>
                    <a:pt x="2662" y="619"/>
                  </a:lnTo>
                  <a:lnTo>
                    <a:pt x="2716" y="377"/>
                  </a:lnTo>
                  <a:lnTo>
                    <a:pt x="2179" y="297"/>
                  </a:lnTo>
                  <a:lnTo>
                    <a:pt x="1829" y="28"/>
                  </a:lnTo>
                  <a:lnTo>
                    <a:pt x="1533" y="108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78C679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35"/>
            <p:cNvSpPr/>
            <p:nvPr/>
          </p:nvSpPr>
          <p:spPr>
            <a:xfrm>
              <a:off x="4441514" y="1648817"/>
              <a:ext cx="176224" cy="186577"/>
            </a:xfrm>
            <a:custGeom>
              <a:avLst/>
              <a:gdLst/>
              <a:ahLst/>
              <a:cxnLst/>
              <a:rect l="l" t="t" r="r" b="b"/>
              <a:pathLst>
                <a:path w="6103" h="6587" extrusionOk="0">
                  <a:moveTo>
                    <a:pt x="2474" y="0"/>
                  </a:moveTo>
                  <a:lnTo>
                    <a:pt x="2044" y="161"/>
                  </a:lnTo>
                  <a:lnTo>
                    <a:pt x="1560" y="27"/>
                  </a:lnTo>
                  <a:lnTo>
                    <a:pt x="1560" y="27"/>
                  </a:lnTo>
                  <a:lnTo>
                    <a:pt x="1613" y="511"/>
                  </a:lnTo>
                  <a:lnTo>
                    <a:pt x="1775" y="833"/>
                  </a:lnTo>
                  <a:lnTo>
                    <a:pt x="1345" y="1237"/>
                  </a:lnTo>
                  <a:lnTo>
                    <a:pt x="1210" y="1075"/>
                  </a:lnTo>
                  <a:lnTo>
                    <a:pt x="672" y="1102"/>
                  </a:lnTo>
                  <a:lnTo>
                    <a:pt x="565" y="1290"/>
                  </a:lnTo>
                  <a:lnTo>
                    <a:pt x="672" y="1559"/>
                  </a:lnTo>
                  <a:lnTo>
                    <a:pt x="565" y="2339"/>
                  </a:lnTo>
                  <a:lnTo>
                    <a:pt x="377" y="2662"/>
                  </a:lnTo>
                  <a:lnTo>
                    <a:pt x="0" y="2662"/>
                  </a:lnTo>
                  <a:lnTo>
                    <a:pt x="135" y="3576"/>
                  </a:lnTo>
                  <a:lnTo>
                    <a:pt x="81" y="4140"/>
                  </a:lnTo>
                  <a:lnTo>
                    <a:pt x="189" y="4355"/>
                  </a:lnTo>
                  <a:lnTo>
                    <a:pt x="189" y="4732"/>
                  </a:lnTo>
                  <a:lnTo>
                    <a:pt x="538" y="4920"/>
                  </a:lnTo>
                  <a:lnTo>
                    <a:pt x="1533" y="5108"/>
                  </a:lnTo>
                  <a:lnTo>
                    <a:pt x="1210" y="5699"/>
                  </a:lnTo>
                  <a:lnTo>
                    <a:pt x="1103" y="6318"/>
                  </a:lnTo>
                  <a:lnTo>
                    <a:pt x="1694" y="6318"/>
                  </a:lnTo>
                  <a:lnTo>
                    <a:pt x="1855" y="6130"/>
                  </a:lnTo>
                  <a:lnTo>
                    <a:pt x="2581" y="6398"/>
                  </a:lnTo>
                  <a:lnTo>
                    <a:pt x="2823" y="6345"/>
                  </a:lnTo>
                  <a:lnTo>
                    <a:pt x="3173" y="6587"/>
                  </a:lnTo>
                  <a:lnTo>
                    <a:pt x="3253" y="6345"/>
                  </a:lnTo>
                  <a:lnTo>
                    <a:pt x="3872" y="6398"/>
                  </a:lnTo>
                  <a:lnTo>
                    <a:pt x="4356" y="6237"/>
                  </a:lnTo>
                  <a:lnTo>
                    <a:pt x="4678" y="6264"/>
                  </a:lnTo>
                  <a:lnTo>
                    <a:pt x="4920" y="6425"/>
                  </a:lnTo>
                  <a:lnTo>
                    <a:pt x="4974" y="6291"/>
                  </a:lnTo>
                  <a:lnTo>
                    <a:pt x="4839" y="5726"/>
                  </a:lnTo>
                  <a:lnTo>
                    <a:pt x="5055" y="5619"/>
                  </a:lnTo>
                  <a:lnTo>
                    <a:pt x="5296" y="5216"/>
                  </a:lnTo>
                  <a:lnTo>
                    <a:pt x="4893" y="4839"/>
                  </a:lnTo>
                  <a:lnTo>
                    <a:pt x="4490" y="4624"/>
                  </a:lnTo>
                  <a:lnTo>
                    <a:pt x="4409" y="4275"/>
                  </a:lnTo>
                  <a:lnTo>
                    <a:pt x="4275" y="4006"/>
                  </a:lnTo>
                  <a:lnTo>
                    <a:pt x="4759" y="3844"/>
                  </a:lnTo>
                  <a:lnTo>
                    <a:pt x="5001" y="3629"/>
                  </a:lnTo>
                  <a:lnTo>
                    <a:pt x="5485" y="3468"/>
                  </a:lnTo>
                  <a:lnTo>
                    <a:pt x="5619" y="3280"/>
                  </a:lnTo>
                  <a:lnTo>
                    <a:pt x="5807" y="3387"/>
                  </a:lnTo>
                  <a:lnTo>
                    <a:pt x="6103" y="3307"/>
                  </a:lnTo>
                  <a:lnTo>
                    <a:pt x="5780" y="2742"/>
                  </a:lnTo>
                  <a:lnTo>
                    <a:pt x="5807" y="2446"/>
                  </a:lnTo>
                  <a:lnTo>
                    <a:pt x="5592" y="2016"/>
                  </a:lnTo>
                  <a:lnTo>
                    <a:pt x="5323" y="1721"/>
                  </a:lnTo>
                  <a:lnTo>
                    <a:pt x="5512" y="1479"/>
                  </a:lnTo>
                  <a:lnTo>
                    <a:pt x="5296" y="1049"/>
                  </a:lnTo>
                  <a:lnTo>
                    <a:pt x="4974" y="780"/>
                  </a:lnTo>
                  <a:lnTo>
                    <a:pt x="4221" y="457"/>
                  </a:lnTo>
                  <a:lnTo>
                    <a:pt x="3845" y="699"/>
                  </a:lnTo>
                  <a:lnTo>
                    <a:pt x="3173" y="833"/>
                  </a:lnTo>
                  <a:lnTo>
                    <a:pt x="3173" y="538"/>
                  </a:lnTo>
                  <a:lnTo>
                    <a:pt x="2501" y="323"/>
                  </a:lnTo>
                  <a:lnTo>
                    <a:pt x="2474" y="0"/>
                  </a:lnTo>
                  <a:close/>
                </a:path>
              </a:pathLst>
            </a:custGeom>
            <a:solidFill>
              <a:srgbClr val="238443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5"/>
            <p:cNvSpPr/>
            <p:nvPr/>
          </p:nvSpPr>
          <p:spPr>
            <a:xfrm>
              <a:off x="2718947" y="2522219"/>
              <a:ext cx="80763" cy="57925"/>
            </a:xfrm>
            <a:custGeom>
              <a:avLst/>
              <a:gdLst/>
              <a:ahLst/>
              <a:cxnLst/>
              <a:rect l="l" t="t" r="r" b="b"/>
              <a:pathLst>
                <a:path w="2797" h="2045" extrusionOk="0">
                  <a:moveTo>
                    <a:pt x="431" y="1"/>
                  </a:moveTo>
                  <a:lnTo>
                    <a:pt x="296" y="135"/>
                  </a:lnTo>
                  <a:lnTo>
                    <a:pt x="296" y="646"/>
                  </a:lnTo>
                  <a:lnTo>
                    <a:pt x="216" y="969"/>
                  </a:lnTo>
                  <a:lnTo>
                    <a:pt x="1" y="1157"/>
                  </a:lnTo>
                  <a:lnTo>
                    <a:pt x="189" y="1426"/>
                  </a:lnTo>
                  <a:lnTo>
                    <a:pt x="135" y="1641"/>
                  </a:lnTo>
                  <a:lnTo>
                    <a:pt x="162" y="1883"/>
                  </a:lnTo>
                  <a:lnTo>
                    <a:pt x="323" y="2044"/>
                  </a:lnTo>
                  <a:lnTo>
                    <a:pt x="727" y="1453"/>
                  </a:lnTo>
                  <a:lnTo>
                    <a:pt x="969" y="1291"/>
                  </a:lnTo>
                  <a:lnTo>
                    <a:pt x="1076" y="1533"/>
                  </a:lnTo>
                  <a:lnTo>
                    <a:pt x="1372" y="1480"/>
                  </a:lnTo>
                  <a:lnTo>
                    <a:pt x="1533" y="1291"/>
                  </a:lnTo>
                  <a:lnTo>
                    <a:pt x="1775" y="1345"/>
                  </a:lnTo>
                  <a:lnTo>
                    <a:pt x="2125" y="1291"/>
                  </a:lnTo>
                  <a:lnTo>
                    <a:pt x="2474" y="1506"/>
                  </a:lnTo>
                  <a:lnTo>
                    <a:pt x="2797" y="1157"/>
                  </a:lnTo>
                  <a:lnTo>
                    <a:pt x="2447" y="834"/>
                  </a:lnTo>
                  <a:lnTo>
                    <a:pt x="2125" y="807"/>
                  </a:lnTo>
                  <a:lnTo>
                    <a:pt x="2178" y="539"/>
                  </a:lnTo>
                  <a:lnTo>
                    <a:pt x="1748" y="539"/>
                  </a:lnTo>
                  <a:lnTo>
                    <a:pt x="1668" y="216"/>
                  </a:lnTo>
                  <a:lnTo>
                    <a:pt x="1452" y="243"/>
                  </a:lnTo>
                  <a:lnTo>
                    <a:pt x="995" y="1"/>
                  </a:lnTo>
                  <a:close/>
                </a:path>
              </a:pathLst>
            </a:custGeom>
            <a:solidFill>
              <a:srgbClr val="ADDD8E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5"/>
            <p:cNvSpPr/>
            <p:nvPr/>
          </p:nvSpPr>
          <p:spPr>
            <a:xfrm>
              <a:off x="2489939" y="2988250"/>
              <a:ext cx="129678" cy="159951"/>
            </a:xfrm>
            <a:custGeom>
              <a:avLst/>
              <a:gdLst/>
              <a:ahLst/>
              <a:cxnLst/>
              <a:rect l="l" t="t" r="r" b="b"/>
              <a:pathLst>
                <a:path w="4491" h="5647" extrusionOk="0">
                  <a:moveTo>
                    <a:pt x="1668" y="1"/>
                  </a:moveTo>
                  <a:lnTo>
                    <a:pt x="1103" y="350"/>
                  </a:lnTo>
                  <a:lnTo>
                    <a:pt x="700" y="539"/>
                  </a:lnTo>
                  <a:lnTo>
                    <a:pt x="727" y="915"/>
                  </a:lnTo>
                  <a:lnTo>
                    <a:pt x="431" y="1479"/>
                  </a:lnTo>
                  <a:lnTo>
                    <a:pt x="270" y="2017"/>
                  </a:lnTo>
                  <a:lnTo>
                    <a:pt x="1" y="2178"/>
                  </a:lnTo>
                  <a:lnTo>
                    <a:pt x="162" y="2958"/>
                  </a:lnTo>
                  <a:lnTo>
                    <a:pt x="1" y="3227"/>
                  </a:lnTo>
                  <a:lnTo>
                    <a:pt x="485" y="3603"/>
                  </a:lnTo>
                  <a:lnTo>
                    <a:pt x="781" y="3200"/>
                  </a:lnTo>
                  <a:lnTo>
                    <a:pt x="942" y="3576"/>
                  </a:lnTo>
                  <a:lnTo>
                    <a:pt x="539" y="4249"/>
                  </a:lnTo>
                  <a:lnTo>
                    <a:pt x="646" y="4625"/>
                  </a:lnTo>
                  <a:lnTo>
                    <a:pt x="431" y="4813"/>
                  </a:lnTo>
                  <a:lnTo>
                    <a:pt x="458" y="5136"/>
                  </a:lnTo>
                  <a:lnTo>
                    <a:pt x="781" y="5082"/>
                  </a:lnTo>
                  <a:lnTo>
                    <a:pt x="1103" y="5163"/>
                  </a:lnTo>
                  <a:lnTo>
                    <a:pt x="1453" y="5646"/>
                  </a:lnTo>
                  <a:lnTo>
                    <a:pt x="1910" y="5270"/>
                  </a:lnTo>
                  <a:lnTo>
                    <a:pt x="2017" y="4679"/>
                  </a:lnTo>
                  <a:lnTo>
                    <a:pt x="2474" y="3899"/>
                  </a:lnTo>
                  <a:lnTo>
                    <a:pt x="3388" y="3550"/>
                  </a:lnTo>
                  <a:lnTo>
                    <a:pt x="4249" y="2609"/>
                  </a:lnTo>
                  <a:lnTo>
                    <a:pt x="4491" y="2017"/>
                  </a:lnTo>
                  <a:lnTo>
                    <a:pt x="4383" y="1372"/>
                  </a:lnTo>
                  <a:lnTo>
                    <a:pt x="4060" y="1130"/>
                  </a:lnTo>
                  <a:lnTo>
                    <a:pt x="3657" y="834"/>
                  </a:lnTo>
                  <a:lnTo>
                    <a:pt x="3442" y="996"/>
                  </a:lnTo>
                  <a:lnTo>
                    <a:pt x="2743" y="861"/>
                  </a:lnTo>
                  <a:lnTo>
                    <a:pt x="2582" y="485"/>
                  </a:lnTo>
                  <a:lnTo>
                    <a:pt x="2421" y="512"/>
                  </a:lnTo>
                  <a:lnTo>
                    <a:pt x="1668" y="1"/>
                  </a:lnTo>
                  <a:close/>
                </a:path>
              </a:pathLst>
            </a:custGeom>
            <a:solidFill>
              <a:srgbClr val="006837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5"/>
            <p:cNvSpPr/>
            <p:nvPr/>
          </p:nvSpPr>
          <p:spPr>
            <a:xfrm>
              <a:off x="4862251" y="2227525"/>
              <a:ext cx="280261" cy="242179"/>
            </a:xfrm>
            <a:custGeom>
              <a:avLst/>
              <a:gdLst/>
              <a:ahLst/>
              <a:cxnLst/>
              <a:rect l="l" t="t" r="r" b="b"/>
              <a:pathLst>
                <a:path w="9706" h="8550" extrusionOk="0">
                  <a:moveTo>
                    <a:pt x="1237" y="1"/>
                  </a:moveTo>
                  <a:lnTo>
                    <a:pt x="242" y="28"/>
                  </a:lnTo>
                  <a:lnTo>
                    <a:pt x="0" y="431"/>
                  </a:lnTo>
                  <a:lnTo>
                    <a:pt x="162" y="834"/>
                  </a:lnTo>
                  <a:lnTo>
                    <a:pt x="0" y="1399"/>
                  </a:lnTo>
                  <a:lnTo>
                    <a:pt x="269" y="2098"/>
                  </a:lnTo>
                  <a:lnTo>
                    <a:pt x="457" y="5243"/>
                  </a:lnTo>
                  <a:lnTo>
                    <a:pt x="592" y="8550"/>
                  </a:lnTo>
                  <a:lnTo>
                    <a:pt x="9706" y="8550"/>
                  </a:lnTo>
                  <a:lnTo>
                    <a:pt x="9544" y="8335"/>
                  </a:lnTo>
                  <a:lnTo>
                    <a:pt x="8603" y="7555"/>
                  </a:lnTo>
                  <a:lnTo>
                    <a:pt x="8550" y="6991"/>
                  </a:lnTo>
                  <a:lnTo>
                    <a:pt x="8711" y="6802"/>
                  </a:lnTo>
                  <a:lnTo>
                    <a:pt x="7958" y="5835"/>
                  </a:lnTo>
                  <a:lnTo>
                    <a:pt x="7662" y="5324"/>
                  </a:lnTo>
                  <a:lnTo>
                    <a:pt x="7367" y="4867"/>
                  </a:lnTo>
                  <a:lnTo>
                    <a:pt x="6695" y="3469"/>
                  </a:lnTo>
                  <a:lnTo>
                    <a:pt x="6130" y="2555"/>
                  </a:lnTo>
                  <a:lnTo>
                    <a:pt x="5754" y="1641"/>
                  </a:lnTo>
                  <a:lnTo>
                    <a:pt x="5834" y="1560"/>
                  </a:lnTo>
                  <a:lnTo>
                    <a:pt x="6453" y="2824"/>
                  </a:lnTo>
                  <a:lnTo>
                    <a:pt x="6856" y="3200"/>
                  </a:lnTo>
                  <a:lnTo>
                    <a:pt x="7125" y="3496"/>
                  </a:lnTo>
                  <a:lnTo>
                    <a:pt x="7286" y="3361"/>
                  </a:lnTo>
                  <a:lnTo>
                    <a:pt x="7474" y="2877"/>
                  </a:lnTo>
                  <a:lnTo>
                    <a:pt x="7555" y="2205"/>
                  </a:lnTo>
                  <a:lnTo>
                    <a:pt x="7743" y="1856"/>
                  </a:lnTo>
                  <a:lnTo>
                    <a:pt x="7125" y="350"/>
                  </a:lnTo>
                  <a:lnTo>
                    <a:pt x="6748" y="565"/>
                  </a:lnTo>
                  <a:lnTo>
                    <a:pt x="6157" y="512"/>
                  </a:lnTo>
                  <a:lnTo>
                    <a:pt x="5539" y="297"/>
                  </a:lnTo>
                  <a:lnTo>
                    <a:pt x="5404" y="592"/>
                  </a:lnTo>
                  <a:lnTo>
                    <a:pt x="5162" y="135"/>
                  </a:lnTo>
                  <a:lnTo>
                    <a:pt x="4598" y="28"/>
                  </a:lnTo>
                  <a:lnTo>
                    <a:pt x="3952" y="108"/>
                  </a:lnTo>
                  <a:lnTo>
                    <a:pt x="3657" y="350"/>
                  </a:lnTo>
                  <a:lnTo>
                    <a:pt x="3092" y="646"/>
                  </a:lnTo>
                  <a:lnTo>
                    <a:pt x="2743" y="512"/>
                  </a:lnTo>
                  <a:lnTo>
                    <a:pt x="1990" y="243"/>
                  </a:lnTo>
                  <a:lnTo>
                    <a:pt x="1237" y="1"/>
                  </a:lnTo>
                  <a:close/>
                </a:path>
              </a:pathLst>
            </a:custGeom>
            <a:solidFill>
              <a:srgbClr val="ADDD8E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5"/>
            <p:cNvSpPr/>
            <p:nvPr/>
          </p:nvSpPr>
          <p:spPr>
            <a:xfrm>
              <a:off x="4131772" y="1922947"/>
              <a:ext cx="256208" cy="194961"/>
            </a:xfrm>
            <a:custGeom>
              <a:avLst/>
              <a:gdLst/>
              <a:ahLst/>
              <a:cxnLst/>
              <a:rect l="l" t="t" r="r" b="b"/>
              <a:pathLst>
                <a:path w="8873" h="6883" extrusionOk="0">
                  <a:moveTo>
                    <a:pt x="1022" y="0"/>
                  </a:moveTo>
                  <a:lnTo>
                    <a:pt x="1" y="645"/>
                  </a:lnTo>
                  <a:lnTo>
                    <a:pt x="269" y="1022"/>
                  </a:lnTo>
                  <a:lnTo>
                    <a:pt x="189" y="1640"/>
                  </a:lnTo>
                  <a:lnTo>
                    <a:pt x="458" y="1425"/>
                  </a:lnTo>
                  <a:lnTo>
                    <a:pt x="780" y="1291"/>
                  </a:lnTo>
                  <a:lnTo>
                    <a:pt x="942" y="1748"/>
                  </a:lnTo>
                  <a:lnTo>
                    <a:pt x="1345" y="1748"/>
                  </a:lnTo>
                  <a:lnTo>
                    <a:pt x="1506" y="1613"/>
                  </a:lnTo>
                  <a:lnTo>
                    <a:pt x="1909" y="1640"/>
                  </a:lnTo>
                  <a:lnTo>
                    <a:pt x="2098" y="2097"/>
                  </a:lnTo>
                  <a:lnTo>
                    <a:pt x="1775" y="2339"/>
                  </a:lnTo>
                  <a:lnTo>
                    <a:pt x="1721" y="3011"/>
                  </a:lnTo>
                  <a:lnTo>
                    <a:pt x="1614" y="3146"/>
                  </a:lnTo>
                  <a:lnTo>
                    <a:pt x="1560" y="3576"/>
                  </a:lnTo>
                  <a:lnTo>
                    <a:pt x="1264" y="3630"/>
                  </a:lnTo>
                  <a:lnTo>
                    <a:pt x="1533" y="4140"/>
                  </a:lnTo>
                  <a:lnTo>
                    <a:pt x="1318" y="4732"/>
                  </a:lnTo>
                  <a:lnTo>
                    <a:pt x="1560" y="5001"/>
                  </a:lnTo>
                  <a:lnTo>
                    <a:pt x="1425" y="5243"/>
                  </a:lnTo>
                  <a:lnTo>
                    <a:pt x="1184" y="5565"/>
                  </a:lnTo>
                  <a:lnTo>
                    <a:pt x="1210" y="5861"/>
                  </a:lnTo>
                  <a:lnTo>
                    <a:pt x="1909" y="6022"/>
                  </a:lnTo>
                  <a:lnTo>
                    <a:pt x="2098" y="6506"/>
                  </a:lnTo>
                  <a:lnTo>
                    <a:pt x="2340" y="6829"/>
                  </a:lnTo>
                  <a:lnTo>
                    <a:pt x="2716" y="6883"/>
                  </a:lnTo>
                  <a:lnTo>
                    <a:pt x="3012" y="6560"/>
                  </a:lnTo>
                  <a:lnTo>
                    <a:pt x="3469" y="6237"/>
                  </a:lnTo>
                  <a:lnTo>
                    <a:pt x="4168" y="6264"/>
                  </a:lnTo>
                  <a:lnTo>
                    <a:pt x="5082" y="6237"/>
                  </a:lnTo>
                  <a:lnTo>
                    <a:pt x="5619" y="5565"/>
                  </a:lnTo>
                  <a:lnTo>
                    <a:pt x="6184" y="5404"/>
                  </a:lnTo>
                  <a:lnTo>
                    <a:pt x="6318" y="4812"/>
                  </a:lnTo>
                  <a:lnTo>
                    <a:pt x="6775" y="4409"/>
                  </a:lnTo>
                  <a:lnTo>
                    <a:pt x="6480" y="3925"/>
                  </a:lnTo>
                  <a:lnTo>
                    <a:pt x="6775" y="3173"/>
                  </a:lnTo>
                  <a:lnTo>
                    <a:pt x="7206" y="2716"/>
                  </a:lnTo>
                  <a:lnTo>
                    <a:pt x="7286" y="2420"/>
                  </a:lnTo>
                  <a:lnTo>
                    <a:pt x="8200" y="2232"/>
                  </a:lnTo>
                  <a:lnTo>
                    <a:pt x="8872" y="1640"/>
                  </a:lnTo>
                  <a:lnTo>
                    <a:pt x="8819" y="1129"/>
                  </a:lnTo>
                  <a:lnTo>
                    <a:pt x="7985" y="1237"/>
                  </a:lnTo>
                  <a:lnTo>
                    <a:pt x="7179" y="861"/>
                  </a:lnTo>
                  <a:lnTo>
                    <a:pt x="6910" y="1022"/>
                  </a:lnTo>
                  <a:lnTo>
                    <a:pt x="5619" y="645"/>
                  </a:lnTo>
                  <a:lnTo>
                    <a:pt x="5324" y="296"/>
                  </a:lnTo>
                  <a:lnTo>
                    <a:pt x="4168" y="269"/>
                  </a:lnTo>
                  <a:lnTo>
                    <a:pt x="3603" y="323"/>
                  </a:lnTo>
                  <a:lnTo>
                    <a:pt x="2850" y="162"/>
                  </a:lnTo>
                  <a:lnTo>
                    <a:pt x="1883" y="162"/>
                  </a:lnTo>
                  <a:lnTo>
                    <a:pt x="1022" y="0"/>
                  </a:lnTo>
                  <a:close/>
                </a:path>
              </a:pathLst>
            </a:custGeom>
            <a:solidFill>
              <a:srgbClr val="006837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5"/>
            <p:cNvSpPr/>
            <p:nvPr/>
          </p:nvSpPr>
          <p:spPr>
            <a:xfrm>
              <a:off x="4750476" y="1540672"/>
              <a:ext cx="86192" cy="50277"/>
            </a:xfrm>
            <a:custGeom>
              <a:avLst/>
              <a:gdLst/>
              <a:ahLst/>
              <a:cxnLst/>
              <a:rect l="l" t="t" r="r" b="b"/>
              <a:pathLst>
                <a:path w="2985" h="1775" extrusionOk="0">
                  <a:moveTo>
                    <a:pt x="1533" y="1"/>
                  </a:moveTo>
                  <a:lnTo>
                    <a:pt x="753" y="108"/>
                  </a:lnTo>
                  <a:lnTo>
                    <a:pt x="0" y="350"/>
                  </a:lnTo>
                  <a:lnTo>
                    <a:pt x="135" y="834"/>
                  </a:lnTo>
                  <a:lnTo>
                    <a:pt x="592" y="1130"/>
                  </a:lnTo>
                  <a:lnTo>
                    <a:pt x="807" y="995"/>
                  </a:lnTo>
                  <a:lnTo>
                    <a:pt x="807" y="1506"/>
                  </a:lnTo>
                  <a:lnTo>
                    <a:pt x="1344" y="1345"/>
                  </a:lnTo>
                  <a:lnTo>
                    <a:pt x="1640" y="1452"/>
                  </a:lnTo>
                  <a:lnTo>
                    <a:pt x="2232" y="1775"/>
                  </a:lnTo>
                  <a:lnTo>
                    <a:pt x="2769" y="1775"/>
                  </a:lnTo>
                  <a:lnTo>
                    <a:pt x="2984" y="1506"/>
                  </a:lnTo>
                  <a:lnTo>
                    <a:pt x="2635" y="726"/>
                  </a:lnTo>
                  <a:lnTo>
                    <a:pt x="2984" y="269"/>
                  </a:lnTo>
                  <a:lnTo>
                    <a:pt x="2877" y="108"/>
                  </a:lnTo>
                  <a:lnTo>
                    <a:pt x="2232" y="135"/>
                  </a:lnTo>
                  <a:lnTo>
                    <a:pt x="1533" y="1"/>
                  </a:lnTo>
                  <a:close/>
                </a:path>
              </a:pathLst>
            </a:custGeom>
            <a:solidFill>
              <a:srgbClr val="41AB5D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5"/>
            <p:cNvSpPr/>
            <p:nvPr/>
          </p:nvSpPr>
          <p:spPr>
            <a:xfrm>
              <a:off x="291541" y="3426126"/>
              <a:ext cx="8066318" cy="57896"/>
            </a:xfrm>
            <a:custGeom>
              <a:avLst/>
              <a:gdLst/>
              <a:ahLst/>
              <a:cxnLst/>
              <a:rect l="l" t="t" r="r" b="b"/>
              <a:pathLst>
                <a:path w="279353" h="2044" extrusionOk="0">
                  <a:moveTo>
                    <a:pt x="135" y="0"/>
                  </a:moveTo>
                  <a:lnTo>
                    <a:pt x="0" y="54"/>
                  </a:lnTo>
                  <a:lnTo>
                    <a:pt x="81" y="484"/>
                  </a:lnTo>
                  <a:lnTo>
                    <a:pt x="135" y="430"/>
                  </a:lnTo>
                  <a:lnTo>
                    <a:pt x="135" y="0"/>
                  </a:lnTo>
                  <a:close/>
                  <a:moveTo>
                    <a:pt x="279352" y="54"/>
                  </a:moveTo>
                  <a:lnTo>
                    <a:pt x="278814" y="323"/>
                  </a:lnTo>
                  <a:lnTo>
                    <a:pt x="278599" y="376"/>
                  </a:lnTo>
                  <a:lnTo>
                    <a:pt x="278142" y="565"/>
                  </a:lnTo>
                  <a:lnTo>
                    <a:pt x="278169" y="887"/>
                  </a:lnTo>
                  <a:lnTo>
                    <a:pt x="278707" y="699"/>
                  </a:lnTo>
                  <a:lnTo>
                    <a:pt x="279271" y="484"/>
                  </a:lnTo>
                  <a:lnTo>
                    <a:pt x="279352" y="54"/>
                  </a:lnTo>
                  <a:close/>
                  <a:moveTo>
                    <a:pt x="277820" y="1183"/>
                  </a:moveTo>
                  <a:lnTo>
                    <a:pt x="277632" y="1317"/>
                  </a:lnTo>
                  <a:lnTo>
                    <a:pt x="277255" y="1210"/>
                  </a:lnTo>
                  <a:lnTo>
                    <a:pt x="276906" y="1532"/>
                  </a:lnTo>
                  <a:lnTo>
                    <a:pt x="276879" y="1909"/>
                  </a:lnTo>
                  <a:lnTo>
                    <a:pt x="277282" y="2043"/>
                  </a:lnTo>
                  <a:lnTo>
                    <a:pt x="277793" y="1882"/>
                  </a:lnTo>
                  <a:lnTo>
                    <a:pt x="278035" y="1452"/>
                  </a:lnTo>
                  <a:lnTo>
                    <a:pt x="277820" y="1183"/>
                  </a:lnTo>
                  <a:close/>
                </a:path>
              </a:pathLst>
            </a:custGeom>
            <a:solidFill>
              <a:srgbClr val="D9F0A3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5"/>
            <p:cNvSpPr/>
            <p:nvPr/>
          </p:nvSpPr>
          <p:spPr>
            <a:xfrm>
              <a:off x="4233469" y="1741695"/>
              <a:ext cx="288808" cy="240678"/>
            </a:xfrm>
            <a:custGeom>
              <a:avLst/>
              <a:gdLst/>
              <a:ahLst/>
              <a:cxnLst/>
              <a:rect l="l" t="t" r="r" b="b"/>
              <a:pathLst>
                <a:path w="10002" h="8497" extrusionOk="0">
                  <a:moveTo>
                    <a:pt x="4866" y="1"/>
                  </a:moveTo>
                  <a:lnTo>
                    <a:pt x="4275" y="162"/>
                  </a:lnTo>
                  <a:lnTo>
                    <a:pt x="4087" y="861"/>
                  </a:lnTo>
                  <a:lnTo>
                    <a:pt x="2474" y="1533"/>
                  </a:lnTo>
                  <a:lnTo>
                    <a:pt x="1829" y="1184"/>
                  </a:lnTo>
                  <a:lnTo>
                    <a:pt x="2044" y="2152"/>
                  </a:lnTo>
                  <a:lnTo>
                    <a:pt x="888" y="1910"/>
                  </a:lnTo>
                  <a:lnTo>
                    <a:pt x="0" y="2125"/>
                  </a:lnTo>
                  <a:lnTo>
                    <a:pt x="81" y="2743"/>
                  </a:lnTo>
                  <a:lnTo>
                    <a:pt x="1103" y="3066"/>
                  </a:lnTo>
                  <a:lnTo>
                    <a:pt x="1640" y="3496"/>
                  </a:lnTo>
                  <a:lnTo>
                    <a:pt x="2339" y="4410"/>
                  </a:lnTo>
                  <a:lnTo>
                    <a:pt x="2178" y="6157"/>
                  </a:lnTo>
                  <a:lnTo>
                    <a:pt x="1802" y="6695"/>
                  </a:lnTo>
                  <a:lnTo>
                    <a:pt x="2097" y="7044"/>
                  </a:lnTo>
                  <a:lnTo>
                    <a:pt x="3388" y="7421"/>
                  </a:lnTo>
                  <a:lnTo>
                    <a:pt x="3657" y="7260"/>
                  </a:lnTo>
                  <a:lnTo>
                    <a:pt x="4463" y="7636"/>
                  </a:lnTo>
                  <a:lnTo>
                    <a:pt x="5297" y="7528"/>
                  </a:lnTo>
                  <a:lnTo>
                    <a:pt x="5377" y="6991"/>
                  </a:lnTo>
                  <a:lnTo>
                    <a:pt x="6399" y="6722"/>
                  </a:lnTo>
                  <a:lnTo>
                    <a:pt x="7824" y="6964"/>
                  </a:lnTo>
                  <a:lnTo>
                    <a:pt x="8442" y="6453"/>
                  </a:lnTo>
                  <a:lnTo>
                    <a:pt x="8496" y="6077"/>
                  </a:lnTo>
                  <a:lnTo>
                    <a:pt x="8119" y="5942"/>
                  </a:lnTo>
                  <a:lnTo>
                    <a:pt x="7904" y="5270"/>
                  </a:lnTo>
                  <a:lnTo>
                    <a:pt x="8146" y="5001"/>
                  </a:lnTo>
                  <a:lnTo>
                    <a:pt x="7931" y="4679"/>
                  </a:lnTo>
                  <a:lnTo>
                    <a:pt x="7931" y="4464"/>
                  </a:lnTo>
                  <a:lnTo>
                    <a:pt x="7689" y="4060"/>
                  </a:lnTo>
                  <a:lnTo>
                    <a:pt x="7367" y="4195"/>
                  </a:lnTo>
                  <a:lnTo>
                    <a:pt x="7367" y="3792"/>
                  </a:lnTo>
                  <a:lnTo>
                    <a:pt x="7851" y="3335"/>
                  </a:lnTo>
                  <a:lnTo>
                    <a:pt x="7824" y="3093"/>
                  </a:lnTo>
                  <a:lnTo>
                    <a:pt x="8146" y="3173"/>
                  </a:lnTo>
                  <a:lnTo>
                    <a:pt x="8308" y="3039"/>
                  </a:lnTo>
                  <a:lnTo>
                    <a:pt x="8415" y="2420"/>
                  </a:lnTo>
                  <a:lnTo>
                    <a:pt x="8738" y="1829"/>
                  </a:lnTo>
                  <a:lnTo>
                    <a:pt x="7743" y="1641"/>
                  </a:lnTo>
                  <a:lnTo>
                    <a:pt x="7394" y="1453"/>
                  </a:lnTo>
                  <a:lnTo>
                    <a:pt x="7205" y="1453"/>
                  </a:lnTo>
                  <a:lnTo>
                    <a:pt x="7044" y="1399"/>
                  </a:lnTo>
                  <a:lnTo>
                    <a:pt x="6426" y="969"/>
                  </a:lnTo>
                  <a:lnTo>
                    <a:pt x="6076" y="1076"/>
                  </a:lnTo>
                  <a:lnTo>
                    <a:pt x="5619" y="646"/>
                  </a:lnTo>
                  <a:lnTo>
                    <a:pt x="5297" y="297"/>
                  </a:lnTo>
                  <a:lnTo>
                    <a:pt x="4947" y="297"/>
                  </a:lnTo>
                  <a:lnTo>
                    <a:pt x="4866" y="1"/>
                  </a:lnTo>
                  <a:close/>
                  <a:moveTo>
                    <a:pt x="9840" y="7044"/>
                  </a:moveTo>
                  <a:lnTo>
                    <a:pt x="9410" y="7394"/>
                  </a:lnTo>
                  <a:lnTo>
                    <a:pt x="9249" y="7717"/>
                  </a:lnTo>
                  <a:lnTo>
                    <a:pt x="9464" y="8308"/>
                  </a:lnTo>
                  <a:lnTo>
                    <a:pt x="9786" y="8496"/>
                  </a:lnTo>
                  <a:lnTo>
                    <a:pt x="10001" y="7824"/>
                  </a:lnTo>
                  <a:lnTo>
                    <a:pt x="9840" y="7044"/>
                  </a:lnTo>
                  <a:close/>
                </a:path>
              </a:pathLst>
            </a:custGeom>
            <a:solidFill>
              <a:srgbClr val="41AB5D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5"/>
            <p:cNvSpPr/>
            <p:nvPr/>
          </p:nvSpPr>
          <p:spPr>
            <a:xfrm>
              <a:off x="4179906" y="1562766"/>
              <a:ext cx="177004" cy="207141"/>
            </a:xfrm>
            <a:custGeom>
              <a:avLst/>
              <a:gdLst/>
              <a:ahLst/>
              <a:cxnLst/>
              <a:rect l="l" t="t" r="r" b="b"/>
              <a:pathLst>
                <a:path w="6130" h="7313" extrusionOk="0">
                  <a:moveTo>
                    <a:pt x="592" y="2904"/>
                  </a:moveTo>
                  <a:lnTo>
                    <a:pt x="54" y="2931"/>
                  </a:lnTo>
                  <a:lnTo>
                    <a:pt x="189" y="3361"/>
                  </a:lnTo>
                  <a:lnTo>
                    <a:pt x="0" y="3845"/>
                  </a:lnTo>
                  <a:lnTo>
                    <a:pt x="431" y="3818"/>
                  </a:lnTo>
                  <a:lnTo>
                    <a:pt x="914" y="3979"/>
                  </a:lnTo>
                  <a:lnTo>
                    <a:pt x="1291" y="3414"/>
                  </a:lnTo>
                  <a:lnTo>
                    <a:pt x="592" y="2904"/>
                  </a:lnTo>
                  <a:close/>
                  <a:moveTo>
                    <a:pt x="1829" y="0"/>
                  </a:moveTo>
                  <a:lnTo>
                    <a:pt x="1291" y="699"/>
                  </a:lnTo>
                  <a:lnTo>
                    <a:pt x="1049" y="1533"/>
                  </a:lnTo>
                  <a:lnTo>
                    <a:pt x="1372" y="1990"/>
                  </a:lnTo>
                  <a:lnTo>
                    <a:pt x="1372" y="2796"/>
                  </a:lnTo>
                  <a:lnTo>
                    <a:pt x="1721" y="2366"/>
                  </a:lnTo>
                  <a:lnTo>
                    <a:pt x="1936" y="2608"/>
                  </a:lnTo>
                  <a:lnTo>
                    <a:pt x="1694" y="2984"/>
                  </a:lnTo>
                  <a:lnTo>
                    <a:pt x="1829" y="3226"/>
                  </a:lnTo>
                  <a:lnTo>
                    <a:pt x="2635" y="3361"/>
                  </a:lnTo>
                  <a:lnTo>
                    <a:pt x="3065" y="3898"/>
                  </a:lnTo>
                  <a:lnTo>
                    <a:pt x="2958" y="4382"/>
                  </a:lnTo>
                  <a:lnTo>
                    <a:pt x="1990" y="4328"/>
                  </a:lnTo>
                  <a:lnTo>
                    <a:pt x="1829" y="4866"/>
                  </a:lnTo>
                  <a:lnTo>
                    <a:pt x="2178" y="5323"/>
                  </a:lnTo>
                  <a:lnTo>
                    <a:pt x="1479" y="5592"/>
                  </a:lnTo>
                  <a:lnTo>
                    <a:pt x="1667" y="5942"/>
                  </a:lnTo>
                  <a:lnTo>
                    <a:pt x="2716" y="6076"/>
                  </a:lnTo>
                  <a:lnTo>
                    <a:pt x="2097" y="6264"/>
                  </a:lnTo>
                  <a:lnTo>
                    <a:pt x="1103" y="7151"/>
                  </a:lnTo>
                  <a:lnTo>
                    <a:pt x="1452" y="7313"/>
                  </a:lnTo>
                  <a:lnTo>
                    <a:pt x="1936" y="6990"/>
                  </a:lnTo>
                  <a:lnTo>
                    <a:pt x="2554" y="7098"/>
                  </a:lnTo>
                  <a:lnTo>
                    <a:pt x="3011" y="6694"/>
                  </a:lnTo>
                  <a:lnTo>
                    <a:pt x="3334" y="6856"/>
                  </a:lnTo>
                  <a:lnTo>
                    <a:pt x="4490" y="6614"/>
                  </a:lnTo>
                  <a:lnTo>
                    <a:pt x="5404" y="6641"/>
                  </a:lnTo>
                  <a:lnTo>
                    <a:pt x="5996" y="6210"/>
                  </a:lnTo>
                  <a:lnTo>
                    <a:pt x="5727" y="5753"/>
                  </a:lnTo>
                  <a:lnTo>
                    <a:pt x="6076" y="5484"/>
                  </a:lnTo>
                  <a:lnTo>
                    <a:pt x="6130" y="4974"/>
                  </a:lnTo>
                  <a:lnTo>
                    <a:pt x="5350" y="4786"/>
                  </a:lnTo>
                  <a:lnTo>
                    <a:pt x="5135" y="4463"/>
                  </a:lnTo>
                  <a:lnTo>
                    <a:pt x="4732" y="3495"/>
                  </a:lnTo>
                  <a:lnTo>
                    <a:pt x="4275" y="3334"/>
                  </a:lnTo>
                  <a:lnTo>
                    <a:pt x="3710" y="2366"/>
                  </a:lnTo>
                  <a:lnTo>
                    <a:pt x="3657" y="2285"/>
                  </a:lnTo>
                  <a:lnTo>
                    <a:pt x="2985" y="2232"/>
                  </a:lnTo>
                  <a:lnTo>
                    <a:pt x="3576" y="1479"/>
                  </a:lnTo>
                  <a:lnTo>
                    <a:pt x="3737" y="807"/>
                  </a:lnTo>
                  <a:lnTo>
                    <a:pt x="3065" y="807"/>
                  </a:lnTo>
                  <a:lnTo>
                    <a:pt x="2393" y="914"/>
                  </a:lnTo>
                  <a:lnTo>
                    <a:pt x="2393" y="914"/>
                  </a:lnTo>
                  <a:lnTo>
                    <a:pt x="3092" y="0"/>
                  </a:lnTo>
                  <a:lnTo>
                    <a:pt x="2339" y="108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41AB5D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5"/>
            <p:cNvSpPr/>
            <p:nvPr/>
          </p:nvSpPr>
          <p:spPr>
            <a:xfrm>
              <a:off x="5144043" y="1927507"/>
              <a:ext cx="149082" cy="62485"/>
            </a:xfrm>
            <a:custGeom>
              <a:avLst/>
              <a:gdLst/>
              <a:ahLst/>
              <a:cxnLst/>
              <a:rect l="l" t="t" r="r" b="b"/>
              <a:pathLst>
                <a:path w="5163" h="2206" extrusionOk="0">
                  <a:moveTo>
                    <a:pt x="54" y="1"/>
                  </a:moveTo>
                  <a:lnTo>
                    <a:pt x="0" y="135"/>
                  </a:lnTo>
                  <a:lnTo>
                    <a:pt x="296" y="404"/>
                  </a:lnTo>
                  <a:lnTo>
                    <a:pt x="699" y="484"/>
                  </a:lnTo>
                  <a:lnTo>
                    <a:pt x="1183" y="807"/>
                  </a:lnTo>
                  <a:lnTo>
                    <a:pt x="1479" y="1425"/>
                  </a:lnTo>
                  <a:lnTo>
                    <a:pt x="1452" y="1775"/>
                  </a:lnTo>
                  <a:lnTo>
                    <a:pt x="1452" y="1775"/>
                  </a:lnTo>
                  <a:lnTo>
                    <a:pt x="2205" y="1748"/>
                  </a:lnTo>
                  <a:lnTo>
                    <a:pt x="2984" y="2205"/>
                  </a:lnTo>
                  <a:lnTo>
                    <a:pt x="3952" y="2044"/>
                  </a:lnTo>
                  <a:lnTo>
                    <a:pt x="4114" y="1909"/>
                  </a:lnTo>
                  <a:lnTo>
                    <a:pt x="4678" y="2178"/>
                  </a:lnTo>
                  <a:lnTo>
                    <a:pt x="5081" y="2205"/>
                  </a:lnTo>
                  <a:lnTo>
                    <a:pt x="5162" y="2098"/>
                  </a:lnTo>
                  <a:lnTo>
                    <a:pt x="4732" y="1640"/>
                  </a:lnTo>
                  <a:lnTo>
                    <a:pt x="4866" y="1506"/>
                  </a:lnTo>
                  <a:lnTo>
                    <a:pt x="4382" y="1318"/>
                  </a:lnTo>
                  <a:lnTo>
                    <a:pt x="4114" y="915"/>
                  </a:lnTo>
                  <a:lnTo>
                    <a:pt x="3388" y="753"/>
                  </a:lnTo>
                  <a:lnTo>
                    <a:pt x="2984" y="888"/>
                  </a:lnTo>
                  <a:lnTo>
                    <a:pt x="2823" y="726"/>
                  </a:lnTo>
                  <a:lnTo>
                    <a:pt x="1775" y="296"/>
                  </a:lnTo>
                  <a:lnTo>
                    <a:pt x="672" y="162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238443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5"/>
            <p:cNvSpPr/>
            <p:nvPr/>
          </p:nvSpPr>
          <p:spPr>
            <a:xfrm>
              <a:off x="4251314" y="2743069"/>
              <a:ext cx="97078" cy="161453"/>
            </a:xfrm>
            <a:custGeom>
              <a:avLst/>
              <a:gdLst/>
              <a:ahLst/>
              <a:cxnLst/>
              <a:rect l="l" t="t" r="r" b="b"/>
              <a:pathLst>
                <a:path w="3362" h="5700" extrusionOk="0">
                  <a:moveTo>
                    <a:pt x="2178" y="0"/>
                  </a:moveTo>
                  <a:lnTo>
                    <a:pt x="1963" y="162"/>
                  </a:lnTo>
                  <a:lnTo>
                    <a:pt x="1614" y="108"/>
                  </a:lnTo>
                  <a:lnTo>
                    <a:pt x="243" y="135"/>
                  </a:lnTo>
                  <a:lnTo>
                    <a:pt x="216" y="672"/>
                  </a:lnTo>
                  <a:lnTo>
                    <a:pt x="323" y="1318"/>
                  </a:lnTo>
                  <a:lnTo>
                    <a:pt x="538" y="2581"/>
                  </a:lnTo>
                  <a:lnTo>
                    <a:pt x="216" y="3307"/>
                  </a:lnTo>
                  <a:lnTo>
                    <a:pt x="1" y="4355"/>
                  </a:lnTo>
                  <a:lnTo>
                    <a:pt x="323" y="5081"/>
                  </a:lnTo>
                  <a:lnTo>
                    <a:pt x="296" y="5431"/>
                  </a:lnTo>
                  <a:lnTo>
                    <a:pt x="1022" y="5700"/>
                  </a:lnTo>
                  <a:lnTo>
                    <a:pt x="1721" y="5431"/>
                  </a:lnTo>
                  <a:lnTo>
                    <a:pt x="2125" y="5135"/>
                  </a:lnTo>
                  <a:lnTo>
                    <a:pt x="3361" y="4597"/>
                  </a:lnTo>
                  <a:lnTo>
                    <a:pt x="3200" y="4302"/>
                  </a:lnTo>
                  <a:lnTo>
                    <a:pt x="2985" y="3737"/>
                  </a:lnTo>
                  <a:lnTo>
                    <a:pt x="2931" y="3280"/>
                  </a:lnTo>
                  <a:lnTo>
                    <a:pt x="3092" y="2474"/>
                  </a:lnTo>
                  <a:lnTo>
                    <a:pt x="2904" y="2151"/>
                  </a:lnTo>
                  <a:lnTo>
                    <a:pt x="2850" y="1479"/>
                  </a:lnTo>
                  <a:lnTo>
                    <a:pt x="2850" y="834"/>
                  </a:lnTo>
                  <a:lnTo>
                    <a:pt x="2528" y="377"/>
                  </a:lnTo>
                  <a:lnTo>
                    <a:pt x="2582" y="108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41AB5D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5"/>
            <p:cNvSpPr/>
            <p:nvPr/>
          </p:nvSpPr>
          <p:spPr>
            <a:xfrm>
              <a:off x="3983499" y="2705736"/>
              <a:ext cx="164616" cy="133297"/>
            </a:xfrm>
            <a:custGeom>
              <a:avLst/>
              <a:gdLst/>
              <a:ahLst/>
              <a:cxnLst/>
              <a:rect l="l" t="t" r="r" b="b"/>
              <a:pathLst>
                <a:path w="5701" h="4706" extrusionOk="0">
                  <a:moveTo>
                    <a:pt x="1157" y="1"/>
                  </a:moveTo>
                  <a:lnTo>
                    <a:pt x="1130" y="324"/>
                  </a:lnTo>
                  <a:lnTo>
                    <a:pt x="1022" y="404"/>
                  </a:lnTo>
                  <a:lnTo>
                    <a:pt x="1103" y="700"/>
                  </a:lnTo>
                  <a:lnTo>
                    <a:pt x="969" y="834"/>
                  </a:lnTo>
                  <a:lnTo>
                    <a:pt x="807" y="834"/>
                  </a:lnTo>
                  <a:lnTo>
                    <a:pt x="592" y="969"/>
                  </a:lnTo>
                  <a:lnTo>
                    <a:pt x="350" y="942"/>
                  </a:lnTo>
                  <a:lnTo>
                    <a:pt x="1" y="1399"/>
                  </a:lnTo>
                  <a:lnTo>
                    <a:pt x="243" y="1533"/>
                  </a:lnTo>
                  <a:lnTo>
                    <a:pt x="350" y="1748"/>
                  </a:lnTo>
                  <a:lnTo>
                    <a:pt x="404" y="2125"/>
                  </a:lnTo>
                  <a:lnTo>
                    <a:pt x="619" y="2313"/>
                  </a:lnTo>
                  <a:lnTo>
                    <a:pt x="834" y="2420"/>
                  </a:lnTo>
                  <a:lnTo>
                    <a:pt x="1130" y="2770"/>
                  </a:lnTo>
                  <a:lnTo>
                    <a:pt x="1453" y="3308"/>
                  </a:lnTo>
                  <a:lnTo>
                    <a:pt x="1883" y="2877"/>
                  </a:lnTo>
                  <a:lnTo>
                    <a:pt x="1963" y="2662"/>
                  </a:lnTo>
                  <a:lnTo>
                    <a:pt x="2098" y="2447"/>
                  </a:lnTo>
                  <a:lnTo>
                    <a:pt x="2340" y="2447"/>
                  </a:lnTo>
                  <a:lnTo>
                    <a:pt x="2501" y="2259"/>
                  </a:lnTo>
                  <a:lnTo>
                    <a:pt x="3119" y="2259"/>
                  </a:lnTo>
                  <a:lnTo>
                    <a:pt x="3361" y="2609"/>
                  </a:lnTo>
                  <a:lnTo>
                    <a:pt x="3496" y="2985"/>
                  </a:lnTo>
                  <a:lnTo>
                    <a:pt x="3469" y="3227"/>
                  </a:lnTo>
                  <a:lnTo>
                    <a:pt x="3603" y="3442"/>
                  </a:lnTo>
                  <a:lnTo>
                    <a:pt x="3603" y="3765"/>
                  </a:lnTo>
                  <a:lnTo>
                    <a:pt x="3791" y="3711"/>
                  </a:lnTo>
                  <a:lnTo>
                    <a:pt x="3980" y="3711"/>
                  </a:lnTo>
                  <a:lnTo>
                    <a:pt x="4195" y="3603"/>
                  </a:lnTo>
                  <a:lnTo>
                    <a:pt x="4517" y="4168"/>
                  </a:lnTo>
                  <a:lnTo>
                    <a:pt x="4464" y="4517"/>
                  </a:lnTo>
                  <a:lnTo>
                    <a:pt x="4598" y="4679"/>
                  </a:lnTo>
                  <a:lnTo>
                    <a:pt x="4840" y="4706"/>
                  </a:lnTo>
                  <a:lnTo>
                    <a:pt x="4974" y="4329"/>
                  </a:lnTo>
                  <a:lnTo>
                    <a:pt x="5216" y="4356"/>
                  </a:lnTo>
                  <a:lnTo>
                    <a:pt x="5324" y="4356"/>
                  </a:lnTo>
                  <a:lnTo>
                    <a:pt x="5404" y="3980"/>
                  </a:lnTo>
                  <a:lnTo>
                    <a:pt x="5324" y="3792"/>
                  </a:lnTo>
                  <a:lnTo>
                    <a:pt x="5404" y="3684"/>
                  </a:lnTo>
                  <a:lnTo>
                    <a:pt x="5700" y="3576"/>
                  </a:lnTo>
                  <a:lnTo>
                    <a:pt x="5512" y="2851"/>
                  </a:lnTo>
                  <a:lnTo>
                    <a:pt x="5324" y="2501"/>
                  </a:lnTo>
                  <a:lnTo>
                    <a:pt x="5404" y="2205"/>
                  </a:lnTo>
                  <a:lnTo>
                    <a:pt x="5539" y="2125"/>
                  </a:lnTo>
                  <a:lnTo>
                    <a:pt x="5297" y="1883"/>
                  </a:lnTo>
                  <a:lnTo>
                    <a:pt x="5378" y="1614"/>
                  </a:lnTo>
                  <a:lnTo>
                    <a:pt x="5243" y="1506"/>
                  </a:lnTo>
                  <a:lnTo>
                    <a:pt x="5109" y="1587"/>
                  </a:lnTo>
                  <a:lnTo>
                    <a:pt x="5136" y="1291"/>
                  </a:lnTo>
                  <a:lnTo>
                    <a:pt x="5270" y="1076"/>
                  </a:lnTo>
                  <a:lnTo>
                    <a:pt x="4947" y="700"/>
                  </a:lnTo>
                  <a:lnTo>
                    <a:pt x="4867" y="458"/>
                  </a:lnTo>
                  <a:lnTo>
                    <a:pt x="4705" y="270"/>
                  </a:lnTo>
                  <a:lnTo>
                    <a:pt x="4544" y="243"/>
                  </a:lnTo>
                  <a:lnTo>
                    <a:pt x="4356" y="350"/>
                  </a:lnTo>
                  <a:lnTo>
                    <a:pt x="4087" y="485"/>
                  </a:lnTo>
                  <a:lnTo>
                    <a:pt x="3899" y="673"/>
                  </a:lnTo>
                  <a:lnTo>
                    <a:pt x="3576" y="592"/>
                  </a:lnTo>
                  <a:lnTo>
                    <a:pt x="3334" y="377"/>
                  </a:lnTo>
                  <a:lnTo>
                    <a:pt x="3227" y="350"/>
                  </a:lnTo>
                  <a:lnTo>
                    <a:pt x="3012" y="485"/>
                  </a:lnTo>
                  <a:lnTo>
                    <a:pt x="2877" y="485"/>
                  </a:lnTo>
                  <a:lnTo>
                    <a:pt x="2824" y="162"/>
                  </a:lnTo>
                  <a:lnTo>
                    <a:pt x="2743" y="189"/>
                  </a:lnTo>
                  <a:lnTo>
                    <a:pt x="2313" y="108"/>
                  </a:lnTo>
                  <a:lnTo>
                    <a:pt x="2232" y="216"/>
                  </a:lnTo>
                  <a:lnTo>
                    <a:pt x="2071" y="243"/>
                  </a:lnTo>
                  <a:lnTo>
                    <a:pt x="1506" y="28"/>
                  </a:lnTo>
                  <a:lnTo>
                    <a:pt x="1157" y="1"/>
                  </a:lnTo>
                  <a:close/>
                </a:path>
              </a:pathLst>
            </a:custGeom>
            <a:solidFill>
              <a:srgbClr val="D9F0A3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5"/>
            <p:cNvSpPr/>
            <p:nvPr/>
          </p:nvSpPr>
          <p:spPr>
            <a:xfrm>
              <a:off x="3946250" y="2673757"/>
              <a:ext cx="66788" cy="19063"/>
            </a:xfrm>
            <a:custGeom>
              <a:avLst/>
              <a:gdLst/>
              <a:ahLst/>
              <a:cxnLst/>
              <a:rect l="l" t="t" r="r" b="b"/>
              <a:pathLst>
                <a:path w="2313" h="673" extrusionOk="0">
                  <a:moveTo>
                    <a:pt x="1103" y="1"/>
                  </a:moveTo>
                  <a:lnTo>
                    <a:pt x="941" y="216"/>
                  </a:lnTo>
                  <a:lnTo>
                    <a:pt x="81" y="243"/>
                  </a:lnTo>
                  <a:lnTo>
                    <a:pt x="0" y="619"/>
                  </a:lnTo>
                  <a:lnTo>
                    <a:pt x="699" y="673"/>
                  </a:lnTo>
                  <a:lnTo>
                    <a:pt x="888" y="538"/>
                  </a:lnTo>
                  <a:lnTo>
                    <a:pt x="1022" y="538"/>
                  </a:lnTo>
                  <a:lnTo>
                    <a:pt x="1318" y="323"/>
                  </a:lnTo>
                  <a:lnTo>
                    <a:pt x="1640" y="512"/>
                  </a:lnTo>
                  <a:lnTo>
                    <a:pt x="1990" y="512"/>
                  </a:lnTo>
                  <a:lnTo>
                    <a:pt x="2312" y="323"/>
                  </a:lnTo>
                  <a:lnTo>
                    <a:pt x="2178" y="81"/>
                  </a:lnTo>
                  <a:lnTo>
                    <a:pt x="1909" y="216"/>
                  </a:lnTo>
                  <a:lnTo>
                    <a:pt x="1667" y="216"/>
                  </a:lnTo>
                  <a:lnTo>
                    <a:pt x="1371" y="1"/>
                  </a:lnTo>
                  <a:close/>
                </a:path>
              </a:pathLst>
            </a:custGeom>
            <a:solidFill>
              <a:srgbClr val="78C679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5"/>
            <p:cNvSpPr/>
            <p:nvPr/>
          </p:nvSpPr>
          <p:spPr>
            <a:xfrm>
              <a:off x="2253973" y="2574761"/>
              <a:ext cx="93180" cy="102848"/>
            </a:xfrm>
            <a:custGeom>
              <a:avLst/>
              <a:gdLst/>
              <a:ahLst/>
              <a:cxnLst/>
              <a:rect l="l" t="t" r="r" b="b"/>
              <a:pathLst>
                <a:path w="3227" h="3631" extrusionOk="0">
                  <a:moveTo>
                    <a:pt x="1291" y="1"/>
                  </a:moveTo>
                  <a:lnTo>
                    <a:pt x="1237" y="512"/>
                  </a:lnTo>
                  <a:lnTo>
                    <a:pt x="887" y="512"/>
                  </a:lnTo>
                  <a:lnTo>
                    <a:pt x="1129" y="807"/>
                  </a:lnTo>
                  <a:lnTo>
                    <a:pt x="1371" y="996"/>
                  </a:lnTo>
                  <a:lnTo>
                    <a:pt x="1452" y="1184"/>
                  </a:lnTo>
                  <a:lnTo>
                    <a:pt x="1586" y="1238"/>
                  </a:lnTo>
                  <a:lnTo>
                    <a:pt x="1533" y="1533"/>
                  </a:lnTo>
                  <a:lnTo>
                    <a:pt x="511" y="1533"/>
                  </a:lnTo>
                  <a:lnTo>
                    <a:pt x="81" y="2259"/>
                  </a:lnTo>
                  <a:lnTo>
                    <a:pt x="162" y="2447"/>
                  </a:lnTo>
                  <a:lnTo>
                    <a:pt x="54" y="2662"/>
                  </a:lnTo>
                  <a:lnTo>
                    <a:pt x="0" y="2904"/>
                  </a:lnTo>
                  <a:lnTo>
                    <a:pt x="377" y="3281"/>
                  </a:lnTo>
                  <a:lnTo>
                    <a:pt x="726" y="3442"/>
                  </a:lnTo>
                  <a:lnTo>
                    <a:pt x="1210" y="3469"/>
                  </a:lnTo>
                  <a:lnTo>
                    <a:pt x="1586" y="3630"/>
                  </a:lnTo>
                  <a:lnTo>
                    <a:pt x="1613" y="3469"/>
                  </a:lnTo>
                  <a:lnTo>
                    <a:pt x="1909" y="3281"/>
                  </a:lnTo>
                  <a:lnTo>
                    <a:pt x="2043" y="3146"/>
                  </a:lnTo>
                  <a:lnTo>
                    <a:pt x="2017" y="3066"/>
                  </a:lnTo>
                  <a:lnTo>
                    <a:pt x="2232" y="3012"/>
                  </a:lnTo>
                  <a:lnTo>
                    <a:pt x="2420" y="2770"/>
                  </a:lnTo>
                  <a:lnTo>
                    <a:pt x="2366" y="2582"/>
                  </a:lnTo>
                  <a:lnTo>
                    <a:pt x="2447" y="2447"/>
                  </a:lnTo>
                  <a:lnTo>
                    <a:pt x="2823" y="2178"/>
                  </a:lnTo>
                  <a:lnTo>
                    <a:pt x="3226" y="1856"/>
                  </a:lnTo>
                  <a:lnTo>
                    <a:pt x="2984" y="1748"/>
                  </a:lnTo>
                  <a:lnTo>
                    <a:pt x="2931" y="1856"/>
                  </a:lnTo>
                  <a:lnTo>
                    <a:pt x="2689" y="1721"/>
                  </a:lnTo>
                  <a:lnTo>
                    <a:pt x="2474" y="1721"/>
                  </a:lnTo>
                  <a:lnTo>
                    <a:pt x="2635" y="700"/>
                  </a:lnTo>
                  <a:lnTo>
                    <a:pt x="2742" y="1"/>
                  </a:lnTo>
                  <a:close/>
                </a:path>
              </a:pathLst>
            </a:custGeom>
            <a:solidFill>
              <a:srgbClr val="238443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5"/>
            <p:cNvSpPr/>
            <p:nvPr/>
          </p:nvSpPr>
          <p:spPr>
            <a:xfrm>
              <a:off x="2935538" y="2812352"/>
              <a:ext cx="107935" cy="178986"/>
            </a:xfrm>
            <a:custGeom>
              <a:avLst/>
              <a:gdLst/>
              <a:ahLst/>
              <a:cxnLst/>
              <a:rect l="l" t="t" r="r" b="b"/>
              <a:pathLst>
                <a:path w="3738" h="6319" extrusionOk="0">
                  <a:moveTo>
                    <a:pt x="1345" y="1"/>
                  </a:moveTo>
                  <a:lnTo>
                    <a:pt x="726" y="511"/>
                  </a:lnTo>
                  <a:lnTo>
                    <a:pt x="646" y="834"/>
                  </a:lnTo>
                  <a:lnTo>
                    <a:pt x="914" y="1184"/>
                  </a:lnTo>
                  <a:lnTo>
                    <a:pt x="699" y="1345"/>
                  </a:lnTo>
                  <a:lnTo>
                    <a:pt x="189" y="1479"/>
                  </a:lnTo>
                  <a:lnTo>
                    <a:pt x="215" y="1909"/>
                  </a:lnTo>
                  <a:lnTo>
                    <a:pt x="0" y="2124"/>
                  </a:lnTo>
                  <a:lnTo>
                    <a:pt x="511" y="2823"/>
                  </a:lnTo>
                  <a:lnTo>
                    <a:pt x="914" y="2770"/>
                  </a:lnTo>
                  <a:lnTo>
                    <a:pt x="1076" y="2985"/>
                  </a:lnTo>
                  <a:lnTo>
                    <a:pt x="995" y="3361"/>
                  </a:lnTo>
                  <a:lnTo>
                    <a:pt x="1264" y="3522"/>
                  </a:lnTo>
                  <a:lnTo>
                    <a:pt x="1398" y="3926"/>
                  </a:lnTo>
                  <a:lnTo>
                    <a:pt x="1210" y="4221"/>
                  </a:lnTo>
                  <a:lnTo>
                    <a:pt x="1049" y="5001"/>
                  </a:lnTo>
                  <a:lnTo>
                    <a:pt x="1264" y="5431"/>
                  </a:lnTo>
                  <a:lnTo>
                    <a:pt x="1291" y="5834"/>
                  </a:lnTo>
                  <a:lnTo>
                    <a:pt x="1802" y="6265"/>
                  </a:lnTo>
                  <a:lnTo>
                    <a:pt x="2178" y="6318"/>
                  </a:lnTo>
                  <a:lnTo>
                    <a:pt x="2259" y="6130"/>
                  </a:lnTo>
                  <a:lnTo>
                    <a:pt x="2501" y="6103"/>
                  </a:lnTo>
                  <a:lnTo>
                    <a:pt x="2850" y="5942"/>
                  </a:lnTo>
                  <a:lnTo>
                    <a:pt x="3119" y="5700"/>
                  </a:lnTo>
                  <a:lnTo>
                    <a:pt x="3549" y="5781"/>
                  </a:lnTo>
                  <a:lnTo>
                    <a:pt x="3737" y="5754"/>
                  </a:lnTo>
                  <a:lnTo>
                    <a:pt x="3253" y="4974"/>
                  </a:lnTo>
                  <a:lnTo>
                    <a:pt x="3173" y="4463"/>
                  </a:lnTo>
                  <a:lnTo>
                    <a:pt x="2931" y="4463"/>
                  </a:lnTo>
                  <a:lnTo>
                    <a:pt x="2581" y="3845"/>
                  </a:lnTo>
                  <a:lnTo>
                    <a:pt x="2743" y="3361"/>
                  </a:lnTo>
                  <a:lnTo>
                    <a:pt x="2689" y="3173"/>
                  </a:lnTo>
                  <a:lnTo>
                    <a:pt x="3200" y="2931"/>
                  </a:lnTo>
                  <a:lnTo>
                    <a:pt x="3361" y="2124"/>
                  </a:lnTo>
                  <a:lnTo>
                    <a:pt x="3038" y="1802"/>
                  </a:lnTo>
                  <a:lnTo>
                    <a:pt x="2608" y="1399"/>
                  </a:lnTo>
                  <a:lnTo>
                    <a:pt x="2339" y="1372"/>
                  </a:lnTo>
                  <a:lnTo>
                    <a:pt x="2312" y="888"/>
                  </a:lnTo>
                  <a:lnTo>
                    <a:pt x="1855" y="323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238443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5"/>
            <p:cNvSpPr/>
            <p:nvPr/>
          </p:nvSpPr>
          <p:spPr>
            <a:xfrm>
              <a:off x="2318393" y="2619713"/>
              <a:ext cx="140535" cy="76166"/>
            </a:xfrm>
            <a:custGeom>
              <a:avLst/>
              <a:gdLst/>
              <a:ahLst/>
              <a:cxnLst/>
              <a:rect l="l" t="t" r="r" b="b"/>
              <a:pathLst>
                <a:path w="4867" h="2689" extrusionOk="0">
                  <a:moveTo>
                    <a:pt x="2743" y="0"/>
                  </a:moveTo>
                  <a:lnTo>
                    <a:pt x="2662" y="134"/>
                  </a:lnTo>
                  <a:lnTo>
                    <a:pt x="2393" y="215"/>
                  </a:lnTo>
                  <a:lnTo>
                    <a:pt x="2044" y="242"/>
                  </a:lnTo>
                  <a:lnTo>
                    <a:pt x="1667" y="161"/>
                  </a:lnTo>
                  <a:lnTo>
                    <a:pt x="1533" y="215"/>
                  </a:lnTo>
                  <a:lnTo>
                    <a:pt x="1479" y="134"/>
                  </a:lnTo>
                  <a:lnTo>
                    <a:pt x="1264" y="161"/>
                  </a:lnTo>
                  <a:lnTo>
                    <a:pt x="1049" y="296"/>
                  </a:lnTo>
                  <a:lnTo>
                    <a:pt x="995" y="269"/>
                  </a:lnTo>
                  <a:lnTo>
                    <a:pt x="592" y="591"/>
                  </a:lnTo>
                  <a:lnTo>
                    <a:pt x="216" y="860"/>
                  </a:lnTo>
                  <a:lnTo>
                    <a:pt x="135" y="995"/>
                  </a:lnTo>
                  <a:lnTo>
                    <a:pt x="189" y="1183"/>
                  </a:lnTo>
                  <a:lnTo>
                    <a:pt x="1" y="1425"/>
                  </a:lnTo>
                  <a:lnTo>
                    <a:pt x="216" y="1506"/>
                  </a:lnTo>
                  <a:lnTo>
                    <a:pt x="350" y="1694"/>
                  </a:lnTo>
                  <a:lnTo>
                    <a:pt x="592" y="1801"/>
                  </a:lnTo>
                  <a:lnTo>
                    <a:pt x="619" y="1909"/>
                  </a:lnTo>
                  <a:lnTo>
                    <a:pt x="942" y="1828"/>
                  </a:lnTo>
                  <a:lnTo>
                    <a:pt x="1130" y="1882"/>
                  </a:lnTo>
                  <a:lnTo>
                    <a:pt x="1210" y="1989"/>
                  </a:lnTo>
                  <a:lnTo>
                    <a:pt x="1130" y="2339"/>
                  </a:lnTo>
                  <a:lnTo>
                    <a:pt x="1345" y="2420"/>
                  </a:lnTo>
                  <a:lnTo>
                    <a:pt x="1479" y="2688"/>
                  </a:lnTo>
                  <a:lnTo>
                    <a:pt x="1721" y="2662"/>
                  </a:lnTo>
                  <a:lnTo>
                    <a:pt x="1829" y="2446"/>
                  </a:lnTo>
                  <a:lnTo>
                    <a:pt x="1936" y="2446"/>
                  </a:lnTo>
                  <a:lnTo>
                    <a:pt x="1936" y="2016"/>
                  </a:lnTo>
                  <a:lnTo>
                    <a:pt x="2151" y="1989"/>
                  </a:lnTo>
                  <a:lnTo>
                    <a:pt x="2286" y="2016"/>
                  </a:lnTo>
                  <a:lnTo>
                    <a:pt x="2501" y="1774"/>
                  </a:lnTo>
                  <a:lnTo>
                    <a:pt x="2716" y="1963"/>
                  </a:lnTo>
                  <a:lnTo>
                    <a:pt x="2797" y="1828"/>
                  </a:lnTo>
                  <a:lnTo>
                    <a:pt x="2958" y="1721"/>
                  </a:lnTo>
                  <a:lnTo>
                    <a:pt x="3254" y="1479"/>
                  </a:lnTo>
                  <a:lnTo>
                    <a:pt x="3280" y="1290"/>
                  </a:lnTo>
                  <a:lnTo>
                    <a:pt x="3361" y="1290"/>
                  </a:lnTo>
                  <a:lnTo>
                    <a:pt x="3469" y="1102"/>
                  </a:lnTo>
                  <a:lnTo>
                    <a:pt x="3576" y="1075"/>
                  </a:lnTo>
                  <a:lnTo>
                    <a:pt x="3684" y="1210"/>
                  </a:lnTo>
                  <a:lnTo>
                    <a:pt x="3818" y="1237"/>
                  </a:lnTo>
                  <a:lnTo>
                    <a:pt x="4006" y="1129"/>
                  </a:lnTo>
                  <a:lnTo>
                    <a:pt x="4221" y="1129"/>
                  </a:lnTo>
                  <a:lnTo>
                    <a:pt x="4490" y="995"/>
                  </a:lnTo>
                  <a:lnTo>
                    <a:pt x="4598" y="887"/>
                  </a:lnTo>
                  <a:lnTo>
                    <a:pt x="4867" y="914"/>
                  </a:lnTo>
                  <a:lnTo>
                    <a:pt x="4867" y="914"/>
                  </a:lnTo>
                  <a:lnTo>
                    <a:pt x="4678" y="645"/>
                  </a:lnTo>
                  <a:lnTo>
                    <a:pt x="4410" y="538"/>
                  </a:lnTo>
                  <a:lnTo>
                    <a:pt x="4221" y="323"/>
                  </a:lnTo>
                  <a:lnTo>
                    <a:pt x="4006" y="161"/>
                  </a:lnTo>
                  <a:lnTo>
                    <a:pt x="3872" y="161"/>
                  </a:lnTo>
                  <a:lnTo>
                    <a:pt x="3522" y="27"/>
                  </a:lnTo>
                  <a:lnTo>
                    <a:pt x="3361" y="81"/>
                  </a:lnTo>
                  <a:lnTo>
                    <a:pt x="3146" y="134"/>
                  </a:lnTo>
                  <a:lnTo>
                    <a:pt x="2985" y="54"/>
                  </a:lnTo>
                  <a:lnTo>
                    <a:pt x="2743" y="0"/>
                  </a:lnTo>
                  <a:close/>
                </a:path>
              </a:pathLst>
            </a:custGeom>
            <a:solidFill>
              <a:srgbClr val="78C679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5"/>
            <p:cNvSpPr/>
            <p:nvPr/>
          </p:nvSpPr>
          <p:spPr>
            <a:xfrm>
              <a:off x="4602203" y="1855165"/>
              <a:ext cx="115702" cy="99789"/>
            </a:xfrm>
            <a:custGeom>
              <a:avLst/>
              <a:gdLst/>
              <a:ahLst/>
              <a:cxnLst/>
              <a:rect l="l" t="t" r="r" b="b"/>
              <a:pathLst>
                <a:path w="4007" h="3523" extrusionOk="0">
                  <a:moveTo>
                    <a:pt x="1936" y="1"/>
                  </a:moveTo>
                  <a:lnTo>
                    <a:pt x="1425" y="243"/>
                  </a:lnTo>
                  <a:lnTo>
                    <a:pt x="1345" y="565"/>
                  </a:lnTo>
                  <a:lnTo>
                    <a:pt x="1129" y="646"/>
                  </a:lnTo>
                  <a:lnTo>
                    <a:pt x="1156" y="915"/>
                  </a:lnTo>
                  <a:lnTo>
                    <a:pt x="888" y="888"/>
                  </a:lnTo>
                  <a:lnTo>
                    <a:pt x="619" y="753"/>
                  </a:lnTo>
                  <a:lnTo>
                    <a:pt x="511" y="888"/>
                  </a:lnTo>
                  <a:lnTo>
                    <a:pt x="0" y="861"/>
                  </a:lnTo>
                  <a:lnTo>
                    <a:pt x="0" y="888"/>
                  </a:lnTo>
                  <a:lnTo>
                    <a:pt x="0" y="1183"/>
                  </a:lnTo>
                  <a:lnTo>
                    <a:pt x="215" y="1479"/>
                  </a:lnTo>
                  <a:lnTo>
                    <a:pt x="404" y="1103"/>
                  </a:lnTo>
                  <a:lnTo>
                    <a:pt x="888" y="1237"/>
                  </a:lnTo>
                  <a:lnTo>
                    <a:pt x="914" y="1533"/>
                  </a:lnTo>
                  <a:lnTo>
                    <a:pt x="1264" y="1882"/>
                  </a:lnTo>
                  <a:lnTo>
                    <a:pt x="1129" y="1990"/>
                  </a:lnTo>
                  <a:lnTo>
                    <a:pt x="1775" y="2608"/>
                  </a:lnTo>
                  <a:lnTo>
                    <a:pt x="2447" y="2850"/>
                  </a:lnTo>
                  <a:lnTo>
                    <a:pt x="2850" y="3200"/>
                  </a:lnTo>
                  <a:lnTo>
                    <a:pt x="3576" y="3522"/>
                  </a:lnTo>
                  <a:lnTo>
                    <a:pt x="3630" y="3361"/>
                  </a:lnTo>
                  <a:lnTo>
                    <a:pt x="2984" y="3038"/>
                  </a:lnTo>
                  <a:lnTo>
                    <a:pt x="2689" y="2662"/>
                  </a:lnTo>
                  <a:lnTo>
                    <a:pt x="2393" y="2474"/>
                  </a:lnTo>
                  <a:lnTo>
                    <a:pt x="2044" y="2151"/>
                  </a:lnTo>
                  <a:lnTo>
                    <a:pt x="1855" y="1856"/>
                  </a:lnTo>
                  <a:lnTo>
                    <a:pt x="1479" y="1452"/>
                  </a:lnTo>
                  <a:lnTo>
                    <a:pt x="1586" y="1103"/>
                  </a:lnTo>
                  <a:lnTo>
                    <a:pt x="1882" y="1291"/>
                  </a:lnTo>
                  <a:lnTo>
                    <a:pt x="1990" y="1130"/>
                  </a:lnTo>
                  <a:lnTo>
                    <a:pt x="2339" y="1103"/>
                  </a:lnTo>
                  <a:lnTo>
                    <a:pt x="2958" y="1237"/>
                  </a:lnTo>
                  <a:lnTo>
                    <a:pt x="3441" y="1237"/>
                  </a:lnTo>
                  <a:lnTo>
                    <a:pt x="3764" y="1425"/>
                  </a:lnTo>
                  <a:lnTo>
                    <a:pt x="4006" y="1103"/>
                  </a:lnTo>
                  <a:lnTo>
                    <a:pt x="3764" y="861"/>
                  </a:lnTo>
                  <a:lnTo>
                    <a:pt x="3576" y="511"/>
                  </a:lnTo>
                  <a:lnTo>
                    <a:pt x="3334" y="646"/>
                  </a:lnTo>
                  <a:lnTo>
                    <a:pt x="2716" y="485"/>
                  </a:lnTo>
                  <a:lnTo>
                    <a:pt x="2178" y="81"/>
                  </a:lnTo>
                  <a:lnTo>
                    <a:pt x="1936" y="1"/>
                  </a:lnTo>
                  <a:close/>
                </a:path>
              </a:pathLst>
            </a:custGeom>
            <a:solidFill>
              <a:srgbClr val="41AB5D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5"/>
            <p:cNvSpPr/>
            <p:nvPr/>
          </p:nvSpPr>
          <p:spPr>
            <a:xfrm>
              <a:off x="2662294" y="2521482"/>
              <a:ext cx="65229" cy="47218"/>
            </a:xfrm>
            <a:custGeom>
              <a:avLst/>
              <a:gdLst/>
              <a:ahLst/>
              <a:cxnLst/>
              <a:rect l="l" t="t" r="r" b="b"/>
              <a:pathLst>
                <a:path w="2259" h="1667" extrusionOk="0">
                  <a:moveTo>
                    <a:pt x="1156" y="0"/>
                  </a:moveTo>
                  <a:lnTo>
                    <a:pt x="941" y="269"/>
                  </a:lnTo>
                  <a:lnTo>
                    <a:pt x="1398" y="376"/>
                  </a:lnTo>
                  <a:lnTo>
                    <a:pt x="1344" y="726"/>
                  </a:lnTo>
                  <a:lnTo>
                    <a:pt x="1667" y="1102"/>
                  </a:lnTo>
                  <a:lnTo>
                    <a:pt x="1371" y="1317"/>
                  </a:lnTo>
                  <a:lnTo>
                    <a:pt x="780" y="1237"/>
                  </a:lnTo>
                  <a:lnTo>
                    <a:pt x="108" y="1102"/>
                  </a:lnTo>
                  <a:lnTo>
                    <a:pt x="0" y="1398"/>
                  </a:lnTo>
                  <a:lnTo>
                    <a:pt x="377" y="1667"/>
                  </a:lnTo>
                  <a:lnTo>
                    <a:pt x="753" y="1532"/>
                  </a:lnTo>
                  <a:lnTo>
                    <a:pt x="1237" y="1586"/>
                  </a:lnTo>
                  <a:lnTo>
                    <a:pt x="1586" y="1532"/>
                  </a:lnTo>
                  <a:lnTo>
                    <a:pt x="2097" y="1667"/>
                  </a:lnTo>
                  <a:lnTo>
                    <a:pt x="2151" y="1452"/>
                  </a:lnTo>
                  <a:lnTo>
                    <a:pt x="1963" y="1183"/>
                  </a:lnTo>
                  <a:lnTo>
                    <a:pt x="2178" y="995"/>
                  </a:lnTo>
                  <a:lnTo>
                    <a:pt x="2258" y="672"/>
                  </a:lnTo>
                  <a:lnTo>
                    <a:pt x="2258" y="161"/>
                  </a:lnTo>
                  <a:lnTo>
                    <a:pt x="1613" y="54"/>
                  </a:lnTo>
                  <a:lnTo>
                    <a:pt x="1156" y="0"/>
                  </a:lnTo>
                  <a:close/>
                </a:path>
              </a:pathLst>
            </a:custGeom>
            <a:solidFill>
              <a:srgbClr val="006837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5"/>
            <p:cNvSpPr/>
            <p:nvPr/>
          </p:nvSpPr>
          <p:spPr>
            <a:xfrm>
              <a:off x="6480782" y="2885458"/>
              <a:ext cx="1039471" cy="398278"/>
            </a:xfrm>
            <a:custGeom>
              <a:avLst/>
              <a:gdLst/>
              <a:ahLst/>
              <a:cxnLst/>
              <a:rect l="l" t="t" r="r" b="b"/>
              <a:pathLst>
                <a:path w="35999" h="14061" extrusionOk="0">
                  <a:moveTo>
                    <a:pt x="25729" y="2904"/>
                  </a:moveTo>
                  <a:lnTo>
                    <a:pt x="25487" y="3227"/>
                  </a:lnTo>
                  <a:lnTo>
                    <a:pt x="25352" y="3952"/>
                  </a:lnTo>
                  <a:lnTo>
                    <a:pt x="25594" y="5082"/>
                  </a:lnTo>
                  <a:lnTo>
                    <a:pt x="25890" y="5646"/>
                  </a:lnTo>
                  <a:lnTo>
                    <a:pt x="26105" y="5565"/>
                  </a:lnTo>
                  <a:lnTo>
                    <a:pt x="25782" y="5082"/>
                  </a:lnTo>
                  <a:lnTo>
                    <a:pt x="25917" y="4544"/>
                  </a:lnTo>
                  <a:lnTo>
                    <a:pt x="26320" y="4625"/>
                  </a:lnTo>
                  <a:lnTo>
                    <a:pt x="26347" y="3845"/>
                  </a:lnTo>
                  <a:lnTo>
                    <a:pt x="26266" y="3495"/>
                  </a:lnTo>
                  <a:lnTo>
                    <a:pt x="25782" y="3415"/>
                  </a:lnTo>
                  <a:lnTo>
                    <a:pt x="25729" y="2904"/>
                  </a:lnTo>
                  <a:close/>
                  <a:moveTo>
                    <a:pt x="24976" y="7636"/>
                  </a:moveTo>
                  <a:lnTo>
                    <a:pt x="24169" y="7689"/>
                  </a:lnTo>
                  <a:lnTo>
                    <a:pt x="24304" y="8066"/>
                  </a:lnTo>
                  <a:lnTo>
                    <a:pt x="24841" y="8227"/>
                  </a:lnTo>
                  <a:lnTo>
                    <a:pt x="25164" y="7931"/>
                  </a:lnTo>
                  <a:lnTo>
                    <a:pt x="24976" y="7636"/>
                  </a:lnTo>
                  <a:close/>
                  <a:moveTo>
                    <a:pt x="26858" y="7367"/>
                  </a:moveTo>
                  <a:lnTo>
                    <a:pt x="25890" y="7394"/>
                  </a:lnTo>
                  <a:lnTo>
                    <a:pt x="25675" y="7851"/>
                  </a:lnTo>
                  <a:lnTo>
                    <a:pt x="26212" y="7878"/>
                  </a:lnTo>
                  <a:lnTo>
                    <a:pt x="26643" y="7824"/>
                  </a:lnTo>
                  <a:lnTo>
                    <a:pt x="27315" y="7931"/>
                  </a:lnTo>
                  <a:lnTo>
                    <a:pt x="27933" y="8281"/>
                  </a:lnTo>
                  <a:lnTo>
                    <a:pt x="27718" y="7609"/>
                  </a:lnTo>
                  <a:lnTo>
                    <a:pt x="26858" y="7367"/>
                  </a:lnTo>
                  <a:close/>
                  <a:moveTo>
                    <a:pt x="16185" y="1022"/>
                  </a:moveTo>
                  <a:lnTo>
                    <a:pt x="15970" y="2017"/>
                  </a:lnTo>
                  <a:lnTo>
                    <a:pt x="15674" y="2339"/>
                  </a:lnTo>
                  <a:lnTo>
                    <a:pt x="15298" y="3576"/>
                  </a:lnTo>
                  <a:lnTo>
                    <a:pt x="14652" y="3764"/>
                  </a:lnTo>
                  <a:lnTo>
                    <a:pt x="13927" y="3522"/>
                  </a:lnTo>
                  <a:lnTo>
                    <a:pt x="13523" y="3576"/>
                  </a:lnTo>
                  <a:lnTo>
                    <a:pt x="13093" y="4060"/>
                  </a:lnTo>
                  <a:lnTo>
                    <a:pt x="12582" y="4006"/>
                  </a:lnTo>
                  <a:lnTo>
                    <a:pt x="12098" y="4168"/>
                  </a:lnTo>
                  <a:lnTo>
                    <a:pt x="11534" y="3684"/>
                  </a:lnTo>
                  <a:lnTo>
                    <a:pt x="11399" y="3065"/>
                  </a:lnTo>
                  <a:lnTo>
                    <a:pt x="10942" y="3684"/>
                  </a:lnTo>
                  <a:lnTo>
                    <a:pt x="10862" y="4463"/>
                  </a:lnTo>
                  <a:lnTo>
                    <a:pt x="10969" y="5270"/>
                  </a:lnTo>
                  <a:lnTo>
                    <a:pt x="11346" y="6023"/>
                  </a:lnTo>
                  <a:lnTo>
                    <a:pt x="11722" y="6264"/>
                  </a:lnTo>
                  <a:lnTo>
                    <a:pt x="11830" y="7447"/>
                  </a:lnTo>
                  <a:lnTo>
                    <a:pt x="12475" y="7555"/>
                  </a:lnTo>
                  <a:lnTo>
                    <a:pt x="12959" y="7501"/>
                  </a:lnTo>
                  <a:lnTo>
                    <a:pt x="13228" y="7958"/>
                  </a:lnTo>
                  <a:lnTo>
                    <a:pt x="14168" y="7636"/>
                  </a:lnTo>
                  <a:lnTo>
                    <a:pt x="14572" y="7931"/>
                  </a:lnTo>
                  <a:lnTo>
                    <a:pt x="15109" y="7958"/>
                  </a:lnTo>
                  <a:lnTo>
                    <a:pt x="15405" y="8523"/>
                  </a:lnTo>
                  <a:lnTo>
                    <a:pt x="16319" y="8093"/>
                  </a:lnTo>
                  <a:lnTo>
                    <a:pt x="16427" y="8415"/>
                  </a:lnTo>
                  <a:lnTo>
                    <a:pt x="16776" y="7071"/>
                  </a:lnTo>
                  <a:lnTo>
                    <a:pt x="16830" y="6184"/>
                  </a:lnTo>
                  <a:lnTo>
                    <a:pt x="17610" y="5565"/>
                  </a:lnTo>
                  <a:lnTo>
                    <a:pt x="17529" y="4759"/>
                  </a:lnTo>
                  <a:lnTo>
                    <a:pt x="17798" y="4141"/>
                  </a:lnTo>
                  <a:lnTo>
                    <a:pt x="18739" y="4060"/>
                  </a:lnTo>
                  <a:lnTo>
                    <a:pt x="17825" y="3227"/>
                  </a:lnTo>
                  <a:lnTo>
                    <a:pt x="17986" y="2823"/>
                  </a:lnTo>
                  <a:lnTo>
                    <a:pt x="17368" y="1963"/>
                  </a:lnTo>
                  <a:lnTo>
                    <a:pt x="17771" y="1183"/>
                  </a:lnTo>
                  <a:lnTo>
                    <a:pt x="17099" y="1022"/>
                  </a:lnTo>
                  <a:close/>
                  <a:moveTo>
                    <a:pt x="23497" y="3388"/>
                  </a:moveTo>
                  <a:lnTo>
                    <a:pt x="22718" y="4033"/>
                  </a:lnTo>
                  <a:lnTo>
                    <a:pt x="21830" y="4087"/>
                  </a:lnTo>
                  <a:lnTo>
                    <a:pt x="20836" y="3952"/>
                  </a:lnTo>
                  <a:lnTo>
                    <a:pt x="20217" y="3710"/>
                  </a:lnTo>
                  <a:lnTo>
                    <a:pt x="19572" y="4356"/>
                  </a:lnTo>
                  <a:lnTo>
                    <a:pt x="19384" y="4705"/>
                  </a:lnTo>
                  <a:lnTo>
                    <a:pt x="18981" y="6076"/>
                  </a:lnTo>
                  <a:lnTo>
                    <a:pt x="18873" y="6775"/>
                  </a:lnTo>
                  <a:lnTo>
                    <a:pt x="18524" y="7367"/>
                  </a:lnTo>
                  <a:lnTo>
                    <a:pt x="18739" y="7958"/>
                  </a:lnTo>
                  <a:lnTo>
                    <a:pt x="19061" y="7958"/>
                  </a:lnTo>
                  <a:lnTo>
                    <a:pt x="19169" y="8792"/>
                  </a:lnTo>
                  <a:lnTo>
                    <a:pt x="18900" y="9625"/>
                  </a:lnTo>
                  <a:lnTo>
                    <a:pt x="19223" y="9894"/>
                  </a:lnTo>
                  <a:lnTo>
                    <a:pt x="19707" y="9786"/>
                  </a:lnTo>
                  <a:lnTo>
                    <a:pt x="19760" y="8523"/>
                  </a:lnTo>
                  <a:lnTo>
                    <a:pt x="19707" y="7447"/>
                  </a:lnTo>
                  <a:lnTo>
                    <a:pt x="20244" y="7179"/>
                  </a:lnTo>
                  <a:lnTo>
                    <a:pt x="20164" y="8066"/>
                  </a:lnTo>
                  <a:lnTo>
                    <a:pt x="20728" y="8576"/>
                  </a:lnTo>
                  <a:lnTo>
                    <a:pt x="20594" y="8926"/>
                  </a:lnTo>
                  <a:lnTo>
                    <a:pt x="20782" y="9168"/>
                  </a:lnTo>
                  <a:lnTo>
                    <a:pt x="21535" y="8845"/>
                  </a:lnTo>
                  <a:lnTo>
                    <a:pt x="21131" y="9544"/>
                  </a:lnTo>
                  <a:lnTo>
                    <a:pt x="21427" y="9867"/>
                  </a:lnTo>
                  <a:lnTo>
                    <a:pt x="21857" y="9598"/>
                  </a:lnTo>
                  <a:lnTo>
                    <a:pt x="21911" y="9007"/>
                  </a:lnTo>
                  <a:lnTo>
                    <a:pt x="21239" y="7985"/>
                  </a:lnTo>
                  <a:lnTo>
                    <a:pt x="21400" y="7689"/>
                  </a:lnTo>
                  <a:lnTo>
                    <a:pt x="20701" y="6533"/>
                  </a:lnTo>
                  <a:lnTo>
                    <a:pt x="21400" y="6211"/>
                  </a:lnTo>
                  <a:lnTo>
                    <a:pt x="21750" y="5673"/>
                  </a:lnTo>
                  <a:lnTo>
                    <a:pt x="22072" y="5807"/>
                  </a:lnTo>
                  <a:lnTo>
                    <a:pt x="22153" y="5404"/>
                  </a:lnTo>
                  <a:lnTo>
                    <a:pt x="20701" y="5700"/>
                  </a:lnTo>
                  <a:lnTo>
                    <a:pt x="20244" y="6103"/>
                  </a:lnTo>
                  <a:lnTo>
                    <a:pt x="19572" y="5324"/>
                  </a:lnTo>
                  <a:lnTo>
                    <a:pt x="19680" y="4651"/>
                  </a:lnTo>
                  <a:lnTo>
                    <a:pt x="20379" y="4544"/>
                  </a:lnTo>
                  <a:lnTo>
                    <a:pt x="21669" y="4463"/>
                  </a:lnTo>
                  <a:lnTo>
                    <a:pt x="22422" y="4651"/>
                  </a:lnTo>
                  <a:lnTo>
                    <a:pt x="23013" y="4463"/>
                  </a:lnTo>
                  <a:lnTo>
                    <a:pt x="23632" y="3576"/>
                  </a:lnTo>
                  <a:lnTo>
                    <a:pt x="23497" y="3388"/>
                  </a:lnTo>
                  <a:close/>
                  <a:moveTo>
                    <a:pt x="1" y="1"/>
                  </a:moveTo>
                  <a:lnTo>
                    <a:pt x="81" y="431"/>
                  </a:lnTo>
                  <a:lnTo>
                    <a:pt x="942" y="1398"/>
                  </a:lnTo>
                  <a:lnTo>
                    <a:pt x="1560" y="1909"/>
                  </a:lnTo>
                  <a:lnTo>
                    <a:pt x="2017" y="2662"/>
                  </a:lnTo>
                  <a:lnTo>
                    <a:pt x="2716" y="3227"/>
                  </a:lnTo>
                  <a:lnTo>
                    <a:pt x="3012" y="3952"/>
                  </a:lnTo>
                  <a:lnTo>
                    <a:pt x="3254" y="4678"/>
                  </a:lnTo>
                  <a:lnTo>
                    <a:pt x="3953" y="5458"/>
                  </a:lnTo>
                  <a:lnTo>
                    <a:pt x="4517" y="6695"/>
                  </a:lnTo>
                  <a:lnTo>
                    <a:pt x="4893" y="7340"/>
                  </a:lnTo>
                  <a:lnTo>
                    <a:pt x="5458" y="8066"/>
                  </a:lnTo>
                  <a:lnTo>
                    <a:pt x="5781" y="8603"/>
                  </a:lnTo>
                  <a:lnTo>
                    <a:pt x="6748" y="9329"/>
                  </a:lnTo>
                  <a:lnTo>
                    <a:pt x="7367" y="10082"/>
                  </a:lnTo>
                  <a:lnTo>
                    <a:pt x="8254" y="10055"/>
                  </a:lnTo>
                  <a:lnTo>
                    <a:pt x="8335" y="8684"/>
                  </a:lnTo>
                  <a:lnTo>
                    <a:pt x="8577" y="7555"/>
                  </a:lnTo>
                  <a:lnTo>
                    <a:pt x="8227" y="7017"/>
                  </a:lnTo>
                  <a:lnTo>
                    <a:pt x="7636" y="6937"/>
                  </a:lnTo>
                  <a:lnTo>
                    <a:pt x="7367" y="6453"/>
                  </a:lnTo>
                  <a:lnTo>
                    <a:pt x="7259" y="5834"/>
                  </a:lnTo>
                  <a:lnTo>
                    <a:pt x="6990" y="5807"/>
                  </a:lnTo>
                  <a:lnTo>
                    <a:pt x="6507" y="5485"/>
                  </a:lnTo>
                  <a:lnTo>
                    <a:pt x="6829" y="4759"/>
                  </a:lnTo>
                  <a:lnTo>
                    <a:pt x="6265" y="4356"/>
                  </a:lnTo>
                  <a:lnTo>
                    <a:pt x="5781" y="3630"/>
                  </a:lnTo>
                  <a:lnTo>
                    <a:pt x="5109" y="3012"/>
                  </a:lnTo>
                  <a:lnTo>
                    <a:pt x="4302" y="3012"/>
                  </a:lnTo>
                  <a:lnTo>
                    <a:pt x="3549" y="2017"/>
                  </a:lnTo>
                  <a:lnTo>
                    <a:pt x="3092" y="1667"/>
                  </a:lnTo>
                  <a:lnTo>
                    <a:pt x="2474" y="1049"/>
                  </a:lnTo>
                  <a:lnTo>
                    <a:pt x="1748" y="189"/>
                  </a:lnTo>
                  <a:lnTo>
                    <a:pt x="538" y="27"/>
                  </a:lnTo>
                  <a:lnTo>
                    <a:pt x="1" y="1"/>
                  </a:lnTo>
                  <a:close/>
                  <a:moveTo>
                    <a:pt x="30729" y="9679"/>
                  </a:moveTo>
                  <a:lnTo>
                    <a:pt x="30568" y="9974"/>
                  </a:lnTo>
                  <a:lnTo>
                    <a:pt x="30406" y="10297"/>
                  </a:lnTo>
                  <a:lnTo>
                    <a:pt x="30433" y="10996"/>
                  </a:lnTo>
                  <a:lnTo>
                    <a:pt x="30890" y="10378"/>
                  </a:lnTo>
                  <a:lnTo>
                    <a:pt x="30917" y="9948"/>
                  </a:lnTo>
                  <a:lnTo>
                    <a:pt x="30729" y="9679"/>
                  </a:lnTo>
                  <a:close/>
                  <a:moveTo>
                    <a:pt x="8442" y="10109"/>
                  </a:moveTo>
                  <a:lnTo>
                    <a:pt x="7851" y="10942"/>
                  </a:lnTo>
                  <a:lnTo>
                    <a:pt x="8550" y="11023"/>
                  </a:lnTo>
                  <a:lnTo>
                    <a:pt x="8657" y="11399"/>
                  </a:lnTo>
                  <a:lnTo>
                    <a:pt x="10082" y="11749"/>
                  </a:lnTo>
                  <a:lnTo>
                    <a:pt x="10405" y="11641"/>
                  </a:lnTo>
                  <a:lnTo>
                    <a:pt x="10969" y="11722"/>
                  </a:lnTo>
                  <a:lnTo>
                    <a:pt x="11883" y="12071"/>
                  </a:lnTo>
                  <a:lnTo>
                    <a:pt x="12582" y="12233"/>
                  </a:lnTo>
                  <a:lnTo>
                    <a:pt x="13389" y="12313"/>
                  </a:lnTo>
                  <a:lnTo>
                    <a:pt x="14088" y="12286"/>
                  </a:lnTo>
                  <a:lnTo>
                    <a:pt x="14948" y="12636"/>
                  </a:lnTo>
                  <a:lnTo>
                    <a:pt x="15862" y="12286"/>
                  </a:lnTo>
                  <a:lnTo>
                    <a:pt x="14948" y="11776"/>
                  </a:lnTo>
                  <a:lnTo>
                    <a:pt x="13765" y="11614"/>
                  </a:lnTo>
                  <a:lnTo>
                    <a:pt x="13523" y="11023"/>
                  </a:lnTo>
                  <a:lnTo>
                    <a:pt x="12098" y="10593"/>
                  </a:lnTo>
                  <a:lnTo>
                    <a:pt x="11910" y="10942"/>
                  </a:lnTo>
                  <a:lnTo>
                    <a:pt x="10405" y="10862"/>
                  </a:lnTo>
                  <a:lnTo>
                    <a:pt x="10324" y="10566"/>
                  </a:lnTo>
                  <a:lnTo>
                    <a:pt x="10001" y="10485"/>
                  </a:lnTo>
                  <a:lnTo>
                    <a:pt x="9383" y="10163"/>
                  </a:lnTo>
                  <a:lnTo>
                    <a:pt x="8442" y="10109"/>
                  </a:lnTo>
                  <a:close/>
                  <a:moveTo>
                    <a:pt x="21508" y="12045"/>
                  </a:moveTo>
                  <a:lnTo>
                    <a:pt x="20782" y="12367"/>
                  </a:lnTo>
                  <a:lnTo>
                    <a:pt x="20244" y="12421"/>
                  </a:lnTo>
                  <a:lnTo>
                    <a:pt x="19787" y="12152"/>
                  </a:lnTo>
                  <a:lnTo>
                    <a:pt x="19169" y="12367"/>
                  </a:lnTo>
                  <a:lnTo>
                    <a:pt x="19142" y="12690"/>
                  </a:lnTo>
                  <a:lnTo>
                    <a:pt x="20164" y="12770"/>
                  </a:lnTo>
                  <a:lnTo>
                    <a:pt x="21346" y="12555"/>
                  </a:lnTo>
                  <a:lnTo>
                    <a:pt x="21508" y="12045"/>
                  </a:lnTo>
                  <a:close/>
                  <a:moveTo>
                    <a:pt x="17610" y="12045"/>
                  </a:moveTo>
                  <a:lnTo>
                    <a:pt x="17368" y="12367"/>
                  </a:lnTo>
                  <a:lnTo>
                    <a:pt x="16911" y="12367"/>
                  </a:lnTo>
                  <a:lnTo>
                    <a:pt x="16615" y="12878"/>
                  </a:lnTo>
                  <a:lnTo>
                    <a:pt x="17045" y="12905"/>
                  </a:lnTo>
                  <a:lnTo>
                    <a:pt x="17610" y="12770"/>
                  </a:lnTo>
                  <a:lnTo>
                    <a:pt x="18524" y="12609"/>
                  </a:lnTo>
                  <a:lnTo>
                    <a:pt x="18335" y="12233"/>
                  </a:lnTo>
                  <a:lnTo>
                    <a:pt x="17852" y="12286"/>
                  </a:lnTo>
                  <a:lnTo>
                    <a:pt x="17610" y="12045"/>
                  </a:lnTo>
                  <a:close/>
                  <a:moveTo>
                    <a:pt x="29250" y="5189"/>
                  </a:moveTo>
                  <a:lnTo>
                    <a:pt x="28847" y="5485"/>
                  </a:lnTo>
                  <a:lnTo>
                    <a:pt x="27799" y="5673"/>
                  </a:lnTo>
                  <a:lnTo>
                    <a:pt x="28121" y="6130"/>
                  </a:lnTo>
                  <a:lnTo>
                    <a:pt x="28793" y="6291"/>
                  </a:lnTo>
                  <a:lnTo>
                    <a:pt x="29116" y="6829"/>
                  </a:lnTo>
                  <a:lnTo>
                    <a:pt x="30272" y="6829"/>
                  </a:lnTo>
                  <a:lnTo>
                    <a:pt x="30326" y="7071"/>
                  </a:lnTo>
                  <a:lnTo>
                    <a:pt x="29761" y="7044"/>
                  </a:lnTo>
                  <a:lnTo>
                    <a:pt x="28901" y="7367"/>
                  </a:lnTo>
                  <a:lnTo>
                    <a:pt x="29465" y="7797"/>
                  </a:lnTo>
                  <a:lnTo>
                    <a:pt x="29465" y="8173"/>
                  </a:lnTo>
                  <a:lnTo>
                    <a:pt x="29627" y="8523"/>
                  </a:lnTo>
                  <a:lnTo>
                    <a:pt x="29949" y="8415"/>
                  </a:lnTo>
                  <a:lnTo>
                    <a:pt x="30191" y="8012"/>
                  </a:lnTo>
                  <a:lnTo>
                    <a:pt x="31320" y="8845"/>
                  </a:lnTo>
                  <a:lnTo>
                    <a:pt x="31939" y="8899"/>
                  </a:lnTo>
                  <a:lnTo>
                    <a:pt x="33417" y="9652"/>
                  </a:lnTo>
                  <a:lnTo>
                    <a:pt x="33767" y="10405"/>
                  </a:lnTo>
                  <a:lnTo>
                    <a:pt x="33901" y="11372"/>
                  </a:lnTo>
                  <a:lnTo>
                    <a:pt x="33391" y="11614"/>
                  </a:lnTo>
                  <a:lnTo>
                    <a:pt x="32987" y="12340"/>
                  </a:lnTo>
                  <a:lnTo>
                    <a:pt x="33982" y="12313"/>
                  </a:lnTo>
                  <a:lnTo>
                    <a:pt x="34197" y="12045"/>
                  </a:lnTo>
                  <a:lnTo>
                    <a:pt x="34977" y="12233"/>
                  </a:lnTo>
                  <a:lnTo>
                    <a:pt x="35595" y="12959"/>
                  </a:lnTo>
                  <a:lnTo>
                    <a:pt x="35837" y="10082"/>
                  </a:lnTo>
                  <a:lnTo>
                    <a:pt x="35998" y="7152"/>
                  </a:lnTo>
                  <a:lnTo>
                    <a:pt x="35138" y="7017"/>
                  </a:lnTo>
                  <a:lnTo>
                    <a:pt x="34573" y="6695"/>
                  </a:lnTo>
                  <a:lnTo>
                    <a:pt x="33901" y="6345"/>
                  </a:lnTo>
                  <a:lnTo>
                    <a:pt x="33202" y="6345"/>
                  </a:lnTo>
                  <a:lnTo>
                    <a:pt x="32315" y="6910"/>
                  </a:lnTo>
                  <a:lnTo>
                    <a:pt x="31589" y="7851"/>
                  </a:lnTo>
                  <a:lnTo>
                    <a:pt x="30810" y="7340"/>
                  </a:lnTo>
                  <a:lnTo>
                    <a:pt x="30621" y="5888"/>
                  </a:lnTo>
                  <a:lnTo>
                    <a:pt x="30514" y="5565"/>
                  </a:lnTo>
                  <a:lnTo>
                    <a:pt x="29250" y="5189"/>
                  </a:lnTo>
                  <a:close/>
                  <a:moveTo>
                    <a:pt x="19061" y="13174"/>
                  </a:moveTo>
                  <a:lnTo>
                    <a:pt x="18335" y="13335"/>
                  </a:lnTo>
                  <a:lnTo>
                    <a:pt x="19303" y="13953"/>
                  </a:lnTo>
                  <a:lnTo>
                    <a:pt x="19626" y="13953"/>
                  </a:lnTo>
                  <a:lnTo>
                    <a:pt x="19707" y="13738"/>
                  </a:lnTo>
                  <a:lnTo>
                    <a:pt x="19465" y="13442"/>
                  </a:lnTo>
                  <a:lnTo>
                    <a:pt x="19061" y="13174"/>
                  </a:lnTo>
                  <a:close/>
                  <a:moveTo>
                    <a:pt x="23067" y="12743"/>
                  </a:moveTo>
                  <a:lnTo>
                    <a:pt x="22261" y="13120"/>
                  </a:lnTo>
                  <a:lnTo>
                    <a:pt x="21857" y="13658"/>
                  </a:lnTo>
                  <a:lnTo>
                    <a:pt x="21777" y="13953"/>
                  </a:lnTo>
                  <a:lnTo>
                    <a:pt x="21857" y="14061"/>
                  </a:lnTo>
                  <a:lnTo>
                    <a:pt x="22556" y="13873"/>
                  </a:lnTo>
                  <a:lnTo>
                    <a:pt x="23148" y="13201"/>
                  </a:lnTo>
                  <a:lnTo>
                    <a:pt x="23148" y="12932"/>
                  </a:lnTo>
                  <a:lnTo>
                    <a:pt x="23067" y="12743"/>
                  </a:lnTo>
                  <a:close/>
                </a:path>
              </a:pathLst>
            </a:custGeom>
            <a:solidFill>
              <a:srgbClr val="005730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35"/>
            <p:cNvSpPr/>
            <p:nvPr/>
          </p:nvSpPr>
          <p:spPr>
            <a:xfrm>
              <a:off x="5832596" y="2130059"/>
              <a:ext cx="624162" cy="692999"/>
            </a:xfrm>
            <a:custGeom>
              <a:avLst/>
              <a:gdLst/>
              <a:ahLst/>
              <a:cxnLst/>
              <a:rect l="l" t="t" r="r" b="b"/>
              <a:pathLst>
                <a:path w="21616" h="24466" extrusionOk="0">
                  <a:moveTo>
                    <a:pt x="5270" y="1"/>
                  </a:moveTo>
                  <a:lnTo>
                    <a:pt x="4732" y="727"/>
                  </a:lnTo>
                  <a:lnTo>
                    <a:pt x="3952" y="861"/>
                  </a:lnTo>
                  <a:lnTo>
                    <a:pt x="2770" y="646"/>
                  </a:lnTo>
                  <a:lnTo>
                    <a:pt x="2501" y="1022"/>
                  </a:lnTo>
                  <a:lnTo>
                    <a:pt x="2985" y="1802"/>
                  </a:lnTo>
                  <a:lnTo>
                    <a:pt x="3361" y="2420"/>
                  </a:lnTo>
                  <a:lnTo>
                    <a:pt x="4060" y="2850"/>
                  </a:lnTo>
                  <a:lnTo>
                    <a:pt x="3522" y="3361"/>
                  </a:lnTo>
                  <a:lnTo>
                    <a:pt x="3684" y="4006"/>
                  </a:lnTo>
                  <a:lnTo>
                    <a:pt x="3146" y="4894"/>
                  </a:lnTo>
                  <a:lnTo>
                    <a:pt x="2823" y="5808"/>
                  </a:lnTo>
                  <a:lnTo>
                    <a:pt x="2205" y="6722"/>
                  </a:lnTo>
                  <a:lnTo>
                    <a:pt x="1318" y="6641"/>
                  </a:lnTo>
                  <a:lnTo>
                    <a:pt x="619" y="7609"/>
                  </a:lnTo>
                  <a:lnTo>
                    <a:pt x="1183" y="7985"/>
                  </a:lnTo>
                  <a:lnTo>
                    <a:pt x="1372" y="8657"/>
                  </a:lnTo>
                  <a:lnTo>
                    <a:pt x="1855" y="9141"/>
                  </a:lnTo>
                  <a:lnTo>
                    <a:pt x="2124" y="9867"/>
                  </a:lnTo>
                  <a:lnTo>
                    <a:pt x="431" y="9867"/>
                  </a:lnTo>
                  <a:lnTo>
                    <a:pt x="0" y="10485"/>
                  </a:lnTo>
                  <a:lnTo>
                    <a:pt x="968" y="11211"/>
                  </a:lnTo>
                  <a:lnTo>
                    <a:pt x="1237" y="11588"/>
                  </a:lnTo>
                  <a:lnTo>
                    <a:pt x="915" y="11910"/>
                  </a:lnTo>
                  <a:lnTo>
                    <a:pt x="2044" y="12959"/>
                  </a:lnTo>
                  <a:lnTo>
                    <a:pt x="2581" y="13066"/>
                  </a:lnTo>
                  <a:lnTo>
                    <a:pt x="3657" y="12555"/>
                  </a:lnTo>
                  <a:lnTo>
                    <a:pt x="3899" y="13362"/>
                  </a:lnTo>
                  <a:lnTo>
                    <a:pt x="4006" y="14464"/>
                  </a:lnTo>
                  <a:lnTo>
                    <a:pt x="4356" y="15593"/>
                  </a:lnTo>
                  <a:lnTo>
                    <a:pt x="4866" y="17314"/>
                  </a:lnTo>
                  <a:lnTo>
                    <a:pt x="5646" y="18524"/>
                  </a:lnTo>
                  <a:lnTo>
                    <a:pt x="5834" y="19088"/>
                  </a:lnTo>
                  <a:lnTo>
                    <a:pt x="6130" y="20217"/>
                  </a:lnTo>
                  <a:lnTo>
                    <a:pt x="6587" y="21051"/>
                  </a:lnTo>
                  <a:lnTo>
                    <a:pt x="6883" y="21481"/>
                  </a:lnTo>
                  <a:lnTo>
                    <a:pt x="7259" y="22368"/>
                  </a:lnTo>
                  <a:lnTo>
                    <a:pt x="7689" y="23632"/>
                  </a:lnTo>
                  <a:lnTo>
                    <a:pt x="8469" y="24465"/>
                  </a:lnTo>
                  <a:lnTo>
                    <a:pt x="8738" y="24196"/>
                  </a:lnTo>
                  <a:lnTo>
                    <a:pt x="8980" y="23605"/>
                  </a:lnTo>
                  <a:lnTo>
                    <a:pt x="9706" y="23336"/>
                  </a:lnTo>
                  <a:lnTo>
                    <a:pt x="9464" y="23040"/>
                  </a:lnTo>
                  <a:lnTo>
                    <a:pt x="9759" y="22368"/>
                  </a:lnTo>
                  <a:lnTo>
                    <a:pt x="10163" y="22341"/>
                  </a:lnTo>
                  <a:lnTo>
                    <a:pt x="10082" y="20809"/>
                  </a:lnTo>
                  <a:lnTo>
                    <a:pt x="10351" y="19975"/>
                  </a:lnTo>
                  <a:lnTo>
                    <a:pt x="10216" y="19250"/>
                  </a:lnTo>
                  <a:lnTo>
                    <a:pt x="9948" y="18094"/>
                  </a:lnTo>
                  <a:lnTo>
                    <a:pt x="10136" y="17421"/>
                  </a:lnTo>
                  <a:lnTo>
                    <a:pt x="10485" y="17341"/>
                  </a:lnTo>
                  <a:lnTo>
                    <a:pt x="11157" y="17018"/>
                  </a:lnTo>
                  <a:lnTo>
                    <a:pt x="11534" y="16830"/>
                  </a:lnTo>
                  <a:lnTo>
                    <a:pt x="11453" y="16400"/>
                  </a:lnTo>
                  <a:lnTo>
                    <a:pt x="12179" y="15808"/>
                  </a:lnTo>
                  <a:lnTo>
                    <a:pt x="12690" y="15271"/>
                  </a:lnTo>
                  <a:lnTo>
                    <a:pt x="13442" y="14222"/>
                  </a:lnTo>
                  <a:lnTo>
                    <a:pt x="14464" y="13604"/>
                  </a:lnTo>
                  <a:lnTo>
                    <a:pt x="14787" y="13066"/>
                  </a:lnTo>
                  <a:lnTo>
                    <a:pt x="14679" y="12421"/>
                  </a:lnTo>
                  <a:lnTo>
                    <a:pt x="15593" y="12233"/>
                  </a:lnTo>
                  <a:lnTo>
                    <a:pt x="16131" y="12260"/>
                  </a:lnTo>
                  <a:lnTo>
                    <a:pt x="16185" y="11937"/>
                  </a:lnTo>
                  <a:lnTo>
                    <a:pt x="15943" y="11184"/>
                  </a:lnTo>
                  <a:lnTo>
                    <a:pt x="15593" y="10512"/>
                  </a:lnTo>
                  <a:lnTo>
                    <a:pt x="15647" y="9975"/>
                  </a:lnTo>
                  <a:lnTo>
                    <a:pt x="15109" y="9760"/>
                  </a:lnTo>
                  <a:lnTo>
                    <a:pt x="15244" y="9437"/>
                  </a:lnTo>
                  <a:lnTo>
                    <a:pt x="15674" y="9087"/>
                  </a:lnTo>
                  <a:lnTo>
                    <a:pt x="15029" y="8630"/>
                  </a:lnTo>
                  <a:lnTo>
                    <a:pt x="15217" y="8012"/>
                  </a:lnTo>
                  <a:lnTo>
                    <a:pt x="15889" y="8388"/>
                  </a:lnTo>
                  <a:lnTo>
                    <a:pt x="16238" y="8442"/>
                  </a:lnTo>
                  <a:lnTo>
                    <a:pt x="16400" y="9061"/>
                  </a:lnTo>
                  <a:lnTo>
                    <a:pt x="17179" y="9195"/>
                  </a:lnTo>
                  <a:lnTo>
                    <a:pt x="17878" y="9195"/>
                  </a:lnTo>
                  <a:lnTo>
                    <a:pt x="18335" y="9329"/>
                  </a:lnTo>
                  <a:lnTo>
                    <a:pt x="18120" y="10082"/>
                  </a:lnTo>
                  <a:lnTo>
                    <a:pt x="17771" y="10136"/>
                  </a:lnTo>
                  <a:lnTo>
                    <a:pt x="17609" y="10620"/>
                  </a:lnTo>
                  <a:lnTo>
                    <a:pt x="18093" y="11104"/>
                  </a:lnTo>
                  <a:lnTo>
                    <a:pt x="18147" y="10539"/>
                  </a:lnTo>
                  <a:lnTo>
                    <a:pt x="18362" y="10512"/>
                  </a:lnTo>
                  <a:lnTo>
                    <a:pt x="18981" y="11937"/>
                  </a:lnTo>
                  <a:lnTo>
                    <a:pt x="19330" y="11722"/>
                  </a:lnTo>
                  <a:lnTo>
                    <a:pt x="19169" y="11346"/>
                  </a:lnTo>
                  <a:lnTo>
                    <a:pt x="19303" y="11050"/>
                  </a:lnTo>
                  <a:lnTo>
                    <a:pt x="19169" y="10136"/>
                  </a:lnTo>
                  <a:lnTo>
                    <a:pt x="19841" y="10324"/>
                  </a:lnTo>
                  <a:lnTo>
                    <a:pt x="20029" y="9598"/>
                  </a:lnTo>
                  <a:lnTo>
                    <a:pt x="20002" y="9168"/>
                  </a:lnTo>
                  <a:lnTo>
                    <a:pt x="20298" y="8415"/>
                  </a:lnTo>
                  <a:lnTo>
                    <a:pt x="20163" y="7931"/>
                  </a:lnTo>
                  <a:lnTo>
                    <a:pt x="20997" y="7313"/>
                  </a:lnTo>
                  <a:lnTo>
                    <a:pt x="21588" y="7448"/>
                  </a:lnTo>
                  <a:lnTo>
                    <a:pt x="21588" y="7448"/>
                  </a:lnTo>
                  <a:lnTo>
                    <a:pt x="21427" y="6910"/>
                  </a:lnTo>
                  <a:lnTo>
                    <a:pt x="21615" y="6749"/>
                  </a:lnTo>
                  <a:lnTo>
                    <a:pt x="21508" y="6426"/>
                  </a:lnTo>
                  <a:lnTo>
                    <a:pt x="20647" y="6265"/>
                  </a:lnTo>
                  <a:lnTo>
                    <a:pt x="20836" y="5915"/>
                  </a:lnTo>
                  <a:lnTo>
                    <a:pt x="20325" y="5351"/>
                  </a:lnTo>
                  <a:lnTo>
                    <a:pt x="19895" y="5700"/>
                  </a:lnTo>
                  <a:lnTo>
                    <a:pt x="19223" y="5512"/>
                  </a:lnTo>
                  <a:lnTo>
                    <a:pt x="18470" y="6076"/>
                  </a:lnTo>
                  <a:lnTo>
                    <a:pt x="17905" y="6749"/>
                  </a:lnTo>
                  <a:lnTo>
                    <a:pt x="17314" y="6829"/>
                  </a:lnTo>
                  <a:lnTo>
                    <a:pt x="17717" y="7125"/>
                  </a:lnTo>
                  <a:lnTo>
                    <a:pt x="17771" y="7689"/>
                  </a:lnTo>
                  <a:lnTo>
                    <a:pt x="17152" y="7716"/>
                  </a:lnTo>
                  <a:lnTo>
                    <a:pt x="16507" y="7663"/>
                  </a:lnTo>
                  <a:lnTo>
                    <a:pt x="16023" y="7770"/>
                  </a:lnTo>
                  <a:lnTo>
                    <a:pt x="15297" y="7448"/>
                  </a:lnTo>
                  <a:lnTo>
                    <a:pt x="15244" y="7259"/>
                  </a:lnTo>
                  <a:lnTo>
                    <a:pt x="15029" y="6560"/>
                  </a:lnTo>
                  <a:lnTo>
                    <a:pt x="14625" y="6749"/>
                  </a:lnTo>
                  <a:lnTo>
                    <a:pt x="14625" y="7125"/>
                  </a:lnTo>
                  <a:lnTo>
                    <a:pt x="14814" y="7689"/>
                  </a:lnTo>
                  <a:lnTo>
                    <a:pt x="14814" y="8039"/>
                  </a:lnTo>
                  <a:lnTo>
                    <a:pt x="14168" y="8066"/>
                  </a:lnTo>
                  <a:lnTo>
                    <a:pt x="13227" y="7851"/>
                  </a:lnTo>
                  <a:lnTo>
                    <a:pt x="12609" y="7770"/>
                  </a:lnTo>
                  <a:lnTo>
                    <a:pt x="12098" y="7340"/>
                  </a:lnTo>
                  <a:lnTo>
                    <a:pt x="11050" y="7206"/>
                  </a:lnTo>
                  <a:lnTo>
                    <a:pt x="9948" y="6722"/>
                  </a:lnTo>
                  <a:lnTo>
                    <a:pt x="9168" y="6265"/>
                  </a:lnTo>
                  <a:lnTo>
                    <a:pt x="8361" y="5942"/>
                  </a:lnTo>
                  <a:lnTo>
                    <a:pt x="8496" y="5082"/>
                  </a:lnTo>
                  <a:lnTo>
                    <a:pt x="8872" y="4705"/>
                  </a:lnTo>
                  <a:lnTo>
                    <a:pt x="7689" y="4087"/>
                  </a:lnTo>
                  <a:lnTo>
                    <a:pt x="6829" y="3522"/>
                  </a:lnTo>
                  <a:lnTo>
                    <a:pt x="6399" y="2528"/>
                  </a:lnTo>
                  <a:lnTo>
                    <a:pt x="6963" y="2635"/>
                  </a:lnTo>
                  <a:lnTo>
                    <a:pt x="6963" y="2635"/>
                  </a:lnTo>
                  <a:lnTo>
                    <a:pt x="6856" y="2205"/>
                  </a:lnTo>
                  <a:lnTo>
                    <a:pt x="6453" y="1775"/>
                  </a:lnTo>
                  <a:lnTo>
                    <a:pt x="6345" y="1022"/>
                  </a:lnTo>
                  <a:lnTo>
                    <a:pt x="5270" y="1"/>
                  </a:lnTo>
                  <a:close/>
                </a:path>
              </a:pathLst>
            </a:custGeom>
            <a:solidFill>
              <a:srgbClr val="005730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5"/>
            <p:cNvSpPr/>
            <p:nvPr/>
          </p:nvSpPr>
          <p:spPr>
            <a:xfrm>
              <a:off x="4130992" y="1645758"/>
              <a:ext cx="78453" cy="83785"/>
            </a:xfrm>
            <a:custGeom>
              <a:avLst/>
              <a:gdLst/>
              <a:ahLst/>
              <a:cxnLst/>
              <a:rect l="l" t="t" r="r" b="b"/>
              <a:pathLst>
                <a:path w="2717" h="2958" extrusionOk="0">
                  <a:moveTo>
                    <a:pt x="1748" y="1"/>
                  </a:moveTo>
                  <a:lnTo>
                    <a:pt x="1237" y="377"/>
                  </a:lnTo>
                  <a:lnTo>
                    <a:pt x="296" y="1049"/>
                  </a:lnTo>
                  <a:lnTo>
                    <a:pt x="619" y="1909"/>
                  </a:lnTo>
                  <a:lnTo>
                    <a:pt x="1" y="2796"/>
                  </a:lnTo>
                  <a:lnTo>
                    <a:pt x="942" y="2958"/>
                  </a:lnTo>
                  <a:lnTo>
                    <a:pt x="2178" y="2420"/>
                  </a:lnTo>
                  <a:lnTo>
                    <a:pt x="2716" y="1667"/>
                  </a:lnTo>
                  <a:lnTo>
                    <a:pt x="2608" y="1049"/>
                  </a:lnTo>
                  <a:lnTo>
                    <a:pt x="2125" y="888"/>
                  </a:lnTo>
                  <a:lnTo>
                    <a:pt x="1694" y="915"/>
                  </a:lnTo>
                  <a:lnTo>
                    <a:pt x="1883" y="431"/>
                  </a:lnTo>
                  <a:lnTo>
                    <a:pt x="1748" y="1"/>
                  </a:lnTo>
                  <a:close/>
                </a:path>
              </a:pathLst>
            </a:custGeom>
            <a:solidFill>
              <a:srgbClr val="41AB5D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5"/>
            <p:cNvSpPr/>
            <p:nvPr/>
          </p:nvSpPr>
          <p:spPr>
            <a:xfrm>
              <a:off x="4461697" y="1839926"/>
              <a:ext cx="248440" cy="261241"/>
            </a:xfrm>
            <a:custGeom>
              <a:avLst/>
              <a:gdLst/>
              <a:ahLst/>
              <a:cxnLst/>
              <a:rect l="l" t="t" r="r" b="b"/>
              <a:pathLst>
                <a:path w="8604" h="9223" extrusionOk="0">
                  <a:moveTo>
                    <a:pt x="1882" y="5163"/>
                  </a:moveTo>
                  <a:lnTo>
                    <a:pt x="1533" y="5431"/>
                  </a:lnTo>
                  <a:lnTo>
                    <a:pt x="1129" y="5405"/>
                  </a:lnTo>
                  <a:lnTo>
                    <a:pt x="1318" y="5915"/>
                  </a:lnTo>
                  <a:lnTo>
                    <a:pt x="1398" y="6964"/>
                  </a:lnTo>
                  <a:lnTo>
                    <a:pt x="1640" y="7206"/>
                  </a:lnTo>
                  <a:lnTo>
                    <a:pt x="1936" y="6910"/>
                  </a:lnTo>
                  <a:lnTo>
                    <a:pt x="2259" y="6964"/>
                  </a:lnTo>
                  <a:lnTo>
                    <a:pt x="2339" y="5781"/>
                  </a:lnTo>
                  <a:lnTo>
                    <a:pt x="1882" y="5163"/>
                  </a:lnTo>
                  <a:close/>
                  <a:moveTo>
                    <a:pt x="3683" y="1"/>
                  </a:moveTo>
                  <a:lnTo>
                    <a:pt x="3011" y="162"/>
                  </a:lnTo>
                  <a:lnTo>
                    <a:pt x="2958" y="297"/>
                  </a:lnTo>
                  <a:lnTo>
                    <a:pt x="2501" y="189"/>
                  </a:lnTo>
                  <a:lnTo>
                    <a:pt x="2474" y="539"/>
                  </a:lnTo>
                  <a:lnTo>
                    <a:pt x="2178" y="700"/>
                  </a:lnTo>
                  <a:lnTo>
                    <a:pt x="1640" y="592"/>
                  </a:lnTo>
                  <a:lnTo>
                    <a:pt x="1533" y="915"/>
                  </a:lnTo>
                  <a:lnTo>
                    <a:pt x="1183" y="942"/>
                  </a:lnTo>
                  <a:lnTo>
                    <a:pt x="1076" y="834"/>
                  </a:lnTo>
                  <a:lnTo>
                    <a:pt x="672" y="1130"/>
                  </a:lnTo>
                  <a:lnTo>
                    <a:pt x="350" y="1157"/>
                  </a:lnTo>
                  <a:lnTo>
                    <a:pt x="27" y="996"/>
                  </a:lnTo>
                  <a:lnTo>
                    <a:pt x="27" y="1211"/>
                  </a:lnTo>
                  <a:lnTo>
                    <a:pt x="242" y="1533"/>
                  </a:lnTo>
                  <a:lnTo>
                    <a:pt x="0" y="1802"/>
                  </a:lnTo>
                  <a:lnTo>
                    <a:pt x="215" y="2474"/>
                  </a:lnTo>
                  <a:lnTo>
                    <a:pt x="592" y="2609"/>
                  </a:lnTo>
                  <a:lnTo>
                    <a:pt x="538" y="2985"/>
                  </a:lnTo>
                  <a:lnTo>
                    <a:pt x="834" y="2931"/>
                  </a:lnTo>
                  <a:lnTo>
                    <a:pt x="1210" y="2528"/>
                  </a:lnTo>
                  <a:lnTo>
                    <a:pt x="1533" y="2394"/>
                  </a:lnTo>
                  <a:lnTo>
                    <a:pt x="2124" y="2689"/>
                  </a:lnTo>
                  <a:lnTo>
                    <a:pt x="2474" y="2770"/>
                  </a:lnTo>
                  <a:lnTo>
                    <a:pt x="2742" y="3657"/>
                  </a:lnTo>
                  <a:lnTo>
                    <a:pt x="3253" y="4168"/>
                  </a:lnTo>
                  <a:lnTo>
                    <a:pt x="3952" y="4732"/>
                  </a:lnTo>
                  <a:lnTo>
                    <a:pt x="4517" y="5136"/>
                  </a:lnTo>
                  <a:lnTo>
                    <a:pt x="5081" y="5190"/>
                  </a:lnTo>
                  <a:lnTo>
                    <a:pt x="5404" y="5539"/>
                  </a:lnTo>
                  <a:lnTo>
                    <a:pt x="5861" y="5700"/>
                  </a:lnTo>
                  <a:lnTo>
                    <a:pt x="6103" y="6077"/>
                  </a:lnTo>
                  <a:lnTo>
                    <a:pt x="6399" y="6211"/>
                  </a:lnTo>
                  <a:lnTo>
                    <a:pt x="6668" y="6641"/>
                  </a:lnTo>
                  <a:lnTo>
                    <a:pt x="6990" y="7152"/>
                  </a:lnTo>
                  <a:lnTo>
                    <a:pt x="6829" y="7340"/>
                  </a:lnTo>
                  <a:lnTo>
                    <a:pt x="6694" y="7824"/>
                  </a:lnTo>
                  <a:lnTo>
                    <a:pt x="6721" y="8093"/>
                  </a:lnTo>
                  <a:lnTo>
                    <a:pt x="7017" y="8039"/>
                  </a:lnTo>
                  <a:lnTo>
                    <a:pt x="7367" y="7260"/>
                  </a:lnTo>
                  <a:lnTo>
                    <a:pt x="7662" y="7206"/>
                  </a:lnTo>
                  <a:lnTo>
                    <a:pt x="7716" y="6722"/>
                  </a:lnTo>
                  <a:lnTo>
                    <a:pt x="7151" y="6399"/>
                  </a:lnTo>
                  <a:lnTo>
                    <a:pt x="7420" y="5835"/>
                  </a:lnTo>
                  <a:lnTo>
                    <a:pt x="8066" y="5996"/>
                  </a:lnTo>
                  <a:lnTo>
                    <a:pt x="8523" y="6399"/>
                  </a:lnTo>
                  <a:lnTo>
                    <a:pt x="8603" y="6077"/>
                  </a:lnTo>
                  <a:lnTo>
                    <a:pt x="8523" y="5942"/>
                  </a:lnTo>
                  <a:lnTo>
                    <a:pt x="7877" y="5458"/>
                  </a:lnTo>
                  <a:lnTo>
                    <a:pt x="7340" y="5190"/>
                  </a:lnTo>
                  <a:lnTo>
                    <a:pt x="6668" y="4867"/>
                  </a:lnTo>
                  <a:lnTo>
                    <a:pt x="6829" y="4706"/>
                  </a:lnTo>
                  <a:lnTo>
                    <a:pt x="6668" y="4517"/>
                  </a:lnTo>
                  <a:lnTo>
                    <a:pt x="6103" y="4517"/>
                  </a:lnTo>
                  <a:lnTo>
                    <a:pt x="5243" y="3818"/>
                  </a:lnTo>
                  <a:lnTo>
                    <a:pt x="4866" y="3066"/>
                  </a:lnTo>
                  <a:lnTo>
                    <a:pt x="4167" y="2636"/>
                  </a:lnTo>
                  <a:lnTo>
                    <a:pt x="3899" y="2205"/>
                  </a:lnTo>
                  <a:lnTo>
                    <a:pt x="3979" y="1963"/>
                  </a:lnTo>
                  <a:lnTo>
                    <a:pt x="3925" y="1506"/>
                  </a:lnTo>
                  <a:lnTo>
                    <a:pt x="4463" y="1184"/>
                  </a:lnTo>
                  <a:lnTo>
                    <a:pt x="5055" y="1345"/>
                  </a:lnTo>
                  <a:lnTo>
                    <a:pt x="4839" y="942"/>
                  </a:lnTo>
                  <a:lnTo>
                    <a:pt x="4893" y="512"/>
                  </a:lnTo>
                  <a:lnTo>
                    <a:pt x="3872" y="297"/>
                  </a:lnTo>
                  <a:lnTo>
                    <a:pt x="3683" y="1"/>
                  </a:lnTo>
                  <a:close/>
                  <a:moveTo>
                    <a:pt x="6587" y="7797"/>
                  </a:moveTo>
                  <a:lnTo>
                    <a:pt x="6049" y="7878"/>
                  </a:lnTo>
                  <a:lnTo>
                    <a:pt x="5296" y="7959"/>
                  </a:lnTo>
                  <a:lnTo>
                    <a:pt x="4409" y="7878"/>
                  </a:lnTo>
                  <a:lnTo>
                    <a:pt x="4356" y="8362"/>
                  </a:lnTo>
                  <a:lnTo>
                    <a:pt x="5404" y="8792"/>
                  </a:lnTo>
                  <a:lnTo>
                    <a:pt x="5780" y="8873"/>
                  </a:lnTo>
                  <a:lnTo>
                    <a:pt x="6372" y="9222"/>
                  </a:lnTo>
                  <a:lnTo>
                    <a:pt x="6479" y="8765"/>
                  </a:lnTo>
                  <a:lnTo>
                    <a:pt x="6372" y="8496"/>
                  </a:lnTo>
                  <a:lnTo>
                    <a:pt x="6587" y="7797"/>
                  </a:lnTo>
                  <a:close/>
                </a:path>
              </a:pathLst>
            </a:custGeom>
            <a:solidFill>
              <a:srgbClr val="238443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5"/>
            <p:cNvSpPr/>
            <p:nvPr/>
          </p:nvSpPr>
          <p:spPr>
            <a:xfrm>
              <a:off x="2575351" y="2556492"/>
              <a:ext cx="46604" cy="20592"/>
            </a:xfrm>
            <a:custGeom>
              <a:avLst/>
              <a:gdLst/>
              <a:ahLst/>
              <a:cxnLst/>
              <a:rect l="l" t="t" r="r" b="b"/>
              <a:pathLst>
                <a:path w="1614" h="727" extrusionOk="0">
                  <a:moveTo>
                    <a:pt x="430" y="1"/>
                  </a:moveTo>
                  <a:lnTo>
                    <a:pt x="108" y="54"/>
                  </a:lnTo>
                  <a:lnTo>
                    <a:pt x="0" y="270"/>
                  </a:lnTo>
                  <a:lnTo>
                    <a:pt x="403" y="592"/>
                  </a:lnTo>
                  <a:lnTo>
                    <a:pt x="834" y="727"/>
                  </a:lnTo>
                  <a:lnTo>
                    <a:pt x="1049" y="592"/>
                  </a:lnTo>
                  <a:lnTo>
                    <a:pt x="1613" y="592"/>
                  </a:lnTo>
                  <a:lnTo>
                    <a:pt x="1533" y="323"/>
                  </a:lnTo>
                  <a:lnTo>
                    <a:pt x="1129" y="108"/>
                  </a:lnTo>
                  <a:lnTo>
                    <a:pt x="619" y="28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006837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5"/>
            <p:cNvSpPr/>
            <p:nvPr/>
          </p:nvSpPr>
          <p:spPr>
            <a:xfrm>
              <a:off x="7108784" y="1878788"/>
              <a:ext cx="213502" cy="363240"/>
            </a:xfrm>
            <a:custGeom>
              <a:avLst/>
              <a:gdLst/>
              <a:ahLst/>
              <a:cxnLst/>
              <a:rect l="l" t="t" r="r" b="b"/>
              <a:pathLst>
                <a:path w="7394" h="12824" extrusionOk="0">
                  <a:moveTo>
                    <a:pt x="3119" y="0"/>
                  </a:moveTo>
                  <a:lnTo>
                    <a:pt x="3388" y="672"/>
                  </a:lnTo>
                  <a:lnTo>
                    <a:pt x="4006" y="1882"/>
                  </a:lnTo>
                  <a:lnTo>
                    <a:pt x="3281" y="1936"/>
                  </a:lnTo>
                  <a:lnTo>
                    <a:pt x="3361" y="2608"/>
                  </a:lnTo>
                  <a:lnTo>
                    <a:pt x="4006" y="3468"/>
                  </a:lnTo>
                  <a:lnTo>
                    <a:pt x="4813" y="3468"/>
                  </a:lnTo>
                  <a:lnTo>
                    <a:pt x="4571" y="2500"/>
                  </a:lnTo>
                  <a:lnTo>
                    <a:pt x="6103" y="3119"/>
                  </a:lnTo>
                  <a:lnTo>
                    <a:pt x="6130" y="2231"/>
                  </a:lnTo>
                  <a:lnTo>
                    <a:pt x="7044" y="1989"/>
                  </a:lnTo>
                  <a:lnTo>
                    <a:pt x="6184" y="995"/>
                  </a:lnTo>
                  <a:lnTo>
                    <a:pt x="5969" y="1371"/>
                  </a:lnTo>
                  <a:lnTo>
                    <a:pt x="5351" y="1210"/>
                  </a:lnTo>
                  <a:lnTo>
                    <a:pt x="4598" y="914"/>
                  </a:lnTo>
                  <a:lnTo>
                    <a:pt x="3119" y="0"/>
                  </a:lnTo>
                  <a:close/>
                  <a:moveTo>
                    <a:pt x="2931" y="9866"/>
                  </a:moveTo>
                  <a:lnTo>
                    <a:pt x="2797" y="10216"/>
                  </a:lnTo>
                  <a:lnTo>
                    <a:pt x="2340" y="10135"/>
                  </a:lnTo>
                  <a:lnTo>
                    <a:pt x="2151" y="10673"/>
                  </a:lnTo>
                  <a:lnTo>
                    <a:pt x="2313" y="11076"/>
                  </a:lnTo>
                  <a:lnTo>
                    <a:pt x="2904" y="11345"/>
                  </a:lnTo>
                  <a:lnTo>
                    <a:pt x="2904" y="10807"/>
                  </a:lnTo>
                  <a:lnTo>
                    <a:pt x="3173" y="10592"/>
                  </a:lnTo>
                  <a:lnTo>
                    <a:pt x="3603" y="10888"/>
                  </a:lnTo>
                  <a:lnTo>
                    <a:pt x="3818" y="10350"/>
                  </a:lnTo>
                  <a:lnTo>
                    <a:pt x="3576" y="10055"/>
                  </a:lnTo>
                  <a:lnTo>
                    <a:pt x="2931" y="9866"/>
                  </a:lnTo>
                  <a:close/>
                  <a:moveTo>
                    <a:pt x="5136" y="3656"/>
                  </a:moveTo>
                  <a:lnTo>
                    <a:pt x="4463" y="3791"/>
                  </a:lnTo>
                  <a:lnTo>
                    <a:pt x="4490" y="4355"/>
                  </a:lnTo>
                  <a:lnTo>
                    <a:pt x="5189" y="5350"/>
                  </a:lnTo>
                  <a:lnTo>
                    <a:pt x="5351" y="6452"/>
                  </a:lnTo>
                  <a:lnTo>
                    <a:pt x="5109" y="6775"/>
                  </a:lnTo>
                  <a:lnTo>
                    <a:pt x="4490" y="7689"/>
                  </a:lnTo>
                  <a:lnTo>
                    <a:pt x="3765" y="7232"/>
                  </a:lnTo>
                  <a:lnTo>
                    <a:pt x="3765" y="8845"/>
                  </a:lnTo>
                  <a:lnTo>
                    <a:pt x="2904" y="8630"/>
                  </a:lnTo>
                  <a:lnTo>
                    <a:pt x="1533" y="8899"/>
                  </a:lnTo>
                  <a:lnTo>
                    <a:pt x="1264" y="9517"/>
                  </a:lnTo>
                  <a:lnTo>
                    <a:pt x="754" y="9974"/>
                  </a:lnTo>
                  <a:lnTo>
                    <a:pt x="592" y="10538"/>
                  </a:lnTo>
                  <a:lnTo>
                    <a:pt x="1" y="10807"/>
                  </a:lnTo>
                  <a:lnTo>
                    <a:pt x="538" y="11426"/>
                  </a:lnTo>
                  <a:lnTo>
                    <a:pt x="1130" y="11668"/>
                  </a:lnTo>
                  <a:lnTo>
                    <a:pt x="1237" y="12501"/>
                  </a:lnTo>
                  <a:lnTo>
                    <a:pt x="1748" y="12824"/>
                  </a:lnTo>
                  <a:lnTo>
                    <a:pt x="2098" y="12447"/>
                  </a:lnTo>
                  <a:lnTo>
                    <a:pt x="1990" y="10915"/>
                  </a:lnTo>
                  <a:lnTo>
                    <a:pt x="942" y="10270"/>
                  </a:lnTo>
                  <a:lnTo>
                    <a:pt x="1802" y="10270"/>
                  </a:lnTo>
                  <a:lnTo>
                    <a:pt x="2501" y="9840"/>
                  </a:lnTo>
                  <a:lnTo>
                    <a:pt x="3711" y="9651"/>
                  </a:lnTo>
                  <a:lnTo>
                    <a:pt x="4033" y="10297"/>
                  </a:lnTo>
                  <a:lnTo>
                    <a:pt x="4679" y="10673"/>
                  </a:lnTo>
                  <a:lnTo>
                    <a:pt x="5270" y="9624"/>
                  </a:lnTo>
                  <a:lnTo>
                    <a:pt x="6587" y="9598"/>
                  </a:lnTo>
                  <a:lnTo>
                    <a:pt x="7313" y="9167"/>
                  </a:lnTo>
                  <a:lnTo>
                    <a:pt x="7394" y="8549"/>
                  </a:lnTo>
                  <a:lnTo>
                    <a:pt x="7044" y="8092"/>
                  </a:lnTo>
                  <a:lnTo>
                    <a:pt x="6964" y="7393"/>
                  </a:lnTo>
                  <a:lnTo>
                    <a:pt x="6453" y="6479"/>
                  </a:lnTo>
                  <a:lnTo>
                    <a:pt x="6641" y="5592"/>
                  </a:lnTo>
                  <a:lnTo>
                    <a:pt x="6238" y="4866"/>
                  </a:lnTo>
                  <a:lnTo>
                    <a:pt x="5136" y="3656"/>
                  </a:lnTo>
                  <a:close/>
                </a:path>
              </a:pathLst>
            </a:custGeom>
            <a:solidFill>
              <a:srgbClr val="006837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5"/>
            <p:cNvSpPr/>
            <p:nvPr/>
          </p:nvSpPr>
          <p:spPr>
            <a:xfrm>
              <a:off x="5248830" y="1639668"/>
              <a:ext cx="804255" cy="360209"/>
            </a:xfrm>
            <a:custGeom>
              <a:avLst/>
              <a:gdLst/>
              <a:ahLst/>
              <a:cxnLst/>
              <a:rect l="l" t="t" r="r" b="b"/>
              <a:pathLst>
                <a:path w="27853" h="12717" extrusionOk="0">
                  <a:moveTo>
                    <a:pt x="13120" y="0"/>
                  </a:moveTo>
                  <a:lnTo>
                    <a:pt x="12690" y="350"/>
                  </a:lnTo>
                  <a:lnTo>
                    <a:pt x="11211" y="646"/>
                  </a:lnTo>
                  <a:lnTo>
                    <a:pt x="10969" y="861"/>
                  </a:lnTo>
                  <a:lnTo>
                    <a:pt x="8604" y="1156"/>
                  </a:lnTo>
                  <a:lnTo>
                    <a:pt x="8389" y="1452"/>
                  </a:lnTo>
                  <a:lnTo>
                    <a:pt x="9114" y="2044"/>
                  </a:lnTo>
                  <a:lnTo>
                    <a:pt x="8550" y="2259"/>
                  </a:lnTo>
                  <a:lnTo>
                    <a:pt x="8765" y="2474"/>
                  </a:lnTo>
                  <a:lnTo>
                    <a:pt x="8281" y="2904"/>
                  </a:lnTo>
                  <a:lnTo>
                    <a:pt x="9571" y="3495"/>
                  </a:lnTo>
                  <a:lnTo>
                    <a:pt x="9545" y="3899"/>
                  </a:lnTo>
                  <a:lnTo>
                    <a:pt x="8577" y="3845"/>
                  </a:lnTo>
                  <a:lnTo>
                    <a:pt x="8496" y="4114"/>
                  </a:lnTo>
                  <a:lnTo>
                    <a:pt x="7448" y="3657"/>
                  </a:lnTo>
                  <a:lnTo>
                    <a:pt x="6399" y="3684"/>
                  </a:lnTo>
                  <a:lnTo>
                    <a:pt x="5781" y="4033"/>
                  </a:lnTo>
                  <a:lnTo>
                    <a:pt x="4894" y="3684"/>
                  </a:lnTo>
                  <a:lnTo>
                    <a:pt x="3200" y="3092"/>
                  </a:lnTo>
                  <a:lnTo>
                    <a:pt x="2151" y="3146"/>
                  </a:lnTo>
                  <a:lnTo>
                    <a:pt x="1022" y="4033"/>
                  </a:lnTo>
                  <a:lnTo>
                    <a:pt x="1130" y="4705"/>
                  </a:lnTo>
                  <a:lnTo>
                    <a:pt x="1130" y="4705"/>
                  </a:lnTo>
                  <a:lnTo>
                    <a:pt x="296" y="4194"/>
                  </a:lnTo>
                  <a:lnTo>
                    <a:pt x="1" y="5135"/>
                  </a:lnTo>
                  <a:lnTo>
                    <a:pt x="243" y="5323"/>
                  </a:lnTo>
                  <a:lnTo>
                    <a:pt x="1" y="5969"/>
                  </a:lnTo>
                  <a:lnTo>
                    <a:pt x="727" y="6560"/>
                  </a:lnTo>
                  <a:lnTo>
                    <a:pt x="1237" y="6533"/>
                  </a:lnTo>
                  <a:lnTo>
                    <a:pt x="1829" y="7098"/>
                  </a:lnTo>
                  <a:lnTo>
                    <a:pt x="1856" y="7555"/>
                  </a:lnTo>
                  <a:lnTo>
                    <a:pt x="2232" y="7689"/>
                  </a:lnTo>
                  <a:lnTo>
                    <a:pt x="2850" y="7528"/>
                  </a:lnTo>
                  <a:lnTo>
                    <a:pt x="3576" y="7152"/>
                  </a:lnTo>
                  <a:lnTo>
                    <a:pt x="4221" y="7340"/>
                  </a:lnTo>
                  <a:lnTo>
                    <a:pt x="4894" y="7286"/>
                  </a:lnTo>
                  <a:lnTo>
                    <a:pt x="5162" y="7851"/>
                  </a:lnTo>
                  <a:lnTo>
                    <a:pt x="5243" y="8684"/>
                  </a:lnTo>
                  <a:lnTo>
                    <a:pt x="4598" y="8550"/>
                  </a:lnTo>
                  <a:lnTo>
                    <a:pt x="4033" y="8711"/>
                  </a:lnTo>
                  <a:lnTo>
                    <a:pt x="4195" y="9356"/>
                  </a:lnTo>
                  <a:lnTo>
                    <a:pt x="3469" y="9275"/>
                  </a:lnTo>
                  <a:lnTo>
                    <a:pt x="3576" y="9517"/>
                  </a:lnTo>
                  <a:lnTo>
                    <a:pt x="4006" y="9759"/>
                  </a:lnTo>
                  <a:lnTo>
                    <a:pt x="4517" y="10566"/>
                  </a:lnTo>
                  <a:lnTo>
                    <a:pt x="5431" y="10862"/>
                  </a:lnTo>
                  <a:lnTo>
                    <a:pt x="5619" y="11157"/>
                  </a:lnTo>
                  <a:lnTo>
                    <a:pt x="5539" y="11534"/>
                  </a:lnTo>
                  <a:lnTo>
                    <a:pt x="5619" y="11749"/>
                  </a:lnTo>
                  <a:lnTo>
                    <a:pt x="5861" y="11453"/>
                  </a:lnTo>
                  <a:lnTo>
                    <a:pt x="6641" y="11265"/>
                  </a:lnTo>
                  <a:lnTo>
                    <a:pt x="7179" y="11507"/>
                  </a:lnTo>
                  <a:lnTo>
                    <a:pt x="7878" y="12206"/>
                  </a:lnTo>
                  <a:lnTo>
                    <a:pt x="8227" y="12152"/>
                  </a:lnTo>
                  <a:lnTo>
                    <a:pt x="7340" y="8899"/>
                  </a:lnTo>
                  <a:lnTo>
                    <a:pt x="9007" y="8415"/>
                  </a:lnTo>
                  <a:lnTo>
                    <a:pt x="9168" y="8469"/>
                  </a:lnTo>
                  <a:lnTo>
                    <a:pt x="10432" y="9114"/>
                  </a:lnTo>
                  <a:lnTo>
                    <a:pt x="11104" y="9437"/>
                  </a:lnTo>
                  <a:lnTo>
                    <a:pt x="12018" y="10243"/>
                  </a:lnTo>
                  <a:lnTo>
                    <a:pt x="12824" y="10082"/>
                  </a:lnTo>
                  <a:lnTo>
                    <a:pt x="14007" y="10028"/>
                  </a:lnTo>
                  <a:lnTo>
                    <a:pt x="15056" y="10673"/>
                  </a:lnTo>
                  <a:lnTo>
                    <a:pt x="15271" y="11561"/>
                  </a:lnTo>
                  <a:lnTo>
                    <a:pt x="15620" y="11561"/>
                  </a:lnTo>
                  <a:lnTo>
                    <a:pt x="15970" y="12260"/>
                  </a:lnTo>
                  <a:lnTo>
                    <a:pt x="16884" y="12286"/>
                  </a:lnTo>
                  <a:lnTo>
                    <a:pt x="17206" y="12717"/>
                  </a:lnTo>
                  <a:lnTo>
                    <a:pt x="17475" y="12717"/>
                  </a:lnTo>
                  <a:lnTo>
                    <a:pt x="17610" y="12098"/>
                  </a:lnTo>
                  <a:lnTo>
                    <a:pt x="18362" y="11480"/>
                  </a:lnTo>
                  <a:lnTo>
                    <a:pt x="18712" y="11292"/>
                  </a:lnTo>
                  <a:lnTo>
                    <a:pt x="18766" y="10915"/>
                  </a:lnTo>
                  <a:lnTo>
                    <a:pt x="19196" y="10808"/>
                  </a:lnTo>
                  <a:lnTo>
                    <a:pt x="20459" y="11077"/>
                  </a:lnTo>
                  <a:lnTo>
                    <a:pt x="20459" y="11077"/>
                  </a:lnTo>
                  <a:lnTo>
                    <a:pt x="20406" y="10593"/>
                  </a:lnTo>
                  <a:lnTo>
                    <a:pt x="20755" y="10405"/>
                  </a:lnTo>
                  <a:lnTo>
                    <a:pt x="21884" y="10754"/>
                  </a:lnTo>
                  <a:lnTo>
                    <a:pt x="22099" y="10673"/>
                  </a:lnTo>
                  <a:lnTo>
                    <a:pt x="23309" y="10700"/>
                  </a:lnTo>
                  <a:lnTo>
                    <a:pt x="24358" y="10808"/>
                  </a:lnTo>
                  <a:lnTo>
                    <a:pt x="24868" y="11130"/>
                  </a:lnTo>
                  <a:lnTo>
                    <a:pt x="25352" y="11238"/>
                  </a:lnTo>
                  <a:lnTo>
                    <a:pt x="25110" y="10727"/>
                  </a:lnTo>
                  <a:lnTo>
                    <a:pt x="25514" y="10512"/>
                  </a:lnTo>
                  <a:lnTo>
                    <a:pt x="24277" y="9007"/>
                  </a:lnTo>
                  <a:lnTo>
                    <a:pt x="25540" y="8630"/>
                  </a:lnTo>
                  <a:lnTo>
                    <a:pt x="25809" y="8442"/>
                  </a:lnTo>
                  <a:lnTo>
                    <a:pt x="25675" y="6883"/>
                  </a:lnTo>
                  <a:lnTo>
                    <a:pt x="27180" y="7178"/>
                  </a:lnTo>
                  <a:lnTo>
                    <a:pt x="27395" y="6775"/>
                  </a:lnTo>
                  <a:lnTo>
                    <a:pt x="27046" y="5915"/>
                  </a:lnTo>
                  <a:lnTo>
                    <a:pt x="27584" y="5807"/>
                  </a:lnTo>
                  <a:lnTo>
                    <a:pt x="27853" y="5243"/>
                  </a:lnTo>
                  <a:lnTo>
                    <a:pt x="27234" y="4732"/>
                  </a:lnTo>
                  <a:lnTo>
                    <a:pt x="26401" y="4840"/>
                  </a:lnTo>
                  <a:lnTo>
                    <a:pt x="25944" y="4490"/>
                  </a:lnTo>
                  <a:lnTo>
                    <a:pt x="25379" y="4302"/>
                  </a:lnTo>
                  <a:lnTo>
                    <a:pt x="24815" y="3818"/>
                  </a:lnTo>
                  <a:lnTo>
                    <a:pt x="24358" y="3657"/>
                  </a:lnTo>
                  <a:lnTo>
                    <a:pt x="23524" y="3872"/>
                  </a:lnTo>
                  <a:lnTo>
                    <a:pt x="22341" y="3388"/>
                  </a:lnTo>
                  <a:lnTo>
                    <a:pt x="22180" y="3845"/>
                  </a:lnTo>
                  <a:lnTo>
                    <a:pt x="19653" y="1667"/>
                  </a:lnTo>
                  <a:lnTo>
                    <a:pt x="18497" y="1022"/>
                  </a:lnTo>
                  <a:lnTo>
                    <a:pt x="18631" y="753"/>
                  </a:lnTo>
                  <a:lnTo>
                    <a:pt x="17341" y="1533"/>
                  </a:lnTo>
                  <a:lnTo>
                    <a:pt x="16749" y="1613"/>
                  </a:lnTo>
                  <a:lnTo>
                    <a:pt x="16561" y="1130"/>
                  </a:lnTo>
                  <a:lnTo>
                    <a:pt x="15593" y="861"/>
                  </a:lnTo>
                  <a:lnTo>
                    <a:pt x="15002" y="1076"/>
                  </a:lnTo>
                  <a:lnTo>
                    <a:pt x="14384" y="189"/>
                  </a:lnTo>
                  <a:lnTo>
                    <a:pt x="13120" y="0"/>
                  </a:lnTo>
                  <a:close/>
                </a:path>
              </a:pathLst>
            </a:custGeom>
            <a:solidFill>
              <a:srgbClr val="006837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5"/>
            <p:cNvSpPr/>
            <p:nvPr/>
          </p:nvSpPr>
          <p:spPr>
            <a:xfrm>
              <a:off x="5092818" y="2884694"/>
              <a:ext cx="180122" cy="255888"/>
            </a:xfrm>
            <a:custGeom>
              <a:avLst/>
              <a:gdLst/>
              <a:ahLst/>
              <a:cxnLst/>
              <a:rect l="l" t="t" r="r" b="b"/>
              <a:pathLst>
                <a:path w="6238" h="9034" extrusionOk="0">
                  <a:moveTo>
                    <a:pt x="1075" y="1"/>
                  </a:moveTo>
                  <a:lnTo>
                    <a:pt x="538" y="592"/>
                  </a:lnTo>
                  <a:lnTo>
                    <a:pt x="81" y="1103"/>
                  </a:lnTo>
                  <a:lnTo>
                    <a:pt x="457" y="1721"/>
                  </a:lnTo>
                  <a:lnTo>
                    <a:pt x="538" y="2178"/>
                  </a:lnTo>
                  <a:lnTo>
                    <a:pt x="887" y="3200"/>
                  </a:lnTo>
                  <a:lnTo>
                    <a:pt x="618" y="3845"/>
                  </a:lnTo>
                  <a:lnTo>
                    <a:pt x="242" y="4410"/>
                  </a:lnTo>
                  <a:lnTo>
                    <a:pt x="0" y="4786"/>
                  </a:lnTo>
                  <a:lnTo>
                    <a:pt x="0" y="5727"/>
                  </a:lnTo>
                  <a:lnTo>
                    <a:pt x="161" y="5834"/>
                  </a:lnTo>
                  <a:lnTo>
                    <a:pt x="2984" y="7636"/>
                  </a:lnTo>
                  <a:lnTo>
                    <a:pt x="3011" y="8146"/>
                  </a:lnTo>
                  <a:lnTo>
                    <a:pt x="4140" y="9034"/>
                  </a:lnTo>
                  <a:lnTo>
                    <a:pt x="4463" y="8738"/>
                  </a:lnTo>
                  <a:lnTo>
                    <a:pt x="4597" y="8146"/>
                  </a:lnTo>
                  <a:lnTo>
                    <a:pt x="4866" y="7797"/>
                  </a:lnTo>
                  <a:lnTo>
                    <a:pt x="5000" y="7179"/>
                  </a:lnTo>
                  <a:lnTo>
                    <a:pt x="5296" y="7098"/>
                  </a:lnTo>
                  <a:lnTo>
                    <a:pt x="5484" y="6748"/>
                  </a:lnTo>
                  <a:lnTo>
                    <a:pt x="6049" y="6372"/>
                  </a:lnTo>
                  <a:lnTo>
                    <a:pt x="5592" y="5646"/>
                  </a:lnTo>
                  <a:lnTo>
                    <a:pt x="5538" y="2420"/>
                  </a:lnTo>
                  <a:lnTo>
                    <a:pt x="6237" y="1399"/>
                  </a:lnTo>
                  <a:lnTo>
                    <a:pt x="5699" y="1399"/>
                  </a:lnTo>
                  <a:lnTo>
                    <a:pt x="5377" y="1103"/>
                  </a:lnTo>
                  <a:lnTo>
                    <a:pt x="4678" y="1452"/>
                  </a:lnTo>
                  <a:lnTo>
                    <a:pt x="4436" y="1856"/>
                  </a:lnTo>
                  <a:lnTo>
                    <a:pt x="3898" y="1748"/>
                  </a:lnTo>
                  <a:lnTo>
                    <a:pt x="3737" y="1667"/>
                  </a:lnTo>
                  <a:lnTo>
                    <a:pt x="3549" y="1694"/>
                  </a:lnTo>
                  <a:lnTo>
                    <a:pt x="3307" y="1667"/>
                  </a:lnTo>
                  <a:lnTo>
                    <a:pt x="2312" y="942"/>
                  </a:lnTo>
                  <a:lnTo>
                    <a:pt x="1747" y="942"/>
                  </a:lnTo>
                  <a:lnTo>
                    <a:pt x="1479" y="646"/>
                  </a:lnTo>
                  <a:lnTo>
                    <a:pt x="1479" y="135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rgbClr val="005730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5"/>
            <p:cNvSpPr/>
            <p:nvPr/>
          </p:nvSpPr>
          <p:spPr>
            <a:xfrm>
              <a:off x="5777473" y="1934361"/>
              <a:ext cx="203424" cy="100554"/>
            </a:xfrm>
            <a:custGeom>
              <a:avLst/>
              <a:gdLst/>
              <a:ahLst/>
              <a:cxnLst/>
              <a:rect l="l" t="t" r="r" b="b"/>
              <a:pathLst>
                <a:path w="7045" h="3550" extrusionOk="0">
                  <a:moveTo>
                    <a:pt x="2447" y="1"/>
                  </a:moveTo>
                  <a:lnTo>
                    <a:pt x="2098" y="189"/>
                  </a:lnTo>
                  <a:lnTo>
                    <a:pt x="2151" y="673"/>
                  </a:lnTo>
                  <a:lnTo>
                    <a:pt x="2151" y="673"/>
                  </a:lnTo>
                  <a:lnTo>
                    <a:pt x="888" y="404"/>
                  </a:lnTo>
                  <a:lnTo>
                    <a:pt x="458" y="511"/>
                  </a:lnTo>
                  <a:lnTo>
                    <a:pt x="404" y="888"/>
                  </a:lnTo>
                  <a:lnTo>
                    <a:pt x="673" y="968"/>
                  </a:lnTo>
                  <a:lnTo>
                    <a:pt x="216" y="1560"/>
                  </a:lnTo>
                  <a:lnTo>
                    <a:pt x="888" y="1882"/>
                  </a:lnTo>
                  <a:lnTo>
                    <a:pt x="1318" y="1694"/>
                  </a:lnTo>
                  <a:lnTo>
                    <a:pt x="2313" y="2124"/>
                  </a:lnTo>
                  <a:lnTo>
                    <a:pt x="1587" y="2770"/>
                  </a:lnTo>
                  <a:lnTo>
                    <a:pt x="995" y="2689"/>
                  </a:lnTo>
                  <a:lnTo>
                    <a:pt x="807" y="2958"/>
                  </a:lnTo>
                  <a:lnTo>
                    <a:pt x="1" y="2796"/>
                  </a:lnTo>
                  <a:lnTo>
                    <a:pt x="54" y="3307"/>
                  </a:lnTo>
                  <a:lnTo>
                    <a:pt x="807" y="3253"/>
                  </a:lnTo>
                  <a:lnTo>
                    <a:pt x="1829" y="3549"/>
                  </a:lnTo>
                  <a:lnTo>
                    <a:pt x="3146" y="3388"/>
                  </a:lnTo>
                  <a:lnTo>
                    <a:pt x="3281" y="3200"/>
                  </a:lnTo>
                  <a:lnTo>
                    <a:pt x="3119" y="2985"/>
                  </a:lnTo>
                  <a:lnTo>
                    <a:pt x="3684" y="2581"/>
                  </a:lnTo>
                  <a:lnTo>
                    <a:pt x="4114" y="2393"/>
                  </a:lnTo>
                  <a:lnTo>
                    <a:pt x="4947" y="2501"/>
                  </a:lnTo>
                  <a:lnTo>
                    <a:pt x="5028" y="1963"/>
                  </a:lnTo>
                  <a:lnTo>
                    <a:pt x="5915" y="1856"/>
                  </a:lnTo>
                  <a:lnTo>
                    <a:pt x="6023" y="1506"/>
                  </a:lnTo>
                  <a:lnTo>
                    <a:pt x="7017" y="1049"/>
                  </a:lnTo>
                  <a:lnTo>
                    <a:pt x="7044" y="834"/>
                  </a:lnTo>
                  <a:lnTo>
                    <a:pt x="6560" y="726"/>
                  </a:lnTo>
                  <a:lnTo>
                    <a:pt x="6050" y="404"/>
                  </a:lnTo>
                  <a:lnTo>
                    <a:pt x="5001" y="296"/>
                  </a:lnTo>
                  <a:lnTo>
                    <a:pt x="3791" y="269"/>
                  </a:lnTo>
                  <a:lnTo>
                    <a:pt x="3576" y="350"/>
                  </a:lnTo>
                  <a:lnTo>
                    <a:pt x="2447" y="1"/>
                  </a:lnTo>
                  <a:close/>
                </a:path>
              </a:pathLst>
            </a:custGeom>
            <a:solidFill>
              <a:srgbClr val="005730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5"/>
            <p:cNvSpPr/>
            <p:nvPr/>
          </p:nvSpPr>
          <p:spPr>
            <a:xfrm>
              <a:off x="6626716" y="2656252"/>
              <a:ext cx="118041" cy="102820"/>
            </a:xfrm>
            <a:custGeom>
              <a:avLst/>
              <a:gdLst/>
              <a:ahLst/>
              <a:cxnLst/>
              <a:rect l="l" t="t" r="r" b="b"/>
              <a:pathLst>
                <a:path w="4088" h="3630" extrusionOk="0">
                  <a:moveTo>
                    <a:pt x="3092" y="0"/>
                  </a:moveTo>
                  <a:lnTo>
                    <a:pt x="2824" y="592"/>
                  </a:lnTo>
                  <a:lnTo>
                    <a:pt x="2125" y="269"/>
                  </a:lnTo>
                  <a:lnTo>
                    <a:pt x="1372" y="135"/>
                  </a:lnTo>
                  <a:lnTo>
                    <a:pt x="404" y="296"/>
                  </a:lnTo>
                  <a:lnTo>
                    <a:pt x="1" y="1049"/>
                  </a:lnTo>
                  <a:lnTo>
                    <a:pt x="243" y="2097"/>
                  </a:lnTo>
                  <a:lnTo>
                    <a:pt x="754" y="3038"/>
                  </a:lnTo>
                  <a:lnTo>
                    <a:pt x="1103" y="3495"/>
                  </a:lnTo>
                  <a:lnTo>
                    <a:pt x="1748" y="3630"/>
                  </a:lnTo>
                  <a:lnTo>
                    <a:pt x="2393" y="3280"/>
                  </a:lnTo>
                  <a:lnTo>
                    <a:pt x="3227" y="3200"/>
                  </a:lnTo>
                  <a:lnTo>
                    <a:pt x="2850" y="2662"/>
                  </a:lnTo>
                  <a:lnTo>
                    <a:pt x="4087" y="1990"/>
                  </a:lnTo>
                  <a:lnTo>
                    <a:pt x="4060" y="915"/>
                  </a:lnTo>
                  <a:lnTo>
                    <a:pt x="3818" y="323"/>
                  </a:lnTo>
                  <a:lnTo>
                    <a:pt x="3092" y="0"/>
                  </a:lnTo>
                  <a:close/>
                </a:path>
              </a:pathLst>
            </a:custGeom>
            <a:solidFill>
              <a:srgbClr val="238443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5"/>
            <p:cNvSpPr/>
            <p:nvPr/>
          </p:nvSpPr>
          <p:spPr>
            <a:xfrm>
              <a:off x="6989242" y="2051627"/>
              <a:ext cx="94739" cy="105879"/>
            </a:xfrm>
            <a:custGeom>
              <a:avLst/>
              <a:gdLst/>
              <a:ahLst/>
              <a:cxnLst/>
              <a:rect l="l" t="t" r="r" b="b"/>
              <a:pathLst>
                <a:path w="3281" h="3738" extrusionOk="0">
                  <a:moveTo>
                    <a:pt x="1184" y="1"/>
                  </a:moveTo>
                  <a:lnTo>
                    <a:pt x="1184" y="189"/>
                  </a:lnTo>
                  <a:lnTo>
                    <a:pt x="942" y="269"/>
                  </a:lnTo>
                  <a:lnTo>
                    <a:pt x="431" y="323"/>
                  </a:lnTo>
                  <a:lnTo>
                    <a:pt x="350" y="700"/>
                  </a:lnTo>
                  <a:lnTo>
                    <a:pt x="1" y="673"/>
                  </a:lnTo>
                  <a:lnTo>
                    <a:pt x="1" y="753"/>
                  </a:lnTo>
                  <a:lnTo>
                    <a:pt x="834" y="1533"/>
                  </a:lnTo>
                  <a:lnTo>
                    <a:pt x="377" y="1667"/>
                  </a:lnTo>
                  <a:lnTo>
                    <a:pt x="1103" y="2582"/>
                  </a:lnTo>
                  <a:lnTo>
                    <a:pt x="1264" y="3227"/>
                  </a:lnTo>
                  <a:lnTo>
                    <a:pt x="1560" y="3738"/>
                  </a:lnTo>
                  <a:lnTo>
                    <a:pt x="2205" y="3657"/>
                  </a:lnTo>
                  <a:lnTo>
                    <a:pt x="2635" y="3280"/>
                  </a:lnTo>
                  <a:lnTo>
                    <a:pt x="3227" y="3119"/>
                  </a:lnTo>
                  <a:lnTo>
                    <a:pt x="3280" y="2608"/>
                  </a:lnTo>
                  <a:lnTo>
                    <a:pt x="2823" y="1614"/>
                  </a:lnTo>
                  <a:lnTo>
                    <a:pt x="2340" y="1022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rgbClr val="238443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5"/>
            <p:cNvSpPr/>
            <p:nvPr/>
          </p:nvSpPr>
          <p:spPr>
            <a:xfrm>
              <a:off x="6552190" y="2458261"/>
              <a:ext cx="185580" cy="214760"/>
            </a:xfrm>
            <a:custGeom>
              <a:avLst/>
              <a:gdLst/>
              <a:ahLst/>
              <a:cxnLst/>
              <a:rect l="l" t="t" r="r" b="b"/>
              <a:pathLst>
                <a:path w="6427" h="7582" extrusionOk="0">
                  <a:moveTo>
                    <a:pt x="1264" y="1"/>
                  </a:moveTo>
                  <a:lnTo>
                    <a:pt x="915" y="108"/>
                  </a:lnTo>
                  <a:lnTo>
                    <a:pt x="1184" y="1103"/>
                  </a:lnTo>
                  <a:lnTo>
                    <a:pt x="781" y="1103"/>
                  </a:lnTo>
                  <a:lnTo>
                    <a:pt x="673" y="915"/>
                  </a:lnTo>
                  <a:lnTo>
                    <a:pt x="108" y="1452"/>
                  </a:lnTo>
                  <a:lnTo>
                    <a:pt x="1" y="1775"/>
                  </a:lnTo>
                  <a:lnTo>
                    <a:pt x="350" y="2071"/>
                  </a:lnTo>
                  <a:lnTo>
                    <a:pt x="512" y="2608"/>
                  </a:lnTo>
                  <a:lnTo>
                    <a:pt x="1049" y="2635"/>
                  </a:lnTo>
                  <a:lnTo>
                    <a:pt x="969" y="3576"/>
                  </a:lnTo>
                  <a:lnTo>
                    <a:pt x="1103" y="4383"/>
                  </a:lnTo>
                  <a:lnTo>
                    <a:pt x="1856" y="3845"/>
                  </a:lnTo>
                  <a:lnTo>
                    <a:pt x="2098" y="4006"/>
                  </a:lnTo>
                  <a:lnTo>
                    <a:pt x="2555" y="3953"/>
                  </a:lnTo>
                  <a:lnTo>
                    <a:pt x="2662" y="3684"/>
                  </a:lnTo>
                  <a:lnTo>
                    <a:pt x="3254" y="3738"/>
                  </a:lnTo>
                  <a:lnTo>
                    <a:pt x="3953" y="4436"/>
                  </a:lnTo>
                  <a:lnTo>
                    <a:pt x="4141" y="5324"/>
                  </a:lnTo>
                  <a:lnTo>
                    <a:pt x="4840" y="6076"/>
                  </a:lnTo>
                  <a:lnTo>
                    <a:pt x="4894" y="6856"/>
                  </a:lnTo>
                  <a:lnTo>
                    <a:pt x="4706" y="7259"/>
                  </a:lnTo>
                  <a:lnTo>
                    <a:pt x="5405" y="7582"/>
                  </a:lnTo>
                  <a:lnTo>
                    <a:pt x="5673" y="6990"/>
                  </a:lnTo>
                  <a:lnTo>
                    <a:pt x="6399" y="7313"/>
                  </a:lnTo>
                  <a:lnTo>
                    <a:pt x="6426" y="6453"/>
                  </a:lnTo>
                  <a:lnTo>
                    <a:pt x="6157" y="5781"/>
                  </a:lnTo>
                  <a:lnTo>
                    <a:pt x="5485" y="5162"/>
                  </a:lnTo>
                  <a:lnTo>
                    <a:pt x="4867" y="4410"/>
                  </a:lnTo>
                  <a:lnTo>
                    <a:pt x="4087" y="3334"/>
                  </a:lnTo>
                  <a:lnTo>
                    <a:pt x="3066" y="2823"/>
                  </a:lnTo>
                  <a:lnTo>
                    <a:pt x="3254" y="2501"/>
                  </a:lnTo>
                  <a:lnTo>
                    <a:pt x="3684" y="2259"/>
                  </a:lnTo>
                  <a:lnTo>
                    <a:pt x="3281" y="1479"/>
                  </a:lnTo>
                  <a:lnTo>
                    <a:pt x="2340" y="1479"/>
                  </a:lnTo>
                  <a:lnTo>
                    <a:pt x="1856" y="673"/>
                  </a:lnTo>
                  <a:lnTo>
                    <a:pt x="1264" y="1"/>
                  </a:lnTo>
                  <a:close/>
                </a:path>
              </a:pathLst>
            </a:custGeom>
            <a:solidFill>
              <a:srgbClr val="78C679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5"/>
            <p:cNvSpPr/>
            <p:nvPr/>
          </p:nvSpPr>
          <p:spPr>
            <a:xfrm>
              <a:off x="5081153" y="2150623"/>
              <a:ext cx="27980" cy="39627"/>
            </a:xfrm>
            <a:custGeom>
              <a:avLst/>
              <a:gdLst/>
              <a:ahLst/>
              <a:cxnLst/>
              <a:rect l="l" t="t" r="r" b="b"/>
              <a:pathLst>
                <a:path w="969" h="1399" extrusionOk="0">
                  <a:moveTo>
                    <a:pt x="485" y="1"/>
                  </a:moveTo>
                  <a:lnTo>
                    <a:pt x="485" y="27"/>
                  </a:lnTo>
                  <a:lnTo>
                    <a:pt x="189" y="673"/>
                  </a:lnTo>
                  <a:lnTo>
                    <a:pt x="1" y="1399"/>
                  </a:lnTo>
                  <a:lnTo>
                    <a:pt x="243" y="1399"/>
                  </a:lnTo>
                  <a:lnTo>
                    <a:pt x="296" y="1237"/>
                  </a:lnTo>
                  <a:lnTo>
                    <a:pt x="512" y="1210"/>
                  </a:lnTo>
                  <a:lnTo>
                    <a:pt x="619" y="753"/>
                  </a:lnTo>
                  <a:lnTo>
                    <a:pt x="969" y="404"/>
                  </a:lnTo>
                  <a:lnTo>
                    <a:pt x="834" y="54"/>
                  </a:lnTo>
                  <a:lnTo>
                    <a:pt x="485" y="1"/>
                  </a:lnTo>
                  <a:close/>
                </a:path>
              </a:pathLst>
            </a:custGeom>
            <a:solidFill>
              <a:srgbClr val="006837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5"/>
            <p:cNvSpPr/>
            <p:nvPr/>
          </p:nvSpPr>
          <p:spPr>
            <a:xfrm>
              <a:off x="4065792" y="2807791"/>
              <a:ext cx="87751" cy="105879"/>
            </a:xfrm>
            <a:custGeom>
              <a:avLst/>
              <a:gdLst/>
              <a:ahLst/>
              <a:cxnLst/>
              <a:rect l="l" t="t" r="r" b="b"/>
              <a:pathLst>
                <a:path w="3039" h="3738" extrusionOk="0">
                  <a:moveTo>
                    <a:pt x="1345" y="0"/>
                  </a:moveTo>
                  <a:lnTo>
                    <a:pt x="1130" y="108"/>
                  </a:lnTo>
                  <a:lnTo>
                    <a:pt x="941" y="108"/>
                  </a:lnTo>
                  <a:lnTo>
                    <a:pt x="592" y="565"/>
                  </a:lnTo>
                  <a:lnTo>
                    <a:pt x="242" y="1022"/>
                  </a:lnTo>
                  <a:lnTo>
                    <a:pt x="189" y="1291"/>
                  </a:lnTo>
                  <a:lnTo>
                    <a:pt x="0" y="1560"/>
                  </a:lnTo>
                  <a:lnTo>
                    <a:pt x="538" y="2151"/>
                  </a:lnTo>
                  <a:lnTo>
                    <a:pt x="1183" y="2608"/>
                  </a:lnTo>
                  <a:lnTo>
                    <a:pt x="1909" y="3307"/>
                  </a:lnTo>
                  <a:lnTo>
                    <a:pt x="2716" y="3737"/>
                  </a:lnTo>
                  <a:lnTo>
                    <a:pt x="2931" y="3710"/>
                  </a:lnTo>
                  <a:lnTo>
                    <a:pt x="2985" y="3011"/>
                  </a:lnTo>
                  <a:lnTo>
                    <a:pt x="3038" y="2877"/>
                  </a:lnTo>
                  <a:lnTo>
                    <a:pt x="3038" y="2527"/>
                  </a:lnTo>
                  <a:lnTo>
                    <a:pt x="2689" y="2151"/>
                  </a:lnTo>
                  <a:lnTo>
                    <a:pt x="2447" y="2097"/>
                  </a:lnTo>
                  <a:lnTo>
                    <a:pt x="2232" y="1855"/>
                  </a:lnTo>
                  <a:lnTo>
                    <a:pt x="2393" y="1479"/>
                  </a:lnTo>
                  <a:lnTo>
                    <a:pt x="2339" y="1022"/>
                  </a:lnTo>
                  <a:lnTo>
                    <a:pt x="2366" y="753"/>
                  </a:lnTo>
                  <a:lnTo>
                    <a:pt x="2124" y="726"/>
                  </a:lnTo>
                  <a:lnTo>
                    <a:pt x="1990" y="1103"/>
                  </a:lnTo>
                  <a:lnTo>
                    <a:pt x="1748" y="1076"/>
                  </a:lnTo>
                  <a:lnTo>
                    <a:pt x="1614" y="914"/>
                  </a:lnTo>
                  <a:lnTo>
                    <a:pt x="1667" y="565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F7FCB9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5"/>
            <p:cNvSpPr/>
            <p:nvPr/>
          </p:nvSpPr>
          <p:spPr>
            <a:xfrm>
              <a:off x="4530016" y="2189456"/>
              <a:ext cx="350889" cy="341175"/>
            </a:xfrm>
            <a:custGeom>
              <a:avLst/>
              <a:gdLst/>
              <a:ahLst/>
              <a:cxnLst/>
              <a:rect l="l" t="t" r="r" b="b"/>
              <a:pathLst>
                <a:path w="12152" h="12045" extrusionOk="0">
                  <a:moveTo>
                    <a:pt x="1479" y="1"/>
                  </a:moveTo>
                  <a:lnTo>
                    <a:pt x="1425" y="673"/>
                  </a:lnTo>
                  <a:lnTo>
                    <a:pt x="1075" y="942"/>
                  </a:lnTo>
                  <a:lnTo>
                    <a:pt x="860" y="1210"/>
                  </a:lnTo>
                  <a:lnTo>
                    <a:pt x="350" y="1560"/>
                  </a:lnTo>
                  <a:lnTo>
                    <a:pt x="430" y="1909"/>
                  </a:lnTo>
                  <a:lnTo>
                    <a:pt x="403" y="2286"/>
                  </a:lnTo>
                  <a:lnTo>
                    <a:pt x="27" y="2501"/>
                  </a:lnTo>
                  <a:lnTo>
                    <a:pt x="296" y="3280"/>
                  </a:lnTo>
                  <a:lnTo>
                    <a:pt x="350" y="3711"/>
                  </a:lnTo>
                  <a:lnTo>
                    <a:pt x="242" y="4410"/>
                  </a:lnTo>
                  <a:lnTo>
                    <a:pt x="296" y="4813"/>
                  </a:lnTo>
                  <a:lnTo>
                    <a:pt x="188" y="5324"/>
                  </a:lnTo>
                  <a:lnTo>
                    <a:pt x="296" y="5861"/>
                  </a:lnTo>
                  <a:lnTo>
                    <a:pt x="0" y="6238"/>
                  </a:lnTo>
                  <a:lnTo>
                    <a:pt x="457" y="6883"/>
                  </a:lnTo>
                  <a:lnTo>
                    <a:pt x="484" y="7259"/>
                  </a:lnTo>
                  <a:lnTo>
                    <a:pt x="753" y="7770"/>
                  </a:lnTo>
                  <a:lnTo>
                    <a:pt x="1102" y="7582"/>
                  </a:lnTo>
                  <a:lnTo>
                    <a:pt x="1721" y="8012"/>
                  </a:lnTo>
                  <a:lnTo>
                    <a:pt x="2097" y="8577"/>
                  </a:lnTo>
                  <a:lnTo>
                    <a:pt x="3307" y="8953"/>
                  </a:lnTo>
                  <a:lnTo>
                    <a:pt x="3737" y="9437"/>
                  </a:lnTo>
                  <a:lnTo>
                    <a:pt x="4302" y="9114"/>
                  </a:lnTo>
                  <a:lnTo>
                    <a:pt x="5027" y="8630"/>
                  </a:lnTo>
                  <a:lnTo>
                    <a:pt x="8146" y="10324"/>
                  </a:lnTo>
                  <a:lnTo>
                    <a:pt x="11291" y="12045"/>
                  </a:lnTo>
                  <a:lnTo>
                    <a:pt x="11291" y="11668"/>
                  </a:lnTo>
                  <a:lnTo>
                    <a:pt x="12152" y="11668"/>
                  </a:lnTo>
                  <a:lnTo>
                    <a:pt x="12098" y="9894"/>
                  </a:lnTo>
                  <a:lnTo>
                    <a:pt x="11963" y="6587"/>
                  </a:lnTo>
                  <a:lnTo>
                    <a:pt x="11775" y="3442"/>
                  </a:lnTo>
                  <a:lnTo>
                    <a:pt x="11506" y="2743"/>
                  </a:lnTo>
                  <a:lnTo>
                    <a:pt x="11668" y="2178"/>
                  </a:lnTo>
                  <a:lnTo>
                    <a:pt x="11506" y="1775"/>
                  </a:lnTo>
                  <a:lnTo>
                    <a:pt x="11748" y="1372"/>
                  </a:lnTo>
                  <a:lnTo>
                    <a:pt x="11533" y="1076"/>
                  </a:lnTo>
                  <a:lnTo>
                    <a:pt x="10807" y="968"/>
                  </a:lnTo>
                  <a:lnTo>
                    <a:pt x="10539" y="807"/>
                  </a:lnTo>
                  <a:lnTo>
                    <a:pt x="10270" y="807"/>
                  </a:lnTo>
                  <a:lnTo>
                    <a:pt x="9974" y="431"/>
                  </a:lnTo>
                  <a:lnTo>
                    <a:pt x="8979" y="243"/>
                  </a:lnTo>
                  <a:lnTo>
                    <a:pt x="8442" y="377"/>
                  </a:lnTo>
                  <a:lnTo>
                    <a:pt x="7958" y="780"/>
                  </a:lnTo>
                  <a:lnTo>
                    <a:pt x="7743" y="1210"/>
                  </a:lnTo>
                  <a:lnTo>
                    <a:pt x="7958" y="1909"/>
                  </a:lnTo>
                  <a:lnTo>
                    <a:pt x="7635" y="2286"/>
                  </a:lnTo>
                  <a:lnTo>
                    <a:pt x="7286" y="2528"/>
                  </a:lnTo>
                  <a:lnTo>
                    <a:pt x="6452" y="2071"/>
                  </a:lnTo>
                  <a:lnTo>
                    <a:pt x="5350" y="1721"/>
                  </a:lnTo>
                  <a:lnTo>
                    <a:pt x="4678" y="1560"/>
                  </a:lnTo>
                  <a:lnTo>
                    <a:pt x="4302" y="753"/>
                  </a:lnTo>
                  <a:lnTo>
                    <a:pt x="3307" y="350"/>
                  </a:lnTo>
                  <a:lnTo>
                    <a:pt x="2635" y="189"/>
                  </a:lnTo>
                  <a:lnTo>
                    <a:pt x="2339" y="296"/>
                  </a:lnTo>
                  <a:lnTo>
                    <a:pt x="1479" y="1"/>
                  </a:lnTo>
                  <a:close/>
                </a:path>
              </a:pathLst>
            </a:custGeom>
            <a:solidFill>
              <a:srgbClr val="D9F0A3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5"/>
            <p:cNvSpPr/>
            <p:nvPr/>
          </p:nvSpPr>
          <p:spPr>
            <a:xfrm>
              <a:off x="6125244" y="2775812"/>
              <a:ext cx="48164" cy="96730"/>
            </a:xfrm>
            <a:custGeom>
              <a:avLst/>
              <a:gdLst/>
              <a:ahLst/>
              <a:cxnLst/>
              <a:rect l="l" t="t" r="r" b="b"/>
              <a:pathLst>
                <a:path w="1668" h="3415" extrusionOk="0">
                  <a:moveTo>
                    <a:pt x="296" y="0"/>
                  </a:moveTo>
                  <a:lnTo>
                    <a:pt x="1" y="1452"/>
                  </a:lnTo>
                  <a:lnTo>
                    <a:pt x="216" y="2716"/>
                  </a:lnTo>
                  <a:lnTo>
                    <a:pt x="592" y="3414"/>
                  </a:lnTo>
                  <a:lnTo>
                    <a:pt x="1264" y="3226"/>
                  </a:lnTo>
                  <a:lnTo>
                    <a:pt x="1587" y="2984"/>
                  </a:lnTo>
                  <a:lnTo>
                    <a:pt x="1668" y="2043"/>
                  </a:lnTo>
                  <a:lnTo>
                    <a:pt x="1237" y="1129"/>
                  </a:lnTo>
                  <a:lnTo>
                    <a:pt x="861" y="484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78C679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5"/>
            <p:cNvSpPr/>
            <p:nvPr/>
          </p:nvSpPr>
          <p:spPr>
            <a:xfrm>
              <a:off x="4912696" y="3744414"/>
              <a:ext cx="52062" cy="49540"/>
            </a:xfrm>
            <a:custGeom>
              <a:avLst/>
              <a:gdLst/>
              <a:ahLst/>
              <a:cxnLst/>
              <a:rect l="l" t="t" r="r" b="b"/>
              <a:pathLst>
                <a:path w="1803" h="1749" extrusionOk="0">
                  <a:moveTo>
                    <a:pt x="1238" y="1"/>
                  </a:moveTo>
                  <a:lnTo>
                    <a:pt x="861" y="162"/>
                  </a:lnTo>
                  <a:lnTo>
                    <a:pt x="431" y="511"/>
                  </a:lnTo>
                  <a:lnTo>
                    <a:pt x="1" y="1076"/>
                  </a:lnTo>
                  <a:lnTo>
                    <a:pt x="512" y="1748"/>
                  </a:lnTo>
                  <a:lnTo>
                    <a:pt x="807" y="1667"/>
                  </a:lnTo>
                  <a:lnTo>
                    <a:pt x="942" y="1399"/>
                  </a:lnTo>
                  <a:lnTo>
                    <a:pt x="1399" y="1264"/>
                  </a:lnTo>
                  <a:lnTo>
                    <a:pt x="1533" y="968"/>
                  </a:lnTo>
                  <a:lnTo>
                    <a:pt x="1802" y="511"/>
                  </a:lnTo>
                  <a:lnTo>
                    <a:pt x="1533" y="269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rgbClr val="238443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5"/>
            <p:cNvSpPr/>
            <p:nvPr/>
          </p:nvSpPr>
          <p:spPr>
            <a:xfrm>
              <a:off x="4719407" y="1616810"/>
              <a:ext cx="107935" cy="57925"/>
            </a:xfrm>
            <a:custGeom>
              <a:avLst/>
              <a:gdLst/>
              <a:ahLst/>
              <a:cxnLst/>
              <a:rect l="l" t="t" r="r" b="b"/>
              <a:pathLst>
                <a:path w="3738" h="2045" extrusionOk="0">
                  <a:moveTo>
                    <a:pt x="2447" y="1"/>
                  </a:moveTo>
                  <a:lnTo>
                    <a:pt x="1802" y="82"/>
                  </a:lnTo>
                  <a:lnTo>
                    <a:pt x="727" y="28"/>
                  </a:lnTo>
                  <a:lnTo>
                    <a:pt x="1" y="297"/>
                  </a:lnTo>
                  <a:lnTo>
                    <a:pt x="243" y="969"/>
                  </a:lnTo>
                  <a:lnTo>
                    <a:pt x="942" y="1103"/>
                  </a:lnTo>
                  <a:lnTo>
                    <a:pt x="1264" y="1264"/>
                  </a:lnTo>
                  <a:lnTo>
                    <a:pt x="1237" y="1506"/>
                  </a:lnTo>
                  <a:lnTo>
                    <a:pt x="1291" y="1695"/>
                  </a:lnTo>
                  <a:lnTo>
                    <a:pt x="1668" y="1775"/>
                  </a:lnTo>
                  <a:lnTo>
                    <a:pt x="1856" y="2044"/>
                  </a:lnTo>
                  <a:lnTo>
                    <a:pt x="2501" y="2044"/>
                  </a:lnTo>
                  <a:lnTo>
                    <a:pt x="3146" y="1722"/>
                  </a:lnTo>
                  <a:lnTo>
                    <a:pt x="3254" y="1264"/>
                  </a:lnTo>
                  <a:lnTo>
                    <a:pt x="3738" y="996"/>
                  </a:lnTo>
                  <a:lnTo>
                    <a:pt x="3603" y="619"/>
                  </a:lnTo>
                  <a:lnTo>
                    <a:pt x="2931" y="216"/>
                  </a:lnTo>
                  <a:lnTo>
                    <a:pt x="2582" y="162"/>
                  </a:lnTo>
                  <a:lnTo>
                    <a:pt x="2447" y="1"/>
                  </a:lnTo>
                  <a:close/>
                </a:path>
              </a:pathLst>
            </a:custGeom>
            <a:solidFill>
              <a:srgbClr val="78C679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35"/>
            <p:cNvSpPr/>
            <p:nvPr/>
          </p:nvSpPr>
          <p:spPr>
            <a:xfrm>
              <a:off x="4717876" y="1578741"/>
              <a:ext cx="135077" cy="55630"/>
            </a:xfrm>
            <a:custGeom>
              <a:avLst/>
              <a:gdLst/>
              <a:ahLst/>
              <a:cxnLst/>
              <a:rect l="l" t="t" r="r" b="b"/>
              <a:pathLst>
                <a:path w="4678" h="1964" extrusionOk="0">
                  <a:moveTo>
                    <a:pt x="2473" y="1"/>
                  </a:moveTo>
                  <a:lnTo>
                    <a:pt x="1936" y="162"/>
                  </a:lnTo>
                  <a:lnTo>
                    <a:pt x="1909" y="780"/>
                  </a:lnTo>
                  <a:lnTo>
                    <a:pt x="1425" y="807"/>
                  </a:lnTo>
                  <a:lnTo>
                    <a:pt x="807" y="189"/>
                  </a:lnTo>
                  <a:lnTo>
                    <a:pt x="242" y="485"/>
                  </a:lnTo>
                  <a:lnTo>
                    <a:pt x="0" y="969"/>
                  </a:lnTo>
                  <a:lnTo>
                    <a:pt x="54" y="1641"/>
                  </a:lnTo>
                  <a:lnTo>
                    <a:pt x="780" y="1372"/>
                  </a:lnTo>
                  <a:lnTo>
                    <a:pt x="1855" y="1426"/>
                  </a:lnTo>
                  <a:lnTo>
                    <a:pt x="2500" y="1345"/>
                  </a:lnTo>
                  <a:lnTo>
                    <a:pt x="2635" y="1506"/>
                  </a:lnTo>
                  <a:lnTo>
                    <a:pt x="2984" y="1560"/>
                  </a:lnTo>
                  <a:lnTo>
                    <a:pt x="3656" y="1963"/>
                  </a:lnTo>
                  <a:lnTo>
                    <a:pt x="4033" y="1829"/>
                  </a:lnTo>
                  <a:lnTo>
                    <a:pt x="4678" y="1506"/>
                  </a:lnTo>
                  <a:lnTo>
                    <a:pt x="4355" y="1022"/>
                  </a:lnTo>
                  <a:lnTo>
                    <a:pt x="4248" y="592"/>
                  </a:lnTo>
                  <a:lnTo>
                    <a:pt x="3898" y="431"/>
                  </a:lnTo>
                  <a:lnTo>
                    <a:pt x="3361" y="431"/>
                  </a:lnTo>
                  <a:lnTo>
                    <a:pt x="2769" y="108"/>
                  </a:lnTo>
                  <a:lnTo>
                    <a:pt x="2473" y="1"/>
                  </a:lnTo>
                  <a:close/>
                </a:path>
              </a:pathLst>
            </a:custGeom>
            <a:solidFill>
              <a:srgbClr val="ADDD8E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35"/>
            <p:cNvSpPr/>
            <p:nvPr/>
          </p:nvSpPr>
          <p:spPr>
            <a:xfrm>
              <a:off x="4037841" y="2123204"/>
              <a:ext cx="263196" cy="205640"/>
            </a:xfrm>
            <a:custGeom>
              <a:avLst/>
              <a:gdLst/>
              <a:ahLst/>
              <a:cxnLst/>
              <a:rect l="l" t="t" r="r" b="b"/>
              <a:pathLst>
                <a:path w="9115" h="7260" extrusionOk="0">
                  <a:moveTo>
                    <a:pt x="5566" y="1"/>
                  </a:moveTo>
                  <a:lnTo>
                    <a:pt x="5324" y="538"/>
                  </a:lnTo>
                  <a:lnTo>
                    <a:pt x="4813" y="1452"/>
                  </a:lnTo>
                  <a:lnTo>
                    <a:pt x="4248" y="1829"/>
                  </a:lnTo>
                  <a:lnTo>
                    <a:pt x="3496" y="2232"/>
                  </a:lnTo>
                  <a:lnTo>
                    <a:pt x="2985" y="2824"/>
                  </a:lnTo>
                  <a:lnTo>
                    <a:pt x="2877" y="3307"/>
                  </a:lnTo>
                  <a:lnTo>
                    <a:pt x="2582" y="4060"/>
                  </a:lnTo>
                  <a:lnTo>
                    <a:pt x="2716" y="5162"/>
                  </a:lnTo>
                  <a:lnTo>
                    <a:pt x="2071" y="5888"/>
                  </a:lnTo>
                  <a:lnTo>
                    <a:pt x="1694" y="6157"/>
                  </a:lnTo>
                  <a:lnTo>
                    <a:pt x="565" y="6749"/>
                  </a:lnTo>
                  <a:lnTo>
                    <a:pt x="1" y="7259"/>
                  </a:lnTo>
                  <a:lnTo>
                    <a:pt x="3361" y="7259"/>
                  </a:lnTo>
                  <a:lnTo>
                    <a:pt x="3361" y="6130"/>
                  </a:lnTo>
                  <a:lnTo>
                    <a:pt x="4598" y="5485"/>
                  </a:lnTo>
                  <a:lnTo>
                    <a:pt x="5377" y="5324"/>
                  </a:lnTo>
                  <a:lnTo>
                    <a:pt x="5996" y="5109"/>
                  </a:lnTo>
                  <a:lnTo>
                    <a:pt x="6292" y="4652"/>
                  </a:lnTo>
                  <a:lnTo>
                    <a:pt x="7179" y="4302"/>
                  </a:lnTo>
                  <a:lnTo>
                    <a:pt x="7206" y="3657"/>
                  </a:lnTo>
                  <a:lnTo>
                    <a:pt x="7636" y="3576"/>
                  </a:lnTo>
                  <a:lnTo>
                    <a:pt x="7985" y="3254"/>
                  </a:lnTo>
                  <a:lnTo>
                    <a:pt x="8953" y="3092"/>
                  </a:lnTo>
                  <a:lnTo>
                    <a:pt x="9114" y="2743"/>
                  </a:lnTo>
                  <a:lnTo>
                    <a:pt x="8899" y="2555"/>
                  </a:lnTo>
                  <a:lnTo>
                    <a:pt x="8630" y="1614"/>
                  </a:lnTo>
                  <a:lnTo>
                    <a:pt x="8604" y="1103"/>
                  </a:lnTo>
                  <a:lnTo>
                    <a:pt x="8335" y="512"/>
                  </a:lnTo>
                  <a:lnTo>
                    <a:pt x="8012" y="512"/>
                  </a:lnTo>
                  <a:lnTo>
                    <a:pt x="7259" y="296"/>
                  </a:lnTo>
                  <a:lnTo>
                    <a:pt x="6560" y="377"/>
                  </a:lnTo>
                  <a:lnTo>
                    <a:pt x="6103" y="1"/>
                  </a:lnTo>
                  <a:close/>
                </a:path>
              </a:pathLst>
            </a:custGeom>
            <a:solidFill>
              <a:srgbClr val="78C679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35"/>
            <p:cNvSpPr/>
            <p:nvPr/>
          </p:nvSpPr>
          <p:spPr>
            <a:xfrm>
              <a:off x="4854484" y="1807182"/>
              <a:ext cx="75335" cy="73135"/>
            </a:xfrm>
            <a:custGeom>
              <a:avLst/>
              <a:gdLst/>
              <a:ahLst/>
              <a:cxnLst/>
              <a:rect l="l" t="t" r="r" b="b"/>
              <a:pathLst>
                <a:path w="2609" h="2582" extrusionOk="0">
                  <a:moveTo>
                    <a:pt x="592" y="1"/>
                  </a:moveTo>
                  <a:lnTo>
                    <a:pt x="162" y="82"/>
                  </a:lnTo>
                  <a:lnTo>
                    <a:pt x="1" y="189"/>
                  </a:lnTo>
                  <a:lnTo>
                    <a:pt x="216" y="297"/>
                  </a:lnTo>
                  <a:lnTo>
                    <a:pt x="485" y="539"/>
                  </a:lnTo>
                  <a:lnTo>
                    <a:pt x="753" y="915"/>
                  </a:lnTo>
                  <a:lnTo>
                    <a:pt x="1210" y="1426"/>
                  </a:lnTo>
                  <a:lnTo>
                    <a:pt x="1318" y="1829"/>
                  </a:lnTo>
                  <a:lnTo>
                    <a:pt x="1291" y="2179"/>
                  </a:lnTo>
                  <a:lnTo>
                    <a:pt x="1452" y="2582"/>
                  </a:lnTo>
                  <a:lnTo>
                    <a:pt x="1641" y="2474"/>
                  </a:lnTo>
                  <a:lnTo>
                    <a:pt x="1694" y="2179"/>
                  </a:lnTo>
                  <a:lnTo>
                    <a:pt x="1829" y="1910"/>
                  </a:lnTo>
                  <a:lnTo>
                    <a:pt x="1775" y="1748"/>
                  </a:lnTo>
                  <a:lnTo>
                    <a:pt x="1936" y="1668"/>
                  </a:lnTo>
                  <a:lnTo>
                    <a:pt x="2017" y="1775"/>
                  </a:lnTo>
                  <a:lnTo>
                    <a:pt x="2420" y="1829"/>
                  </a:lnTo>
                  <a:lnTo>
                    <a:pt x="2608" y="1748"/>
                  </a:lnTo>
                  <a:lnTo>
                    <a:pt x="2447" y="1668"/>
                  </a:lnTo>
                  <a:lnTo>
                    <a:pt x="2501" y="1560"/>
                  </a:lnTo>
                  <a:lnTo>
                    <a:pt x="2205" y="1318"/>
                  </a:lnTo>
                  <a:lnTo>
                    <a:pt x="2044" y="969"/>
                  </a:lnTo>
                  <a:lnTo>
                    <a:pt x="1775" y="807"/>
                  </a:lnTo>
                  <a:lnTo>
                    <a:pt x="1775" y="512"/>
                  </a:lnTo>
                  <a:lnTo>
                    <a:pt x="1425" y="297"/>
                  </a:lnTo>
                  <a:lnTo>
                    <a:pt x="1130" y="243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rgbClr val="78C679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5"/>
            <p:cNvSpPr/>
            <p:nvPr/>
          </p:nvSpPr>
          <p:spPr>
            <a:xfrm>
              <a:off x="5284548" y="3325600"/>
              <a:ext cx="173135" cy="341939"/>
            </a:xfrm>
            <a:custGeom>
              <a:avLst/>
              <a:gdLst/>
              <a:ahLst/>
              <a:cxnLst/>
              <a:rect l="l" t="t" r="r" b="b"/>
              <a:pathLst>
                <a:path w="5996" h="12072" extrusionOk="0">
                  <a:moveTo>
                    <a:pt x="5135" y="0"/>
                  </a:moveTo>
                  <a:lnTo>
                    <a:pt x="4866" y="431"/>
                  </a:lnTo>
                  <a:lnTo>
                    <a:pt x="4813" y="968"/>
                  </a:lnTo>
                  <a:lnTo>
                    <a:pt x="4356" y="1587"/>
                  </a:lnTo>
                  <a:lnTo>
                    <a:pt x="4033" y="1452"/>
                  </a:lnTo>
                  <a:lnTo>
                    <a:pt x="4087" y="1829"/>
                  </a:lnTo>
                  <a:lnTo>
                    <a:pt x="3872" y="2286"/>
                  </a:lnTo>
                  <a:lnTo>
                    <a:pt x="3173" y="2850"/>
                  </a:lnTo>
                  <a:lnTo>
                    <a:pt x="2716" y="3334"/>
                  </a:lnTo>
                  <a:lnTo>
                    <a:pt x="2366" y="3334"/>
                  </a:lnTo>
                  <a:lnTo>
                    <a:pt x="2070" y="3522"/>
                  </a:lnTo>
                  <a:lnTo>
                    <a:pt x="1613" y="3710"/>
                  </a:lnTo>
                  <a:lnTo>
                    <a:pt x="1237" y="3737"/>
                  </a:lnTo>
                  <a:lnTo>
                    <a:pt x="1129" y="4275"/>
                  </a:lnTo>
                  <a:lnTo>
                    <a:pt x="807" y="4786"/>
                  </a:lnTo>
                  <a:lnTo>
                    <a:pt x="834" y="5619"/>
                  </a:lnTo>
                  <a:lnTo>
                    <a:pt x="914" y="6184"/>
                  </a:lnTo>
                  <a:lnTo>
                    <a:pt x="1103" y="6587"/>
                  </a:lnTo>
                  <a:lnTo>
                    <a:pt x="968" y="7152"/>
                  </a:lnTo>
                  <a:lnTo>
                    <a:pt x="565" y="7824"/>
                  </a:lnTo>
                  <a:lnTo>
                    <a:pt x="538" y="8119"/>
                  </a:lnTo>
                  <a:lnTo>
                    <a:pt x="189" y="8254"/>
                  </a:lnTo>
                  <a:lnTo>
                    <a:pt x="0" y="8926"/>
                  </a:lnTo>
                  <a:lnTo>
                    <a:pt x="0" y="9571"/>
                  </a:lnTo>
                  <a:lnTo>
                    <a:pt x="242" y="10270"/>
                  </a:lnTo>
                  <a:lnTo>
                    <a:pt x="242" y="11077"/>
                  </a:lnTo>
                  <a:lnTo>
                    <a:pt x="404" y="11534"/>
                  </a:lnTo>
                  <a:lnTo>
                    <a:pt x="968" y="11829"/>
                  </a:lnTo>
                  <a:lnTo>
                    <a:pt x="1398" y="12071"/>
                  </a:lnTo>
                  <a:lnTo>
                    <a:pt x="2097" y="11695"/>
                  </a:lnTo>
                  <a:lnTo>
                    <a:pt x="2743" y="11480"/>
                  </a:lnTo>
                  <a:lnTo>
                    <a:pt x="3146" y="10458"/>
                  </a:lnTo>
                  <a:lnTo>
                    <a:pt x="3576" y="9195"/>
                  </a:lnTo>
                  <a:lnTo>
                    <a:pt x="4167" y="7528"/>
                  </a:lnTo>
                  <a:lnTo>
                    <a:pt x="4624" y="6318"/>
                  </a:lnTo>
                  <a:lnTo>
                    <a:pt x="5001" y="5270"/>
                  </a:lnTo>
                  <a:lnTo>
                    <a:pt x="5108" y="4517"/>
                  </a:lnTo>
                  <a:lnTo>
                    <a:pt x="5323" y="4329"/>
                  </a:lnTo>
                  <a:lnTo>
                    <a:pt x="5431" y="3925"/>
                  </a:lnTo>
                  <a:lnTo>
                    <a:pt x="5323" y="3280"/>
                  </a:lnTo>
                  <a:lnTo>
                    <a:pt x="5485" y="3011"/>
                  </a:lnTo>
                  <a:lnTo>
                    <a:pt x="5727" y="3549"/>
                  </a:lnTo>
                  <a:lnTo>
                    <a:pt x="5861" y="3280"/>
                  </a:lnTo>
                  <a:lnTo>
                    <a:pt x="5995" y="2850"/>
                  </a:lnTo>
                  <a:lnTo>
                    <a:pt x="5807" y="2420"/>
                  </a:lnTo>
                  <a:lnTo>
                    <a:pt x="5754" y="1371"/>
                  </a:lnTo>
                  <a:lnTo>
                    <a:pt x="5565" y="780"/>
                  </a:lnTo>
                  <a:lnTo>
                    <a:pt x="5404" y="404"/>
                  </a:lnTo>
                  <a:lnTo>
                    <a:pt x="5135" y="0"/>
                  </a:lnTo>
                  <a:close/>
                </a:path>
              </a:pathLst>
            </a:custGeom>
            <a:solidFill>
              <a:srgbClr val="41AB5D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5"/>
            <p:cNvSpPr/>
            <p:nvPr/>
          </p:nvSpPr>
          <p:spPr>
            <a:xfrm>
              <a:off x="1797517" y="2199370"/>
              <a:ext cx="599301" cy="457675"/>
            </a:xfrm>
            <a:custGeom>
              <a:avLst/>
              <a:gdLst/>
              <a:ahLst/>
              <a:cxnLst/>
              <a:rect l="l" t="t" r="r" b="b"/>
              <a:pathLst>
                <a:path w="20755" h="16158" extrusionOk="0">
                  <a:moveTo>
                    <a:pt x="1855" y="0"/>
                  </a:moveTo>
                  <a:lnTo>
                    <a:pt x="888" y="108"/>
                  </a:lnTo>
                  <a:lnTo>
                    <a:pt x="0" y="161"/>
                  </a:lnTo>
                  <a:lnTo>
                    <a:pt x="27" y="968"/>
                  </a:lnTo>
                  <a:lnTo>
                    <a:pt x="162" y="1667"/>
                  </a:lnTo>
                  <a:lnTo>
                    <a:pt x="242" y="2258"/>
                  </a:lnTo>
                  <a:lnTo>
                    <a:pt x="350" y="2823"/>
                  </a:lnTo>
                  <a:lnTo>
                    <a:pt x="699" y="3065"/>
                  </a:lnTo>
                  <a:lnTo>
                    <a:pt x="1130" y="3710"/>
                  </a:lnTo>
                  <a:lnTo>
                    <a:pt x="968" y="4086"/>
                  </a:lnTo>
                  <a:lnTo>
                    <a:pt x="619" y="4409"/>
                  </a:lnTo>
                  <a:lnTo>
                    <a:pt x="323" y="4382"/>
                  </a:lnTo>
                  <a:lnTo>
                    <a:pt x="242" y="4436"/>
                  </a:lnTo>
                  <a:lnTo>
                    <a:pt x="565" y="4947"/>
                  </a:lnTo>
                  <a:lnTo>
                    <a:pt x="968" y="5189"/>
                  </a:lnTo>
                  <a:lnTo>
                    <a:pt x="1103" y="5404"/>
                  </a:lnTo>
                  <a:lnTo>
                    <a:pt x="1237" y="5296"/>
                  </a:lnTo>
                  <a:lnTo>
                    <a:pt x="1667" y="5673"/>
                  </a:lnTo>
                  <a:lnTo>
                    <a:pt x="1936" y="5968"/>
                  </a:lnTo>
                  <a:lnTo>
                    <a:pt x="1936" y="6452"/>
                  </a:lnTo>
                  <a:lnTo>
                    <a:pt x="1802" y="7097"/>
                  </a:lnTo>
                  <a:lnTo>
                    <a:pt x="2151" y="7339"/>
                  </a:lnTo>
                  <a:lnTo>
                    <a:pt x="2608" y="7743"/>
                  </a:lnTo>
                  <a:lnTo>
                    <a:pt x="3011" y="8253"/>
                  </a:lnTo>
                  <a:lnTo>
                    <a:pt x="3119" y="8791"/>
                  </a:lnTo>
                  <a:lnTo>
                    <a:pt x="3253" y="8791"/>
                  </a:lnTo>
                  <a:lnTo>
                    <a:pt x="3630" y="8469"/>
                  </a:lnTo>
                  <a:lnTo>
                    <a:pt x="3684" y="8307"/>
                  </a:lnTo>
                  <a:lnTo>
                    <a:pt x="3468" y="7931"/>
                  </a:lnTo>
                  <a:lnTo>
                    <a:pt x="3253" y="7501"/>
                  </a:lnTo>
                  <a:lnTo>
                    <a:pt x="2904" y="7474"/>
                  </a:lnTo>
                  <a:lnTo>
                    <a:pt x="2931" y="7017"/>
                  </a:lnTo>
                  <a:lnTo>
                    <a:pt x="2796" y="6587"/>
                  </a:lnTo>
                  <a:lnTo>
                    <a:pt x="2662" y="6210"/>
                  </a:lnTo>
                  <a:lnTo>
                    <a:pt x="2635" y="5377"/>
                  </a:lnTo>
                  <a:lnTo>
                    <a:pt x="2232" y="4947"/>
                  </a:lnTo>
                  <a:lnTo>
                    <a:pt x="2151" y="4624"/>
                  </a:lnTo>
                  <a:lnTo>
                    <a:pt x="2017" y="4382"/>
                  </a:lnTo>
                  <a:lnTo>
                    <a:pt x="2017" y="3818"/>
                  </a:lnTo>
                  <a:lnTo>
                    <a:pt x="1855" y="3818"/>
                  </a:lnTo>
                  <a:lnTo>
                    <a:pt x="1829" y="3522"/>
                  </a:lnTo>
                  <a:lnTo>
                    <a:pt x="1748" y="3468"/>
                  </a:lnTo>
                  <a:lnTo>
                    <a:pt x="1694" y="3253"/>
                  </a:lnTo>
                  <a:lnTo>
                    <a:pt x="1291" y="2635"/>
                  </a:lnTo>
                  <a:lnTo>
                    <a:pt x="1156" y="2258"/>
                  </a:lnTo>
                  <a:lnTo>
                    <a:pt x="1291" y="1613"/>
                  </a:lnTo>
                  <a:lnTo>
                    <a:pt x="1291" y="1183"/>
                  </a:lnTo>
                  <a:lnTo>
                    <a:pt x="1533" y="807"/>
                  </a:lnTo>
                  <a:lnTo>
                    <a:pt x="1882" y="1049"/>
                  </a:lnTo>
                  <a:lnTo>
                    <a:pt x="2151" y="1022"/>
                  </a:lnTo>
                  <a:lnTo>
                    <a:pt x="2554" y="1371"/>
                  </a:lnTo>
                  <a:lnTo>
                    <a:pt x="2447" y="1721"/>
                  </a:lnTo>
                  <a:lnTo>
                    <a:pt x="2501" y="2420"/>
                  </a:lnTo>
                  <a:lnTo>
                    <a:pt x="2716" y="3065"/>
                  </a:lnTo>
                  <a:lnTo>
                    <a:pt x="2689" y="3361"/>
                  </a:lnTo>
                  <a:lnTo>
                    <a:pt x="2931" y="3764"/>
                  </a:lnTo>
                  <a:lnTo>
                    <a:pt x="3253" y="4248"/>
                  </a:lnTo>
                  <a:lnTo>
                    <a:pt x="3630" y="4328"/>
                  </a:lnTo>
                  <a:lnTo>
                    <a:pt x="3657" y="4947"/>
                  </a:lnTo>
                  <a:lnTo>
                    <a:pt x="3979" y="5377"/>
                  </a:lnTo>
                  <a:lnTo>
                    <a:pt x="4329" y="5592"/>
                  </a:lnTo>
                  <a:lnTo>
                    <a:pt x="4087" y="6130"/>
                  </a:lnTo>
                  <a:lnTo>
                    <a:pt x="4194" y="6345"/>
                  </a:lnTo>
                  <a:lnTo>
                    <a:pt x="4759" y="6721"/>
                  </a:lnTo>
                  <a:lnTo>
                    <a:pt x="5001" y="7259"/>
                  </a:lnTo>
                  <a:lnTo>
                    <a:pt x="5673" y="7958"/>
                  </a:lnTo>
                  <a:lnTo>
                    <a:pt x="6184" y="8845"/>
                  </a:lnTo>
                  <a:lnTo>
                    <a:pt x="6372" y="9275"/>
                  </a:lnTo>
                  <a:lnTo>
                    <a:pt x="6372" y="9625"/>
                  </a:lnTo>
                  <a:lnTo>
                    <a:pt x="6587" y="10055"/>
                  </a:lnTo>
                  <a:lnTo>
                    <a:pt x="6506" y="10324"/>
                  </a:lnTo>
                  <a:lnTo>
                    <a:pt x="6318" y="10565"/>
                  </a:lnTo>
                  <a:lnTo>
                    <a:pt x="6345" y="10834"/>
                  </a:lnTo>
                  <a:lnTo>
                    <a:pt x="6076" y="10915"/>
                  </a:lnTo>
                  <a:lnTo>
                    <a:pt x="6184" y="11345"/>
                  </a:lnTo>
                  <a:lnTo>
                    <a:pt x="6479" y="11910"/>
                  </a:lnTo>
                  <a:lnTo>
                    <a:pt x="7232" y="12420"/>
                  </a:lnTo>
                  <a:lnTo>
                    <a:pt x="7501" y="12824"/>
                  </a:lnTo>
                  <a:lnTo>
                    <a:pt x="8227" y="13093"/>
                  </a:lnTo>
                  <a:lnTo>
                    <a:pt x="8657" y="13173"/>
                  </a:lnTo>
                  <a:lnTo>
                    <a:pt x="8818" y="13388"/>
                  </a:lnTo>
                  <a:lnTo>
                    <a:pt x="9410" y="13818"/>
                  </a:lnTo>
                  <a:lnTo>
                    <a:pt x="10216" y="14222"/>
                  </a:lnTo>
                  <a:lnTo>
                    <a:pt x="10781" y="14356"/>
                  </a:lnTo>
                  <a:lnTo>
                    <a:pt x="11480" y="14759"/>
                  </a:lnTo>
                  <a:lnTo>
                    <a:pt x="12018" y="14921"/>
                  </a:lnTo>
                  <a:lnTo>
                    <a:pt x="12555" y="15163"/>
                  </a:lnTo>
                  <a:lnTo>
                    <a:pt x="12932" y="15082"/>
                  </a:lnTo>
                  <a:lnTo>
                    <a:pt x="13631" y="14759"/>
                  </a:lnTo>
                  <a:lnTo>
                    <a:pt x="14061" y="14679"/>
                  </a:lnTo>
                  <a:lnTo>
                    <a:pt x="14652" y="14894"/>
                  </a:lnTo>
                  <a:lnTo>
                    <a:pt x="15029" y="15190"/>
                  </a:lnTo>
                  <a:lnTo>
                    <a:pt x="15808" y="16157"/>
                  </a:lnTo>
                  <a:lnTo>
                    <a:pt x="15862" y="15915"/>
                  </a:lnTo>
                  <a:lnTo>
                    <a:pt x="15970" y="15700"/>
                  </a:lnTo>
                  <a:lnTo>
                    <a:pt x="15889" y="15512"/>
                  </a:lnTo>
                  <a:lnTo>
                    <a:pt x="16319" y="14786"/>
                  </a:lnTo>
                  <a:lnTo>
                    <a:pt x="17341" y="14786"/>
                  </a:lnTo>
                  <a:lnTo>
                    <a:pt x="17394" y="14491"/>
                  </a:lnTo>
                  <a:lnTo>
                    <a:pt x="17260" y="14437"/>
                  </a:lnTo>
                  <a:lnTo>
                    <a:pt x="17179" y="14249"/>
                  </a:lnTo>
                  <a:lnTo>
                    <a:pt x="16937" y="14060"/>
                  </a:lnTo>
                  <a:lnTo>
                    <a:pt x="16695" y="13765"/>
                  </a:lnTo>
                  <a:lnTo>
                    <a:pt x="17045" y="13765"/>
                  </a:lnTo>
                  <a:lnTo>
                    <a:pt x="17099" y="13254"/>
                  </a:lnTo>
                  <a:lnTo>
                    <a:pt x="18550" y="13254"/>
                  </a:lnTo>
                  <a:lnTo>
                    <a:pt x="18550" y="13146"/>
                  </a:lnTo>
                  <a:lnTo>
                    <a:pt x="18631" y="13066"/>
                  </a:lnTo>
                  <a:lnTo>
                    <a:pt x="18765" y="13200"/>
                  </a:lnTo>
                  <a:lnTo>
                    <a:pt x="19142" y="12636"/>
                  </a:lnTo>
                  <a:lnTo>
                    <a:pt x="19411" y="12636"/>
                  </a:lnTo>
                  <a:lnTo>
                    <a:pt x="19599" y="12851"/>
                  </a:lnTo>
                  <a:lnTo>
                    <a:pt x="19868" y="12152"/>
                  </a:lnTo>
                  <a:lnTo>
                    <a:pt x="20029" y="11775"/>
                  </a:lnTo>
                  <a:lnTo>
                    <a:pt x="19921" y="11641"/>
                  </a:lnTo>
                  <a:lnTo>
                    <a:pt x="20190" y="11076"/>
                  </a:lnTo>
                  <a:lnTo>
                    <a:pt x="20674" y="10539"/>
                  </a:lnTo>
                  <a:lnTo>
                    <a:pt x="20755" y="10135"/>
                  </a:lnTo>
                  <a:lnTo>
                    <a:pt x="20594" y="9920"/>
                  </a:lnTo>
                  <a:lnTo>
                    <a:pt x="20110" y="10001"/>
                  </a:lnTo>
                  <a:lnTo>
                    <a:pt x="19411" y="9974"/>
                  </a:lnTo>
                  <a:lnTo>
                    <a:pt x="18604" y="10189"/>
                  </a:lnTo>
                  <a:lnTo>
                    <a:pt x="18040" y="10431"/>
                  </a:lnTo>
                  <a:lnTo>
                    <a:pt x="17851" y="10700"/>
                  </a:lnTo>
                  <a:lnTo>
                    <a:pt x="17717" y="11426"/>
                  </a:lnTo>
                  <a:lnTo>
                    <a:pt x="17448" y="11937"/>
                  </a:lnTo>
                  <a:lnTo>
                    <a:pt x="16910" y="12313"/>
                  </a:lnTo>
                  <a:lnTo>
                    <a:pt x="16400" y="12447"/>
                  </a:lnTo>
                  <a:lnTo>
                    <a:pt x="15808" y="12609"/>
                  </a:lnTo>
                  <a:lnTo>
                    <a:pt x="15217" y="12689"/>
                  </a:lnTo>
                  <a:lnTo>
                    <a:pt x="14464" y="12958"/>
                  </a:lnTo>
                  <a:lnTo>
                    <a:pt x="14195" y="12582"/>
                  </a:lnTo>
                  <a:lnTo>
                    <a:pt x="13442" y="12340"/>
                  </a:lnTo>
                  <a:lnTo>
                    <a:pt x="13174" y="11910"/>
                  </a:lnTo>
                  <a:lnTo>
                    <a:pt x="13093" y="11399"/>
                  </a:lnTo>
                  <a:lnTo>
                    <a:pt x="12663" y="10754"/>
                  </a:lnTo>
                  <a:lnTo>
                    <a:pt x="12609" y="10055"/>
                  </a:lnTo>
                  <a:lnTo>
                    <a:pt x="12448" y="9625"/>
                  </a:lnTo>
                  <a:lnTo>
                    <a:pt x="12394" y="9141"/>
                  </a:lnTo>
                  <a:lnTo>
                    <a:pt x="12528" y="8684"/>
                  </a:lnTo>
                  <a:lnTo>
                    <a:pt x="12797" y="7501"/>
                  </a:lnTo>
                  <a:lnTo>
                    <a:pt x="13039" y="6856"/>
                  </a:lnTo>
                  <a:lnTo>
                    <a:pt x="13469" y="6103"/>
                  </a:lnTo>
                  <a:lnTo>
                    <a:pt x="13174" y="6130"/>
                  </a:lnTo>
                  <a:lnTo>
                    <a:pt x="12663" y="5915"/>
                  </a:lnTo>
                  <a:lnTo>
                    <a:pt x="12152" y="5646"/>
                  </a:lnTo>
                  <a:lnTo>
                    <a:pt x="12018" y="5242"/>
                  </a:lnTo>
                  <a:lnTo>
                    <a:pt x="11991" y="4597"/>
                  </a:lnTo>
                  <a:lnTo>
                    <a:pt x="11668" y="4086"/>
                  </a:lnTo>
                  <a:lnTo>
                    <a:pt x="11534" y="3576"/>
                  </a:lnTo>
                  <a:lnTo>
                    <a:pt x="11292" y="2957"/>
                  </a:lnTo>
                  <a:lnTo>
                    <a:pt x="10862" y="2608"/>
                  </a:lnTo>
                  <a:lnTo>
                    <a:pt x="10216" y="2635"/>
                  </a:lnTo>
                  <a:lnTo>
                    <a:pt x="9571" y="3334"/>
                  </a:lnTo>
                  <a:lnTo>
                    <a:pt x="9033" y="3065"/>
                  </a:lnTo>
                  <a:lnTo>
                    <a:pt x="8684" y="2796"/>
                  </a:lnTo>
                  <a:lnTo>
                    <a:pt x="8630" y="2312"/>
                  </a:lnTo>
                  <a:lnTo>
                    <a:pt x="8523" y="1855"/>
                  </a:lnTo>
                  <a:lnTo>
                    <a:pt x="8200" y="1479"/>
                  </a:lnTo>
                  <a:lnTo>
                    <a:pt x="7904" y="1183"/>
                  </a:lnTo>
                  <a:lnTo>
                    <a:pt x="7716" y="860"/>
                  </a:lnTo>
                  <a:lnTo>
                    <a:pt x="6426" y="860"/>
                  </a:lnTo>
                  <a:lnTo>
                    <a:pt x="6318" y="1237"/>
                  </a:lnTo>
                  <a:lnTo>
                    <a:pt x="4221" y="1237"/>
                  </a:lnTo>
                  <a:lnTo>
                    <a:pt x="2716" y="618"/>
                  </a:lnTo>
                  <a:lnTo>
                    <a:pt x="1748" y="161"/>
                  </a:lnTo>
                  <a:lnTo>
                    <a:pt x="1855" y="0"/>
                  </a:lnTo>
                  <a:close/>
                </a:path>
              </a:pathLst>
            </a:custGeom>
            <a:solidFill>
              <a:srgbClr val="006837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35"/>
            <p:cNvSpPr/>
            <p:nvPr/>
          </p:nvSpPr>
          <p:spPr>
            <a:xfrm>
              <a:off x="4748137" y="1958721"/>
              <a:ext cx="52812" cy="36596"/>
            </a:xfrm>
            <a:custGeom>
              <a:avLst/>
              <a:gdLst/>
              <a:ahLst/>
              <a:cxnLst/>
              <a:rect l="l" t="t" r="r" b="b"/>
              <a:pathLst>
                <a:path w="1829" h="1292" extrusionOk="0">
                  <a:moveTo>
                    <a:pt x="1022" y="1"/>
                  </a:moveTo>
                  <a:lnTo>
                    <a:pt x="753" y="55"/>
                  </a:lnTo>
                  <a:lnTo>
                    <a:pt x="592" y="81"/>
                  </a:lnTo>
                  <a:lnTo>
                    <a:pt x="189" y="243"/>
                  </a:lnTo>
                  <a:lnTo>
                    <a:pt x="189" y="404"/>
                  </a:lnTo>
                  <a:lnTo>
                    <a:pt x="108" y="404"/>
                  </a:lnTo>
                  <a:lnTo>
                    <a:pt x="1" y="700"/>
                  </a:lnTo>
                  <a:lnTo>
                    <a:pt x="162" y="1103"/>
                  </a:lnTo>
                  <a:lnTo>
                    <a:pt x="484" y="1291"/>
                  </a:lnTo>
                  <a:lnTo>
                    <a:pt x="968" y="1211"/>
                  </a:lnTo>
                  <a:lnTo>
                    <a:pt x="1183" y="1022"/>
                  </a:lnTo>
                  <a:lnTo>
                    <a:pt x="1614" y="1022"/>
                  </a:lnTo>
                  <a:lnTo>
                    <a:pt x="1694" y="888"/>
                  </a:lnTo>
                  <a:lnTo>
                    <a:pt x="1829" y="861"/>
                  </a:lnTo>
                  <a:lnTo>
                    <a:pt x="1721" y="270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1AB5D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35"/>
            <p:cNvSpPr/>
            <p:nvPr/>
          </p:nvSpPr>
          <p:spPr>
            <a:xfrm>
              <a:off x="4051817" y="2394303"/>
              <a:ext cx="367983" cy="374683"/>
            </a:xfrm>
            <a:custGeom>
              <a:avLst/>
              <a:gdLst/>
              <a:ahLst/>
              <a:cxnLst/>
              <a:rect l="l" t="t" r="r" b="b"/>
              <a:pathLst>
                <a:path w="12744" h="13228" extrusionOk="0">
                  <a:moveTo>
                    <a:pt x="4544" y="0"/>
                  </a:moveTo>
                  <a:lnTo>
                    <a:pt x="4867" y="3872"/>
                  </a:lnTo>
                  <a:lnTo>
                    <a:pt x="5216" y="7689"/>
                  </a:lnTo>
                  <a:lnTo>
                    <a:pt x="5324" y="7797"/>
                  </a:lnTo>
                  <a:lnTo>
                    <a:pt x="5162" y="8442"/>
                  </a:lnTo>
                  <a:lnTo>
                    <a:pt x="2017" y="8442"/>
                  </a:lnTo>
                  <a:lnTo>
                    <a:pt x="1909" y="8630"/>
                  </a:lnTo>
                  <a:lnTo>
                    <a:pt x="1614" y="8576"/>
                  </a:lnTo>
                  <a:lnTo>
                    <a:pt x="1183" y="8765"/>
                  </a:lnTo>
                  <a:lnTo>
                    <a:pt x="646" y="8496"/>
                  </a:lnTo>
                  <a:lnTo>
                    <a:pt x="377" y="8523"/>
                  </a:lnTo>
                  <a:lnTo>
                    <a:pt x="269" y="9060"/>
                  </a:lnTo>
                  <a:lnTo>
                    <a:pt x="1" y="9195"/>
                  </a:lnTo>
                  <a:lnTo>
                    <a:pt x="27" y="9759"/>
                  </a:lnTo>
                  <a:lnTo>
                    <a:pt x="162" y="10270"/>
                  </a:lnTo>
                  <a:lnTo>
                    <a:pt x="458" y="10539"/>
                  </a:lnTo>
                  <a:lnTo>
                    <a:pt x="511" y="10862"/>
                  </a:lnTo>
                  <a:lnTo>
                    <a:pt x="458" y="11157"/>
                  </a:lnTo>
                  <a:lnTo>
                    <a:pt x="511" y="11480"/>
                  </a:lnTo>
                  <a:lnTo>
                    <a:pt x="646" y="11480"/>
                  </a:lnTo>
                  <a:lnTo>
                    <a:pt x="861" y="11345"/>
                  </a:lnTo>
                  <a:lnTo>
                    <a:pt x="968" y="11372"/>
                  </a:lnTo>
                  <a:lnTo>
                    <a:pt x="1210" y="11587"/>
                  </a:lnTo>
                  <a:lnTo>
                    <a:pt x="1533" y="11668"/>
                  </a:lnTo>
                  <a:lnTo>
                    <a:pt x="1721" y="11480"/>
                  </a:lnTo>
                  <a:lnTo>
                    <a:pt x="1990" y="11345"/>
                  </a:lnTo>
                  <a:lnTo>
                    <a:pt x="2178" y="11238"/>
                  </a:lnTo>
                  <a:lnTo>
                    <a:pt x="2339" y="11265"/>
                  </a:lnTo>
                  <a:lnTo>
                    <a:pt x="2501" y="11453"/>
                  </a:lnTo>
                  <a:lnTo>
                    <a:pt x="2581" y="11695"/>
                  </a:lnTo>
                  <a:lnTo>
                    <a:pt x="2904" y="12071"/>
                  </a:lnTo>
                  <a:lnTo>
                    <a:pt x="2770" y="12286"/>
                  </a:lnTo>
                  <a:lnTo>
                    <a:pt x="2743" y="12582"/>
                  </a:lnTo>
                  <a:lnTo>
                    <a:pt x="2877" y="12501"/>
                  </a:lnTo>
                  <a:lnTo>
                    <a:pt x="3012" y="12609"/>
                  </a:lnTo>
                  <a:lnTo>
                    <a:pt x="2931" y="12878"/>
                  </a:lnTo>
                  <a:lnTo>
                    <a:pt x="3173" y="13120"/>
                  </a:lnTo>
                  <a:lnTo>
                    <a:pt x="3307" y="13039"/>
                  </a:lnTo>
                  <a:lnTo>
                    <a:pt x="3495" y="13174"/>
                  </a:lnTo>
                  <a:lnTo>
                    <a:pt x="4087" y="13174"/>
                  </a:lnTo>
                  <a:lnTo>
                    <a:pt x="4248" y="12905"/>
                  </a:lnTo>
                  <a:lnTo>
                    <a:pt x="4383" y="12932"/>
                  </a:lnTo>
                  <a:lnTo>
                    <a:pt x="4625" y="12851"/>
                  </a:lnTo>
                  <a:lnTo>
                    <a:pt x="4732" y="13227"/>
                  </a:lnTo>
                  <a:lnTo>
                    <a:pt x="4920" y="13120"/>
                  </a:lnTo>
                  <a:lnTo>
                    <a:pt x="5243" y="12985"/>
                  </a:lnTo>
                  <a:lnTo>
                    <a:pt x="5189" y="12475"/>
                  </a:lnTo>
                  <a:lnTo>
                    <a:pt x="5377" y="12098"/>
                  </a:lnTo>
                  <a:lnTo>
                    <a:pt x="5377" y="11802"/>
                  </a:lnTo>
                  <a:lnTo>
                    <a:pt x="5996" y="11050"/>
                  </a:lnTo>
                  <a:lnTo>
                    <a:pt x="6130" y="10431"/>
                  </a:lnTo>
                  <a:lnTo>
                    <a:pt x="6318" y="10243"/>
                  </a:lnTo>
                  <a:lnTo>
                    <a:pt x="6722" y="10351"/>
                  </a:lnTo>
                  <a:lnTo>
                    <a:pt x="7044" y="10163"/>
                  </a:lnTo>
                  <a:lnTo>
                    <a:pt x="7152" y="9947"/>
                  </a:lnTo>
                  <a:lnTo>
                    <a:pt x="7743" y="9517"/>
                  </a:lnTo>
                  <a:lnTo>
                    <a:pt x="7904" y="9248"/>
                  </a:lnTo>
                  <a:lnTo>
                    <a:pt x="8630" y="8872"/>
                  </a:lnTo>
                  <a:lnTo>
                    <a:pt x="9034" y="8765"/>
                  </a:lnTo>
                  <a:lnTo>
                    <a:pt x="9249" y="8926"/>
                  </a:lnTo>
                  <a:lnTo>
                    <a:pt x="9759" y="8926"/>
                  </a:lnTo>
                  <a:lnTo>
                    <a:pt x="10243" y="8899"/>
                  </a:lnTo>
                  <a:lnTo>
                    <a:pt x="10539" y="8576"/>
                  </a:lnTo>
                  <a:lnTo>
                    <a:pt x="11588" y="8496"/>
                  </a:lnTo>
                  <a:lnTo>
                    <a:pt x="12287" y="8388"/>
                  </a:lnTo>
                  <a:lnTo>
                    <a:pt x="12340" y="7824"/>
                  </a:lnTo>
                  <a:lnTo>
                    <a:pt x="12744" y="7232"/>
                  </a:lnTo>
                  <a:lnTo>
                    <a:pt x="12744" y="5162"/>
                  </a:lnTo>
                  <a:lnTo>
                    <a:pt x="11910" y="5243"/>
                  </a:lnTo>
                  <a:lnTo>
                    <a:pt x="11856" y="4705"/>
                  </a:lnTo>
                  <a:lnTo>
                    <a:pt x="11507" y="4544"/>
                  </a:lnTo>
                  <a:lnTo>
                    <a:pt x="11050" y="4302"/>
                  </a:lnTo>
                  <a:lnTo>
                    <a:pt x="10862" y="3872"/>
                  </a:lnTo>
                  <a:lnTo>
                    <a:pt x="8281" y="1963"/>
                  </a:lnTo>
                  <a:lnTo>
                    <a:pt x="5673" y="0"/>
                  </a:lnTo>
                  <a:close/>
                </a:path>
              </a:pathLst>
            </a:custGeom>
            <a:solidFill>
              <a:srgbClr val="006837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5"/>
            <p:cNvSpPr/>
            <p:nvPr/>
          </p:nvSpPr>
          <p:spPr>
            <a:xfrm>
              <a:off x="6374435" y="2309016"/>
              <a:ext cx="197216" cy="463765"/>
            </a:xfrm>
            <a:custGeom>
              <a:avLst/>
              <a:gdLst/>
              <a:ahLst/>
              <a:cxnLst/>
              <a:rect l="l" t="t" r="r" b="b"/>
              <a:pathLst>
                <a:path w="6830" h="16373" extrusionOk="0">
                  <a:moveTo>
                    <a:pt x="3146" y="0"/>
                  </a:moveTo>
                  <a:lnTo>
                    <a:pt x="2743" y="108"/>
                  </a:lnTo>
                  <a:lnTo>
                    <a:pt x="2850" y="431"/>
                  </a:lnTo>
                  <a:lnTo>
                    <a:pt x="2662" y="592"/>
                  </a:lnTo>
                  <a:lnTo>
                    <a:pt x="2823" y="1130"/>
                  </a:lnTo>
                  <a:lnTo>
                    <a:pt x="2823" y="1130"/>
                  </a:lnTo>
                  <a:lnTo>
                    <a:pt x="2232" y="995"/>
                  </a:lnTo>
                  <a:lnTo>
                    <a:pt x="1398" y="1613"/>
                  </a:lnTo>
                  <a:lnTo>
                    <a:pt x="1533" y="2097"/>
                  </a:lnTo>
                  <a:lnTo>
                    <a:pt x="1237" y="2850"/>
                  </a:lnTo>
                  <a:lnTo>
                    <a:pt x="1264" y="3280"/>
                  </a:lnTo>
                  <a:lnTo>
                    <a:pt x="1076" y="4006"/>
                  </a:lnTo>
                  <a:lnTo>
                    <a:pt x="404" y="3818"/>
                  </a:lnTo>
                  <a:lnTo>
                    <a:pt x="538" y="4732"/>
                  </a:lnTo>
                  <a:lnTo>
                    <a:pt x="404" y="5028"/>
                  </a:lnTo>
                  <a:lnTo>
                    <a:pt x="565" y="5404"/>
                  </a:lnTo>
                  <a:lnTo>
                    <a:pt x="216" y="5619"/>
                  </a:lnTo>
                  <a:lnTo>
                    <a:pt x="296" y="6264"/>
                  </a:lnTo>
                  <a:lnTo>
                    <a:pt x="0" y="6103"/>
                  </a:lnTo>
                  <a:lnTo>
                    <a:pt x="162" y="6856"/>
                  </a:lnTo>
                  <a:lnTo>
                    <a:pt x="807" y="7555"/>
                  </a:lnTo>
                  <a:lnTo>
                    <a:pt x="1264" y="7662"/>
                  </a:lnTo>
                  <a:lnTo>
                    <a:pt x="1210" y="7985"/>
                  </a:lnTo>
                  <a:lnTo>
                    <a:pt x="1990" y="9033"/>
                  </a:lnTo>
                  <a:lnTo>
                    <a:pt x="2232" y="9867"/>
                  </a:lnTo>
                  <a:lnTo>
                    <a:pt x="2097" y="10942"/>
                  </a:lnTo>
                  <a:lnTo>
                    <a:pt x="2635" y="11157"/>
                  </a:lnTo>
                  <a:lnTo>
                    <a:pt x="3065" y="11238"/>
                  </a:lnTo>
                  <a:lnTo>
                    <a:pt x="3872" y="10620"/>
                  </a:lnTo>
                  <a:lnTo>
                    <a:pt x="4302" y="10136"/>
                  </a:lnTo>
                  <a:lnTo>
                    <a:pt x="4759" y="10888"/>
                  </a:lnTo>
                  <a:lnTo>
                    <a:pt x="5001" y="12044"/>
                  </a:lnTo>
                  <a:lnTo>
                    <a:pt x="5404" y="13093"/>
                  </a:lnTo>
                  <a:lnTo>
                    <a:pt x="5754" y="13550"/>
                  </a:lnTo>
                  <a:lnTo>
                    <a:pt x="5781" y="14518"/>
                  </a:lnTo>
                  <a:lnTo>
                    <a:pt x="6076" y="15029"/>
                  </a:lnTo>
                  <a:lnTo>
                    <a:pt x="5888" y="15727"/>
                  </a:lnTo>
                  <a:lnTo>
                    <a:pt x="6023" y="16373"/>
                  </a:lnTo>
                  <a:lnTo>
                    <a:pt x="6345" y="15459"/>
                  </a:lnTo>
                  <a:lnTo>
                    <a:pt x="6695" y="14625"/>
                  </a:lnTo>
                  <a:lnTo>
                    <a:pt x="6318" y="13819"/>
                  </a:lnTo>
                  <a:lnTo>
                    <a:pt x="6291" y="13415"/>
                  </a:lnTo>
                  <a:lnTo>
                    <a:pt x="6130" y="12932"/>
                  </a:lnTo>
                  <a:lnTo>
                    <a:pt x="5539" y="12206"/>
                  </a:lnTo>
                  <a:lnTo>
                    <a:pt x="5297" y="11776"/>
                  </a:lnTo>
                  <a:lnTo>
                    <a:pt x="5565" y="11587"/>
                  </a:lnTo>
                  <a:lnTo>
                    <a:pt x="5754" y="10835"/>
                  </a:lnTo>
                  <a:lnTo>
                    <a:pt x="5377" y="10243"/>
                  </a:lnTo>
                  <a:lnTo>
                    <a:pt x="4786" y="9598"/>
                  </a:lnTo>
                  <a:lnTo>
                    <a:pt x="4302" y="8818"/>
                  </a:lnTo>
                  <a:lnTo>
                    <a:pt x="4598" y="8657"/>
                  </a:lnTo>
                  <a:lnTo>
                    <a:pt x="4813" y="7716"/>
                  </a:lnTo>
                  <a:lnTo>
                    <a:pt x="5350" y="7635"/>
                  </a:lnTo>
                  <a:lnTo>
                    <a:pt x="5754" y="7259"/>
                  </a:lnTo>
                  <a:lnTo>
                    <a:pt x="6157" y="7044"/>
                  </a:lnTo>
                  <a:lnTo>
                    <a:pt x="6264" y="6721"/>
                  </a:lnTo>
                  <a:lnTo>
                    <a:pt x="6829" y="6184"/>
                  </a:lnTo>
                  <a:lnTo>
                    <a:pt x="6748" y="5780"/>
                  </a:lnTo>
                  <a:lnTo>
                    <a:pt x="6211" y="6049"/>
                  </a:lnTo>
                  <a:lnTo>
                    <a:pt x="5861" y="5888"/>
                  </a:lnTo>
                  <a:lnTo>
                    <a:pt x="5243" y="5538"/>
                  </a:lnTo>
                  <a:lnTo>
                    <a:pt x="5350" y="4813"/>
                  </a:lnTo>
                  <a:lnTo>
                    <a:pt x="4840" y="4651"/>
                  </a:lnTo>
                  <a:lnTo>
                    <a:pt x="4517" y="3818"/>
                  </a:lnTo>
                  <a:lnTo>
                    <a:pt x="3710" y="3952"/>
                  </a:lnTo>
                  <a:lnTo>
                    <a:pt x="3657" y="2931"/>
                  </a:lnTo>
                  <a:lnTo>
                    <a:pt x="4221" y="2151"/>
                  </a:lnTo>
                  <a:lnTo>
                    <a:pt x="4114" y="1425"/>
                  </a:lnTo>
                  <a:lnTo>
                    <a:pt x="3926" y="753"/>
                  </a:lnTo>
                  <a:lnTo>
                    <a:pt x="3549" y="538"/>
                  </a:lnTo>
                  <a:lnTo>
                    <a:pt x="3146" y="0"/>
                  </a:lnTo>
                  <a:close/>
                </a:path>
              </a:pathLst>
            </a:custGeom>
            <a:solidFill>
              <a:srgbClr val="006837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5"/>
            <p:cNvSpPr/>
            <p:nvPr/>
          </p:nvSpPr>
          <p:spPr>
            <a:xfrm>
              <a:off x="4705431" y="1929036"/>
              <a:ext cx="38086" cy="40391"/>
            </a:xfrm>
            <a:custGeom>
              <a:avLst/>
              <a:gdLst/>
              <a:ahLst/>
              <a:cxnLst/>
              <a:rect l="l" t="t" r="r" b="b"/>
              <a:pathLst>
                <a:path w="1319" h="1426" extrusionOk="0">
                  <a:moveTo>
                    <a:pt x="458" y="0"/>
                  </a:moveTo>
                  <a:lnTo>
                    <a:pt x="350" y="81"/>
                  </a:lnTo>
                  <a:lnTo>
                    <a:pt x="108" y="296"/>
                  </a:lnTo>
                  <a:lnTo>
                    <a:pt x="55" y="753"/>
                  </a:lnTo>
                  <a:lnTo>
                    <a:pt x="1" y="914"/>
                  </a:lnTo>
                  <a:lnTo>
                    <a:pt x="324" y="1076"/>
                  </a:lnTo>
                  <a:lnTo>
                    <a:pt x="539" y="1371"/>
                  </a:lnTo>
                  <a:lnTo>
                    <a:pt x="700" y="1425"/>
                  </a:lnTo>
                  <a:lnTo>
                    <a:pt x="619" y="1156"/>
                  </a:lnTo>
                  <a:lnTo>
                    <a:pt x="915" y="726"/>
                  </a:lnTo>
                  <a:lnTo>
                    <a:pt x="969" y="914"/>
                  </a:lnTo>
                  <a:lnTo>
                    <a:pt x="1130" y="807"/>
                  </a:lnTo>
                  <a:lnTo>
                    <a:pt x="1264" y="619"/>
                  </a:lnTo>
                  <a:lnTo>
                    <a:pt x="1318" y="538"/>
                  </a:lnTo>
                  <a:lnTo>
                    <a:pt x="1022" y="350"/>
                  </a:lnTo>
                  <a:lnTo>
                    <a:pt x="781" y="242"/>
                  </a:lnTo>
                  <a:lnTo>
                    <a:pt x="673" y="13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238443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5"/>
            <p:cNvSpPr/>
            <p:nvPr/>
          </p:nvSpPr>
          <p:spPr>
            <a:xfrm>
              <a:off x="6060044" y="1720394"/>
              <a:ext cx="669958" cy="255888"/>
            </a:xfrm>
            <a:custGeom>
              <a:avLst/>
              <a:gdLst/>
              <a:ahLst/>
              <a:cxnLst/>
              <a:rect l="l" t="t" r="r" b="b"/>
              <a:pathLst>
                <a:path w="23202" h="9034" extrusionOk="0">
                  <a:moveTo>
                    <a:pt x="6264" y="0"/>
                  </a:moveTo>
                  <a:lnTo>
                    <a:pt x="6049" y="860"/>
                  </a:lnTo>
                  <a:lnTo>
                    <a:pt x="6614" y="1371"/>
                  </a:lnTo>
                  <a:lnTo>
                    <a:pt x="6291" y="1963"/>
                  </a:lnTo>
                  <a:lnTo>
                    <a:pt x="5216" y="1748"/>
                  </a:lnTo>
                  <a:lnTo>
                    <a:pt x="4490" y="1721"/>
                  </a:lnTo>
                  <a:lnTo>
                    <a:pt x="3818" y="1317"/>
                  </a:lnTo>
                  <a:lnTo>
                    <a:pt x="3119" y="1317"/>
                  </a:lnTo>
                  <a:lnTo>
                    <a:pt x="2366" y="1049"/>
                  </a:lnTo>
                  <a:lnTo>
                    <a:pt x="1560" y="1425"/>
                  </a:lnTo>
                  <a:lnTo>
                    <a:pt x="646" y="2178"/>
                  </a:lnTo>
                  <a:lnTo>
                    <a:pt x="0" y="2339"/>
                  </a:lnTo>
                  <a:lnTo>
                    <a:pt x="431" y="2930"/>
                  </a:lnTo>
                  <a:lnTo>
                    <a:pt x="1237" y="3414"/>
                  </a:lnTo>
                  <a:lnTo>
                    <a:pt x="2366" y="3737"/>
                  </a:lnTo>
                  <a:lnTo>
                    <a:pt x="3173" y="4409"/>
                  </a:lnTo>
                  <a:lnTo>
                    <a:pt x="3361" y="5431"/>
                  </a:lnTo>
                  <a:lnTo>
                    <a:pt x="3764" y="5834"/>
                  </a:lnTo>
                  <a:lnTo>
                    <a:pt x="4678" y="5968"/>
                  </a:lnTo>
                  <a:lnTo>
                    <a:pt x="5673" y="6076"/>
                  </a:lnTo>
                  <a:lnTo>
                    <a:pt x="6775" y="6614"/>
                  </a:lnTo>
                  <a:lnTo>
                    <a:pt x="7259" y="6748"/>
                  </a:lnTo>
                  <a:lnTo>
                    <a:pt x="7958" y="7528"/>
                  </a:lnTo>
                  <a:lnTo>
                    <a:pt x="8603" y="8065"/>
                  </a:lnTo>
                  <a:lnTo>
                    <a:pt x="9383" y="8038"/>
                  </a:lnTo>
                  <a:lnTo>
                    <a:pt x="10942" y="8227"/>
                  </a:lnTo>
                  <a:lnTo>
                    <a:pt x="11829" y="8119"/>
                  </a:lnTo>
                  <a:lnTo>
                    <a:pt x="12609" y="8227"/>
                  </a:lnTo>
                  <a:lnTo>
                    <a:pt x="13900" y="8764"/>
                  </a:lnTo>
                  <a:lnTo>
                    <a:pt x="14760" y="8764"/>
                  </a:lnTo>
                  <a:lnTo>
                    <a:pt x="15217" y="9033"/>
                  </a:lnTo>
                  <a:lnTo>
                    <a:pt x="15808" y="8576"/>
                  </a:lnTo>
                  <a:lnTo>
                    <a:pt x="16857" y="8280"/>
                  </a:lnTo>
                  <a:lnTo>
                    <a:pt x="17878" y="8227"/>
                  </a:lnTo>
                  <a:lnTo>
                    <a:pt x="18550" y="7904"/>
                  </a:lnTo>
                  <a:lnTo>
                    <a:pt x="18819" y="7447"/>
                  </a:lnTo>
                  <a:lnTo>
                    <a:pt x="19169" y="7151"/>
                  </a:lnTo>
                  <a:lnTo>
                    <a:pt x="18900" y="6882"/>
                  </a:lnTo>
                  <a:lnTo>
                    <a:pt x="18497" y="6533"/>
                  </a:lnTo>
                  <a:lnTo>
                    <a:pt x="18550" y="5968"/>
                  </a:lnTo>
                  <a:lnTo>
                    <a:pt x="19007" y="6049"/>
                  </a:lnTo>
                  <a:lnTo>
                    <a:pt x="19814" y="6237"/>
                  </a:lnTo>
                  <a:lnTo>
                    <a:pt x="20271" y="5753"/>
                  </a:lnTo>
                  <a:lnTo>
                    <a:pt x="21158" y="5431"/>
                  </a:lnTo>
                  <a:lnTo>
                    <a:pt x="21319" y="4839"/>
                  </a:lnTo>
                  <a:lnTo>
                    <a:pt x="21669" y="4624"/>
                  </a:lnTo>
                  <a:lnTo>
                    <a:pt x="22610" y="4490"/>
                  </a:lnTo>
                  <a:lnTo>
                    <a:pt x="23201" y="4597"/>
                  </a:lnTo>
                  <a:lnTo>
                    <a:pt x="23121" y="4302"/>
                  </a:lnTo>
                  <a:lnTo>
                    <a:pt x="22126" y="3683"/>
                  </a:lnTo>
                  <a:lnTo>
                    <a:pt x="21373" y="3414"/>
                  </a:lnTo>
                  <a:lnTo>
                    <a:pt x="21051" y="3710"/>
                  </a:lnTo>
                  <a:lnTo>
                    <a:pt x="20298" y="3576"/>
                  </a:lnTo>
                  <a:lnTo>
                    <a:pt x="19975" y="3710"/>
                  </a:lnTo>
                  <a:lnTo>
                    <a:pt x="19599" y="3361"/>
                  </a:lnTo>
                  <a:lnTo>
                    <a:pt x="19518" y="2473"/>
                  </a:lnTo>
                  <a:lnTo>
                    <a:pt x="19464" y="1828"/>
                  </a:lnTo>
                  <a:lnTo>
                    <a:pt x="18712" y="1909"/>
                  </a:lnTo>
                  <a:lnTo>
                    <a:pt x="18147" y="1613"/>
                  </a:lnTo>
                  <a:lnTo>
                    <a:pt x="17663" y="1533"/>
                  </a:lnTo>
                  <a:lnTo>
                    <a:pt x="17045" y="2097"/>
                  </a:lnTo>
                  <a:lnTo>
                    <a:pt x="16265" y="2258"/>
                  </a:lnTo>
                  <a:lnTo>
                    <a:pt x="15754" y="2473"/>
                  </a:lnTo>
                  <a:lnTo>
                    <a:pt x="14814" y="2339"/>
                  </a:lnTo>
                  <a:lnTo>
                    <a:pt x="14168" y="2339"/>
                  </a:lnTo>
                  <a:lnTo>
                    <a:pt x="13496" y="1909"/>
                  </a:lnTo>
                  <a:lnTo>
                    <a:pt x="12582" y="1479"/>
                  </a:lnTo>
                  <a:lnTo>
                    <a:pt x="11829" y="1371"/>
                  </a:lnTo>
                  <a:lnTo>
                    <a:pt x="11050" y="1479"/>
                  </a:lnTo>
                  <a:lnTo>
                    <a:pt x="10485" y="1640"/>
                  </a:lnTo>
                  <a:lnTo>
                    <a:pt x="9329" y="1291"/>
                  </a:lnTo>
                  <a:lnTo>
                    <a:pt x="8792" y="645"/>
                  </a:lnTo>
                  <a:lnTo>
                    <a:pt x="7877" y="430"/>
                  </a:lnTo>
                  <a:lnTo>
                    <a:pt x="7205" y="350"/>
                  </a:lnTo>
                  <a:lnTo>
                    <a:pt x="6264" y="0"/>
                  </a:lnTo>
                  <a:close/>
                </a:path>
              </a:pathLst>
            </a:custGeom>
            <a:solidFill>
              <a:srgbClr val="006837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35"/>
            <p:cNvSpPr/>
            <p:nvPr/>
          </p:nvSpPr>
          <p:spPr>
            <a:xfrm>
              <a:off x="6587908" y="2848919"/>
              <a:ext cx="433962" cy="154598"/>
            </a:xfrm>
            <a:custGeom>
              <a:avLst/>
              <a:gdLst/>
              <a:ahLst/>
              <a:cxnLst/>
              <a:rect l="l" t="t" r="r" b="b"/>
              <a:pathLst>
                <a:path w="15029" h="5458" extrusionOk="0">
                  <a:moveTo>
                    <a:pt x="162" y="242"/>
                  </a:moveTo>
                  <a:lnTo>
                    <a:pt x="1" y="403"/>
                  </a:lnTo>
                  <a:lnTo>
                    <a:pt x="216" y="780"/>
                  </a:lnTo>
                  <a:lnTo>
                    <a:pt x="162" y="1425"/>
                  </a:lnTo>
                  <a:lnTo>
                    <a:pt x="458" y="1909"/>
                  </a:lnTo>
                  <a:lnTo>
                    <a:pt x="592" y="2635"/>
                  </a:lnTo>
                  <a:lnTo>
                    <a:pt x="1076" y="3226"/>
                  </a:lnTo>
                  <a:lnTo>
                    <a:pt x="1183" y="3710"/>
                  </a:lnTo>
                  <a:lnTo>
                    <a:pt x="2124" y="4409"/>
                  </a:lnTo>
                  <a:lnTo>
                    <a:pt x="2931" y="5081"/>
                  </a:lnTo>
                  <a:lnTo>
                    <a:pt x="3038" y="5135"/>
                  </a:lnTo>
                  <a:lnTo>
                    <a:pt x="3361" y="5027"/>
                  </a:lnTo>
                  <a:lnTo>
                    <a:pt x="3496" y="4947"/>
                  </a:lnTo>
                  <a:lnTo>
                    <a:pt x="3469" y="4705"/>
                  </a:lnTo>
                  <a:lnTo>
                    <a:pt x="3119" y="3898"/>
                  </a:lnTo>
                  <a:lnTo>
                    <a:pt x="2850" y="3683"/>
                  </a:lnTo>
                  <a:lnTo>
                    <a:pt x="2743" y="3146"/>
                  </a:lnTo>
                  <a:lnTo>
                    <a:pt x="2689" y="2850"/>
                  </a:lnTo>
                  <a:lnTo>
                    <a:pt x="2743" y="2420"/>
                  </a:lnTo>
                  <a:lnTo>
                    <a:pt x="2662" y="1855"/>
                  </a:lnTo>
                  <a:lnTo>
                    <a:pt x="2313" y="1237"/>
                  </a:lnTo>
                  <a:lnTo>
                    <a:pt x="1829" y="699"/>
                  </a:lnTo>
                  <a:lnTo>
                    <a:pt x="1641" y="618"/>
                  </a:lnTo>
                  <a:lnTo>
                    <a:pt x="1399" y="995"/>
                  </a:lnTo>
                  <a:lnTo>
                    <a:pt x="888" y="1075"/>
                  </a:lnTo>
                  <a:lnTo>
                    <a:pt x="807" y="645"/>
                  </a:lnTo>
                  <a:lnTo>
                    <a:pt x="162" y="242"/>
                  </a:lnTo>
                  <a:close/>
                  <a:moveTo>
                    <a:pt x="13039" y="0"/>
                  </a:moveTo>
                  <a:lnTo>
                    <a:pt x="12690" y="699"/>
                  </a:lnTo>
                  <a:lnTo>
                    <a:pt x="12125" y="1317"/>
                  </a:lnTo>
                  <a:lnTo>
                    <a:pt x="12098" y="1748"/>
                  </a:lnTo>
                  <a:lnTo>
                    <a:pt x="12098" y="2312"/>
                  </a:lnTo>
                  <a:lnTo>
                    <a:pt x="11695" y="2285"/>
                  </a:lnTo>
                  <a:lnTo>
                    <a:pt x="11561" y="2581"/>
                  </a:lnTo>
                  <a:lnTo>
                    <a:pt x="11184" y="2151"/>
                  </a:lnTo>
                  <a:lnTo>
                    <a:pt x="10835" y="2688"/>
                  </a:lnTo>
                  <a:lnTo>
                    <a:pt x="10270" y="3387"/>
                  </a:lnTo>
                  <a:lnTo>
                    <a:pt x="9356" y="3576"/>
                  </a:lnTo>
                  <a:lnTo>
                    <a:pt x="9034" y="3764"/>
                  </a:lnTo>
                  <a:lnTo>
                    <a:pt x="8872" y="4490"/>
                  </a:lnTo>
                  <a:lnTo>
                    <a:pt x="8254" y="4678"/>
                  </a:lnTo>
                  <a:lnTo>
                    <a:pt x="7689" y="4355"/>
                  </a:lnTo>
                  <a:lnTo>
                    <a:pt x="7824" y="4974"/>
                  </a:lnTo>
                  <a:lnTo>
                    <a:pt x="8388" y="5458"/>
                  </a:lnTo>
                  <a:lnTo>
                    <a:pt x="8872" y="5296"/>
                  </a:lnTo>
                  <a:lnTo>
                    <a:pt x="9383" y="5350"/>
                  </a:lnTo>
                  <a:lnTo>
                    <a:pt x="9813" y="4866"/>
                  </a:lnTo>
                  <a:lnTo>
                    <a:pt x="10217" y="4812"/>
                  </a:lnTo>
                  <a:lnTo>
                    <a:pt x="10942" y="5054"/>
                  </a:lnTo>
                  <a:lnTo>
                    <a:pt x="11588" y="4866"/>
                  </a:lnTo>
                  <a:lnTo>
                    <a:pt x="11964" y="3629"/>
                  </a:lnTo>
                  <a:lnTo>
                    <a:pt x="12260" y="3307"/>
                  </a:lnTo>
                  <a:lnTo>
                    <a:pt x="12475" y="2312"/>
                  </a:lnTo>
                  <a:lnTo>
                    <a:pt x="13389" y="2312"/>
                  </a:lnTo>
                  <a:lnTo>
                    <a:pt x="14061" y="2473"/>
                  </a:lnTo>
                  <a:lnTo>
                    <a:pt x="14625" y="2178"/>
                  </a:lnTo>
                  <a:lnTo>
                    <a:pt x="14464" y="1721"/>
                  </a:lnTo>
                  <a:lnTo>
                    <a:pt x="15002" y="1694"/>
                  </a:lnTo>
                  <a:lnTo>
                    <a:pt x="15029" y="1344"/>
                  </a:lnTo>
                  <a:lnTo>
                    <a:pt x="14357" y="1075"/>
                  </a:lnTo>
                  <a:lnTo>
                    <a:pt x="13819" y="807"/>
                  </a:lnTo>
                  <a:lnTo>
                    <a:pt x="13765" y="430"/>
                  </a:lnTo>
                  <a:lnTo>
                    <a:pt x="13362" y="0"/>
                  </a:lnTo>
                  <a:close/>
                </a:path>
              </a:pathLst>
            </a:custGeom>
            <a:solidFill>
              <a:srgbClr val="41AB5D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35"/>
            <p:cNvSpPr/>
            <p:nvPr/>
          </p:nvSpPr>
          <p:spPr>
            <a:xfrm>
              <a:off x="4331269" y="2432372"/>
              <a:ext cx="347799" cy="297016"/>
            </a:xfrm>
            <a:custGeom>
              <a:avLst/>
              <a:gdLst/>
              <a:ahLst/>
              <a:cxnLst/>
              <a:rect l="l" t="t" r="r" b="b"/>
              <a:pathLst>
                <a:path w="12045" h="10486" extrusionOk="0">
                  <a:moveTo>
                    <a:pt x="8980" y="1"/>
                  </a:moveTo>
                  <a:lnTo>
                    <a:pt x="6372" y="1694"/>
                  </a:lnTo>
                  <a:lnTo>
                    <a:pt x="4168" y="3442"/>
                  </a:lnTo>
                  <a:lnTo>
                    <a:pt x="3066" y="3818"/>
                  </a:lnTo>
                  <a:lnTo>
                    <a:pt x="3066" y="5888"/>
                  </a:lnTo>
                  <a:lnTo>
                    <a:pt x="2662" y="6480"/>
                  </a:lnTo>
                  <a:lnTo>
                    <a:pt x="2609" y="7044"/>
                  </a:lnTo>
                  <a:lnTo>
                    <a:pt x="1910" y="7152"/>
                  </a:lnTo>
                  <a:lnTo>
                    <a:pt x="861" y="7232"/>
                  </a:lnTo>
                  <a:lnTo>
                    <a:pt x="565" y="7555"/>
                  </a:lnTo>
                  <a:lnTo>
                    <a:pt x="81" y="7582"/>
                  </a:lnTo>
                  <a:lnTo>
                    <a:pt x="1" y="8012"/>
                  </a:lnTo>
                  <a:lnTo>
                    <a:pt x="108" y="8415"/>
                  </a:lnTo>
                  <a:lnTo>
                    <a:pt x="538" y="9007"/>
                  </a:lnTo>
                  <a:lnTo>
                    <a:pt x="565" y="9410"/>
                  </a:lnTo>
                  <a:lnTo>
                    <a:pt x="1479" y="9625"/>
                  </a:lnTo>
                  <a:lnTo>
                    <a:pt x="1453" y="10243"/>
                  </a:lnTo>
                  <a:lnTo>
                    <a:pt x="1721" y="9975"/>
                  </a:lnTo>
                  <a:lnTo>
                    <a:pt x="1990" y="9975"/>
                  </a:lnTo>
                  <a:lnTo>
                    <a:pt x="2609" y="10485"/>
                  </a:lnTo>
                  <a:lnTo>
                    <a:pt x="2635" y="9679"/>
                  </a:lnTo>
                  <a:lnTo>
                    <a:pt x="2877" y="9329"/>
                  </a:lnTo>
                  <a:lnTo>
                    <a:pt x="2985" y="8819"/>
                  </a:lnTo>
                  <a:lnTo>
                    <a:pt x="3173" y="8630"/>
                  </a:lnTo>
                  <a:lnTo>
                    <a:pt x="4007" y="8523"/>
                  </a:lnTo>
                  <a:lnTo>
                    <a:pt x="4786" y="8845"/>
                  </a:lnTo>
                  <a:lnTo>
                    <a:pt x="5082" y="9195"/>
                  </a:lnTo>
                  <a:lnTo>
                    <a:pt x="5485" y="9222"/>
                  </a:lnTo>
                  <a:lnTo>
                    <a:pt x="5835" y="9007"/>
                  </a:lnTo>
                  <a:lnTo>
                    <a:pt x="6776" y="9437"/>
                  </a:lnTo>
                  <a:lnTo>
                    <a:pt x="7206" y="9410"/>
                  </a:lnTo>
                  <a:lnTo>
                    <a:pt x="7636" y="9060"/>
                  </a:lnTo>
                  <a:lnTo>
                    <a:pt x="8120" y="9087"/>
                  </a:lnTo>
                  <a:lnTo>
                    <a:pt x="8308" y="8953"/>
                  </a:lnTo>
                  <a:lnTo>
                    <a:pt x="8765" y="9007"/>
                  </a:lnTo>
                  <a:lnTo>
                    <a:pt x="9356" y="9276"/>
                  </a:lnTo>
                  <a:lnTo>
                    <a:pt x="9975" y="8765"/>
                  </a:lnTo>
                  <a:lnTo>
                    <a:pt x="10136" y="8792"/>
                  </a:lnTo>
                  <a:lnTo>
                    <a:pt x="10674" y="9759"/>
                  </a:lnTo>
                  <a:lnTo>
                    <a:pt x="10835" y="9759"/>
                  </a:lnTo>
                  <a:lnTo>
                    <a:pt x="10862" y="9464"/>
                  </a:lnTo>
                  <a:lnTo>
                    <a:pt x="11050" y="9410"/>
                  </a:lnTo>
                  <a:lnTo>
                    <a:pt x="11158" y="9007"/>
                  </a:lnTo>
                  <a:lnTo>
                    <a:pt x="10647" y="8980"/>
                  </a:lnTo>
                  <a:lnTo>
                    <a:pt x="10647" y="8415"/>
                  </a:lnTo>
                  <a:lnTo>
                    <a:pt x="10297" y="8093"/>
                  </a:lnTo>
                  <a:lnTo>
                    <a:pt x="10620" y="6910"/>
                  </a:lnTo>
                  <a:lnTo>
                    <a:pt x="11588" y="6076"/>
                  </a:lnTo>
                  <a:lnTo>
                    <a:pt x="11615" y="4920"/>
                  </a:lnTo>
                  <a:lnTo>
                    <a:pt x="11857" y="3119"/>
                  </a:lnTo>
                  <a:lnTo>
                    <a:pt x="12045" y="2716"/>
                  </a:lnTo>
                  <a:lnTo>
                    <a:pt x="11722" y="2447"/>
                  </a:lnTo>
                  <a:lnTo>
                    <a:pt x="11668" y="2151"/>
                  </a:lnTo>
                  <a:lnTo>
                    <a:pt x="11373" y="1909"/>
                  </a:lnTo>
                  <a:lnTo>
                    <a:pt x="11185" y="538"/>
                  </a:lnTo>
                  <a:lnTo>
                    <a:pt x="10620" y="861"/>
                  </a:lnTo>
                  <a:lnTo>
                    <a:pt x="10190" y="377"/>
                  </a:lnTo>
                  <a:lnTo>
                    <a:pt x="8980" y="1"/>
                  </a:lnTo>
                  <a:close/>
                </a:path>
              </a:pathLst>
            </a:custGeom>
            <a:solidFill>
              <a:srgbClr val="006837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5"/>
            <p:cNvSpPr/>
            <p:nvPr/>
          </p:nvSpPr>
          <p:spPr>
            <a:xfrm>
              <a:off x="4386391" y="2673757"/>
              <a:ext cx="267065" cy="242179"/>
            </a:xfrm>
            <a:custGeom>
              <a:avLst/>
              <a:gdLst/>
              <a:ahLst/>
              <a:cxnLst/>
              <a:rect l="l" t="t" r="r" b="b"/>
              <a:pathLst>
                <a:path w="9249" h="8550" extrusionOk="0">
                  <a:moveTo>
                    <a:pt x="2098" y="1"/>
                  </a:moveTo>
                  <a:lnTo>
                    <a:pt x="1264" y="108"/>
                  </a:lnTo>
                  <a:lnTo>
                    <a:pt x="1076" y="297"/>
                  </a:lnTo>
                  <a:lnTo>
                    <a:pt x="968" y="807"/>
                  </a:lnTo>
                  <a:lnTo>
                    <a:pt x="726" y="1157"/>
                  </a:lnTo>
                  <a:lnTo>
                    <a:pt x="700" y="1963"/>
                  </a:lnTo>
                  <a:lnTo>
                    <a:pt x="673" y="2259"/>
                  </a:lnTo>
                  <a:lnTo>
                    <a:pt x="834" y="2770"/>
                  </a:lnTo>
                  <a:lnTo>
                    <a:pt x="673" y="3146"/>
                  </a:lnTo>
                  <a:lnTo>
                    <a:pt x="753" y="3388"/>
                  </a:lnTo>
                  <a:lnTo>
                    <a:pt x="377" y="3926"/>
                  </a:lnTo>
                  <a:lnTo>
                    <a:pt x="135" y="4195"/>
                  </a:lnTo>
                  <a:lnTo>
                    <a:pt x="1" y="4759"/>
                  </a:lnTo>
                  <a:lnTo>
                    <a:pt x="27" y="5351"/>
                  </a:lnTo>
                  <a:lnTo>
                    <a:pt x="1" y="6749"/>
                  </a:lnTo>
                  <a:lnTo>
                    <a:pt x="1264" y="6749"/>
                  </a:lnTo>
                  <a:lnTo>
                    <a:pt x="1802" y="7340"/>
                  </a:lnTo>
                  <a:lnTo>
                    <a:pt x="2071" y="7985"/>
                  </a:lnTo>
                  <a:lnTo>
                    <a:pt x="2501" y="8523"/>
                  </a:lnTo>
                  <a:lnTo>
                    <a:pt x="3119" y="8550"/>
                  </a:lnTo>
                  <a:lnTo>
                    <a:pt x="3415" y="8362"/>
                  </a:lnTo>
                  <a:lnTo>
                    <a:pt x="3737" y="8415"/>
                  </a:lnTo>
                  <a:lnTo>
                    <a:pt x="4517" y="8093"/>
                  </a:lnTo>
                  <a:lnTo>
                    <a:pt x="4732" y="7475"/>
                  </a:lnTo>
                  <a:lnTo>
                    <a:pt x="5082" y="6614"/>
                  </a:lnTo>
                  <a:lnTo>
                    <a:pt x="5324" y="6587"/>
                  </a:lnTo>
                  <a:lnTo>
                    <a:pt x="5781" y="6077"/>
                  </a:lnTo>
                  <a:lnTo>
                    <a:pt x="6076" y="6050"/>
                  </a:lnTo>
                  <a:lnTo>
                    <a:pt x="6533" y="6426"/>
                  </a:lnTo>
                  <a:lnTo>
                    <a:pt x="7071" y="6103"/>
                  </a:lnTo>
                  <a:lnTo>
                    <a:pt x="7152" y="5754"/>
                  </a:lnTo>
                  <a:lnTo>
                    <a:pt x="7286" y="5404"/>
                  </a:lnTo>
                  <a:lnTo>
                    <a:pt x="7421" y="4974"/>
                  </a:lnTo>
                  <a:lnTo>
                    <a:pt x="7851" y="4571"/>
                  </a:lnTo>
                  <a:lnTo>
                    <a:pt x="8012" y="3953"/>
                  </a:lnTo>
                  <a:lnTo>
                    <a:pt x="8146" y="3765"/>
                  </a:lnTo>
                  <a:lnTo>
                    <a:pt x="8281" y="3308"/>
                  </a:lnTo>
                  <a:lnTo>
                    <a:pt x="8469" y="2716"/>
                  </a:lnTo>
                  <a:lnTo>
                    <a:pt x="9114" y="2044"/>
                  </a:lnTo>
                  <a:lnTo>
                    <a:pt x="9141" y="1748"/>
                  </a:lnTo>
                  <a:lnTo>
                    <a:pt x="9249" y="1614"/>
                  </a:lnTo>
                  <a:lnTo>
                    <a:pt x="8926" y="1237"/>
                  </a:lnTo>
                  <a:lnTo>
                    <a:pt x="8765" y="1237"/>
                  </a:lnTo>
                  <a:lnTo>
                    <a:pt x="8227" y="270"/>
                  </a:lnTo>
                  <a:lnTo>
                    <a:pt x="8066" y="243"/>
                  </a:lnTo>
                  <a:lnTo>
                    <a:pt x="7447" y="754"/>
                  </a:lnTo>
                  <a:lnTo>
                    <a:pt x="6856" y="485"/>
                  </a:lnTo>
                  <a:lnTo>
                    <a:pt x="6399" y="431"/>
                  </a:lnTo>
                  <a:lnTo>
                    <a:pt x="6211" y="565"/>
                  </a:lnTo>
                  <a:lnTo>
                    <a:pt x="5727" y="538"/>
                  </a:lnTo>
                  <a:lnTo>
                    <a:pt x="5297" y="888"/>
                  </a:lnTo>
                  <a:lnTo>
                    <a:pt x="4867" y="915"/>
                  </a:lnTo>
                  <a:lnTo>
                    <a:pt x="3926" y="485"/>
                  </a:lnTo>
                  <a:lnTo>
                    <a:pt x="3576" y="700"/>
                  </a:lnTo>
                  <a:lnTo>
                    <a:pt x="3173" y="673"/>
                  </a:lnTo>
                  <a:lnTo>
                    <a:pt x="2877" y="323"/>
                  </a:lnTo>
                  <a:lnTo>
                    <a:pt x="2098" y="1"/>
                  </a:lnTo>
                  <a:close/>
                </a:path>
              </a:pathLst>
            </a:custGeom>
            <a:solidFill>
              <a:srgbClr val="41AB5D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5"/>
            <p:cNvSpPr/>
            <p:nvPr/>
          </p:nvSpPr>
          <p:spPr>
            <a:xfrm>
              <a:off x="2352552" y="2644837"/>
              <a:ext cx="106376" cy="108910"/>
            </a:xfrm>
            <a:custGeom>
              <a:avLst/>
              <a:gdLst/>
              <a:ahLst/>
              <a:cxnLst/>
              <a:rect l="l" t="t" r="r" b="b"/>
              <a:pathLst>
                <a:path w="3684" h="3845" extrusionOk="0">
                  <a:moveTo>
                    <a:pt x="3415" y="0"/>
                  </a:moveTo>
                  <a:lnTo>
                    <a:pt x="3307" y="108"/>
                  </a:lnTo>
                  <a:lnTo>
                    <a:pt x="3038" y="242"/>
                  </a:lnTo>
                  <a:lnTo>
                    <a:pt x="2823" y="242"/>
                  </a:lnTo>
                  <a:lnTo>
                    <a:pt x="2635" y="350"/>
                  </a:lnTo>
                  <a:lnTo>
                    <a:pt x="2501" y="323"/>
                  </a:lnTo>
                  <a:lnTo>
                    <a:pt x="2393" y="188"/>
                  </a:lnTo>
                  <a:lnTo>
                    <a:pt x="2286" y="215"/>
                  </a:lnTo>
                  <a:lnTo>
                    <a:pt x="2178" y="403"/>
                  </a:lnTo>
                  <a:lnTo>
                    <a:pt x="2097" y="403"/>
                  </a:lnTo>
                  <a:lnTo>
                    <a:pt x="2071" y="592"/>
                  </a:lnTo>
                  <a:lnTo>
                    <a:pt x="1775" y="834"/>
                  </a:lnTo>
                  <a:lnTo>
                    <a:pt x="1614" y="941"/>
                  </a:lnTo>
                  <a:lnTo>
                    <a:pt x="1533" y="1076"/>
                  </a:lnTo>
                  <a:lnTo>
                    <a:pt x="1318" y="887"/>
                  </a:lnTo>
                  <a:lnTo>
                    <a:pt x="1103" y="1129"/>
                  </a:lnTo>
                  <a:lnTo>
                    <a:pt x="968" y="1102"/>
                  </a:lnTo>
                  <a:lnTo>
                    <a:pt x="753" y="1129"/>
                  </a:lnTo>
                  <a:lnTo>
                    <a:pt x="753" y="1559"/>
                  </a:lnTo>
                  <a:lnTo>
                    <a:pt x="646" y="1559"/>
                  </a:lnTo>
                  <a:lnTo>
                    <a:pt x="538" y="1775"/>
                  </a:lnTo>
                  <a:lnTo>
                    <a:pt x="296" y="1801"/>
                  </a:lnTo>
                  <a:lnTo>
                    <a:pt x="189" y="1882"/>
                  </a:lnTo>
                  <a:lnTo>
                    <a:pt x="81" y="1748"/>
                  </a:lnTo>
                  <a:lnTo>
                    <a:pt x="1" y="1882"/>
                  </a:lnTo>
                  <a:lnTo>
                    <a:pt x="350" y="2258"/>
                  </a:lnTo>
                  <a:lnTo>
                    <a:pt x="673" y="2554"/>
                  </a:lnTo>
                  <a:lnTo>
                    <a:pt x="807" y="2850"/>
                  </a:lnTo>
                  <a:lnTo>
                    <a:pt x="1157" y="3226"/>
                  </a:lnTo>
                  <a:lnTo>
                    <a:pt x="1372" y="3495"/>
                  </a:lnTo>
                  <a:lnTo>
                    <a:pt x="1533" y="3388"/>
                  </a:lnTo>
                  <a:lnTo>
                    <a:pt x="2017" y="3630"/>
                  </a:lnTo>
                  <a:lnTo>
                    <a:pt x="2205" y="3495"/>
                  </a:lnTo>
                  <a:lnTo>
                    <a:pt x="2447" y="3576"/>
                  </a:lnTo>
                  <a:lnTo>
                    <a:pt x="2554" y="3764"/>
                  </a:lnTo>
                  <a:lnTo>
                    <a:pt x="2796" y="3845"/>
                  </a:lnTo>
                  <a:lnTo>
                    <a:pt x="3012" y="3630"/>
                  </a:lnTo>
                  <a:lnTo>
                    <a:pt x="2877" y="3468"/>
                  </a:lnTo>
                  <a:lnTo>
                    <a:pt x="2850" y="3253"/>
                  </a:lnTo>
                  <a:lnTo>
                    <a:pt x="3038" y="3011"/>
                  </a:lnTo>
                  <a:lnTo>
                    <a:pt x="3012" y="2769"/>
                  </a:lnTo>
                  <a:lnTo>
                    <a:pt x="3119" y="2393"/>
                  </a:lnTo>
                  <a:lnTo>
                    <a:pt x="3227" y="2312"/>
                  </a:lnTo>
                  <a:lnTo>
                    <a:pt x="3227" y="1909"/>
                  </a:lnTo>
                  <a:lnTo>
                    <a:pt x="3200" y="1694"/>
                  </a:lnTo>
                  <a:lnTo>
                    <a:pt x="3253" y="1291"/>
                  </a:lnTo>
                  <a:lnTo>
                    <a:pt x="3388" y="941"/>
                  </a:lnTo>
                  <a:lnTo>
                    <a:pt x="3603" y="619"/>
                  </a:lnTo>
                  <a:lnTo>
                    <a:pt x="3549" y="296"/>
                  </a:lnTo>
                  <a:lnTo>
                    <a:pt x="3630" y="108"/>
                  </a:lnTo>
                  <a:lnTo>
                    <a:pt x="3684" y="27"/>
                  </a:lnTo>
                  <a:lnTo>
                    <a:pt x="3415" y="0"/>
                  </a:lnTo>
                  <a:close/>
                </a:path>
              </a:pathLst>
            </a:custGeom>
            <a:solidFill>
              <a:srgbClr val="41AB5D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35"/>
            <p:cNvSpPr/>
            <p:nvPr/>
          </p:nvSpPr>
          <p:spPr>
            <a:xfrm>
              <a:off x="4389510" y="1683827"/>
              <a:ext cx="71437" cy="66281"/>
            </a:xfrm>
            <a:custGeom>
              <a:avLst/>
              <a:gdLst/>
              <a:ahLst/>
              <a:cxnLst/>
              <a:rect l="l" t="t" r="r" b="b"/>
              <a:pathLst>
                <a:path w="2474" h="2340" extrusionOk="0">
                  <a:moveTo>
                    <a:pt x="1801" y="1"/>
                  </a:moveTo>
                  <a:lnTo>
                    <a:pt x="887" y="377"/>
                  </a:lnTo>
                  <a:lnTo>
                    <a:pt x="350" y="1641"/>
                  </a:lnTo>
                  <a:lnTo>
                    <a:pt x="0" y="1856"/>
                  </a:lnTo>
                  <a:lnTo>
                    <a:pt x="511" y="1936"/>
                  </a:lnTo>
                  <a:lnTo>
                    <a:pt x="1129" y="1748"/>
                  </a:lnTo>
                  <a:lnTo>
                    <a:pt x="1559" y="2125"/>
                  </a:lnTo>
                  <a:lnTo>
                    <a:pt x="1936" y="2340"/>
                  </a:lnTo>
                  <a:lnTo>
                    <a:pt x="1936" y="2340"/>
                  </a:lnTo>
                  <a:lnTo>
                    <a:pt x="1801" y="1426"/>
                  </a:lnTo>
                  <a:lnTo>
                    <a:pt x="2178" y="1426"/>
                  </a:lnTo>
                  <a:lnTo>
                    <a:pt x="2366" y="1103"/>
                  </a:lnTo>
                  <a:lnTo>
                    <a:pt x="2473" y="323"/>
                  </a:lnTo>
                  <a:lnTo>
                    <a:pt x="2366" y="54"/>
                  </a:lnTo>
                  <a:lnTo>
                    <a:pt x="1801" y="1"/>
                  </a:lnTo>
                  <a:close/>
                </a:path>
              </a:pathLst>
            </a:custGeom>
            <a:solidFill>
              <a:srgbClr val="41AB5D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35"/>
            <p:cNvSpPr/>
            <p:nvPr/>
          </p:nvSpPr>
          <p:spPr>
            <a:xfrm>
              <a:off x="6074020" y="2257238"/>
              <a:ext cx="186330" cy="101290"/>
            </a:xfrm>
            <a:custGeom>
              <a:avLst/>
              <a:gdLst/>
              <a:ahLst/>
              <a:cxnLst/>
              <a:rect l="l" t="t" r="r" b="b"/>
              <a:pathLst>
                <a:path w="6453" h="3576" extrusionOk="0">
                  <a:moveTo>
                    <a:pt x="780" y="0"/>
                  </a:moveTo>
                  <a:lnTo>
                    <a:pt x="511" y="215"/>
                  </a:lnTo>
                  <a:lnTo>
                    <a:pt x="135" y="592"/>
                  </a:lnTo>
                  <a:lnTo>
                    <a:pt x="0" y="1452"/>
                  </a:lnTo>
                  <a:lnTo>
                    <a:pt x="807" y="1775"/>
                  </a:lnTo>
                  <a:lnTo>
                    <a:pt x="1587" y="2232"/>
                  </a:lnTo>
                  <a:lnTo>
                    <a:pt x="2689" y="2716"/>
                  </a:lnTo>
                  <a:lnTo>
                    <a:pt x="3737" y="2850"/>
                  </a:lnTo>
                  <a:lnTo>
                    <a:pt x="4248" y="3280"/>
                  </a:lnTo>
                  <a:lnTo>
                    <a:pt x="4866" y="3361"/>
                  </a:lnTo>
                  <a:lnTo>
                    <a:pt x="5807" y="3576"/>
                  </a:lnTo>
                  <a:lnTo>
                    <a:pt x="6453" y="3549"/>
                  </a:lnTo>
                  <a:lnTo>
                    <a:pt x="6453" y="3199"/>
                  </a:lnTo>
                  <a:lnTo>
                    <a:pt x="6264" y="2635"/>
                  </a:lnTo>
                  <a:lnTo>
                    <a:pt x="6264" y="2259"/>
                  </a:lnTo>
                  <a:lnTo>
                    <a:pt x="5350" y="2151"/>
                  </a:lnTo>
                  <a:lnTo>
                    <a:pt x="4436" y="1963"/>
                  </a:lnTo>
                  <a:lnTo>
                    <a:pt x="3737" y="1586"/>
                  </a:lnTo>
                  <a:lnTo>
                    <a:pt x="3119" y="1398"/>
                  </a:lnTo>
                  <a:lnTo>
                    <a:pt x="2769" y="995"/>
                  </a:lnTo>
                  <a:lnTo>
                    <a:pt x="2339" y="834"/>
                  </a:lnTo>
                  <a:lnTo>
                    <a:pt x="1452" y="269"/>
                  </a:lnTo>
                  <a:lnTo>
                    <a:pt x="780" y="0"/>
                  </a:lnTo>
                  <a:close/>
                </a:path>
              </a:pathLst>
            </a:custGeom>
            <a:solidFill>
              <a:srgbClr val="005730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5"/>
            <p:cNvSpPr/>
            <p:nvPr/>
          </p:nvSpPr>
          <p:spPr>
            <a:xfrm>
              <a:off x="7685562" y="3889863"/>
              <a:ext cx="409910" cy="303871"/>
            </a:xfrm>
            <a:custGeom>
              <a:avLst/>
              <a:gdLst/>
              <a:ahLst/>
              <a:cxnLst/>
              <a:rect l="l" t="t" r="r" b="b"/>
              <a:pathLst>
                <a:path w="14196" h="10728" extrusionOk="0">
                  <a:moveTo>
                    <a:pt x="11910" y="0"/>
                  </a:moveTo>
                  <a:lnTo>
                    <a:pt x="11614" y="81"/>
                  </a:lnTo>
                  <a:lnTo>
                    <a:pt x="11561" y="726"/>
                  </a:lnTo>
                  <a:lnTo>
                    <a:pt x="11641" y="1479"/>
                  </a:lnTo>
                  <a:lnTo>
                    <a:pt x="11776" y="1882"/>
                  </a:lnTo>
                  <a:lnTo>
                    <a:pt x="11641" y="2017"/>
                  </a:lnTo>
                  <a:lnTo>
                    <a:pt x="11588" y="2608"/>
                  </a:lnTo>
                  <a:lnTo>
                    <a:pt x="11238" y="3200"/>
                  </a:lnTo>
                  <a:lnTo>
                    <a:pt x="10647" y="3872"/>
                  </a:lnTo>
                  <a:lnTo>
                    <a:pt x="9921" y="4167"/>
                  </a:lnTo>
                  <a:lnTo>
                    <a:pt x="9679" y="4490"/>
                  </a:lnTo>
                  <a:lnTo>
                    <a:pt x="10216" y="4839"/>
                  </a:lnTo>
                  <a:lnTo>
                    <a:pt x="10082" y="5350"/>
                  </a:lnTo>
                  <a:lnTo>
                    <a:pt x="9114" y="6049"/>
                  </a:lnTo>
                  <a:lnTo>
                    <a:pt x="9329" y="6184"/>
                  </a:lnTo>
                  <a:lnTo>
                    <a:pt x="9249" y="6399"/>
                  </a:lnTo>
                  <a:lnTo>
                    <a:pt x="10082" y="6049"/>
                  </a:lnTo>
                  <a:lnTo>
                    <a:pt x="10915" y="5458"/>
                  </a:lnTo>
                  <a:lnTo>
                    <a:pt x="11534" y="5001"/>
                  </a:lnTo>
                  <a:lnTo>
                    <a:pt x="11776" y="4813"/>
                  </a:lnTo>
                  <a:lnTo>
                    <a:pt x="11964" y="4436"/>
                  </a:lnTo>
                  <a:lnTo>
                    <a:pt x="12367" y="4167"/>
                  </a:lnTo>
                  <a:lnTo>
                    <a:pt x="12878" y="4194"/>
                  </a:lnTo>
                  <a:lnTo>
                    <a:pt x="13469" y="3657"/>
                  </a:lnTo>
                  <a:lnTo>
                    <a:pt x="14195" y="2904"/>
                  </a:lnTo>
                  <a:lnTo>
                    <a:pt x="13900" y="2769"/>
                  </a:lnTo>
                  <a:lnTo>
                    <a:pt x="13227" y="3146"/>
                  </a:lnTo>
                  <a:lnTo>
                    <a:pt x="12797" y="3038"/>
                  </a:lnTo>
                  <a:lnTo>
                    <a:pt x="12394" y="2743"/>
                  </a:lnTo>
                  <a:lnTo>
                    <a:pt x="12744" y="2097"/>
                  </a:lnTo>
                  <a:lnTo>
                    <a:pt x="12529" y="1828"/>
                  </a:lnTo>
                  <a:lnTo>
                    <a:pt x="12152" y="2447"/>
                  </a:lnTo>
                  <a:lnTo>
                    <a:pt x="12206" y="1506"/>
                  </a:lnTo>
                  <a:lnTo>
                    <a:pt x="12475" y="726"/>
                  </a:lnTo>
                  <a:lnTo>
                    <a:pt x="12018" y="511"/>
                  </a:lnTo>
                  <a:lnTo>
                    <a:pt x="11910" y="0"/>
                  </a:lnTo>
                  <a:close/>
                  <a:moveTo>
                    <a:pt x="8308" y="5377"/>
                  </a:moveTo>
                  <a:lnTo>
                    <a:pt x="7501" y="5754"/>
                  </a:lnTo>
                  <a:lnTo>
                    <a:pt x="7017" y="6264"/>
                  </a:lnTo>
                  <a:lnTo>
                    <a:pt x="6587" y="6506"/>
                  </a:lnTo>
                  <a:lnTo>
                    <a:pt x="5754" y="7152"/>
                  </a:lnTo>
                  <a:lnTo>
                    <a:pt x="5001" y="7582"/>
                  </a:lnTo>
                  <a:lnTo>
                    <a:pt x="4006" y="8066"/>
                  </a:lnTo>
                  <a:lnTo>
                    <a:pt x="3227" y="8388"/>
                  </a:lnTo>
                  <a:lnTo>
                    <a:pt x="2635" y="8549"/>
                  </a:lnTo>
                  <a:lnTo>
                    <a:pt x="1049" y="9410"/>
                  </a:lnTo>
                  <a:lnTo>
                    <a:pt x="162" y="10055"/>
                  </a:lnTo>
                  <a:lnTo>
                    <a:pt x="1" y="10378"/>
                  </a:lnTo>
                  <a:lnTo>
                    <a:pt x="726" y="10431"/>
                  </a:lnTo>
                  <a:lnTo>
                    <a:pt x="915" y="10727"/>
                  </a:lnTo>
                  <a:lnTo>
                    <a:pt x="1533" y="10727"/>
                  </a:lnTo>
                  <a:lnTo>
                    <a:pt x="2098" y="10512"/>
                  </a:lnTo>
                  <a:lnTo>
                    <a:pt x="2985" y="10109"/>
                  </a:lnTo>
                  <a:lnTo>
                    <a:pt x="4114" y="9248"/>
                  </a:lnTo>
                  <a:lnTo>
                    <a:pt x="4786" y="8657"/>
                  </a:lnTo>
                  <a:lnTo>
                    <a:pt x="5673" y="8334"/>
                  </a:lnTo>
                  <a:lnTo>
                    <a:pt x="6238" y="8334"/>
                  </a:lnTo>
                  <a:lnTo>
                    <a:pt x="6291" y="7877"/>
                  </a:lnTo>
                  <a:lnTo>
                    <a:pt x="6937" y="7555"/>
                  </a:lnTo>
                  <a:lnTo>
                    <a:pt x="7931" y="6910"/>
                  </a:lnTo>
                  <a:lnTo>
                    <a:pt x="8496" y="6506"/>
                  </a:lnTo>
                  <a:lnTo>
                    <a:pt x="8792" y="6103"/>
                  </a:lnTo>
                  <a:lnTo>
                    <a:pt x="8845" y="5754"/>
                  </a:lnTo>
                  <a:lnTo>
                    <a:pt x="8093" y="6103"/>
                  </a:lnTo>
                  <a:lnTo>
                    <a:pt x="8200" y="5727"/>
                  </a:lnTo>
                  <a:lnTo>
                    <a:pt x="8308" y="5377"/>
                  </a:lnTo>
                  <a:close/>
                </a:path>
              </a:pathLst>
            </a:custGeom>
            <a:solidFill>
              <a:srgbClr val="005730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5"/>
            <p:cNvSpPr/>
            <p:nvPr/>
          </p:nvSpPr>
          <p:spPr>
            <a:xfrm>
              <a:off x="5650164" y="2088195"/>
              <a:ext cx="334603" cy="338880"/>
            </a:xfrm>
            <a:custGeom>
              <a:avLst/>
              <a:gdLst/>
              <a:ahLst/>
              <a:cxnLst/>
              <a:rect l="l" t="t" r="r" b="b"/>
              <a:pathLst>
                <a:path w="11588" h="11964" extrusionOk="0">
                  <a:moveTo>
                    <a:pt x="9195" y="0"/>
                  </a:moveTo>
                  <a:lnTo>
                    <a:pt x="8819" y="108"/>
                  </a:lnTo>
                  <a:lnTo>
                    <a:pt x="8496" y="269"/>
                  </a:lnTo>
                  <a:lnTo>
                    <a:pt x="7663" y="376"/>
                  </a:lnTo>
                  <a:lnTo>
                    <a:pt x="6937" y="565"/>
                  </a:lnTo>
                  <a:lnTo>
                    <a:pt x="6614" y="941"/>
                  </a:lnTo>
                  <a:lnTo>
                    <a:pt x="6883" y="1317"/>
                  </a:lnTo>
                  <a:lnTo>
                    <a:pt x="7044" y="1774"/>
                  </a:lnTo>
                  <a:lnTo>
                    <a:pt x="6775" y="2151"/>
                  </a:lnTo>
                  <a:lnTo>
                    <a:pt x="6910" y="2473"/>
                  </a:lnTo>
                  <a:lnTo>
                    <a:pt x="6749" y="2796"/>
                  </a:lnTo>
                  <a:lnTo>
                    <a:pt x="6050" y="2769"/>
                  </a:lnTo>
                  <a:lnTo>
                    <a:pt x="6507" y="3361"/>
                  </a:lnTo>
                  <a:lnTo>
                    <a:pt x="6050" y="3603"/>
                  </a:lnTo>
                  <a:lnTo>
                    <a:pt x="5835" y="4113"/>
                  </a:lnTo>
                  <a:lnTo>
                    <a:pt x="5996" y="4651"/>
                  </a:lnTo>
                  <a:lnTo>
                    <a:pt x="5754" y="4893"/>
                  </a:lnTo>
                  <a:lnTo>
                    <a:pt x="5458" y="4839"/>
                  </a:lnTo>
                  <a:lnTo>
                    <a:pt x="4920" y="4947"/>
                  </a:lnTo>
                  <a:lnTo>
                    <a:pt x="4894" y="5189"/>
                  </a:lnTo>
                  <a:lnTo>
                    <a:pt x="4329" y="5189"/>
                  </a:lnTo>
                  <a:lnTo>
                    <a:pt x="4006" y="5673"/>
                  </a:lnTo>
                  <a:lnTo>
                    <a:pt x="4114" y="6452"/>
                  </a:lnTo>
                  <a:lnTo>
                    <a:pt x="3200" y="6802"/>
                  </a:lnTo>
                  <a:lnTo>
                    <a:pt x="2662" y="6748"/>
                  </a:lnTo>
                  <a:lnTo>
                    <a:pt x="2555" y="6936"/>
                  </a:lnTo>
                  <a:lnTo>
                    <a:pt x="2071" y="6802"/>
                  </a:lnTo>
                  <a:lnTo>
                    <a:pt x="1345" y="6963"/>
                  </a:lnTo>
                  <a:lnTo>
                    <a:pt x="1" y="6479"/>
                  </a:lnTo>
                  <a:lnTo>
                    <a:pt x="458" y="6963"/>
                  </a:lnTo>
                  <a:lnTo>
                    <a:pt x="834" y="7501"/>
                  </a:lnTo>
                  <a:lnTo>
                    <a:pt x="1614" y="7904"/>
                  </a:lnTo>
                  <a:lnTo>
                    <a:pt x="1748" y="8657"/>
                  </a:lnTo>
                  <a:lnTo>
                    <a:pt x="2125" y="8818"/>
                  </a:lnTo>
                  <a:lnTo>
                    <a:pt x="2259" y="9221"/>
                  </a:lnTo>
                  <a:lnTo>
                    <a:pt x="1211" y="9705"/>
                  </a:lnTo>
                  <a:lnTo>
                    <a:pt x="1076" y="10727"/>
                  </a:lnTo>
                  <a:lnTo>
                    <a:pt x="2125" y="10565"/>
                  </a:lnTo>
                  <a:lnTo>
                    <a:pt x="3361" y="10565"/>
                  </a:lnTo>
                  <a:lnTo>
                    <a:pt x="4759" y="10404"/>
                  </a:lnTo>
                  <a:lnTo>
                    <a:pt x="5431" y="11076"/>
                  </a:lnTo>
                  <a:lnTo>
                    <a:pt x="5727" y="11721"/>
                  </a:lnTo>
                  <a:lnTo>
                    <a:pt x="6318" y="11963"/>
                  </a:lnTo>
                  <a:lnTo>
                    <a:pt x="6749" y="11345"/>
                  </a:lnTo>
                  <a:lnTo>
                    <a:pt x="8442" y="11345"/>
                  </a:lnTo>
                  <a:lnTo>
                    <a:pt x="8173" y="10619"/>
                  </a:lnTo>
                  <a:lnTo>
                    <a:pt x="7690" y="10135"/>
                  </a:lnTo>
                  <a:lnTo>
                    <a:pt x="7501" y="9463"/>
                  </a:lnTo>
                  <a:lnTo>
                    <a:pt x="6937" y="9087"/>
                  </a:lnTo>
                  <a:lnTo>
                    <a:pt x="7636" y="8119"/>
                  </a:lnTo>
                  <a:lnTo>
                    <a:pt x="8523" y="8200"/>
                  </a:lnTo>
                  <a:lnTo>
                    <a:pt x="9141" y="7286"/>
                  </a:lnTo>
                  <a:lnTo>
                    <a:pt x="9464" y="6372"/>
                  </a:lnTo>
                  <a:lnTo>
                    <a:pt x="10002" y="5484"/>
                  </a:lnTo>
                  <a:lnTo>
                    <a:pt x="9840" y="4839"/>
                  </a:lnTo>
                  <a:lnTo>
                    <a:pt x="10378" y="4328"/>
                  </a:lnTo>
                  <a:lnTo>
                    <a:pt x="9679" y="3898"/>
                  </a:lnTo>
                  <a:lnTo>
                    <a:pt x="9303" y="3280"/>
                  </a:lnTo>
                  <a:lnTo>
                    <a:pt x="8819" y="2500"/>
                  </a:lnTo>
                  <a:lnTo>
                    <a:pt x="9088" y="2124"/>
                  </a:lnTo>
                  <a:lnTo>
                    <a:pt x="10270" y="2339"/>
                  </a:lnTo>
                  <a:lnTo>
                    <a:pt x="11050" y="2205"/>
                  </a:lnTo>
                  <a:lnTo>
                    <a:pt x="11588" y="1479"/>
                  </a:lnTo>
                  <a:lnTo>
                    <a:pt x="10270" y="1075"/>
                  </a:lnTo>
                  <a:lnTo>
                    <a:pt x="9894" y="403"/>
                  </a:lnTo>
                  <a:lnTo>
                    <a:pt x="9195" y="0"/>
                  </a:lnTo>
                  <a:close/>
                </a:path>
              </a:pathLst>
            </a:custGeom>
            <a:solidFill>
              <a:srgbClr val="D9F0A3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5"/>
            <p:cNvSpPr/>
            <p:nvPr/>
          </p:nvSpPr>
          <p:spPr>
            <a:xfrm>
              <a:off x="2450352" y="2781137"/>
              <a:ext cx="128898" cy="60191"/>
            </a:xfrm>
            <a:custGeom>
              <a:avLst/>
              <a:gdLst/>
              <a:ahLst/>
              <a:cxnLst/>
              <a:rect l="l" t="t" r="r" b="b"/>
              <a:pathLst>
                <a:path w="4464" h="2125" extrusionOk="0">
                  <a:moveTo>
                    <a:pt x="2716" y="0"/>
                  </a:moveTo>
                  <a:lnTo>
                    <a:pt x="2447" y="269"/>
                  </a:lnTo>
                  <a:lnTo>
                    <a:pt x="1937" y="431"/>
                  </a:lnTo>
                  <a:lnTo>
                    <a:pt x="1614" y="673"/>
                  </a:lnTo>
                  <a:lnTo>
                    <a:pt x="1211" y="726"/>
                  </a:lnTo>
                  <a:lnTo>
                    <a:pt x="1022" y="511"/>
                  </a:lnTo>
                  <a:lnTo>
                    <a:pt x="942" y="592"/>
                  </a:lnTo>
                  <a:lnTo>
                    <a:pt x="619" y="565"/>
                  </a:lnTo>
                  <a:lnTo>
                    <a:pt x="646" y="350"/>
                  </a:lnTo>
                  <a:lnTo>
                    <a:pt x="377" y="54"/>
                  </a:lnTo>
                  <a:lnTo>
                    <a:pt x="82" y="108"/>
                  </a:lnTo>
                  <a:lnTo>
                    <a:pt x="55" y="457"/>
                  </a:lnTo>
                  <a:lnTo>
                    <a:pt x="243" y="619"/>
                  </a:lnTo>
                  <a:lnTo>
                    <a:pt x="108" y="699"/>
                  </a:lnTo>
                  <a:lnTo>
                    <a:pt x="108" y="888"/>
                  </a:lnTo>
                  <a:lnTo>
                    <a:pt x="55" y="1049"/>
                  </a:lnTo>
                  <a:lnTo>
                    <a:pt x="1" y="1237"/>
                  </a:lnTo>
                  <a:lnTo>
                    <a:pt x="82" y="1372"/>
                  </a:lnTo>
                  <a:lnTo>
                    <a:pt x="108" y="1183"/>
                  </a:lnTo>
                  <a:lnTo>
                    <a:pt x="431" y="1183"/>
                  </a:lnTo>
                  <a:lnTo>
                    <a:pt x="646" y="1264"/>
                  </a:lnTo>
                  <a:lnTo>
                    <a:pt x="969" y="1318"/>
                  </a:lnTo>
                  <a:lnTo>
                    <a:pt x="1130" y="1694"/>
                  </a:lnTo>
                  <a:lnTo>
                    <a:pt x="1345" y="1721"/>
                  </a:lnTo>
                  <a:lnTo>
                    <a:pt x="1480" y="1587"/>
                  </a:lnTo>
                  <a:lnTo>
                    <a:pt x="1587" y="2124"/>
                  </a:lnTo>
                  <a:lnTo>
                    <a:pt x="1937" y="2097"/>
                  </a:lnTo>
                  <a:lnTo>
                    <a:pt x="2071" y="1936"/>
                  </a:lnTo>
                  <a:lnTo>
                    <a:pt x="2286" y="1829"/>
                  </a:lnTo>
                  <a:lnTo>
                    <a:pt x="1937" y="1345"/>
                  </a:lnTo>
                  <a:lnTo>
                    <a:pt x="2017" y="1183"/>
                  </a:lnTo>
                  <a:lnTo>
                    <a:pt x="2205" y="1130"/>
                  </a:lnTo>
                  <a:lnTo>
                    <a:pt x="2528" y="914"/>
                  </a:lnTo>
                  <a:lnTo>
                    <a:pt x="2716" y="619"/>
                  </a:lnTo>
                  <a:lnTo>
                    <a:pt x="3039" y="565"/>
                  </a:lnTo>
                  <a:lnTo>
                    <a:pt x="3415" y="780"/>
                  </a:lnTo>
                  <a:lnTo>
                    <a:pt x="3550" y="1076"/>
                  </a:lnTo>
                  <a:lnTo>
                    <a:pt x="3738" y="1130"/>
                  </a:lnTo>
                  <a:lnTo>
                    <a:pt x="3523" y="1372"/>
                  </a:lnTo>
                  <a:lnTo>
                    <a:pt x="3684" y="1855"/>
                  </a:lnTo>
                  <a:lnTo>
                    <a:pt x="3953" y="2124"/>
                  </a:lnTo>
                  <a:lnTo>
                    <a:pt x="4060" y="1667"/>
                  </a:lnTo>
                  <a:lnTo>
                    <a:pt x="4302" y="1748"/>
                  </a:lnTo>
                  <a:lnTo>
                    <a:pt x="4464" y="1506"/>
                  </a:lnTo>
                  <a:lnTo>
                    <a:pt x="4302" y="968"/>
                  </a:lnTo>
                  <a:lnTo>
                    <a:pt x="4410" y="861"/>
                  </a:lnTo>
                  <a:lnTo>
                    <a:pt x="4114" y="592"/>
                  </a:lnTo>
                  <a:lnTo>
                    <a:pt x="3899" y="323"/>
                  </a:lnTo>
                  <a:lnTo>
                    <a:pt x="3523" y="162"/>
                  </a:lnTo>
                  <a:lnTo>
                    <a:pt x="3119" y="135"/>
                  </a:lnTo>
                  <a:lnTo>
                    <a:pt x="3146" y="54"/>
                  </a:lnTo>
                  <a:lnTo>
                    <a:pt x="2716" y="0"/>
                  </a:lnTo>
                  <a:close/>
                </a:path>
              </a:pathLst>
            </a:custGeom>
            <a:solidFill>
              <a:srgbClr val="005730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35"/>
            <p:cNvSpPr/>
            <p:nvPr/>
          </p:nvSpPr>
          <p:spPr>
            <a:xfrm>
              <a:off x="2481421" y="3024817"/>
              <a:ext cx="298885" cy="459970"/>
            </a:xfrm>
            <a:custGeom>
              <a:avLst/>
              <a:gdLst/>
              <a:ahLst/>
              <a:cxnLst/>
              <a:rect l="l" t="t" r="r" b="b"/>
              <a:pathLst>
                <a:path w="10351" h="16239" extrusionOk="0">
                  <a:moveTo>
                    <a:pt x="4866" y="0"/>
                  </a:moveTo>
                  <a:lnTo>
                    <a:pt x="4678" y="81"/>
                  </a:lnTo>
                  <a:lnTo>
                    <a:pt x="4786" y="726"/>
                  </a:lnTo>
                  <a:lnTo>
                    <a:pt x="4544" y="1318"/>
                  </a:lnTo>
                  <a:lnTo>
                    <a:pt x="3683" y="2259"/>
                  </a:lnTo>
                  <a:lnTo>
                    <a:pt x="2769" y="2608"/>
                  </a:lnTo>
                  <a:lnTo>
                    <a:pt x="2312" y="3388"/>
                  </a:lnTo>
                  <a:lnTo>
                    <a:pt x="2205" y="3979"/>
                  </a:lnTo>
                  <a:lnTo>
                    <a:pt x="1748" y="4355"/>
                  </a:lnTo>
                  <a:lnTo>
                    <a:pt x="1398" y="3872"/>
                  </a:lnTo>
                  <a:lnTo>
                    <a:pt x="1076" y="3791"/>
                  </a:lnTo>
                  <a:lnTo>
                    <a:pt x="753" y="3845"/>
                  </a:lnTo>
                  <a:lnTo>
                    <a:pt x="726" y="3522"/>
                  </a:lnTo>
                  <a:lnTo>
                    <a:pt x="941" y="3334"/>
                  </a:lnTo>
                  <a:lnTo>
                    <a:pt x="834" y="2958"/>
                  </a:lnTo>
                  <a:lnTo>
                    <a:pt x="242" y="3522"/>
                  </a:lnTo>
                  <a:lnTo>
                    <a:pt x="0" y="4140"/>
                  </a:lnTo>
                  <a:lnTo>
                    <a:pt x="430" y="5001"/>
                  </a:lnTo>
                  <a:lnTo>
                    <a:pt x="188" y="5377"/>
                  </a:lnTo>
                  <a:lnTo>
                    <a:pt x="753" y="5753"/>
                  </a:lnTo>
                  <a:lnTo>
                    <a:pt x="1398" y="6318"/>
                  </a:lnTo>
                  <a:lnTo>
                    <a:pt x="1667" y="6990"/>
                  </a:lnTo>
                  <a:lnTo>
                    <a:pt x="2017" y="7393"/>
                  </a:lnTo>
                  <a:lnTo>
                    <a:pt x="2850" y="9168"/>
                  </a:lnTo>
                  <a:lnTo>
                    <a:pt x="3737" y="10808"/>
                  </a:lnTo>
                  <a:lnTo>
                    <a:pt x="4463" y="11964"/>
                  </a:lnTo>
                  <a:lnTo>
                    <a:pt x="4382" y="12232"/>
                  </a:lnTo>
                  <a:lnTo>
                    <a:pt x="4759" y="12958"/>
                  </a:lnTo>
                  <a:lnTo>
                    <a:pt x="5377" y="13496"/>
                  </a:lnTo>
                  <a:lnTo>
                    <a:pt x="6883" y="14464"/>
                  </a:lnTo>
                  <a:lnTo>
                    <a:pt x="8496" y="15378"/>
                  </a:lnTo>
                  <a:lnTo>
                    <a:pt x="8576" y="15727"/>
                  </a:lnTo>
                  <a:lnTo>
                    <a:pt x="9410" y="16238"/>
                  </a:lnTo>
                  <a:lnTo>
                    <a:pt x="9786" y="16023"/>
                  </a:lnTo>
                  <a:lnTo>
                    <a:pt x="9974" y="15566"/>
                  </a:lnTo>
                  <a:lnTo>
                    <a:pt x="10351" y="14598"/>
                  </a:lnTo>
                  <a:lnTo>
                    <a:pt x="9974" y="13845"/>
                  </a:lnTo>
                  <a:lnTo>
                    <a:pt x="10109" y="13550"/>
                  </a:lnTo>
                  <a:lnTo>
                    <a:pt x="9947" y="13227"/>
                  </a:lnTo>
                  <a:lnTo>
                    <a:pt x="10216" y="12797"/>
                  </a:lnTo>
                  <a:lnTo>
                    <a:pt x="10189" y="12017"/>
                  </a:lnTo>
                  <a:lnTo>
                    <a:pt x="10189" y="11399"/>
                  </a:lnTo>
                  <a:lnTo>
                    <a:pt x="10324" y="11103"/>
                  </a:lnTo>
                  <a:lnTo>
                    <a:pt x="9571" y="9652"/>
                  </a:lnTo>
                  <a:lnTo>
                    <a:pt x="9114" y="9813"/>
                  </a:lnTo>
                  <a:lnTo>
                    <a:pt x="8764" y="9732"/>
                  </a:lnTo>
                  <a:lnTo>
                    <a:pt x="8738" y="8361"/>
                  </a:lnTo>
                  <a:lnTo>
                    <a:pt x="8119" y="8899"/>
                  </a:lnTo>
                  <a:lnTo>
                    <a:pt x="7447" y="8872"/>
                  </a:lnTo>
                  <a:lnTo>
                    <a:pt x="7125" y="8388"/>
                  </a:lnTo>
                  <a:lnTo>
                    <a:pt x="6587" y="8334"/>
                  </a:lnTo>
                  <a:lnTo>
                    <a:pt x="6721" y="7958"/>
                  </a:lnTo>
                  <a:lnTo>
                    <a:pt x="6291" y="7420"/>
                  </a:lnTo>
                  <a:lnTo>
                    <a:pt x="5942" y="6614"/>
                  </a:lnTo>
                  <a:lnTo>
                    <a:pt x="6103" y="6452"/>
                  </a:lnTo>
                  <a:lnTo>
                    <a:pt x="6103" y="6103"/>
                  </a:lnTo>
                  <a:lnTo>
                    <a:pt x="6587" y="5834"/>
                  </a:lnTo>
                  <a:lnTo>
                    <a:pt x="6452" y="5350"/>
                  </a:lnTo>
                  <a:lnTo>
                    <a:pt x="6667" y="5028"/>
                  </a:lnTo>
                  <a:lnTo>
                    <a:pt x="6694" y="4624"/>
                  </a:lnTo>
                  <a:lnTo>
                    <a:pt x="7582" y="4033"/>
                  </a:lnTo>
                  <a:lnTo>
                    <a:pt x="8227" y="3845"/>
                  </a:lnTo>
                  <a:lnTo>
                    <a:pt x="8334" y="3710"/>
                  </a:lnTo>
                  <a:lnTo>
                    <a:pt x="9033" y="3764"/>
                  </a:lnTo>
                  <a:lnTo>
                    <a:pt x="9033" y="3764"/>
                  </a:lnTo>
                  <a:lnTo>
                    <a:pt x="8603" y="3307"/>
                  </a:lnTo>
                  <a:lnTo>
                    <a:pt x="8388" y="3253"/>
                  </a:lnTo>
                  <a:lnTo>
                    <a:pt x="8872" y="2339"/>
                  </a:lnTo>
                  <a:lnTo>
                    <a:pt x="8254" y="1936"/>
                  </a:lnTo>
                  <a:lnTo>
                    <a:pt x="7797" y="2017"/>
                  </a:lnTo>
                  <a:lnTo>
                    <a:pt x="7501" y="1855"/>
                  </a:lnTo>
                  <a:lnTo>
                    <a:pt x="7071" y="2097"/>
                  </a:lnTo>
                  <a:lnTo>
                    <a:pt x="6506" y="1990"/>
                  </a:lnTo>
                  <a:lnTo>
                    <a:pt x="6022" y="1049"/>
                  </a:lnTo>
                  <a:lnTo>
                    <a:pt x="5673" y="807"/>
                  </a:lnTo>
                  <a:lnTo>
                    <a:pt x="5404" y="404"/>
                  </a:lnTo>
                  <a:lnTo>
                    <a:pt x="4866" y="0"/>
                  </a:lnTo>
                  <a:close/>
                </a:path>
              </a:pathLst>
            </a:custGeom>
            <a:solidFill>
              <a:srgbClr val="78C679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35"/>
            <p:cNvSpPr/>
            <p:nvPr/>
          </p:nvSpPr>
          <p:spPr>
            <a:xfrm>
              <a:off x="6972176" y="2557257"/>
              <a:ext cx="213502" cy="325171"/>
            </a:xfrm>
            <a:custGeom>
              <a:avLst/>
              <a:gdLst/>
              <a:ahLst/>
              <a:cxnLst/>
              <a:rect l="l" t="t" r="r" b="b"/>
              <a:pathLst>
                <a:path w="7394" h="11480" extrusionOk="0">
                  <a:moveTo>
                    <a:pt x="1640" y="1"/>
                  </a:moveTo>
                  <a:lnTo>
                    <a:pt x="1533" y="807"/>
                  </a:lnTo>
                  <a:lnTo>
                    <a:pt x="1667" y="2178"/>
                  </a:lnTo>
                  <a:lnTo>
                    <a:pt x="1317" y="1909"/>
                  </a:lnTo>
                  <a:lnTo>
                    <a:pt x="1452" y="2743"/>
                  </a:lnTo>
                  <a:lnTo>
                    <a:pt x="1640" y="3146"/>
                  </a:lnTo>
                  <a:lnTo>
                    <a:pt x="2070" y="3657"/>
                  </a:lnTo>
                  <a:lnTo>
                    <a:pt x="2151" y="3334"/>
                  </a:lnTo>
                  <a:lnTo>
                    <a:pt x="2420" y="3522"/>
                  </a:lnTo>
                  <a:lnTo>
                    <a:pt x="2205" y="3764"/>
                  </a:lnTo>
                  <a:lnTo>
                    <a:pt x="2205" y="4114"/>
                  </a:lnTo>
                  <a:lnTo>
                    <a:pt x="2608" y="4329"/>
                  </a:lnTo>
                  <a:lnTo>
                    <a:pt x="3280" y="4194"/>
                  </a:lnTo>
                  <a:lnTo>
                    <a:pt x="3845" y="4705"/>
                  </a:lnTo>
                  <a:lnTo>
                    <a:pt x="4033" y="4383"/>
                  </a:lnTo>
                  <a:lnTo>
                    <a:pt x="4382" y="4867"/>
                  </a:lnTo>
                  <a:lnTo>
                    <a:pt x="5027" y="5297"/>
                  </a:lnTo>
                  <a:lnTo>
                    <a:pt x="5054" y="4893"/>
                  </a:lnTo>
                  <a:lnTo>
                    <a:pt x="4759" y="4678"/>
                  </a:lnTo>
                  <a:lnTo>
                    <a:pt x="4786" y="4194"/>
                  </a:lnTo>
                  <a:lnTo>
                    <a:pt x="3764" y="3711"/>
                  </a:lnTo>
                  <a:lnTo>
                    <a:pt x="3441" y="3791"/>
                  </a:lnTo>
                  <a:lnTo>
                    <a:pt x="2984" y="3711"/>
                  </a:lnTo>
                  <a:lnTo>
                    <a:pt x="2742" y="3012"/>
                  </a:lnTo>
                  <a:lnTo>
                    <a:pt x="2742" y="2286"/>
                  </a:lnTo>
                  <a:lnTo>
                    <a:pt x="3146" y="1990"/>
                  </a:lnTo>
                  <a:lnTo>
                    <a:pt x="3226" y="1264"/>
                  </a:lnTo>
                  <a:lnTo>
                    <a:pt x="2877" y="619"/>
                  </a:lnTo>
                  <a:lnTo>
                    <a:pt x="2931" y="243"/>
                  </a:lnTo>
                  <a:lnTo>
                    <a:pt x="2823" y="27"/>
                  </a:lnTo>
                  <a:lnTo>
                    <a:pt x="2608" y="269"/>
                  </a:lnTo>
                  <a:lnTo>
                    <a:pt x="2124" y="1"/>
                  </a:lnTo>
                  <a:close/>
                  <a:moveTo>
                    <a:pt x="1990" y="4490"/>
                  </a:moveTo>
                  <a:lnTo>
                    <a:pt x="2500" y="5162"/>
                  </a:lnTo>
                  <a:lnTo>
                    <a:pt x="2877" y="5592"/>
                  </a:lnTo>
                  <a:lnTo>
                    <a:pt x="2984" y="4840"/>
                  </a:lnTo>
                  <a:lnTo>
                    <a:pt x="2662" y="4517"/>
                  </a:lnTo>
                  <a:lnTo>
                    <a:pt x="1990" y="4490"/>
                  </a:lnTo>
                  <a:close/>
                  <a:moveTo>
                    <a:pt x="3388" y="5861"/>
                  </a:moveTo>
                  <a:lnTo>
                    <a:pt x="3549" y="6318"/>
                  </a:lnTo>
                  <a:lnTo>
                    <a:pt x="3522" y="6748"/>
                  </a:lnTo>
                  <a:lnTo>
                    <a:pt x="3603" y="7152"/>
                  </a:lnTo>
                  <a:lnTo>
                    <a:pt x="4087" y="6883"/>
                  </a:lnTo>
                  <a:lnTo>
                    <a:pt x="4409" y="6506"/>
                  </a:lnTo>
                  <a:lnTo>
                    <a:pt x="4382" y="6157"/>
                  </a:lnTo>
                  <a:lnTo>
                    <a:pt x="3871" y="6157"/>
                  </a:lnTo>
                  <a:lnTo>
                    <a:pt x="3388" y="5861"/>
                  </a:lnTo>
                  <a:close/>
                  <a:moveTo>
                    <a:pt x="5189" y="5270"/>
                  </a:moveTo>
                  <a:lnTo>
                    <a:pt x="5726" y="5942"/>
                  </a:lnTo>
                  <a:lnTo>
                    <a:pt x="5753" y="6318"/>
                  </a:lnTo>
                  <a:lnTo>
                    <a:pt x="5296" y="6211"/>
                  </a:lnTo>
                  <a:lnTo>
                    <a:pt x="5511" y="6775"/>
                  </a:lnTo>
                  <a:lnTo>
                    <a:pt x="5726" y="6802"/>
                  </a:lnTo>
                  <a:lnTo>
                    <a:pt x="5834" y="7421"/>
                  </a:lnTo>
                  <a:lnTo>
                    <a:pt x="6183" y="7259"/>
                  </a:lnTo>
                  <a:lnTo>
                    <a:pt x="5915" y="6695"/>
                  </a:lnTo>
                  <a:lnTo>
                    <a:pt x="5888" y="6399"/>
                  </a:lnTo>
                  <a:lnTo>
                    <a:pt x="6506" y="6641"/>
                  </a:lnTo>
                  <a:lnTo>
                    <a:pt x="6183" y="5619"/>
                  </a:lnTo>
                  <a:lnTo>
                    <a:pt x="5915" y="5297"/>
                  </a:lnTo>
                  <a:lnTo>
                    <a:pt x="5189" y="5270"/>
                  </a:lnTo>
                  <a:close/>
                  <a:moveTo>
                    <a:pt x="5135" y="6453"/>
                  </a:moveTo>
                  <a:lnTo>
                    <a:pt x="4678" y="7313"/>
                  </a:lnTo>
                  <a:lnTo>
                    <a:pt x="4732" y="6722"/>
                  </a:lnTo>
                  <a:lnTo>
                    <a:pt x="4328" y="6775"/>
                  </a:lnTo>
                  <a:lnTo>
                    <a:pt x="4275" y="7340"/>
                  </a:lnTo>
                  <a:lnTo>
                    <a:pt x="4113" y="7582"/>
                  </a:lnTo>
                  <a:lnTo>
                    <a:pt x="3979" y="7797"/>
                  </a:lnTo>
                  <a:lnTo>
                    <a:pt x="4490" y="8415"/>
                  </a:lnTo>
                  <a:lnTo>
                    <a:pt x="4732" y="8173"/>
                  </a:lnTo>
                  <a:lnTo>
                    <a:pt x="4920" y="7609"/>
                  </a:lnTo>
                  <a:lnTo>
                    <a:pt x="5189" y="7313"/>
                  </a:lnTo>
                  <a:lnTo>
                    <a:pt x="5135" y="6453"/>
                  </a:lnTo>
                  <a:close/>
                  <a:moveTo>
                    <a:pt x="1586" y="6345"/>
                  </a:moveTo>
                  <a:lnTo>
                    <a:pt x="1264" y="7232"/>
                  </a:lnTo>
                  <a:lnTo>
                    <a:pt x="834" y="7851"/>
                  </a:lnTo>
                  <a:lnTo>
                    <a:pt x="323" y="8388"/>
                  </a:lnTo>
                  <a:lnTo>
                    <a:pt x="0" y="9007"/>
                  </a:lnTo>
                  <a:lnTo>
                    <a:pt x="968" y="8173"/>
                  </a:lnTo>
                  <a:lnTo>
                    <a:pt x="1317" y="7555"/>
                  </a:lnTo>
                  <a:lnTo>
                    <a:pt x="1775" y="7071"/>
                  </a:lnTo>
                  <a:lnTo>
                    <a:pt x="1586" y="6345"/>
                  </a:lnTo>
                  <a:close/>
                  <a:moveTo>
                    <a:pt x="6318" y="7770"/>
                  </a:moveTo>
                  <a:lnTo>
                    <a:pt x="6452" y="8469"/>
                  </a:lnTo>
                  <a:lnTo>
                    <a:pt x="5888" y="8496"/>
                  </a:lnTo>
                  <a:lnTo>
                    <a:pt x="5807" y="8872"/>
                  </a:lnTo>
                  <a:lnTo>
                    <a:pt x="5216" y="9114"/>
                  </a:lnTo>
                  <a:lnTo>
                    <a:pt x="4920" y="8711"/>
                  </a:lnTo>
                  <a:lnTo>
                    <a:pt x="4490" y="9034"/>
                  </a:lnTo>
                  <a:lnTo>
                    <a:pt x="4033" y="9302"/>
                  </a:lnTo>
                  <a:lnTo>
                    <a:pt x="3764" y="10055"/>
                  </a:lnTo>
                  <a:lnTo>
                    <a:pt x="3898" y="10324"/>
                  </a:lnTo>
                  <a:lnTo>
                    <a:pt x="4463" y="9813"/>
                  </a:lnTo>
                  <a:lnTo>
                    <a:pt x="4839" y="9840"/>
                  </a:lnTo>
                  <a:lnTo>
                    <a:pt x="5054" y="9491"/>
                  </a:lnTo>
                  <a:lnTo>
                    <a:pt x="5592" y="9894"/>
                  </a:lnTo>
                  <a:lnTo>
                    <a:pt x="5377" y="10324"/>
                  </a:lnTo>
                  <a:lnTo>
                    <a:pt x="5646" y="10969"/>
                  </a:lnTo>
                  <a:lnTo>
                    <a:pt x="6587" y="11480"/>
                  </a:lnTo>
                  <a:lnTo>
                    <a:pt x="6802" y="11077"/>
                  </a:lnTo>
                  <a:lnTo>
                    <a:pt x="6506" y="10405"/>
                  </a:lnTo>
                  <a:lnTo>
                    <a:pt x="6829" y="9948"/>
                  </a:lnTo>
                  <a:lnTo>
                    <a:pt x="7178" y="10862"/>
                  </a:lnTo>
                  <a:lnTo>
                    <a:pt x="7393" y="10055"/>
                  </a:lnTo>
                  <a:lnTo>
                    <a:pt x="7286" y="9544"/>
                  </a:lnTo>
                  <a:lnTo>
                    <a:pt x="7178" y="8953"/>
                  </a:lnTo>
                  <a:lnTo>
                    <a:pt x="7098" y="8630"/>
                  </a:lnTo>
                  <a:lnTo>
                    <a:pt x="7017" y="8200"/>
                  </a:lnTo>
                  <a:lnTo>
                    <a:pt x="6318" y="7770"/>
                  </a:lnTo>
                  <a:close/>
                </a:path>
              </a:pathLst>
            </a:custGeom>
            <a:solidFill>
              <a:srgbClr val="78C679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35"/>
            <p:cNvSpPr/>
            <p:nvPr/>
          </p:nvSpPr>
          <p:spPr>
            <a:xfrm>
              <a:off x="7508587" y="3085716"/>
              <a:ext cx="344681" cy="204875"/>
            </a:xfrm>
            <a:custGeom>
              <a:avLst/>
              <a:gdLst/>
              <a:ahLst/>
              <a:cxnLst/>
              <a:rect l="l" t="t" r="r" b="b"/>
              <a:pathLst>
                <a:path w="11937" h="7233" extrusionOk="0">
                  <a:moveTo>
                    <a:pt x="8173" y="1"/>
                  </a:moveTo>
                  <a:lnTo>
                    <a:pt x="7958" y="243"/>
                  </a:lnTo>
                  <a:lnTo>
                    <a:pt x="8522" y="485"/>
                  </a:lnTo>
                  <a:lnTo>
                    <a:pt x="8926" y="861"/>
                  </a:lnTo>
                  <a:lnTo>
                    <a:pt x="9302" y="1157"/>
                  </a:lnTo>
                  <a:lnTo>
                    <a:pt x="9436" y="1506"/>
                  </a:lnTo>
                  <a:lnTo>
                    <a:pt x="9544" y="2017"/>
                  </a:lnTo>
                  <a:lnTo>
                    <a:pt x="9813" y="1802"/>
                  </a:lnTo>
                  <a:lnTo>
                    <a:pt x="9759" y="1318"/>
                  </a:lnTo>
                  <a:lnTo>
                    <a:pt x="9463" y="1023"/>
                  </a:lnTo>
                  <a:lnTo>
                    <a:pt x="9167" y="673"/>
                  </a:lnTo>
                  <a:lnTo>
                    <a:pt x="8845" y="431"/>
                  </a:lnTo>
                  <a:lnTo>
                    <a:pt x="8603" y="270"/>
                  </a:lnTo>
                  <a:lnTo>
                    <a:pt x="8173" y="1"/>
                  </a:lnTo>
                  <a:close/>
                  <a:moveTo>
                    <a:pt x="9060" y="1480"/>
                  </a:moveTo>
                  <a:lnTo>
                    <a:pt x="8576" y="1506"/>
                  </a:lnTo>
                  <a:lnTo>
                    <a:pt x="8630" y="1990"/>
                  </a:lnTo>
                  <a:lnTo>
                    <a:pt x="8173" y="2313"/>
                  </a:lnTo>
                  <a:lnTo>
                    <a:pt x="7931" y="2636"/>
                  </a:lnTo>
                  <a:lnTo>
                    <a:pt x="7501" y="2716"/>
                  </a:lnTo>
                  <a:lnTo>
                    <a:pt x="7447" y="2232"/>
                  </a:lnTo>
                  <a:lnTo>
                    <a:pt x="7312" y="2259"/>
                  </a:lnTo>
                  <a:lnTo>
                    <a:pt x="7178" y="2689"/>
                  </a:lnTo>
                  <a:lnTo>
                    <a:pt x="6721" y="2743"/>
                  </a:lnTo>
                  <a:lnTo>
                    <a:pt x="6049" y="2609"/>
                  </a:lnTo>
                  <a:lnTo>
                    <a:pt x="5968" y="2878"/>
                  </a:lnTo>
                  <a:lnTo>
                    <a:pt x="6398" y="3146"/>
                  </a:lnTo>
                  <a:lnTo>
                    <a:pt x="7017" y="3388"/>
                  </a:lnTo>
                  <a:lnTo>
                    <a:pt x="7447" y="3415"/>
                  </a:lnTo>
                  <a:lnTo>
                    <a:pt x="7850" y="3173"/>
                  </a:lnTo>
                  <a:lnTo>
                    <a:pt x="8280" y="2985"/>
                  </a:lnTo>
                  <a:lnTo>
                    <a:pt x="8442" y="2743"/>
                  </a:lnTo>
                  <a:lnTo>
                    <a:pt x="8845" y="2636"/>
                  </a:lnTo>
                  <a:lnTo>
                    <a:pt x="9141" y="2125"/>
                  </a:lnTo>
                  <a:lnTo>
                    <a:pt x="9194" y="1614"/>
                  </a:lnTo>
                  <a:lnTo>
                    <a:pt x="9060" y="1480"/>
                  </a:lnTo>
                  <a:close/>
                  <a:moveTo>
                    <a:pt x="10969" y="2259"/>
                  </a:moveTo>
                  <a:lnTo>
                    <a:pt x="10861" y="2340"/>
                  </a:lnTo>
                  <a:lnTo>
                    <a:pt x="10969" y="3039"/>
                  </a:lnTo>
                  <a:lnTo>
                    <a:pt x="11264" y="3603"/>
                  </a:lnTo>
                  <a:lnTo>
                    <a:pt x="11587" y="3953"/>
                  </a:lnTo>
                  <a:lnTo>
                    <a:pt x="11829" y="3845"/>
                  </a:lnTo>
                  <a:lnTo>
                    <a:pt x="11937" y="3603"/>
                  </a:lnTo>
                  <a:lnTo>
                    <a:pt x="11587" y="3308"/>
                  </a:lnTo>
                  <a:lnTo>
                    <a:pt x="11264" y="2743"/>
                  </a:lnTo>
                  <a:lnTo>
                    <a:pt x="11022" y="2528"/>
                  </a:lnTo>
                  <a:lnTo>
                    <a:pt x="10969" y="2259"/>
                  </a:lnTo>
                  <a:close/>
                  <a:moveTo>
                    <a:pt x="403" y="82"/>
                  </a:moveTo>
                  <a:lnTo>
                    <a:pt x="242" y="3012"/>
                  </a:lnTo>
                  <a:lnTo>
                    <a:pt x="0" y="5889"/>
                  </a:lnTo>
                  <a:lnTo>
                    <a:pt x="833" y="5915"/>
                  </a:lnTo>
                  <a:lnTo>
                    <a:pt x="1237" y="6077"/>
                  </a:lnTo>
                  <a:lnTo>
                    <a:pt x="1882" y="5781"/>
                  </a:lnTo>
                  <a:lnTo>
                    <a:pt x="1855" y="5136"/>
                  </a:lnTo>
                  <a:lnTo>
                    <a:pt x="2366" y="4840"/>
                  </a:lnTo>
                  <a:lnTo>
                    <a:pt x="3038" y="4571"/>
                  </a:lnTo>
                  <a:lnTo>
                    <a:pt x="4006" y="4948"/>
                  </a:lnTo>
                  <a:lnTo>
                    <a:pt x="4382" y="5754"/>
                  </a:lnTo>
                  <a:lnTo>
                    <a:pt x="4758" y="6211"/>
                  </a:lnTo>
                  <a:lnTo>
                    <a:pt x="5323" y="6803"/>
                  </a:lnTo>
                  <a:lnTo>
                    <a:pt x="6076" y="6910"/>
                  </a:lnTo>
                  <a:lnTo>
                    <a:pt x="6721" y="7018"/>
                  </a:lnTo>
                  <a:lnTo>
                    <a:pt x="6909" y="7233"/>
                  </a:lnTo>
                  <a:lnTo>
                    <a:pt x="7447" y="7179"/>
                  </a:lnTo>
                  <a:lnTo>
                    <a:pt x="7554" y="6910"/>
                  </a:lnTo>
                  <a:lnTo>
                    <a:pt x="6748" y="6561"/>
                  </a:lnTo>
                  <a:lnTo>
                    <a:pt x="7017" y="6399"/>
                  </a:lnTo>
                  <a:lnTo>
                    <a:pt x="6425" y="6238"/>
                  </a:lnTo>
                  <a:lnTo>
                    <a:pt x="6479" y="5862"/>
                  </a:lnTo>
                  <a:lnTo>
                    <a:pt x="6049" y="5889"/>
                  </a:lnTo>
                  <a:lnTo>
                    <a:pt x="5619" y="4948"/>
                  </a:lnTo>
                  <a:lnTo>
                    <a:pt x="4947" y="4356"/>
                  </a:lnTo>
                  <a:lnTo>
                    <a:pt x="4839" y="3765"/>
                  </a:lnTo>
                  <a:lnTo>
                    <a:pt x="5565" y="3657"/>
                  </a:lnTo>
                  <a:lnTo>
                    <a:pt x="5431" y="3173"/>
                  </a:lnTo>
                  <a:lnTo>
                    <a:pt x="4140" y="2636"/>
                  </a:lnTo>
                  <a:lnTo>
                    <a:pt x="4086" y="2125"/>
                  </a:lnTo>
                  <a:lnTo>
                    <a:pt x="3656" y="1668"/>
                  </a:lnTo>
                  <a:lnTo>
                    <a:pt x="3119" y="1211"/>
                  </a:lnTo>
                  <a:lnTo>
                    <a:pt x="1721" y="700"/>
                  </a:lnTo>
                  <a:lnTo>
                    <a:pt x="403" y="82"/>
                  </a:lnTo>
                  <a:close/>
                </a:path>
              </a:pathLst>
            </a:custGeom>
            <a:solidFill>
              <a:srgbClr val="238443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35"/>
            <p:cNvSpPr/>
            <p:nvPr/>
          </p:nvSpPr>
          <p:spPr>
            <a:xfrm>
              <a:off x="4594436" y="1652613"/>
              <a:ext cx="201086" cy="140152"/>
            </a:xfrm>
            <a:custGeom>
              <a:avLst/>
              <a:gdLst/>
              <a:ahLst/>
              <a:cxnLst/>
              <a:rect l="l" t="t" r="r" b="b"/>
              <a:pathLst>
                <a:path w="6964" h="4948" extrusionOk="0">
                  <a:moveTo>
                    <a:pt x="2205" y="0"/>
                  </a:moveTo>
                  <a:lnTo>
                    <a:pt x="1425" y="296"/>
                  </a:lnTo>
                  <a:lnTo>
                    <a:pt x="458" y="673"/>
                  </a:lnTo>
                  <a:lnTo>
                    <a:pt x="0" y="915"/>
                  </a:lnTo>
                  <a:lnTo>
                    <a:pt x="216" y="1345"/>
                  </a:lnTo>
                  <a:lnTo>
                    <a:pt x="27" y="1587"/>
                  </a:lnTo>
                  <a:lnTo>
                    <a:pt x="296" y="1882"/>
                  </a:lnTo>
                  <a:lnTo>
                    <a:pt x="511" y="2312"/>
                  </a:lnTo>
                  <a:lnTo>
                    <a:pt x="484" y="2608"/>
                  </a:lnTo>
                  <a:lnTo>
                    <a:pt x="807" y="3173"/>
                  </a:lnTo>
                  <a:lnTo>
                    <a:pt x="1157" y="3442"/>
                  </a:lnTo>
                  <a:lnTo>
                    <a:pt x="1694" y="3522"/>
                  </a:lnTo>
                  <a:lnTo>
                    <a:pt x="1640" y="3764"/>
                  </a:lnTo>
                  <a:lnTo>
                    <a:pt x="2044" y="3952"/>
                  </a:lnTo>
                  <a:lnTo>
                    <a:pt x="2124" y="3710"/>
                  </a:lnTo>
                  <a:lnTo>
                    <a:pt x="2608" y="3791"/>
                  </a:lnTo>
                  <a:lnTo>
                    <a:pt x="2689" y="4087"/>
                  </a:lnTo>
                  <a:lnTo>
                    <a:pt x="3173" y="4114"/>
                  </a:lnTo>
                  <a:lnTo>
                    <a:pt x="3549" y="4571"/>
                  </a:lnTo>
                  <a:lnTo>
                    <a:pt x="3603" y="4598"/>
                  </a:lnTo>
                  <a:lnTo>
                    <a:pt x="3872" y="4490"/>
                  </a:lnTo>
                  <a:lnTo>
                    <a:pt x="4248" y="4786"/>
                  </a:lnTo>
                  <a:lnTo>
                    <a:pt x="4625" y="4625"/>
                  </a:lnTo>
                  <a:lnTo>
                    <a:pt x="4947" y="4705"/>
                  </a:lnTo>
                  <a:lnTo>
                    <a:pt x="5431" y="4571"/>
                  </a:lnTo>
                  <a:lnTo>
                    <a:pt x="6130" y="4920"/>
                  </a:lnTo>
                  <a:lnTo>
                    <a:pt x="6291" y="4947"/>
                  </a:lnTo>
                  <a:lnTo>
                    <a:pt x="6049" y="4571"/>
                  </a:lnTo>
                  <a:lnTo>
                    <a:pt x="6587" y="3845"/>
                  </a:lnTo>
                  <a:lnTo>
                    <a:pt x="6910" y="3764"/>
                  </a:lnTo>
                  <a:lnTo>
                    <a:pt x="6963" y="3495"/>
                  </a:lnTo>
                  <a:lnTo>
                    <a:pt x="6506" y="2770"/>
                  </a:lnTo>
                  <a:lnTo>
                    <a:pt x="6453" y="2393"/>
                  </a:lnTo>
                  <a:lnTo>
                    <a:pt x="6184" y="1990"/>
                  </a:lnTo>
                  <a:lnTo>
                    <a:pt x="6533" y="1829"/>
                  </a:lnTo>
                  <a:lnTo>
                    <a:pt x="6506" y="1506"/>
                  </a:lnTo>
                  <a:lnTo>
                    <a:pt x="6291" y="1183"/>
                  </a:lnTo>
                  <a:lnTo>
                    <a:pt x="6184" y="780"/>
                  </a:lnTo>
                  <a:lnTo>
                    <a:pt x="5996" y="511"/>
                  </a:lnTo>
                  <a:lnTo>
                    <a:pt x="5619" y="431"/>
                  </a:lnTo>
                  <a:lnTo>
                    <a:pt x="4409" y="431"/>
                  </a:lnTo>
                  <a:lnTo>
                    <a:pt x="3603" y="350"/>
                  </a:lnTo>
                  <a:lnTo>
                    <a:pt x="2985" y="350"/>
                  </a:lnTo>
                  <a:lnTo>
                    <a:pt x="2877" y="135"/>
                  </a:lnTo>
                  <a:lnTo>
                    <a:pt x="2205" y="0"/>
                  </a:lnTo>
                  <a:close/>
                </a:path>
              </a:pathLst>
            </a:custGeom>
            <a:solidFill>
              <a:srgbClr val="41AB5D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35"/>
            <p:cNvSpPr/>
            <p:nvPr/>
          </p:nvSpPr>
          <p:spPr>
            <a:xfrm>
              <a:off x="4124784" y="1959486"/>
              <a:ext cx="67568" cy="136328"/>
            </a:xfrm>
            <a:custGeom>
              <a:avLst/>
              <a:gdLst/>
              <a:ahLst/>
              <a:cxnLst/>
              <a:rect l="l" t="t" r="r" b="b"/>
              <a:pathLst>
                <a:path w="2340" h="4813" extrusionOk="0">
                  <a:moveTo>
                    <a:pt x="1022" y="1"/>
                  </a:moveTo>
                  <a:lnTo>
                    <a:pt x="700" y="135"/>
                  </a:lnTo>
                  <a:lnTo>
                    <a:pt x="431" y="350"/>
                  </a:lnTo>
                  <a:lnTo>
                    <a:pt x="485" y="646"/>
                  </a:lnTo>
                  <a:lnTo>
                    <a:pt x="592" y="969"/>
                  </a:lnTo>
                  <a:lnTo>
                    <a:pt x="619" y="1318"/>
                  </a:lnTo>
                  <a:lnTo>
                    <a:pt x="431" y="1856"/>
                  </a:lnTo>
                  <a:lnTo>
                    <a:pt x="377" y="2232"/>
                  </a:lnTo>
                  <a:lnTo>
                    <a:pt x="54" y="2528"/>
                  </a:lnTo>
                  <a:lnTo>
                    <a:pt x="1" y="3119"/>
                  </a:lnTo>
                  <a:lnTo>
                    <a:pt x="135" y="3442"/>
                  </a:lnTo>
                  <a:lnTo>
                    <a:pt x="485" y="3549"/>
                  </a:lnTo>
                  <a:lnTo>
                    <a:pt x="538" y="4114"/>
                  </a:lnTo>
                  <a:lnTo>
                    <a:pt x="377" y="4786"/>
                  </a:lnTo>
                  <a:lnTo>
                    <a:pt x="780" y="4678"/>
                  </a:lnTo>
                  <a:lnTo>
                    <a:pt x="1157" y="4813"/>
                  </a:lnTo>
                  <a:lnTo>
                    <a:pt x="1452" y="4571"/>
                  </a:lnTo>
                  <a:lnTo>
                    <a:pt x="1426" y="4275"/>
                  </a:lnTo>
                  <a:lnTo>
                    <a:pt x="1667" y="3953"/>
                  </a:lnTo>
                  <a:lnTo>
                    <a:pt x="1802" y="3711"/>
                  </a:lnTo>
                  <a:lnTo>
                    <a:pt x="1560" y="3442"/>
                  </a:lnTo>
                  <a:lnTo>
                    <a:pt x="1775" y="2850"/>
                  </a:lnTo>
                  <a:lnTo>
                    <a:pt x="1506" y="2340"/>
                  </a:lnTo>
                  <a:lnTo>
                    <a:pt x="1802" y="2286"/>
                  </a:lnTo>
                  <a:lnTo>
                    <a:pt x="1856" y="1856"/>
                  </a:lnTo>
                  <a:lnTo>
                    <a:pt x="1963" y="1721"/>
                  </a:lnTo>
                  <a:lnTo>
                    <a:pt x="2017" y="1049"/>
                  </a:lnTo>
                  <a:lnTo>
                    <a:pt x="2340" y="807"/>
                  </a:lnTo>
                  <a:lnTo>
                    <a:pt x="2151" y="350"/>
                  </a:lnTo>
                  <a:lnTo>
                    <a:pt x="1748" y="323"/>
                  </a:lnTo>
                  <a:lnTo>
                    <a:pt x="1587" y="458"/>
                  </a:lnTo>
                  <a:lnTo>
                    <a:pt x="1184" y="458"/>
                  </a:lnTo>
                  <a:lnTo>
                    <a:pt x="1022" y="1"/>
                  </a:lnTo>
                  <a:close/>
                </a:path>
              </a:pathLst>
            </a:custGeom>
            <a:solidFill>
              <a:srgbClr val="006837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35"/>
            <p:cNvSpPr/>
            <p:nvPr/>
          </p:nvSpPr>
          <p:spPr>
            <a:xfrm>
              <a:off x="2934759" y="3509883"/>
              <a:ext cx="191759" cy="206376"/>
            </a:xfrm>
            <a:custGeom>
              <a:avLst/>
              <a:gdLst/>
              <a:ahLst/>
              <a:cxnLst/>
              <a:rect l="l" t="t" r="r" b="b"/>
              <a:pathLst>
                <a:path w="6641" h="7286" extrusionOk="0">
                  <a:moveTo>
                    <a:pt x="1775" y="0"/>
                  </a:moveTo>
                  <a:lnTo>
                    <a:pt x="458" y="242"/>
                  </a:lnTo>
                  <a:lnTo>
                    <a:pt x="162" y="1049"/>
                  </a:lnTo>
                  <a:lnTo>
                    <a:pt x="189" y="1533"/>
                  </a:lnTo>
                  <a:lnTo>
                    <a:pt x="1" y="2581"/>
                  </a:lnTo>
                  <a:lnTo>
                    <a:pt x="1560" y="4033"/>
                  </a:lnTo>
                  <a:lnTo>
                    <a:pt x="2205" y="4167"/>
                  </a:lnTo>
                  <a:lnTo>
                    <a:pt x="3200" y="4813"/>
                  </a:lnTo>
                  <a:lnTo>
                    <a:pt x="4033" y="5189"/>
                  </a:lnTo>
                  <a:lnTo>
                    <a:pt x="4168" y="5565"/>
                  </a:lnTo>
                  <a:lnTo>
                    <a:pt x="3603" y="6909"/>
                  </a:lnTo>
                  <a:lnTo>
                    <a:pt x="4409" y="7151"/>
                  </a:lnTo>
                  <a:lnTo>
                    <a:pt x="5270" y="7286"/>
                  </a:lnTo>
                  <a:lnTo>
                    <a:pt x="5861" y="7151"/>
                  </a:lnTo>
                  <a:lnTo>
                    <a:pt x="6453" y="6479"/>
                  </a:lnTo>
                  <a:lnTo>
                    <a:pt x="6506" y="5673"/>
                  </a:lnTo>
                  <a:lnTo>
                    <a:pt x="6587" y="5189"/>
                  </a:lnTo>
                  <a:lnTo>
                    <a:pt x="6641" y="4651"/>
                  </a:lnTo>
                  <a:lnTo>
                    <a:pt x="6587" y="4140"/>
                  </a:lnTo>
                  <a:lnTo>
                    <a:pt x="6291" y="4006"/>
                  </a:lnTo>
                  <a:lnTo>
                    <a:pt x="6023" y="4140"/>
                  </a:lnTo>
                  <a:lnTo>
                    <a:pt x="5727" y="4087"/>
                  </a:lnTo>
                  <a:lnTo>
                    <a:pt x="5619" y="3764"/>
                  </a:lnTo>
                  <a:lnTo>
                    <a:pt x="5458" y="2931"/>
                  </a:lnTo>
                  <a:lnTo>
                    <a:pt x="5297" y="2662"/>
                  </a:lnTo>
                  <a:lnTo>
                    <a:pt x="4759" y="2447"/>
                  </a:lnTo>
                  <a:lnTo>
                    <a:pt x="4463" y="2608"/>
                  </a:lnTo>
                  <a:lnTo>
                    <a:pt x="3630" y="2447"/>
                  </a:lnTo>
                  <a:lnTo>
                    <a:pt x="3576" y="1237"/>
                  </a:lnTo>
                  <a:lnTo>
                    <a:pt x="3307" y="726"/>
                  </a:lnTo>
                  <a:lnTo>
                    <a:pt x="3253" y="457"/>
                  </a:lnTo>
                  <a:lnTo>
                    <a:pt x="2501" y="27"/>
                  </a:lnTo>
                  <a:lnTo>
                    <a:pt x="1775" y="0"/>
                  </a:lnTo>
                  <a:close/>
                </a:path>
              </a:pathLst>
            </a:custGeom>
            <a:solidFill>
              <a:srgbClr val="238443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35"/>
            <p:cNvSpPr/>
            <p:nvPr/>
          </p:nvSpPr>
          <p:spPr>
            <a:xfrm>
              <a:off x="4732603" y="1812536"/>
              <a:ext cx="194098" cy="111969"/>
            </a:xfrm>
            <a:custGeom>
              <a:avLst/>
              <a:gdLst/>
              <a:ahLst/>
              <a:cxnLst/>
              <a:rect l="l" t="t" r="r" b="b"/>
              <a:pathLst>
                <a:path w="6722" h="3953" extrusionOk="0">
                  <a:moveTo>
                    <a:pt x="3953" y="0"/>
                  </a:moveTo>
                  <a:lnTo>
                    <a:pt x="3791" y="215"/>
                  </a:lnTo>
                  <a:lnTo>
                    <a:pt x="3281" y="296"/>
                  </a:lnTo>
                  <a:lnTo>
                    <a:pt x="3093" y="430"/>
                  </a:lnTo>
                  <a:lnTo>
                    <a:pt x="2743" y="215"/>
                  </a:lnTo>
                  <a:lnTo>
                    <a:pt x="2286" y="215"/>
                  </a:lnTo>
                  <a:lnTo>
                    <a:pt x="1856" y="135"/>
                  </a:lnTo>
                  <a:lnTo>
                    <a:pt x="1587" y="296"/>
                  </a:lnTo>
                  <a:lnTo>
                    <a:pt x="1157" y="484"/>
                  </a:lnTo>
                  <a:lnTo>
                    <a:pt x="915" y="1075"/>
                  </a:lnTo>
                  <a:lnTo>
                    <a:pt x="539" y="1667"/>
                  </a:lnTo>
                  <a:lnTo>
                    <a:pt x="1" y="1828"/>
                  </a:lnTo>
                  <a:lnTo>
                    <a:pt x="404" y="2151"/>
                  </a:lnTo>
                  <a:lnTo>
                    <a:pt x="512" y="2447"/>
                  </a:lnTo>
                  <a:lnTo>
                    <a:pt x="969" y="2662"/>
                  </a:lnTo>
                  <a:lnTo>
                    <a:pt x="1049" y="3011"/>
                  </a:lnTo>
                  <a:lnTo>
                    <a:pt x="1506" y="3280"/>
                  </a:lnTo>
                  <a:lnTo>
                    <a:pt x="1695" y="3065"/>
                  </a:lnTo>
                  <a:lnTo>
                    <a:pt x="1883" y="3199"/>
                  </a:lnTo>
                  <a:lnTo>
                    <a:pt x="1721" y="3334"/>
                  </a:lnTo>
                  <a:lnTo>
                    <a:pt x="1883" y="3495"/>
                  </a:lnTo>
                  <a:lnTo>
                    <a:pt x="2152" y="3844"/>
                  </a:lnTo>
                  <a:lnTo>
                    <a:pt x="2420" y="3791"/>
                  </a:lnTo>
                  <a:lnTo>
                    <a:pt x="2958" y="3925"/>
                  </a:lnTo>
                  <a:lnTo>
                    <a:pt x="4007" y="3952"/>
                  </a:lnTo>
                  <a:lnTo>
                    <a:pt x="4329" y="3737"/>
                  </a:lnTo>
                  <a:lnTo>
                    <a:pt x="5136" y="3549"/>
                  </a:lnTo>
                  <a:lnTo>
                    <a:pt x="5700" y="3844"/>
                  </a:lnTo>
                  <a:lnTo>
                    <a:pt x="6130" y="3952"/>
                  </a:lnTo>
                  <a:lnTo>
                    <a:pt x="6184" y="2904"/>
                  </a:lnTo>
                  <a:lnTo>
                    <a:pt x="6399" y="2957"/>
                  </a:lnTo>
                  <a:lnTo>
                    <a:pt x="6722" y="2769"/>
                  </a:lnTo>
                  <a:lnTo>
                    <a:pt x="6641" y="2527"/>
                  </a:lnTo>
                  <a:lnTo>
                    <a:pt x="6319" y="2393"/>
                  </a:lnTo>
                  <a:lnTo>
                    <a:pt x="5996" y="2527"/>
                  </a:lnTo>
                  <a:lnTo>
                    <a:pt x="5673" y="2393"/>
                  </a:lnTo>
                  <a:lnTo>
                    <a:pt x="5512" y="1990"/>
                  </a:lnTo>
                  <a:lnTo>
                    <a:pt x="5539" y="1640"/>
                  </a:lnTo>
                  <a:lnTo>
                    <a:pt x="5431" y="1237"/>
                  </a:lnTo>
                  <a:lnTo>
                    <a:pt x="4974" y="726"/>
                  </a:lnTo>
                  <a:lnTo>
                    <a:pt x="4706" y="350"/>
                  </a:lnTo>
                  <a:lnTo>
                    <a:pt x="4437" y="108"/>
                  </a:lnTo>
                  <a:lnTo>
                    <a:pt x="4222" y="0"/>
                  </a:lnTo>
                  <a:close/>
                </a:path>
              </a:pathLst>
            </a:custGeom>
            <a:solidFill>
              <a:srgbClr val="41AB5D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35"/>
            <p:cNvSpPr/>
            <p:nvPr/>
          </p:nvSpPr>
          <p:spPr>
            <a:xfrm>
              <a:off x="4982574" y="3051471"/>
              <a:ext cx="41176" cy="44952"/>
            </a:xfrm>
            <a:custGeom>
              <a:avLst/>
              <a:gdLst/>
              <a:ahLst/>
              <a:cxnLst/>
              <a:rect l="l" t="t" r="r" b="b"/>
              <a:pathLst>
                <a:path w="1426" h="1587" extrusionOk="0">
                  <a:moveTo>
                    <a:pt x="1076" y="0"/>
                  </a:moveTo>
                  <a:lnTo>
                    <a:pt x="619" y="296"/>
                  </a:lnTo>
                  <a:lnTo>
                    <a:pt x="431" y="162"/>
                  </a:lnTo>
                  <a:lnTo>
                    <a:pt x="216" y="430"/>
                  </a:lnTo>
                  <a:lnTo>
                    <a:pt x="162" y="968"/>
                  </a:lnTo>
                  <a:lnTo>
                    <a:pt x="54" y="1022"/>
                  </a:lnTo>
                  <a:lnTo>
                    <a:pt x="0" y="1533"/>
                  </a:lnTo>
                  <a:lnTo>
                    <a:pt x="458" y="1586"/>
                  </a:lnTo>
                  <a:lnTo>
                    <a:pt x="699" y="1076"/>
                  </a:lnTo>
                  <a:lnTo>
                    <a:pt x="1130" y="1156"/>
                  </a:lnTo>
                  <a:lnTo>
                    <a:pt x="1345" y="1022"/>
                  </a:lnTo>
                  <a:lnTo>
                    <a:pt x="1425" y="484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006837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35"/>
            <p:cNvSpPr/>
            <p:nvPr/>
          </p:nvSpPr>
          <p:spPr>
            <a:xfrm>
              <a:off x="4818015" y="2469676"/>
              <a:ext cx="364085" cy="336614"/>
            </a:xfrm>
            <a:custGeom>
              <a:avLst/>
              <a:gdLst/>
              <a:ahLst/>
              <a:cxnLst/>
              <a:rect l="l" t="t" r="r" b="b"/>
              <a:pathLst>
                <a:path w="12609" h="11884" extrusionOk="0">
                  <a:moveTo>
                    <a:pt x="2124" y="1"/>
                  </a:moveTo>
                  <a:lnTo>
                    <a:pt x="2178" y="1775"/>
                  </a:lnTo>
                  <a:lnTo>
                    <a:pt x="1317" y="1775"/>
                  </a:lnTo>
                  <a:lnTo>
                    <a:pt x="1317" y="2152"/>
                  </a:lnTo>
                  <a:lnTo>
                    <a:pt x="1452" y="5647"/>
                  </a:lnTo>
                  <a:lnTo>
                    <a:pt x="807" y="5593"/>
                  </a:lnTo>
                  <a:lnTo>
                    <a:pt x="457" y="6238"/>
                  </a:lnTo>
                  <a:lnTo>
                    <a:pt x="269" y="6803"/>
                  </a:lnTo>
                  <a:lnTo>
                    <a:pt x="430" y="7018"/>
                  </a:lnTo>
                  <a:lnTo>
                    <a:pt x="188" y="7286"/>
                  </a:lnTo>
                  <a:lnTo>
                    <a:pt x="269" y="7663"/>
                  </a:lnTo>
                  <a:lnTo>
                    <a:pt x="108" y="8012"/>
                  </a:lnTo>
                  <a:lnTo>
                    <a:pt x="0" y="8335"/>
                  </a:lnTo>
                  <a:lnTo>
                    <a:pt x="269" y="8308"/>
                  </a:lnTo>
                  <a:lnTo>
                    <a:pt x="457" y="8631"/>
                  </a:lnTo>
                  <a:lnTo>
                    <a:pt x="484" y="9168"/>
                  </a:lnTo>
                  <a:lnTo>
                    <a:pt x="780" y="9437"/>
                  </a:lnTo>
                  <a:lnTo>
                    <a:pt x="780" y="9625"/>
                  </a:lnTo>
                  <a:lnTo>
                    <a:pt x="860" y="10029"/>
                  </a:lnTo>
                  <a:lnTo>
                    <a:pt x="1344" y="10566"/>
                  </a:lnTo>
                  <a:lnTo>
                    <a:pt x="1344" y="10943"/>
                  </a:lnTo>
                  <a:lnTo>
                    <a:pt x="1210" y="11319"/>
                  </a:lnTo>
                  <a:lnTo>
                    <a:pt x="1264" y="11588"/>
                  </a:lnTo>
                  <a:lnTo>
                    <a:pt x="1532" y="11857"/>
                  </a:lnTo>
                  <a:lnTo>
                    <a:pt x="1613" y="11884"/>
                  </a:lnTo>
                  <a:lnTo>
                    <a:pt x="1828" y="11776"/>
                  </a:lnTo>
                  <a:lnTo>
                    <a:pt x="2097" y="11615"/>
                  </a:lnTo>
                  <a:lnTo>
                    <a:pt x="2312" y="10808"/>
                  </a:lnTo>
                  <a:lnTo>
                    <a:pt x="2527" y="10405"/>
                  </a:lnTo>
                  <a:lnTo>
                    <a:pt x="3065" y="10271"/>
                  </a:lnTo>
                  <a:lnTo>
                    <a:pt x="3199" y="10513"/>
                  </a:lnTo>
                  <a:lnTo>
                    <a:pt x="3603" y="11050"/>
                  </a:lnTo>
                  <a:lnTo>
                    <a:pt x="3844" y="11131"/>
                  </a:lnTo>
                  <a:lnTo>
                    <a:pt x="4113" y="10970"/>
                  </a:lnTo>
                  <a:lnTo>
                    <a:pt x="4678" y="10996"/>
                  </a:lnTo>
                  <a:lnTo>
                    <a:pt x="4785" y="11185"/>
                  </a:lnTo>
                  <a:lnTo>
                    <a:pt x="5538" y="11185"/>
                  </a:lnTo>
                  <a:lnTo>
                    <a:pt x="5592" y="10996"/>
                  </a:lnTo>
                  <a:lnTo>
                    <a:pt x="5995" y="10835"/>
                  </a:lnTo>
                  <a:lnTo>
                    <a:pt x="6049" y="10566"/>
                  </a:lnTo>
                  <a:lnTo>
                    <a:pt x="6345" y="10405"/>
                  </a:lnTo>
                  <a:lnTo>
                    <a:pt x="7017" y="10889"/>
                  </a:lnTo>
                  <a:lnTo>
                    <a:pt x="7393" y="10808"/>
                  </a:lnTo>
                  <a:lnTo>
                    <a:pt x="7796" y="10163"/>
                  </a:lnTo>
                  <a:lnTo>
                    <a:pt x="8200" y="9679"/>
                  </a:lnTo>
                  <a:lnTo>
                    <a:pt x="8146" y="9168"/>
                  </a:lnTo>
                  <a:lnTo>
                    <a:pt x="7931" y="8899"/>
                  </a:lnTo>
                  <a:lnTo>
                    <a:pt x="8415" y="8846"/>
                  </a:lnTo>
                  <a:lnTo>
                    <a:pt x="8442" y="8658"/>
                  </a:lnTo>
                  <a:lnTo>
                    <a:pt x="8818" y="8711"/>
                  </a:lnTo>
                  <a:lnTo>
                    <a:pt x="8737" y="9357"/>
                  </a:lnTo>
                  <a:lnTo>
                    <a:pt x="8845" y="10029"/>
                  </a:lnTo>
                  <a:lnTo>
                    <a:pt x="9275" y="10378"/>
                  </a:lnTo>
                  <a:lnTo>
                    <a:pt x="9356" y="10674"/>
                  </a:lnTo>
                  <a:lnTo>
                    <a:pt x="9356" y="11104"/>
                  </a:lnTo>
                  <a:lnTo>
                    <a:pt x="9463" y="11131"/>
                  </a:lnTo>
                  <a:lnTo>
                    <a:pt x="9463" y="11023"/>
                  </a:lnTo>
                  <a:lnTo>
                    <a:pt x="9678" y="10082"/>
                  </a:lnTo>
                  <a:lnTo>
                    <a:pt x="10028" y="9840"/>
                  </a:lnTo>
                  <a:lnTo>
                    <a:pt x="10082" y="9491"/>
                  </a:lnTo>
                  <a:lnTo>
                    <a:pt x="10404" y="8819"/>
                  </a:lnTo>
                  <a:lnTo>
                    <a:pt x="10888" y="8362"/>
                  </a:lnTo>
                  <a:lnTo>
                    <a:pt x="11157" y="7475"/>
                  </a:lnTo>
                  <a:lnTo>
                    <a:pt x="11238" y="6722"/>
                  </a:lnTo>
                  <a:lnTo>
                    <a:pt x="11157" y="6372"/>
                  </a:lnTo>
                  <a:lnTo>
                    <a:pt x="11453" y="5055"/>
                  </a:lnTo>
                  <a:lnTo>
                    <a:pt x="11480" y="4464"/>
                  </a:lnTo>
                  <a:lnTo>
                    <a:pt x="11722" y="4195"/>
                  </a:lnTo>
                  <a:lnTo>
                    <a:pt x="12259" y="4033"/>
                  </a:lnTo>
                  <a:lnTo>
                    <a:pt x="12609" y="3523"/>
                  </a:lnTo>
                  <a:lnTo>
                    <a:pt x="12205" y="3200"/>
                  </a:lnTo>
                  <a:lnTo>
                    <a:pt x="11883" y="3012"/>
                  </a:lnTo>
                  <a:lnTo>
                    <a:pt x="11533" y="1937"/>
                  </a:lnTo>
                  <a:lnTo>
                    <a:pt x="11372" y="1022"/>
                  </a:lnTo>
                  <a:lnTo>
                    <a:pt x="11533" y="861"/>
                  </a:lnTo>
                  <a:lnTo>
                    <a:pt x="11238" y="1"/>
                  </a:lnTo>
                  <a:close/>
                </a:path>
              </a:pathLst>
            </a:custGeom>
            <a:solidFill>
              <a:srgbClr val="D9F0A3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35"/>
            <p:cNvSpPr/>
            <p:nvPr/>
          </p:nvSpPr>
          <p:spPr>
            <a:xfrm>
              <a:off x="3929156" y="2604474"/>
              <a:ext cx="137445" cy="108145"/>
            </a:xfrm>
            <a:custGeom>
              <a:avLst/>
              <a:gdLst/>
              <a:ahLst/>
              <a:cxnLst/>
              <a:rect l="l" t="t" r="r" b="b"/>
              <a:pathLst>
                <a:path w="4760" h="3818" extrusionOk="0">
                  <a:moveTo>
                    <a:pt x="2394" y="0"/>
                  </a:moveTo>
                  <a:lnTo>
                    <a:pt x="1963" y="54"/>
                  </a:lnTo>
                  <a:lnTo>
                    <a:pt x="1587" y="215"/>
                  </a:lnTo>
                  <a:lnTo>
                    <a:pt x="1211" y="162"/>
                  </a:lnTo>
                  <a:lnTo>
                    <a:pt x="942" y="431"/>
                  </a:lnTo>
                  <a:lnTo>
                    <a:pt x="727" y="888"/>
                  </a:lnTo>
                  <a:lnTo>
                    <a:pt x="350" y="1506"/>
                  </a:lnTo>
                  <a:lnTo>
                    <a:pt x="1" y="1694"/>
                  </a:lnTo>
                  <a:lnTo>
                    <a:pt x="377" y="2017"/>
                  </a:lnTo>
                  <a:lnTo>
                    <a:pt x="673" y="2689"/>
                  </a:lnTo>
                  <a:lnTo>
                    <a:pt x="1533" y="2662"/>
                  </a:lnTo>
                  <a:lnTo>
                    <a:pt x="1695" y="2447"/>
                  </a:lnTo>
                  <a:lnTo>
                    <a:pt x="1963" y="2447"/>
                  </a:lnTo>
                  <a:lnTo>
                    <a:pt x="2259" y="2662"/>
                  </a:lnTo>
                  <a:lnTo>
                    <a:pt x="2501" y="2662"/>
                  </a:lnTo>
                  <a:lnTo>
                    <a:pt x="2770" y="2527"/>
                  </a:lnTo>
                  <a:lnTo>
                    <a:pt x="2904" y="2769"/>
                  </a:lnTo>
                  <a:lnTo>
                    <a:pt x="2582" y="2958"/>
                  </a:lnTo>
                  <a:lnTo>
                    <a:pt x="2232" y="2958"/>
                  </a:lnTo>
                  <a:lnTo>
                    <a:pt x="1910" y="2769"/>
                  </a:lnTo>
                  <a:lnTo>
                    <a:pt x="1614" y="2984"/>
                  </a:lnTo>
                  <a:lnTo>
                    <a:pt x="1480" y="2984"/>
                  </a:lnTo>
                  <a:lnTo>
                    <a:pt x="1291" y="3119"/>
                  </a:lnTo>
                  <a:lnTo>
                    <a:pt x="592" y="3065"/>
                  </a:lnTo>
                  <a:lnTo>
                    <a:pt x="592" y="3065"/>
                  </a:lnTo>
                  <a:lnTo>
                    <a:pt x="700" y="3791"/>
                  </a:lnTo>
                  <a:lnTo>
                    <a:pt x="1130" y="3630"/>
                  </a:lnTo>
                  <a:lnTo>
                    <a:pt x="1372" y="3657"/>
                  </a:lnTo>
                  <a:lnTo>
                    <a:pt x="1587" y="3549"/>
                  </a:lnTo>
                  <a:lnTo>
                    <a:pt x="3039" y="3576"/>
                  </a:lnTo>
                  <a:lnTo>
                    <a:pt x="3388" y="3603"/>
                  </a:lnTo>
                  <a:lnTo>
                    <a:pt x="3953" y="3818"/>
                  </a:lnTo>
                  <a:lnTo>
                    <a:pt x="4114" y="3791"/>
                  </a:lnTo>
                  <a:lnTo>
                    <a:pt x="4195" y="3683"/>
                  </a:lnTo>
                  <a:lnTo>
                    <a:pt x="4625" y="3764"/>
                  </a:lnTo>
                  <a:lnTo>
                    <a:pt x="4706" y="3737"/>
                  </a:lnTo>
                  <a:lnTo>
                    <a:pt x="4759" y="3442"/>
                  </a:lnTo>
                  <a:lnTo>
                    <a:pt x="4706" y="3119"/>
                  </a:lnTo>
                  <a:lnTo>
                    <a:pt x="4410" y="2850"/>
                  </a:lnTo>
                  <a:lnTo>
                    <a:pt x="4275" y="2339"/>
                  </a:lnTo>
                  <a:lnTo>
                    <a:pt x="4249" y="1775"/>
                  </a:lnTo>
                  <a:lnTo>
                    <a:pt x="3738" y="1156"/>
                  </a:lnTo>
                  <a:lnTo>
                    <a:pt x="3281" y="511"/>
                  </a:lnTo>
                  <a:lnTo>
                    <a:pt x="2770" y="269"/>
                  </a:lnTo>
                  <a:lnTo>
                    <a:pt x="2394" y="0"/>
                  </a:lnTo>
                  <a:close/>
                </a:path>
              </a:pathLst>
            </a:custGeom>
            <a:solidFill>
              <a:srgbClr val="006837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35"/>
            <p:cNvSpPr/>
            <p:nvPr/>
          </p:nvSpPr>
          <p:spPr>
            <a:xfrm>
              <a:off x="4025425" y="2769722"/>
              <a:ext cx="67568" cy="82256"/>
            </a:xfrm>
            <a:custGeom>
              <a:avLst/>
              <a:gdLst/>
              <a:ahLst/>
              <a:cxnLst/>
              <a:rect l="l" t="t" r="r" b="b"/>
              <a:pathLst>
                <a:path w="2340" h="2904" extrusionOk="0">
                  <a:moveTo>
                    <a:pt x="1049" y="0"/>
                  </a:moveTo>
                  <a:lnTo>
                    <a:pt x="888" y="188"/>
                  </a:lnTo>
                  <a:lnTo>
                    <a:pt x="646" y="188"/>
                  </a:lnTo>
                  <a:lnTo>
                    <a:pt x="511" y="403"/>
                  </a:lnTo>
                  <a:lnTo>
                    <a:pt x="431" y="618"/>
                  </a:lnTo>
                  <a:lnTo>
                    <a:pt x="1" y="1049"/>
                  </a:lnTo>
                  <a:lnTo>
                    <a:pt x="108" y="1694"/>
                  </a:lnTo>
                  <a:lnTo>
                    <a:pt x="242" y="2016"/>
                  </a:lnTo>
                  <a:lnTo>
                    <a:pt x="646" y="2500"/>
                  </a:lnTo>
                  <a:lnTo>
                    <a:pt x="1210" y="2850"/>
                  </a:lnTo>
                  <a:lnTo>
                    <a:pt x="1398" y="2904"/>
                  </a:lnTo>
                  <a:lnTo>
                    <a:pt x="1587" y="2635"/>
                  </a:lnTo>
                  <a:lnTo>
                    <a:pt x="1640" y="2366"/>
                  </a:lnTo>
                  <a:lnTo>
                    <a:pt x="1990" y="1909"/>
                  </a:lnTo>
                  <a:lnTo>
                    <a:pt x="2339" y="1452"/>
                  </a:lnTo>
                  <a:lnTo>
                    <a:pt x="2151" y="1506"/>
                  </a:lnTo>
                  <a:lnTo>
                    <a:pt x="2151" y="1183"/>
                  </a:lnTo>
                  <a:lnTo>
                    <a:pt x="2017" y="968"/>
                  </a:lnTo>
                  <a:lnTo>
                    <a:pt x="2044" y="726"/>
                  </a:lnTo>
                  <a:lnTo>
                    <a:pt x="1909" y="350"/>
                  </a:lnTo>
                  <a:lnTo>
                    <a:pt x="1667" y="0"/>
                  </a:lnTo>
                  <a:close/>
                </a:path>
              </a:pathLst>
            </a:custGeom>
            <a:solidFill>
              <a:srgbClr val="ADDD8E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35"/>
            <p:cNvSpPr/>
            <p:nvPr/>
          </p:nvSpPr>
          <p:spPr>
            <a:xfrm>
              <a:off x="2299768" y="2660048"/>
              <a:ext cx="53592" cy="31271"/>
            </a:xfrm>
            <a:custGeom>
              <a:avLst/>
              <a:gdLst/>
              <a:ahLst/>
              <a:cxnLst/>
              <a:rect l="l" t="t" r="r" b="b"/>
              <a:pathLst>
                <a:path w="1856" h="1104" extrusionOk="0">
                  <a:moveTo>
                    <a:pt x="646" y="1"/>
                  </a:moveTo>
                  <a:lnTo>
                    <a:pt x="431" y="55"/>
                  </a:lnTo>
                  <a:lnTo>
                    <a:pt x="457" y="135"/>
                  </a:lnTo>
                  <a:lnTo>
                    <a:pt x="323" y="270"/>
                  </a:lnTo>
                  <a:lnTo>
                    <a:pt x="27" y="458"/>
                  </a:lnTo>
                  <a:lnTo>
                    <a:pt x="0" y="619"/>
                  </a:lnTo>
                  <a:lnTo>
                    <a:pt x="215" y="781"/>
                  </a:lnTo>
                  <a:lnTo>
                    <a:pt x="646" y="861"/>
                  </a:lnTo>
                  <a:lnTo>
                    <a:pt x="941" y="1022"/>
                  </a:lnTo>
                  <a:lnTo>
                    <a:pt x="1210" y="1103"/>
                  </a:lnTo>
                  <a:lnTo>
                    <a:pt x="1640" y="1103"/>
                  </a:lnTo>
                  <a:lnTo>
                    <a:pt x="1775" y="915"/>
                  </a:lnTo>
                  <a:lnTo>
                    <a:pt x="1855" y="565"/>
                  </a:lnTo>
                  <a:lnTo>
                    <a:pt x="1775" y="458"/>
                  </a:lnTo>
                  <a:lnTo>
                    <a:pt x="1587" y="404"/>
                  </a:lnTo>
                  <a:lnTo>
                    <a:pt x="1264" y="485"/>
                  </a:lnTo>
                  <a:lnTo>
                    <a:pt x="1237" y="377"/>
                  </a:lnTo>
                  <a:lnTo>
                    <a:pt x="995" y="270"/>
                  </a:lnTo>
                  <a:lnTo>
                    <a:pt x="861" y="82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rgbClr val="238443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35"/>
            <p:cNvSpPr/>
            <p:nvPr/>
          </p:nvSpPr>
          <p:spPr>
            <a:xfrm>
              <a:off x="4705431" y="1862784"/>
              <a:ext cx="91649" cy="97495"/>
            </a:xfrm>
            <a:custGeom>
              <a:avLst/>
              <a:gdLst/>
              <a:ahLst/>
              <a:cxnLst/>
              <a:rect l="l" t="t" r="r" b="b"/>
              <a:pathLst>
                <a:path w="3174" h="3442" extrusionOk="0">
                  <a:moveTo>
                    <a:pt x="512" y="0"/>
                  </a:moveTo>
                  <a:lnTo>
                    <a:pt x="1" y="242"/>
                  </a:lnTo>
                  <a:lnTo>
                    <a:pt x="189" y="592"/>
                  </a:lnTo>
                  <a:lnTo>
                    <a:pt x="431" y="834"/>
                  </a:lnTo>
                  <a:lnTo>
                    <a:pt x="189" y="1156"/>
                  </a:lnTo>
                  <a:lnTo>
                    <a:pt x="458" y="1156"/>
                  </a:lnTo>
                  <a:lnTo>
                    <a:pt x="324" y="1533"/>
                  </a:lnTo>
                  <a:lnTo>
                    <a:pt x="700" y="1882"/>
                  </a:lnTo>
                  <a:lnTo>
                    <a:pt x="619" y="2286"/>
                  </a:lnTo>
                  <a:lnTo>
                    <a:pt x="458" y="2339"/>
                  </a:lnTo>
                  <a:lnTo>
                    <a:pt x="673" y="2474"/>
                  </a:lnTo>
                  <a:lnTo>
                    <a:pt x="781" y="2581"/>
                  </a:lnTo>
                  <a:lnTo>
                    <a:pt x="1022" y="2689"/>
                  </a:lnTo>
                  <a:lnTo>
                    <a:pt x="1318" y="2877"/>
                  </a:lnTo>
                  <a:lnTo>
                    <a:pt x="1264" y="2958"/>
                  </a:lnTo>
                  <a:lnTo>
                    <a:pt x="1399" y="2877"/>
                  </a:lnTo>
                  <a:lnTo>
                    <a:pt x="1480" y="2581"/>
                  </a:lnTo>
                  <a:lnTo>
                    <a:pt x="1614" y="2554"/>
                  </a:lnTo>
                  <a:lnTo>
                    <a:pt x="1721" y="2689"/>
                  </a:lnTo>
                  <a:lnTo>
                    <a:pt x="1883" y="2743"/>
                  </a:lnTo>
                  <a:lnTo>
                    <a:pt x="1963" y="2850"/>
                  </a:lnTo>
                  <a:lnTo>
                    <a:pt x="2071" y="2931"/>
                  </a:lnTo>
                  <a:lnTo>
                    <a:pt x="2259" y="3065"/>
                  </a:lnTo>
                  <a:lnTo>
                    <a:pt x="2340" y="3065"/>
                  </a:lnTo>
                  <a:lnTo>
                    <a:pt x="2286" y="3280"/>
                  </a:lnTo>
                  <a:lnTo>
                    <a:pt x="2205" y="3388"/>
                  </a:lnTo>
                  <a:lnTo>
                    <a:pt x="2232" y="3442"/>
                  </a:lnTo>
                  <a:lnTo>
                    <a:pt x="2501" y="3388"/>
                  </a:lnTo>
                  <a:lnTo>
                    <a:pt x="2824" y="3388"/>
                  </a:lnTo>
                  <a:lnTo>
                    <a:pt x="2904" y="3280"/>
                  </a:lnTo>
                  <a:lnTo>
                    <a:pt x="2824" y="3146"/>
                  </a:lnTo>
                  <a:lnTo>
                    <a:pt x="2904" y="2877"/>
                  </a:lnTo>
                  <a:lnTo>
                    <a:pt x="3173" y="2581"/>
                  </a:lnTo>
                  <a:lnTo>
                    <a:pt x="2797" y="2205"/>
                  </a:lnTo>
                  <a:lnTo>
                    <a:pt x="2662" y="1909"/>
                  </a:lnTo>
                  <a:lnTo>
                    <a:pt x="2824" y="1721"/>
                  </a:lnTo>
                  <a:lnTo>
                    <a:pt x="2662" y="1560"/>
                  </a:lnTo>
                  <a:lnTo>
                    <a:pt x="2824" y="1425"/>
                  </a:lnTo>
                  <a:lnTo>
                    <a:pt x="2636" y="1291"/>
                  </a:lnTo>
                  <a:lnTo>
                    <a:pt x="2447" y="1506"/>
                  </a:lnTo>
                  <a:lnTo>
                    <a:pt x="1990" y="1237"/>
                  </a:lnTo>
                  <a:lnTo>
                    <a:pt x="1910" y="888"/>
                  </a:lnTo>
                  <a:lnTo>
                    <a:pt x="1453" y="673"/>
                  </a:lnTo>
                  <a:lnTo>
                    <a:pt x="1345" y="377"/>
                  </a:lnTo>
                  <a:lnTo>
                    <a:pt x="942" y="54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rgbClr val="238443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35"/>
            <p:cNvSpPr/>
            <p:nvPr/>
          </p:nvSpPr>
          <p:spPr>
            <a:xfrm>
              <a:off x="3010065" y="2870984"/>
              <a:ext cx="93959" cy="105879"/>
            </a:xfrm>
            <a:custGeom>
              <a:avLst/>
              <a:gdLst/>
              <a:ahLst/>
              <a:cxnLst/>
              <a:rect l="l" t="t" r="r" b="b"/>
              <a:pathLst>
                <a:path w="3254" h="3738" extrusionOk="0">
                  <a:moveTo>
                    <a:pt x="2420" y="1"/>
                  </a:moveTo>
                  <a:lnTo>
                    <a:pt x="1775" y="54"/>
                  </a:lnTo>
                  <a:lnTo>
                    <a:pt x="1694" y="243"/>
                  </a:lnTo>
                  <a:lnTo>
                    <a:pt x="780" y="54"/>
                  </a:lnTo>
                  <a:lnTo>
                    <a:pt x="619" y="861"/>
                  </a:lnTo>
                  <a:lnTo>
                    <a:pt x="108" y="1103"/>
                  </a:lnTo>
                  <a:lnTo>
                    <a:pt x="162" y="1291"/>
                  </a:lnTo>
                  <a:lnTo>
                    <a:pt x="0" y="1775"/>
                  </a:lnTo>
                  <a:lnTo>
                    <a:pt x="350" y="2393"/>
                  </a:lnTo>
                  <a:lnTo>
                    <a:pt x="592" y="2393"/>
                  </a:lnTo>
                  <a:lnTo>
                    <a:pt x="672" y="2904"/>
                  </a:lnTo>
                  <a:lnTo>
                    <a:pt x="1156" y="3684"/>
                  </a:lnTo>
                  <a:lnTo>
                    <a:pt x="1586" y="3738"/>
                  </a:lnTo>
                  <a:lnTo>
                    <a:pt x="1640" y="3576"/>
                  </a:lnTo>
                  <a:lnTo>
                    <a:pt x="1533" y="3388"/>
                  </a:lnTo>
                  <a:lnTo>
                    <a:pt x="1586" y="3119"/>
                  </a:lnTo>
                  <a:lnTo>
                    <a:pt x="1909" y="3227"/>
                  </a:lnTo>
                  <a:lnTo>
                    <a:pt x="2312" y="3119"/>
                  </a:lnTo>
                  <a:lnTo>
                    <a:pt x="2742" y="3307"/>
                  </a:lnTo>
                  <a:lnTo>
                    <a:pt x="2957" y="2958"/>
                  </a:lnTo>
                  <a:lnTo>
                    <a:pt x="3011" y="2528"/>
                  </a:lnTo>
                  <a:lnTo>
                    <a:pt x="3146" y="2151"/>
                  </a:lnTo>
                  <a:lnTo>
                    <a:pt x="2850" y="1614"/>
                  </a:lnTo>
                  <a:lnTo>
                    <a:pt x="2823" y="995"/>
                  </a:lnTo>
                  <a:lnTo>
                    <a:pt x="3253" y="243"/>
                  </a:lnTo>
                  <a:lnTo>
                    <a:pt x="2420" y="1"/>
                  </a:lnTo>
                  <a:close/>
                </a:path>
              </a:pathLst>
            </a:custGeom>
            <a:solidFill>
              <a:srgbClr val="41AB5D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35"/>
            <p:cNvSpPr/>
            <p:nvPr/>
          </p:nvSpPr>
          <p:spPr>
            <a:xfrm>
              <a:off x="4526118" y="1329736"/>
              <a:ext cx="206514" cy="309960"/>
            </a:xfrm>
            <a:custGeom>
              <a:avLst/>
              <a:gdLst/>
              <a:ahLst/>
              <a:cxnLst/>
              <a:rect l="l" t="t" r="r" b="b"/>
              <a:pathLst>
                <a:path w="7152" h="10943" extrusionOk="0">
                  <a:moveTo>
                    <a:pt x="4786" y="1"/>
                  </a:moveTo>
                  <a:lnTo>
                    <a:pt x="4463" y="28"/>
                  </a:lnTo>
                  <a:lnTo>
                    <a:pt x="4463" y="511"/>
                  </a:lnTo>
                  <a:lnTo>
                    <a:pt x="3334" y="404"/>
                  </a:lnTo>
                  <a:lnTo>
                    <a:pt x="3254" y="807"/>
                  </a:lnTo>
                  <a:lnTo>
                    <a:pt x="2689" y="807"/>
                  </a:lnTo>
                  <a:lnTo>
                    <a:pt x="2393" y="1372"/>
                  </a:lnTo>
                  <a:lnTo>
                    <a:pt x="1936" y="2232"/>
                  </a:lnTo>
                  <a:lnTo>
                    <a:pt x="1130" y="3307"/>
                  </a:lnTo>
                  <a:lnTo>
                    <a:pt x="1372" y="3576"/>
                  </a:lnTo>
                  <a:lnTo>
                    <a:pt x="1184" y="3872"/>
                  </a:lnTo>
                  <a:lnTo>
                    <a:pt x="592" y="3872"/>
                  </a:lnTo>
                  <a:lnTo>
                    <a:pt x="270" y="4625"/>
                  </a:lnTo>
                  <a:lnTo>
                    <a:pt x="431" y="5673"/>
                  </a:lnTo>
                  <a:lnTo>
                    <a:pt x="834" y="6076"/>
                  </a:lnTo>
                  <a:lnTo>
                    <a:pt x="727" y="7044"/>
                  </a:lnTo>
                  <a:lnTo>
                    <a:pt x="243" y="7582"/>
                  </a:lnTo>
                  <a:lnTo>
                    <a:pt x="1" y="8066"/>
                  </a:lnTo>
                  <a:lnTo>
                    <a:pt x="592" y="9249"/>
                  </a:lnTo>
                  <a:lnTo>
                    <a:pt x="1210" y="10190"/>
                  </a:lnTo>
                  <a:lnTo>
                    <a:pt x="1479" y="10942"/>
                  </a:lnTo>
                  <a:lnTo>
                    <a:pt x="2259" y="10916"/>
                  </a:lnTo>
                  <a:lnTo>
                    <a:pt x="2555" y="10270"/>
                  </a:lnTo>
                  <a:lnTo>
                    <a:pt x="3334" y="10324"/>
                  </a:lnTo>
                  <a:lnTo>
                    <a:pt x="3630" y="9571"/>
                  </a:lnTo>
                  <a:lnTo>
                    <a:pt x="3684" y="8173"/>
                  </a:lnTo>
                  <a:lnTo>
                    <a:pt x="4356" y="7985"/>
                  </a:lnTo>
                  <a:lnTo>
                    <a:pt x="4786" y="7071"/>
                  </a:lnTo>
                  <a:lnTo>
                    <a:pt x="4141" y="6614"/>
                  </a:lnTo>
                  <a:lnTo>
                    <a:pt x="3630" y="6050"/>
                  </a:lnTo>
                  <a:lnTo>
                    <a:pt x="3926" y="4920"/>
                  </a:lnTo>
                  <a:lnTo>
                    <a:pt x="5001" y="4221"/>
                  </a:lnTo>
                  <a:lnTo>
                    <a:pt x="5835" y="3603"/>
                  </a:lnTo>
                  <a:lnTo>
                    <a:pt x="5673" y="3119"/>
                  </a:lnTo>
                  <a:lnTo>
                    <a:pt x="6130" y="2582"/>
                  </a:lnTo>
                  <a:lnTo>
                    <a:pt x="7152" y="2340"/>
                  </a:lnTo>
                  <a:lnTo>
                    <a:pt x="6883" y="2044"/>
                  </a:lnTo>
                  <a:lnTo>
                    <a:pt x="6614" y="861"/>
                  </a:lnTo>
                  <a:lnTo>
                    <a:pt x="5646" y="377"/>
                  </a:lnTo>
                  <a:lnTo>
                    <a:pt x="4786" y="1"/>
                  </a:lnTo>
                  <a:close/>
                </a:path>
              </a:pathLst>
            </a:custGeom>
            <a:solidFill>
              <a:srgbClr val="78C679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35"/>
            <p:cNvSpPr/>
            <p:nvPr/>
          </p:nvSpPr>
          <p:spPr>
            <a:xfrm>
              <a:off x="4998888" y="3669041"/>
              <a:ext cx="30290" cy="41128"/>
            </a:xfrm>
            <a:custGeom>
              <a:avLst/>
              <a:gdLst/>
              <a:ahLst/>
              <a:cxnLst/>
              <a:rect l="l" t="t" r="r" b="b"/>
              <a:pathLst>
                <a:path w="1049" h="1452" extrusionOk="0">
                  <a:moveTo>
                    <a:pt x="565" y="0"/>
                  </a:moveTo>
                  <a:lnTo>
                    <a:pt x="323" y="54"/>
                  </a:lnTo>
                  <a:lnTo>
                    <a:pt x="215" y="323"/>
                  </a:lnTo>
                  <a:lnTo>
                    <a:pt x="0" y="645"/>
                  </a:lnTo>
                  <a:lnTo>
                    <a:pt x="0" y="968"/>
                  </a:lnTo>
                  <a:lnTo>
                    <a:pt x="403" y="1452"/>
                  </a:lnTo>
                  <a:lnTo>
                    <a:pt x="887" y="1344"/>
                  </a:lnTo>
                  <a:lnTo>
                    <a:pt x="1049" y="941"/>
                  </a:lnTo>
                  <a:lnTo>
                    <a:pt x="1022" y="565"/>
                  </a:lnTo>
                  <a:lnTo>
                    <a:pt x="941" y="134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78C679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35"/>
            <p:cNvSpPr/>
            <p:nvPr/>
          </p:nvSpPr>
          <p:spPr>
            <a:xfrm>
              <a:off x="4324281" y="2746099"/>
              <a:ext cx="42735" cy="127208"/>
            </a:xfrm>
            <a:custGeom>
              <a:avLst/>
              <a:gdLst/>
              <a:ahLst/>
              <a:cxnLst/>
              <a:rect l="l" t="t" r="r" b="b"/>
              <a:pathLst>
                <a:path w="1480" h="4491" extrusionOk="0">
                  <a:moveTo>
                    <a:pt x="55" y="1"/>
                  </a:moveTo>
                  <a:lnTo>
                    <a:pt x="1" y="270"/>
                  </a:lnTo>
                  <a:lnTo>
                    <a:pt x="323" y="727"/>
                  </a:lnTo>
                  <a:lnTo>
                    <a:pt x="323" y="1372"/>
                  </a:lnTo>
                  <a:lnTo>
                    <a:pt x="377" y="2044"/>
                  </a:lnTo>
                  <a:lnTo>
                    <a:pt x="565" y="2367"/>
                  </a:lnTo>
                  <a:lnTo>
                    <a:pt x="404" y="3173"/>
                  </a:lnTo>
                  <a:lnTo>
                    <a:pt x="458" y="3630"/>
                  </a:lnTo>
                  <a:lnTo>
                    <a:pt x="673" y="4195"/>
                  </a:lnTo>
                  <a:lnTo>
                    <a:pt x="834" y="4490"/>
                  </a:lnTo>
                  <a:lnTo>
                    <a:pt x="1479" y="4329"/>
                  </a:lnTo>
                  <a:lnTo>
                    <a:pt x="1291" y="3711"/>
                  </a:lnTo>
                  <a:lnTo>
                    <a:pt x="1318" y="1668"/>
                  </a:lnTo>
                  <a:lnTo>
                    <a:pt x="1157" y="1452"/>
                  </a:lnTo>
                  <a:lnTo>
                    <a:pt x="1130" y="1049"/>
                  </a:lnTo>
                  <a:lnTo>
                    <a:pt x="861" y="727"/>
                  </a:lnTo>
                  <a:lnTo>
                    <a:pt x="619" y="458"/>
                  </a:lnTo>
                  <a:lnTo>
                    <a:pt x="727" y="1"/>
                  </a:lnTo>
                  <a:close/>
                </a:path>
              </a:pathLst>
            </a:custGeom>
            <a:solidFill>
              <a:srgbClr val="78C679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35"/>
            <p:cNvSpPr/>
            <p:nvPr/>
          </p:nvSpPr>
          <p:spPr>
            <a:xfrm>
              <a:off x="6498627" y="2508509"/>
              <a:ext cx="194877" cy="370888"/>
            </a:xfrm>
            <a:custGeom>
              <a:avLst/>
              <a:gdLst/>
              <a:ahLst/>
              <a:cxnLst/>
              <a:rect l="l" t="t" r="r" b="b"/>
              <a:pathLst>
                <a:path w="6749" h="13094" extrusionOk="0">
                  <a:moveTo>
                    <a:pt x="1856" y="1"/>
                  </a:moveTo>
                  <a:lnTo>
                    <a:pt x="1453" y="216"/>
                  </a:lnTo>
                  <a:lnTo>
                    <a:pt x="1049" y="592"/>
                  </a:lnTo>
                  <a:lnTo>
                    <a:pt x="512" y="673"/>
                  </a:lnTo>
                  <a:lnTo>
                    <a:pt x="297" y="1614"/>
                  </a:lnTo>
                  <a:lnTo>
                    <a:pt x="1" y="1775"/>
                  </a:lnTo>
                  <a:lnTo>
                    <a:pt x="485" y="2555"/>
                  </a:lnTo>
                  <a:lnTo>
                    <a:pt x="1076" y="3200"/>
                  </a:lnTo>
                  <a:lnTo>
                    <a:pt x="1453" y="3792"/>
                  </a:lnTo>
                  <a:lnTo>
                    <a:pt x="1264" y="4544"/>
                  </a:lnTo>
                  <a:lnTo>
                    <a:pt x="996" y="4733"/>
                  </a:lnTo>
                  <a:lnTo>
                    <a:pt x="1238" y="5163"/>
                  </a:lnTo>
                  <a:lnTo>
                    <a:pt x="1829" y="5889"/>
                  </a:lnTo>
                  <a:lnTo>
                    <a:pt x="1990" y="6372"/>
                  </a:lnTo>
                  <a:lnTo>
                    <a:pt x="2017" y="6776"/>
                  </a:lnTo>
                  <a:lnTo>
                    <a:pt x="2394" y="7582"/>
                  </a:lnTo>
                  <a:lnTo>
                    <a:pt x="2044" y="8416"/>
                  </a:lnTo>
                  <a:lnTo>
                    <a:pt x="1722" y="9330"/>
                  </a:lnTo>
                  <a:lnTo>
                    <a:pt x="1560" y="10190"/>
                  </a:lnTo>
                  <a:lnTo>
                    <a:pt x="1506" y="10728"/>
                  </a:lnTo>
                  <a:lnTo>
                    <a:pt x="1695" y="11238"/>
                  </a:lnTo>
                  <a:lnTo>
                    <a:pt x="1775" y="10701"/>
                  </a:lnTo>
                  <a:lnTo>
                    <a:pt x="2179" y="11158"/>
                  </a:lnTo>
                  <a:lnTo>
                    <a:pt x="2636" y="11642"/>
                  </a:lnTo>
                  <a:lnTo>
                    <a:pt x="2770" y="12072"/>
                  </a:lnTo>
                  <a:lnTo>
                    <a:pt x="3093" y="12421"/>
                  </a:lnTo>
                  <a:lnTo>
                    <a:pt x="3254" y="12260"/>
                  </a:lnTo>
                  <a:lnTo>
                    <a:pt x="3899" y="12663"/>
                  </a:lnTo>
                  <a:lnTo>
                    <a:pt x="3980" y="13093"/>
                  </a:lnTo>
                  <a:lnTo>
                    <a:pt x="4491" y="13013"/>
                  </a:lnTo>
                  <a:lnTo>
                    <a:pt x="4733" y="12636"/>
                  </a:lnTo>
                  <a:lnTo>
                    <a:pt x="4302" y="12179"/>
                  </a:lnTo>
                  <a:lnTo>
                    <a:pt x="3845" y="12072"/>
                  </a:lnTo>
                  <a:lnTo>
                    <a:pt x="3361" y="11561"/>
                  </a:lnTo>
                  <a:lnTo>
                    <a:pt x="3200" y="10808"/>
                  </a:lnTo>
                  <a:lnTo>
                    <a:pt x="2797" y="9975"/>
                  </a:lnTo>
                  <a:lnTo>
                    <a:pt x="2313" y="9948"/>
                  </a:lnTo>
                  <a:lnTo>
                    <a:pt x="2179" y="9330"/>
                  </a:lnTo>
                  <a:lnTo>
                    <a:pt x="2394" y="8523"/>
                  </a:lnTo>
                  <a:lnTo>
                    <a:pt x="2689" y="7233"/>
                  </a:lnTo>
                  <a:lnTo>
                    <a:pt x="2662" y="6265"/>
                  </a:lnTo>
                  <a:lnTo>
                    <a:pt x="3335" y="6265"/>
                  </a:lnTo>
                  <a:lnTo>
                    <a:pt x="3308" y="6937"/>
                  </a:lnTo>
                  <a:lnTo>
                    <a:pt x="3953" y="6937"/>
                  </a:lnTo>
                  <a:lnTo>
                    <a:pt x="4679" y="7313"/>
                  </a:lnTo>
                  <a:lnTo>
                    <a:pt x="4437" y="6265"/>
                  </a:lnTo>
                  <a:lnTo>
                    <a:pt x="4840" y="5512"/>
                  </a:lnTo>
                  <a:lnTo>
                    <a:pt x="5808" y="5351"/>
                  </a:lnTo>
                  <a:lnTo>
                    <a:pt x="6561" y="5485"/>
                  </a:lnTo>
                  <a:lnTo>
                    <a:pt x="6749" y="5082"/>
                  </a:lnTo>
                  <a:lnTo>
                    <a:pt x="6695" y="4302"/>
                  </a:lnTo>
                  <a:lnTo>
                    <a:pt x="5996" y="3550"/>
                  </a:lnTo>
                  <a:lnTo>
                    <a:pt x="5808" y="2662"/>
                  </a:lnTo>
                  <a:lnTo>
                    <a:pt x="5109" y="1964"/>
                  </a:lnTo>
                  <a:lnTo>
                    <a:pt x="4517" y="1910"/>
                  </a:lnTo>
                  <a:lnTo>
                    <a:pt x="4410" y="2179"/>
                  </a:lnTo>
                  <a:lnTo>
                    <a:pt x="3953" y="2232"/>
                  </a:lnTo>
                  <a:lnTo>
                    <a:pt x="3711" y="2071"/>
                  </a:lnTo>
                  <a:lnTo>
                    <a:pt x="2958" y="2609"/>
                  </a:lnTo>
                  <a:lnTo>
                    <a:pt x="2824" y="1802"/>
                  </a:lnTo>
                  <a:lnTo>
                    <a:pt x="2904" y="861"/>
                  </a:lnTo>
                  <a:lnTo>
                    <a:pt x="2367" y="834"/>
                  </a:lnTo>
                  <a:lnTo>
                    <a:pt x="2205" y="297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rgbClr val="005730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35"/>
            <p:cNvSpPr/>
            <p:nvPr/>
          </p:nvSpPr>
          <p:spPr>
            <a:xfrm>
              <a:off x="5739445" y="1992229"/>
              <a:ext cx="170796" cy="105879"/>
            </a:xfrm>
            <a:custGeom>
              <a:avLst/>
              <a:gdLst/>
              <a:ahLst/>
              <a:cxnLst/>
              <a:rect l="l" t="t" r="r" b="b"/>
              <a:pathLst>
                <a:path w="5915" h="3738" extrusionOk="0">
                  <a:moveTo>
                    <a:pt x="1882" y="1"/>
                  </a:moveTo>
                  <a:lnTo>
                    <a:pt x="995" y="216"/>
                  </a:lnTo>
                  <a:lnTo>
                    <a:pt x="914" y="780"/>
                  </a:lnTo>
                  <a:lnTo>
                    <a:pt x="699" y="1264"/>
                  </a:lnTo>
                  <a:lnTo>
                    <a:pt x="108" y="1237"/>
                  </a:lnTo>
                  <a:lnTo>
                    <a:pt x="0" y="1614"/>
                  </a:lnTo>
                  <a:lnTo>
                    <a:pt x="592" y="1829"/>
                  </a:lnTo>
                  <a:lnTo>
                    <a:pt x="914" y="2501"/>
                  </a:lnTo>
                  <a:lnTo>
                    <a:pt x="753" y="3388"/>
                  </a:lnTo>
                  <a:lnTo>
                    <a:pt x="995" y="3496"/>
                  </a:lnTo>
                  <a:lnTo>
                    <a:pt x="1452" y="3200"/>
                  </a:lnTo>
                  <a:lnTo>
                    <a:pt x="1748" y="3388"/>
                  </a:lnTo>
                  <a:lnTo>
                    <a:pt x="1882" y="2985"/>
                  </a:lnTo>
                  <a:lnTo>
                    <a:pt x="2312" y="3012"/>
                  </a:lnTo>
                  <a:lnTo>
                    <a:pt x="2393" y="2850"/>
                  </a:lnTo>
                  <a:lnTo>
                    <a:pt x="2366" y="2501"/>
                  </a:lnTo>
                  <a:lnTo>
                    <a:pt x="2608" y="2205"/>
                  </a:lnTo>
                  <a:lnTo>
                    <a:pt x="3038" y="2393"/>
                  </a:lnTo>
                  <a:lnTo>
                    <a:pt x="3038" y="2689"/>
                  </a:lnTo>
                  <a:lnTo>
                    <a:pt x="3280" y="2716"/>
                  </a:lnTo>
                  <a:lnTo>
                    <a:pt x="3442" y="3442"/>
                  </a:lnTo>
                  <a:lnTo>
                    <a:pt x="3791" y="3738"/>
                  </a:lnTo>
                  <a:lnTo>
                    <a:pt x="3979" y="3576"/>
                  </a:lnTo>
                  <a:lnTo>
                    <a:pt x="4275" y="3469"/>
                  </a:lnTo>
                  <a:lnTo>
                    <a:pt x="4651" y="3065"/>
                  </a:lnTo>
                  <a:lnTo>
                    <a:pt x="5162" y="3146"/>
                  </a:lnTo>
                  <a:lnTo>
                    <a:pt x="5915" y="3146"/>
                  </a:lnTo>
                  <a:lnTo>
                    <a:pt x="5673" y="2662"/>
                  </a:lnTo>
                  <a:lnTo>
                    <a:pt x="5592" y="2286"/>
                  </a:lnTo>
                  <a:lnTo>
                    <a:pt x="5081" y="2098"/>
                  </a:lnTo>
                  <a:lnTo>
                    <a:pt x="4866" y="2178"/>
                  </a:lnTo>
                  <a:lnTo>
                    <a:pt x="4463" y="1345"/>
                  </a:lnTo>
                  <a:lnTo>
                    <a:pt x="3146" y="1506"/>
                  </a:lnTo>
                  <a:lnTo>
                    <a:pt x="2124" y="1210"/>
                  </a:lnTo>
                  <a:lnTo>
                    <a:pt x="1371" y="1264"/>
                  </a:lnTo>
                  <a:lnTo>
                    <a:pt x="1318" y="753"/>
                  </a:lnTo>
                  <a:lnTo>
                    <a:pt x="2124" y="915"/>
                  </a:lnTo>
                  <a:lnTo>
                    <a:pt x="2312" y="646"/>
                  </a:lnTo>
                  <a:lnTo>
                    <a:pt x="2017" y="673"/>
                  </a:lnTo>
                  <a:lnTo>
                    <a:pt x="1828" y="404"/>
                  </a:lnTo>
                  <a:lnTo>
                    <a:pt x="1882" y="1"/>
                  </a:lnTo>
                  <a:close/>
                </a:path>
              </a:pathLst>
            </a:custGeom>
            <a:solidFill>
              <a:srgbClr val="006837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35"/>
            <p:cNvSpPr/>
            <p:nvPr/>
          </p:nvSpPr>
          <p:spPr>
            <a:xfrm>
              <a:off x="7146841" y="3231930"/>
              <a:ext cx="55122" cy="27447"/>
            </a:xfrm>
            <a:custGeom>
              <a:avLst/>
              <a:gdLst/>
              <a:ahLst/>
              <a:cxnLst/>
              <a:rect l="l" t="t" r="r" b="b"/>
              <a:pathLst>
                <a:path w="1909" h="969" extrusionOk="0">
                  <a:moveTo>
                    <a:pt x="1613" y="1"/>
                  </a:moveTo>
                  <a:lnTo>
                    <a:pt x="1344" y="81"/>
                  </a:lnTo>
                  <a:lnTo>
                    <a:pt x="807" y="108"/>
                  </a:lnTo>
                  <a:lnTo>
                    <a:pt x="108" y="323"/>
                  </a:lnTo>
                  <a:lnTo>
                    <a:pt x="0" y="511"/>
                  </a:lnTo>
                  <a:lnTo>
                    <a:pt x="81" y="700"/>
                  </a:lnTo>
                  <a:lnTo>
                    <a:pt x="81" y="969"/>
                  </a:lnTo>
                  <a:lnTo>
                    <a:pt x="726" y="727"/>
                  </a:lnTo>
                  <a:lnTo>
                    <a:pt x="1586" y="323"/>
                  </a:lnTo>
                  <a:lnTo>
                    <a:pt x="1909" y="81"/>
                  </a:lnTo>
                  <a:lnTo>
                    <a:pt x="1613" y="1"/>
                  </a:lnTo>
                  <a:close/>
                </a:path>
              </a:pathLst>
            </a:custGeom>
            <a:solidFill>
              <a:srgbClr val="238443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35"/>
            <p:cNvSpPr/>
            <p:nvPr/>
          </p:nvSpPr>
          <p:spPr>
            <a:xfrm>
              <a:off x="2926991" y="2749158"/>
              <a:ext cx="25641" cy="22094"/>
            </a:xfrm>
            <a:custGeom>
              <a:avLst/>
              <a:gdLst/>
              <a:ahLst/>
              <a:cxnLst/>
              <a:rect l="l" t="t" r="r" b="b"/>
              <a:pathLst>
                <a:path w="888" h="780" extrusionOk="0">
                  <a:moveTo>
                    <a:pt x="700" y="0"/>
                  </a:moveTo>
                  <a:lnTo>
                    <a:pt x="270" y="108"/>
                  </a:lnTo>
                  <a:lnTo>
                    <a:pt x="270" y="457"/>
                  </a:lnTo>
                  <a:lnTo>
                    <a:pt x="1" y="699"/>
                  </a:lnTo>
                  <a:lnTo>
                    <a:pt x="135" y="780"/>
                  </a:lnTo>
                  <a:lnTo>
                    <a:pt x="780" y="672"/>
                  </a:lnTo>
                  <a:lnTo>
                    <a:pt x="888" y="27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rgbClr val="41AB5D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35"/>
            <p:cNvSpPr/>
            <p:nvPr/>
          </p:nvSpPr>
          <p:spPr>
            <a:xfrm>
              <a:off x="4486530" y="2082841"/>
              <a:ext cx="86192" cy="177456"/>
            </a:xfrm>
            <a:custGeom>
              <a:avLst/>
              <a:gdLst/>
              <a:ahLst/>
              <a:cxnLst/>
              <a:rect l="l" t="t" r="r" b="b"/>
              <a:pathLst>
                <a:path w="2985" h="6265" extrusionOk="0">
                  <a:moveTo>
                    <a:pt x="1345" y="1"/>
                  </a:moveTo>
                  <a:lnTo>
                    <a:pt x="592" y="377"/>
                  </a:lnTo>
                  <a:lnTo>
                    <a:pt x="431" y="807"/>
                  </a:lnTo>
                  <a:lnTo>
                    <a:pt x="592" y="1668"/>
                  </a:lnTo>
                  <a:lnTo>
                    <a:pt x="431" y="2394"/>
                  </a:lnTo>
                  <a:lnTo>
                    <a:pt x="1" y="2904"/>
                  </a:lnTo>
                  <a:lnTo>
                    <a:pt x="54" y="3550"/>
                  </a:lnTo>
                  <a:lnTo>
                    <a:pt x="700" y="4087"/>
                  </a:lnTo>
                  <a:lnTo>
                    <a:pt x="700" y="4302"/>
                  </a:lnTo>
                  <a:lnTo>
                    <a:pt x="1184" y="4679"/>
                  </a:lnTo>
                  <a:lnTo>
                    <a:pt x="1533" y="6265"/>
                  </a:lnTo>
                  <a:lnTo>
                    <a:pt x="1909" y="6050"/>
                  </a:lnTo>
                  <a:lnTo>
                    <a:pt x="1936" y="5673"/>
                  </a:lnTo>
                  <a:lnTo>
                    <a:pt x="1856" y="5324"/>
                  </a:lnTo>
                  <a:lnTo>
                    <a:pt x="2366" y="4974"/>
                  </a:lnTo>
                  <a:lnTo>
                    <a:pt x="2581" y="4706"/>
                  </a:lnTo>
                  <a:lnTo>
                    <a:pt x="2931" y="4437"/>
                  </a:lnTo>
                  <a:lnTo>
                    <a:pt x="2985" y="3765"/>
                  </a:lnTo>
                  <a:lnTo>
                    <a:pt x="2689" y="3603"/>
                  </a:lnTo>
                  <a:lnTo>
                    <a:pt x="2474" y="3200"/>
                  </a:lnTo>
                  <a:lnTo>
                    <a:pt x="2098" y="3173"/>
                  </a:lnTo>
                  <a:lnTo>
                    <a:pt x="1936" y="2689"/>
                  </a:lnTo>
                  <a:lnTo>
                    <a:pt x="2420" y="2259"/>
                  </a:lnTo>
                  <a:lnTo>
                    <a:pt x="2474" y="1453"/>
                  </a:lnTo>
                  <a:lnTo>
                    <a:pt x="2205" y="1238"/>
                  </a:lnTo>
                  <a:lnTo>
                    <a:pt x="2205" y="834"/>
                  </a:lnTo>
                  <a:lnTo>
                    <a:pt x="2555" y="404"/>
                  </a:lnTo>
                  <a:lnTo>
                    <a:pt x="2501" y="243"/>
                  </a:lnTo>
                  <a:lnTo>
                    <a:pt x="1882" y="565"/>
                  </a:lnTo>
                  <a:lnTo>
                    <a:pt x="1882" y="108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78C679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35"/>
            <p:cNvSpPr/>
            <p:nvPr/>
          </p:nvSpPr>
          <p:spPr>
            <a:xfrm>
              <a:off x="4989561" y="3046882"/>
              <a:ext cx="244542" cy="271127"/>
            </a:xfrm>
            <a:custGeom>
              <a:avLst/>
              <a:gdLst/>
              <a:ahLst/>
              <a:cxnLst/>
              <a:rect l="l" t="t" r="r" b="b"/>
              <a:pathLst>
                <a:path w="8469" h="9572" extrusionOk="0">
                  <a:moveTo>
                    <a:pt x="3576" y="1"/>
                  </a:moveTo>
                  <a:lnTo>
                    <a:pt x="1990" y="82"/>
                  </a:lnTo>
                  <a:lnTo>
                    <a:pt x="1130" y="82"/>
                  </a:lnTo>
                  <a:lnTo>
                    <a:pt x="834" y="162"/>
                  </a:lnTo>
                  <a:lnTo>
                    <a:pt x="1183" y="646"/>
                  </a:lnTo>
                  <a:lnTo>
                    <a:pt x="1103" y="1184"/>
                  </a:lnTo>
                  <a:lnTo>
                    <a:pt x="888" y="1318"/>
                  </a:lnTo>
                  <a:lnTo>
                    <a:pt x="941" y="1668"/>
                  </a:lnTo>
                  <a:lnTo>
                    <a:pt x="1103" y="1856"/>
                  </a:lnTo>
                  <a:lnTo>
                    <a:pt x="1103" y="2125"/>
                  </a:lnTo>
                  <a:lnTo>
                    <a:pt x="915" y="2340"/>
                  </a:lnTo>
                  <a:lnTo>
                    <a:pt x="619" y="2770"/>
                  </a:lnTo>
                  <a:lnTo>
                    <a:pt x="323" y="3093"/>
                  </a:lnTo>
                  <a:lnTo>
                    <a:pt x="0" y="3173"/>
                  </a:lnTo>
                  <a:lnTo>
                    <a:pt x="108" y="3953"/>
                  </a:lnTo>
                  <a:lnTo>
                    <a:pt x="27" y="4437"/>
                  </a:lnTo>
                  <a:lnTo>
                    <a:pt x="162" y="4974"/>
                  </a:lnTo>
                  <a:lnTo>
                    <a:pt x="619" y="5458"/>
                  </a:lnTo>
                  <a:lnTo>
                    <a:pt x="1022" y="6587"/>
                  </a:lnTo>
                  <a:lnTo>
                    <a:pt x="1345" y="6776"/>
                  </a:lnTo>
                  <a:lnTo>
                    <a:pt x="1667" y="6937"/>
                  </a:lnTo>
                  <a:lnTo>
                    <a:pt x="2151" y="7071"/>
                  </a:lnTo>
                  <a:lnTo>
                    <a:pt x="2581" y="7340"/>
                  </a:lnTo>
                  <a:lnTo>
                    <a:pt x="3361" y="7528"/>
                  </a:lnTo>
                  <a:lnTo>
                    <a:pt x="3495" y="7770"/>
                  </a:lnTo>
                  <a:lnTo>
                    <a:pt x="3764" y="8174"/>
                  </a:lnTo>
                  <a:lnTo>
                    <a:pt x="3952" y="9383"/>
                  </a:lnTo>
                  <a:lnTo>
                    <a:pt x="4517" y="9330"/>
                  </a:lnTo>
                  <a:lnTo>
                    <a:pt x="5485" y="9572"/>
                  </a:lnTo>
                  <a:lnTo>
                    <a:pt x="5673" y="9464"/>
                  </a:lnTo>
                  <a:lnTo>
                    <a:pt x="6211" y="9437"/>
                  </a:lnTo>
                  <a:lnTo>
                    <a:pt x="6506" y="9168"/>
                  </a:lnTo>
                  <a:lnTo>
                    <a:pt x="6963" y="9168"/>
                  </a:lnTo>
                  <a:lnTo>
                    <a:pt x="7824" y="8846"/>
                  </a:lnTo>
                  <a:lnTo>
                    <a:pt x="8469" y="8308"/>
                  </a:lnTo>
                  <a:lnTo>
                    <a:pt x="8173" y="8147"/>
                  </a:lnTo>
                  <a:lnTo>
                    <a:pt x="7877" y="7260"/>
                  </a:lnTo>
                  <a:lnTo>
                    <a:pt x="7636" y="6695"/>
                  </a:lnTo>
                  <a:lnTo>
                    <a:pt x="7689" y="6265"/>
                  </a:lnTo>
                  <a:lnTo>
                    <a:pt x="7662" y="5996"/>
                  </a:lnTo>
                  <a:lnTo>
                    <a:pt x="7877" y="5458"/>
                  </a:lnTo>
                  <a:lnTo>
                    <a:pt x="7851" y="5216"/>
                  </a:lnTo>
                  <a:lnTo>
                    <a:pt x="7367" y="4894"/>
                  </a:lnTo>
                  <a:lnTo>
                    <a:pt x="7340" y="4410"/>
                  </a:lnTo>
                  <a:lnTo>
                    <a:pt x="7716" y="3308"/>
                  </a:lnTo>
                  <a:lnTo>
                    <a:pt x="6587" y="2420"/>
                  </a:lnTo>
                  <a:lnTo>
                    <a:pt x="6560" y="1910"/>
                  </a:lnTo>
                  <a:lnTo>
                    <a:pt x="3737" y="108"/>
                  </a:lnTo>
                  <a:lnTo>
                    <a:pt x="3576" y="1"/>
                  </a:lnTo>
                  <a:close/>
                </a:path>
              </a:pathLst>
            </a:custGeom>
            <a:solidFill>
              <a:srgbClr val="F7FCB9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35"/>
            <p:cNvSpPr/>
            <p:nvPr/>
          </p:nvSpPr>
          <p:spPr>
            <a:xfrm>
              <a:off x="4994990" y="2915908"/>
              <a:ext cx="123469" cy="143948"/>
            </a:xfrm>
            <a:custGeom>
              <a:avLst/>
              <a:gdLst/>
              <a:ahLst/>
              <a:cxnLst/>
              <a:rect l="l" t="t" r="r" b="b"/>
              <a:pathLst>
                <a:path w="4276" h="5082" extrusionOk="0">
                  <a:moveTo>
                    <a:pt x="3469" y="1"/>
                  </a:moveTo>
                  <a:lnTo>
                    <a:pt x="2985" y="431"/>
                  </a:lnTo>
                  <a:lnTo>
                    <a:pt x="2420" y="431"/>
                  </a:lnTo>
                  <a:lnTo>
                    <a:pt x="1802" y="619"/>
                  </a:lnTo>
                  <a:lnTo>
                    <a:pt x="1318" y="431"/>
                  </a:lnTo>
                  <a:lnTo>
                    <a:pt x="995" y="646"/>
                  </a:lnTo>
                  <a:lnTo>
                    <a:pt x="942" y="1695"/>
                  </a:lnTo>
                  <a:lnTo>
                    <a:pt x="1237" y="1829"/>
                  </a:lnTo>
                  <a:lnTo>
                    <a:pt x="1022" y="2125"/>
                  </a:lnTo>
                  <a:lnTo>
                    <a:pt x="727" y="2367"/>
                  </a:lnTo>
                  <a:lnTo>
                    <a:pt x="404" y="2851"/>
                  </a:lnTo>
                  <a:lnTo>
                    <a:pt x="243" y="3254"/>
                  </a:lnTo>
                  <a:lnTo>
                    <a:pt x="189" y="3953"/>
                  </a:lnTo>
                  <a:lnTo>
                    <a:pt x="1" y="4302"/>
                  </a:lnTo>
                  <a:lnTo>
                    <a:pt x="1" y="4948"/>
                  </a:lnTo>
                  <a:lnTo>
                    <a:pt x="189" y="5082"/>
                  </a:lnTo>
                  <a:lnTo>
                    <a:pt x="646" y="4786"/>
                  </a:lnTo>
                  <a:lnTo>
                    <a:pt x="942" y="4706"/>
                  </a:lnTo>
                  <a:lnTo>
                    <a:pt x="1802" y="4706"/>
                  </a:lnTo>
                  <a:lnTo>
                    <a:pt x="3388" y="4625"/>
                  </a:lnTo>
                  <a:lnTo>
                    <a:pt x="3388" y="3684"/>
                  </a:lnTo>
                  <a:lnTo>
                    <a:pt x="3630" y="3308"/>
                  </a:lnTo>
                  <a:lnTo>
                    <a:pt x="4006" y="2743"/>
                  </a:lnTo>
                  <a:lnTo>
                    <a:pt x="4275" y="2098"/>
                  </a:lnTo>
                  <a:lnTo>
                    <a:pt x="3926" y="1076"/>
                  </a:lnTo>
                  <a:lnTo>
                    <a:pt x="3845" y="619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ADDD8E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35"/>
            <p:cNvSpPr/>
            <p:nvPr/>
          </p:nvSpPr>
          <p:spPr>
            <a:xfrm>
              <a:off x="4763672" y="1712775"/>
              <a:ext cx="354787" cy="194961"/>
            </a:xfrm>
            <a:custGeom>
              <a:avLst/>
              <a:gdLst/>
              <a:ahLst/>
              <a:cxnLst/>
              <a:rect l="l" t="t" r="r" b="b"/>
              <a:pathLst>
                <a:path w="12287" h="6883" extrusionOk="0">
                  <a:moveTo>
                    <a:pt x="7393" y="0"/>
                  </a:moveTo>
                  <a:lnTo>
                    <a:pt x="6721" y="81"/>
                  </a:lnTo>
                  <a:lnTo>
                    <a:pt x="6506" y="54"/>
                  </a:lnTo>
                  <a:lnTo>
                    <a:pt x="6372" y="215"/>
                  </a:lnTo>
                  <a:lnTo>
                    <a:pt x="6130" y="188"/>
                  </a:lnTo>
                  <a:lnTo>
                    <a:pt x="5538" y="269"/>
                  </a:lnTo>
                  <a:lnTo>
                    <a:pt x="5404" y="430"/>
                  </a:lnTo>
                  <a:lnTo>
                    <a:pt x="5431" y="887"/>
                  </a:lnTo>
                  <a:lnTo>
                    <a:pt x="5431" y="887"/>
                  </a:lnTo>
                  <a:lnTo>
                    <a:pt x="5135" y="780"/>
                  </a:lnTo>
                  <a:lnTo>
                    <a:pt x="4544" y="807"/>
                  </a:lnTo>
                  <a:lnTo>
                    <a:pt x="4329" y="619"/>
                  </a:lnTo>
                  <a:lnTo>
                    <a:pt x="4113" y="753"/>
                  </a:lnTo>
                  <a:lnTo>
                    <a:pt x="3845" y="646"/>
                  </a:lnTo>
                  <a:lnTo>
                    <a:pt x="3280" y="646"/>
                  </a:lnTo>
                  <a:lnTo>
                    <a:pt x="2500" y="430"/>
                  </a:lnTo>
                  <a:lnTo>
                    <a:pt x="1801" y="377"/>
                  </a:lnTo>
                  <a:lnTo>
                    <a:pt x="1291" y="377"/>
                  </a:lnTo>
                  <a:lnTo>
                    <a:pt x="968" y="619"/>
                  </a:lnTo>
                  <a:lnTo>
                    <a:pt x="645" y="646"/>
                  </a:lnTo>
                  <a:lnTo>
                    <a:pt x="1102" y="1371"/>
                  </a:lnTo>
                  <a:lnTo>
                    <a:pt x="1049" y="1640"/>
                  </a:lnTo>
                  <a:lnTo>
                    <a:pt x="726" y="1721"/>
                  </a:lnTo>
                  <a:lnTo>
                    <a:pt x="188" y="2447"/>
                  </a:lnTo>
                  <a:lnTo>
                    <a:pt x="430" y="2823"/>
                  </a:lnTo>
                  <a:lnTo>
                    <a:pt x="269" y="2796"/>
                  </a:lnTo>
                  <a:lnTo>
                    <a:pt x="81" y="2984"/>
                  </a:lnTo>
                  <a:lnTo>
                    <a:pt x="0" y="3361"/>
                  </a:lnTo>
                  <a:lnTo>
                    <a:pt x="430" y="3576"/>
                  </a:lnTo>
                  <a:lnTo>
                    <a:pt x="511" y="3818"/>
                  </a:lnTo>
                  <a:lnTo>
                    <a:pt x="780" y="3657"/>
                  </a:lnTo>
                  <a:lnTo>
                    <a:pt x="1210" y="3737"/>
                  </a:lnTo>
                  <a:lnTo>
                    <a:pt x="1667" y="3737"/>
                  </a:lnTo>
                  <a:lnTo>
                    <a:pt x="2017" y="3952"/>
                  </a:lnTo>
                  <a:lnTo>
                    <a:pt x="2205" y="3818"/>
                  </a:lnTo>
                  <a:lnTo>
                    <a:pt x="2715" y="3737"/>
                  </a:lnTo>
                  <a:lnTo>
                    <a:pt x="2877" y="3522"/>
                  </a:lnTo>
                  <a:lnTo>
                    <a:pt x="3146" y="3522"/>
                  </a:lnTo>
                  <a:lnTo>
                    <a:pt x="3307" y="3415"/>
                  </a:lnTo>
                  <a:lnTo>
                    <a:pt x="3737" y="3334"/>
                  </a:lnTo>
                  <a:lnTo>
                    <a:pt x="4275" y="3576"/>
                  </a:lnTo>
                  <a:lnTo>
                    <a:pt x="4570" y="3630"/>
                  </a:lnTo>
                  <a:lnTo>
                    <a:pt x="4920" y="3845"/>
                  </a:lnTo>
                  <a:lnTo>
                    <a:pt x="4920" y="4140"/>
                  </a:lnTo>
                  <a:lnTo>
                    <a:pt x="5189" y="4302"/>
                  </a:lnTo>
                  <a:lnTo>
                    <a:pt x="5350" y="4651"/>
                  </a:lnTo>
                  <a:lnTo>
                    <a:pt x="5646" y="4893"/>
                  </a:lnTo>
                  <a:lnTo>
                    <a:pt x="5592" y="5001"/>
                  </a:lnTo>
                  <a:lnTo>
                    <a:pt x="5753" y="5081"/>
                  </a:lnTo>
                  <a:lnTo>
                    <a:pt x="5565" y="5162"/>
                  </a:lnTo>
                  <a:lnTo>
                    <a:pt x="5162" y="5108"/>
                  </a:lnTo>
                  <a:lnTo>
                    <a:pt x="5081" y="5001"/>
                  </a:lnTo>
                  <a:lnTo>
                    <a:pt x="4920" y="5081"/>
                  </a:lnTo>
                  <a:lnTo>
                    <a:pt x="4974" y="5243"/>
                  </a:lnTo>
                  <a:lnTo>
                    <a:pt x="4839" y="5512"/>
                  </a:lnTo>
                  <a:lnTo>
                    <a:pt x="4786" y="5807"/>
                  </a:lnTo>
                  <a:lnTo>
                    <a:pt x="4597" y="5915"/>
                  </a:lnTo>
                  <a:lnTo>
                    <a:pt x="4920" y="6049"/>
                  </a:lnTo>
                  <a:lnTo>
                    <a:pt x="5243" y="5915"/>
                  </a:lnTo>
                  <a:lnTo>
                    <a:pt x="5565" y="6049"/>
                  </a:lnTo>
                  <a:lnTo>
                    <a:pt x="6049" y="5431"/>
                  </a:lnTo>
                  <a:lnTo>
                    <a:pt x="6210" y="4947"/>
                  </a:lnTo>
                  <a:lnTo>
                    <a:pt x="6829" y="4866"/>
                  </a:lnTo>
                  <a:lnTo>
                    <a:pt x="6963" y="5189"/>
                  </a:lnTo>
                  <a:lnTo>
                    <a:pt x="8092" y="5377"/>
                  </a:lnTo>
                  <a:lnTo>
                    <a:pt x="8307" y="5592"/>
                  </a:lnTo>
                  <a:lnTo>
                    <a:pt x="7689" y="5888"/>
                  </a:lnTo>
                  <a:lnTo>
                    <a:pt x="7581" y="6022"/>
                  </a:lnTo>
                  <a:lnTo>
                    <a:pt x="8415" y="6291"/>
                  </a:lnTo>
                  <a:lnTo>
                    <a:pt x="8307" y="6721"/>
                  </a:lnTo>
                  <a:lnTo>
                    <a:pt x="8738" y="6883"/>
                  </a:lnTo>
                  <a:lnTo>
                    <a:pt x="9625" y="6399"/>
                  </a:lnTo>
                  <a:lnTo>
                    <a:pt x="10351" y="6237"/>
                  </a:lnTo>
                  <a:lnTo>
                    <a:pt x="10431" y="5915"/>
                  </a:lnTo>
                  <a:lnTo>
                    <a:pt x="9732" y="5969"/>
                  </a:lnTo>
                  <a:lnTo>
                    <a:pt x="9356" y="5780"/>
                  </a:lnTo>
                  <a:lnTo>
                    <a:pt x="9195" y="5216"/>
                  </a:lnTo>
                  <a:lnTo>
                    <a:pt x="9759" y="4893"/>
                  </a:lnTo>
                  <a:lnTo>
                    <a:pt x="10404" y="4866"/>
                  </a:lnTo>
                  <a:lnTo>
                    <a:pt x="10781" y="4571"/>
                  </a:lnTo>
                  <a:lnTo>
                    <a:pt x="11345" y="4490"/>
                  </a:lnTo>
                  <a:lnTo>
                    <a:pt x="11291" y="4114"/>
                  </a:lnTo>
                  <a:lnTo>
                    <a:pt x="11587" y="3872"/>
                  </a:lnTo>
                  <a:lnTo>
                    <a:pt x="12259" y="3818"/>
                  </a:lnTo>
                  <a:lnTo>
                    <a:pt x="12286" y="3522"/>
                  </a:lnTo>
                  <a:lnTo>
                    <a:pt x="12071" y="3065"/>
                  </a:lnTo>
                  <a:lnTo>
                    <a:pt x="12232" y="2581"/>
                  </a:lnTo>
                  <a:lnTo>
                    <a:pt x="12179" y="2339"/>
                  </a:lnTo>
                  <a:lnTo>
                    <a:pt x="11103" y="2043"/>
                  </a:lnTo>
                  <a:lnTo>
                    <a:pt x="10700" y="2043"/>
                  </a:lnTo>
                  <a:lnTo>
                    <a:pt x="10189" y="1667"/>
                  </a:lnTo>
                  <a:lnTo>
                    <a:pt x="9705" y="1802"/>
                  </a:lnTo>
                  <a:lnTo>
                    <a:pt x="8791" y="1506"/>
                  </a:lnTo>
                  <a:lnTo>
                    <a:pt x="8764" y="1318"/>
                  </a:lnTo>
                  <a:lnTo>
                    <a:pt x="8469" y="968"/>
                  </a:lnTo>
                  <a:lnTo>
                    <a:pt x="7904" y="914"/>
                  </a:lnTo>
                  <a:lnTo>
                    <a:pt x="7797" y="646"/>
                  </a:lnTo>
                  <a:lnTo>
                    <a:pt x="7931" y="484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006837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35"/>
            <p:cNvSpPr/>
            <p:nvPr/>
          </p:nvSpPr>
          <p:spPr>
            <a:xfrm>
              <a:off x="3068277" y="3780953"/>
              <a:ext cx="110274" cy="121882"/>
            </a:xfrm>
            <a:custGeom>
              <a:avLst/>
              <a:gdLst/>
              <a:ahLst/>
              <a:cxnLst/>
              <a:rect l="l" t="t" r="r" b="b"/>
              <a:pathLst>
                <a:path w="3819" h="4303" extrusionOk="0">
                  <a:moveTo>
                    <a:pt x="592" y="1"/>
                  </a:moveTo>
                  <a:lnTo>
                    <a:pt x="108" y="82"/>
                  </a:lnTo>
                  <a:lnTo>
                    <a:pt x="54" y="781"/>
                  </a:lnTo>
                  <a:lnTo>
                    <a:pt x="1" y="1695"/>
                  </a:lnTo>
                  <a:lnTo>
                    <a:pt x="162" y="2582"/>
                  </a:lnTo>
                  <a:lnTo>
                    <a:pt x="54" y="2797"/>
                  </a:lnTo>
                  <a:lnTo>
                    <a:pt x="81" y="3388"/>
                  </a:lnTo>
                  <a:lnTo>
                    <a:pt x="646" y="3845"/>
                  </a:lnTo>
                  <a:lnTo>
                    <a:pt x="1130" y="3819"/>
                  </a:lnTo>
                  <a:lnTo>
                    <a:pt x="1882" y="4222"/>
                  </a:lnTo>
                  <a:lnTo>
                    <a:pt x="2259" y="4114"/>
                  </a:lnTo>
                  <a:lnTo>
                    <a:pt x="2850" y="4302"/>
                  </a:lnTo>
                  <a:lnTo>
                    <a:pt x="3576" y="3792"/>
                  </a:lnTo>
                  <a:lnTo>
                    <a:pt x="3818" y="3227"/>
                  </a:lnTo>
                  <a:lnTo>
                    <a:pt x="3522" y="2743"/>
                  </a:lnTo>
                  <a:lnTo>
                    <a:pt x="3791" y="2313"/>
                  </a:lnTo>
                  <a:lnTo>
                    <a:pt x="3254" y="1695"/>
                  </a:lnTo>
                  <a:lnTo>
                    <a:pt x="2581" y="1238"/>
                  </a:lnTo>
                  <a:lnTo>
                    <a:pt x="1721" y="646"/>
                  </a:lnTo>
                  <a:lnTo>
                    <a:pt x="1452" y="673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rgbClr val="238443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35"/>
            <p:cNvSpPr/>
            <p:nvPr/>
          </p:nvSpPr>
          <p:spPr>
            <a:xfrm>
              <a:off x="779817" y="1282518"/>
              <a:ext cx="2185231" cy="1264881"/>
            </a:xfrm>
            <a:custGeom>
              <a:avLst/>
              <a:gdLst/>
              <a:ahLst/>
              <a:cxnLst/>
              <a:rect l="l" t="t" r="r" b="b"/>
              <a:pathLst>
                <a:path w="75679" h="44656" extrusionOk="0">
                  <a:moveTo>
                    <a:pt x="19034" y="5781"/>
                  </a:moveTo>
                  <a:lnTo>
                    <a:pt x="18604" y="6077"/>
                  </a:lnTo>
                  <a:lnTo>
                    <a:pt x="18658" y="6130"/>
                  </a:lnTo>
                  <a:lnTo>
                    <a:pt x="19249" y="6077"/>
                  </a:lnTo>
                  <a:lnTo>
                    <a:pt x="19303" y="6211"/>
                  </a:lnTo>
                  <a:lnTo>
                    <a:pt x="19545" y="6399"/>
                  </a:lnTo>
                  <a:lnTo>
                    <a:pt x="20217" y="6211"/>
                  </a:lnTo>
                  <a:lnTo>
                    <a:pt x="20379" y="6157"/>
                  </a:lnTo>
                  <a:lnTo>
                    <a:pt x="19922" y="6050"/>
                  </a:lnTo>
                  <a:lnTo>
                    <a:pt x="19680" y="5835"/>
                  </a:lnTo>
                  <a:lnTo>
                    <a:pt x="19223" y="5942"/>
                  </a:lnTo>
                  <a:lnTo>
                    <a:pt x="19034" y="5781"/>
                  </a:lnTo>
                  <a:close/>
                  <a:moveTo>
                    <a:pt x="18766" y="8496"/>
                  </a:moveTo>
                  <a:lnTo>
                    <a:pt x="18013" y="8631"/>
                  </a:lnTo>
                  <a:lnTo>
                    <a:pt x="18120" y="8846"/>
                  </a:lnTo>
                  <a:lnTo>
                    <a:pt x="18335" y="9007"/>
                  </a:lnTo>
                  <a:lnTo>
                    <a:pt x="18873" y="8873"/>
                  </a:lnTo>
                  <a:lnTo>
                    <a:pt x="19196" y="8550"/>
                  </a:lnTo>
                  <a:lnTo>
                    <a:pt x="18766" y="8496"/>
                  </a:lnTo>
                  <a:close/>
                  <a:moveTo>
                    <a:pt x="24868" y="10459"/>
                  </a:moveTo>
                  <a:lnTo>
                    <a:pt x="24411" y="10593"/>
                  </a:lnTo>
                  <a:lnTo>
                    <a:pt x="23524" y="10889"/>
                  </a:lnTo>
                  <a:lnTo>
                    <a:pt x="23201" y="11265"/>
                  </a:lnTo>
                  <a:lnTo>
                    <a:pt x="23309" y="11507"/>
                  </a:lnTo>
                  <a:lnTo>
                    <a:pt x="24277" y="11185"/>
                  </a:lnTo>
                  <a:lnTo>
                    <a:pt x="25271" y="10781"/>
                  </a:lnTo>
                  <a:lnTo>
                    <a:pt x="25271" y="10539"/>
                  </a:lnTo>
                  <a:lnTo>
                    <a:pt x="24868" y="10459"/>
                  </a:lnTo>
                  <a:close/>
                  <a:moveTo>
                    <a:pt x="35891" y="1"/>
                  </a:moveTo>
                  <a:lnTo>
                    <a:pt x="34466" y="377"/>
                  </a:lnTo>
                  <a:lnTo>
                    <a:pt x="34036" y="324"/>
                  </a:lnTo>
                  <a:lnTo>
                    <a:pt x="32476" y="646"/>
                  </a:lnTo>
                  <a:lnTo>
                    <a:pt x="31804" y="754"/>
                  </a:lnTo>
                  <a:lnTo>
                    <a:pt x="30702" y="1103"/>
                  </a:lnTo>
                  <a:lnTo>
                    <a:pt x="30057" y="1480"/>
                  </a:lnTo>
                  <a:lnTo>
                    <a:pt x="28820" y="1802"/>
                  </a:lnTo>
                  <a:lnTo>
                    <a:pt x="27799" y="1829"/>
                  </a:lnTo>
                  <a:lnTo>
                    <a:pt x="26911" y="2205"/>
                  </a:lnTo>
                  <a:lnTo>
                    <a:pt x="27342" y="2474"/>
                  </a:lnTo>
                  <a:lnTo>
                    <a:pt x="27449" y="2797"/>
                  </a:lnTo>
                  <a:lnTo>
                    <a:pt x="27315" y="3146"/>
                  </a:lnTo>
                  <a:lnTo>
                    <a:pt x="27637" y="3442"/>
                  </a:lnTo>
                  <a:lnTo>
                    <a:pt x="27503" y="3953"/>
                  </a:lnTo>
                  <a:lnTo>
                    <a:pt x="26212" y="3980"/>
                  </a:lnTo>
                  <a:lnTo>
                    <a:pt x="26831" y="3603"/>
                  </a:lnTo>
                  <a:lnTo>
                    <a:pt x="26320" y="3603"/>
                  </a:lnTo>
                  <a:lnTo>
                    <a:pt x="24492" y="3953"/>
                  </a:lnTo>
                  <a:lnTo>
                    <a:pt x="23228" y="4275"/>
                  </a:lnTo>
                  <a:lnTo>
                    <a:pt x="23363" y="4759"/>
                  </a:lnTo>
                  <a:lnTo>
                    <a:pt x="23201" y="5055"/>
                  </a:lnTo>
                  <a:lnTo>
                    <a:pt x="23820" y="5243"/>
                  </a:lnTo>
                  <a:lnTo>
                    <a:pt x="24788" y="5163"/>
                  </a:lnTo>
                  <a:lnTo>
                    <a:pt x="25030" y="5351"/>
                  </a:lnTo>
                  <a:lnTo>
                    <a:pt x="25433" y="5163"/>
                  </a:lnTo>
                  <a:lnTo>
                    <a:pt x="26293" y="4974"/>
                  </a:lnTo>
                  <a:lnTo>
                    <a:pt x="26669" y="4974"/>
                  </a:lnTo>
                  <a:lnTo>
                    <a:pt x="25836" y="5270"/>
                  </a:lnTo>
                  <a:lnTo>
                    <a:pt x="25997" y="5431"/>
                  </a:lnTo>
                  <a:lnTo>
                    <a:pt x="25648" y="5781"/>
                  </a:lnTo>
                  <a:lnTo>
                    <a:pt x="24868" y="6023"/>
                  </a:lnTo>
                  <a:lnTo>
                    <a:pt x="24519" y="5969"/>
                  </a:lnTo>
                  <a:lnTo>
                    <a:pt x="23551" y="6346"/>
                  </a:lnTo>
                  <a:lnTo>
                    <a:pt x="23282" y="6211"/>
                  </a:lnTo>
                  <a:lnTo>
                    <a:pt x="22718" y="6292"/>
                  </a:lnTo>
                  <a:lnTo>
                    <a:pt x="21992" y="6668"/>
                  </a:lnTo>
                  <a:lnTo>
                    <a:pt x="20916" y="7125"/>
                  </a:lnTo>
                  <a:lnTo>
                    <a:pt x="20110" y="7582"/>
                  </a:lnTo>
                  <a:lnTo>
                    <a:pt x="20164" y="7932"/>
                  </a:lnTo>
                  <a:lnTo>
                    <a:pt x="19599" y="8362"/>
                  </a:lnTo>
                  <a:lnTo>
                    <a:pt x="19814" y="8577"/>
                  </a:lnTo>
                  <a:lnTo>
                    <a:pt x="19868" y="8953"/>
                  </a:lnTo>
                  <a:lnTo>
                    <a:pt x="20863" y="8819"/>
                  </a:lnTo>
                  <a:lnTo>
                    <a:pt x="20916" y="9115"/>
                  </a:lnTo>
                  <a:lnTo>
                    <a:pt x="20459" y="9410"/>
                  </a:lnTo>
                  <a:lnTo>
                    <a:pt x="19948" y="9867"/>
                  </a:lnTo>
                  <a:lnTo>
                    <a:pt x="20325" y="9867"/>
                  </a:lnTo>
                  <a:lnTo>
                    <a:pt x="21373" y="9545"/>
                  </a:lnTo>
                  <a:lnTo>
                    <a:pt x="21373" y="9545"/>
                  </a:lnTo>
                  <a:lnTo>
                    <a:pt x="21131" y="9975"/>
                  </a:lnTo>
                  <a:lnTo>
                    <a:pt x="21131" y="9975"/>
                  </a:lnTo>
                  <a:lnTo>
                    <a:pt x="21642" y="9679"/>
                  </a:lnTo>
                  <a:lnTo>
                    <a:pt x="21588" y="10082"/>
                  </a:lnTo>
                  <a:lnTo>
                    <a:pt x="22260" y="9787"/>
                  </a:lnTo>
                  <a:lnTo>
                    <a:pt x="22314" y="9948"/>
                  </a:lnTo>
                  <a:lnTo>
                    <a:pt x="23309" y="9679"/>
                  </a:lnTo>
                  <a:lnTo>
                    <a:pt x="23309" y="9679"/>
                  </a:lnTo>
                  <a:lnTo>
                    <a:pt x="22449" y="10163"/>
                  </a:lnTo>
                  <a:lnTo>
                    <a:pt x="21642" y="10781"/>
                  </a:lnTo>
                  <a:lnTo>
                    <a:pt x="20863" y="11077"/>
                  </a:lnTo>
                  <a:lnTo>
                    <a:pt x="20540" y="11265"/>
                  </a:lnTo>
                  <a:lnTo>
                    <a:pt x="19088" y="11776"/>
                  </a:lnTo>
                  <a:lnTo>
                    <a:pt x="18416" y="12099"/>
                  </a:lnTo>
                  <a:lnTo>
                    <a:pt x="17502" y="12179"/>
                  </a:lnTo>
                  <a:lnTo>
                    <a:pt x="16319" y="12636"/>
                  </a:lnTo>
                  <a:lnTo>
                    <a:pt x="15405" y="12905"/>
                  </a:lnTo>
                  <a:lnTo>
                    <a:pt x="14276" y="13308"/>
                  </a:lnTo>
                  <a:lnTo>
                    <a:pt x="14222" y="13443"/>
                  </a:lnTo>
                  <a:lnTo>
                    <a:pt x="15593" y="13201"/>
                  </a:lnTo>
                  <a:lnTo>
                    <a:pt x="16454" y="12905"/>
                  </a:lnTo>
                  <a:lnTo>
                    <a:pt x="17421" y="12609"/>
                  </a:lnTo>
                  <a:lnTo>
                    <a:pt x="18282" y="12394"/>
                  </a:lnTo>
                  <a:lnTo>
                    <a:pt x="18658" y="12475"/>
                  </a:lnTo>
                  <a:lnTo>
                    <a:pt x="19787" y="12126"/>
                  </a:lnTo>
                  <a:lnTo>
                    <a:pt x="20405" y="11695"/>
                  </a:lnTo>
                  <a:lnTo>
                    <a:pt x="21857" y="11292"/>
                  </a:lnTo>
                  <a:lnTo>
                    <a:pt x="22422" y="10916"/>
                  </a:lnTo>
                  <a:lnTo>
                    <a:pt x="23336" y="10674"/>
                  </a:lnTo>
                  <a:lnTo>
                    <a:pt x="24411" y="10324"/>
                  </a:lnTo>
                  <a:lnTo>
                    <a:pt x="25648" y="9733"/>
                  </a:lnTo>
                  <a:lnTo>
                    <a:pt x="25621" y="9330"/>
                  </a:lnTo>
                  <a:lnTo>
                    <a:pt x="27180" y="8765"/>
                  </a:lnTo>
                  <a:lnTo>
                    <a:pt x="28202" y="8200"/>
                  </a:lnTo>
                  <a:lnTo>
                    <a:pt x="29492" y="7743"/>
                  </a:lnTo>
                  <a:lnTo>
                    <a:pt x="29492" y="7743"/>
                  </a:lnTo>
                  <a:lnTo>
                    <a:pt x="29439" y="7959"/>
                  </a:lnTo>
                  <a:lnTo>
                    <a:pt x="28498" y="8200"/>
                  </a:lnTo>
                  <a:lnTo>
                    <a:pt x="27342" y="9007"/>
                  </a:lnTo>
                  <a:lnTo>
                    <a:pt x="26911" y="9491"/>
                  </a:lnTo>
                  <a:lnTo>
                    <a:pt x="27799" y="9330"/>
                  </a:lnTo>
                  <a:lnTo>
                    <a:pt x="28659" y="9061"/>
                  </a:lnTo>
                  <a:lnTo>
                    <a:pt x="29573" y="8873"/>
                  </a:lnTo>
                  <a:lnTo>
                    <a:pt x="29949" y="8819"/>
                  </a:lnTo>
                  <a:lnTo>
                    <a:pt x="30433" y="8254"/>
                  </a:lnTo>
                  <a:lnTo>
                    <a:pt x="31320" y="8093"/>
                  </a:lnTo>
                  <a:lnTo>
                    <a:pt x="31697" y="8442"/>
                  </a:lnTo>
                  <a:lnTo>
                    <a:pt x="32503" y="8792"/>
                  </a:lnTo>
                  <a:lnTo>
                    <a:pt x="33444" y="8738"/>
                  </a:lnTo>
                  <a:lnTo>
                    <a:pt x="34251" y="9034"/>
                  </a:lnTo>
                  <a:lnTo>
                    <a:pt x="34681" y="9168"/>
                  </a:lnTo>
                  <a:lnTo>
                    <a:pt x="35165" y="10029"/>
                  </a:lnTo>
                  <a:lnTo>
                    <a:pt x="35702" y="10271"/>
                  </a:lnTo>
                  <a:lnTo>
                    <a:pt x="36670" y="10297"/>
                  </a:lnTo>
                  <a:lnTo>
                    <a:pt x="37235" y="10351"/>
                  </a:lnTo>
                  <a:lnTo>
                    <a:pt x="36858" y="11104"/>
                  </a:lnTo>
                  <a:lnTo>
                    <a:pt x="37074" y="11803"/>
                  </a:lnTo>
                  <a:lnTo>
                    <a:pt x="36643" y="12529"/>
                  </a:lnTo>
                  <a:lnTo>
                    <a:pt x="36993" y="12798"/>
                  </a:lnTo>
                  <a:lnTo>
                    <a:pt x="37074" y="13093"/>
                  </a:lnTo>
                  <a:lnTo>
                    <a:pt x="37773" y="12717"/>
                  </a:lnTo>
                  <a:lnTo>
                    <a:pt x="38203" y="12179"/>
                  </a:lnTo>
                  <a:lnTo>
                    <a:pt x="37584" y="11642"/>
                  </a:lnTo>
                  <a:lnTo>
                    <a:pt x="37746" y="10701"/>
                  </a:lnTo>
                  <a:lnTo>
                    <a:pt x="37934" y="10109"/>
                  </a:lnTo>
                  <a:lnTo>
                    <a:pt x="37692" y="9733"/>
                  </a:lnTo>
                  <a:lnTo>
                    <a:pt x="37584" y="9410"/>
                  </a:lnTo>
                  <a:lnTo>
                    <a:pt x="37665" y="8953"/>
                  </a:lnTo>
                  <a:lnTo>
                    <a:pt x="36778" y="9222"/>
                  </a:lnTo>
                  <a:lnTo>
                    <a:pt x="35729" y="9706"/>
                  </a:lnTo>
                  <a:lnTo>
                    <a:pt x="35702" y="9168"/>
                  </a:lnTo>
                  <a:lnTo>
                    <a:pt x="35595" y="8792"/>
                  </a:lnTo>
                  <a:lnTo>
                    <a:pt x="35219" y="8577"/>
                  </a:lnTo>
                  <a:lnTo>
                    <a:pt x="34627" y="8550"/>
                  </a:lnTo>
                  <a:lnTo>
                    <a:pt x="39574" y="4033"/>
                  </a:lnTo>
                  <a:lnTo>
                    <a:pt x="42961" y="1211"/>
                  </a:lnTo>
                  <a:lnTo>
                    <a:pt x="42504" y="1103"/>
                  </a:lnTo>
                  <a:lnTo>
                    <a:pt x="41913" y="888"/>
                  </a:lnTo>
                  <a:lnTo>
                    <a:pt x="41026" y="996"/>
                  </a:lnTo>
                  <a:lnTo>
                    <a:pt x="40703" y="915"/>
                  </a:lnTo>
                  <a:lnTo>
                    <a:pt x="39735" y="834"/>
                  </a:lnTo>
                  <a:lnTo>
                    <a:pt x="38848" y="592"/>
                  </a:lnTo>
                  <a:lnTo>
                    <a:pt x="38176" y="673"/>
                  </a:lnTo>
                  <a:lnTo>
                    <a:pt x="37477" y="565"/>
                  </a:lnTo>
                  <a:lnTo>
                    <a:pt x="37773" y="377"/>
                  </a:lnTo>
                  <a:lnTo>
                    <a:pt x="36912" y="324"/>
                  </a:lnTo>
                  <a:lnTo>
                    <a:pt x="36428" y="485"/>
                  </a:lnTo>
                  <a:lnTo>
                    <a:pt x="36428" y="485"/>
                  </a:lnTo>
                  <a:lnTo>
                    <a:pt x="36509" y="162"/>
                  </a:lnTo>
                  <a:lnTo>
                    <a:pt x="35891" y="1"/>
                  </a:lnTo>
                  <a:close/>
                  <a:moveTo>
                    <a:pt x="57667" y="17717"/>
                  </a:moveTo>
                  <a:lnTo>
                    <a:pt x="57505" y="18040"/>
                  </a:lnTo>
                  <a:lnTo>
                    <a:pt x="38525" y="18040"/>
                  </a:lnTo>
                  <a:lnTo>
                    <a:pt x="38283" y="18739"/>
                  </a:lnTo>
                  <a:lnTo>
                    <a:pt x="37961" y="19465"/>
                  </a:lnTo>
                  <a:lnTo>
                    <a:pt x="37638" y="19680"/>
                  </a:lnTo>
                  <a:lnTo>
                    <a:pt x="37773" y="18873"/>
                  </a:lnTo>
                  <a:lnTo>
                    <a:pt x="36993" y="18578"/>
                  </a:lnTo>
                  <a:lnTo>
                    <a:pt x="36778" y="18739"/>
                  </a:lnTo>
                  <a:lnTo>
                    <a:pt x="36724" y="19169"/>
                  </a:lnTo>
                  <a:lnTo>
                    <a:pt x="36482" y="19895"/>
                  </a:lnTo>
                  <a:lnTo>
                    <a:pt x="35864" y="21078"/>
                  </a:lnTo>
                  <a:lnTo>
                    <a:pt x="35299" y="21884"/>
                  </a:lnTo>
                  <a:lnTo>
                    <a:pt x="34735" y="22664"/>
                  </a:lnTo>
                  <a:lnTo>
                    <a:pt x="34009" y="23497"/>
                  </a:lnTo>
                  <a:lnTo>
                    <a:pt x="33847" y="24143"/>
                  </a:lnTo>
                  <a:lnTo>
                    <a:pt x="33444" y="24895"/>
                  </a:lnTo>
                  <a:lnTo>
                    <a:pt x="32933" y="25648"/>
                  </a:lnTo>
                  <a:lnTo>
                    <a:pt x="33068" y="26105"/>
                  </a:lnTo>
                  <a:lnTo>
                    <a:pt x="32799" y="26858"/>
                  </a:lnTo>
                  <a:lnTo>
                    <a:pt x="33014" y="27584"/>
                  </a:lnTo>
                  <a:lnTo>
                    <a:pt x="33175" y="27880"/>
                  </a:lnTo>
                  <a:lnTo>
                    <a:pt x="33068" y="28095"/>
                  </a:lnTo>
                  <a:lnTo>
                    <a:pt x="33122" y="29331"/>
                  </a:lnTo>
                  <a:lnTo>
                    <a:pt x="33471" y="30218"/>
                  </a:lnTo>
                  <a:lnTo>
                    <a:pt x="33364" y="30675"/>
                  </a:lnTo>
                  <a:lnTo>
                    <a:pt x="33471" y="30837"/>
                  </a:lnTo>
                  <a:lnTo>
                    <a:pt x="34170" y="30917"/>
                  </a:lnTo>
                  <a:lnTo>
                    <a:pt x="34305" y="31159"/>
                  </a:lnTo>
                  <a:lnTo>
                    <a:pt x="34708" y="31213"/>
                  </a:lnTo>
                  <a:lnTo>
                    <a:pt x="34681" y="31455"/>
                  </a:lnTo>
                  <a:lnTo>
                    <a:pt x="35003" y="31563"/>
                  </a:lnTo>
                  <a:lnTo>
                    <a:pt x="35299" y="32073"/>
                  </a:lnTo>
                  <a:lnTo>
                    <a:pt x="35245" y="32530"/>
                  </a:lnTo>
                  <a:lnTo>
                    <a:pt x="36133" y="32477"/>
                  </a:lnTo>
                  <a:lnTo>
                    <a:pt x="37100" y="32369"/>
                  </a:lnTo>
                  <a:lnTo>
                    <a:pt x="36993" y="32530"/>
                  </a:lnTo>
                  <a:lnTo>
                    <a:pt x="37961" y="32987"/>
                  </a:lnTo>
                  <a:lnTo>
                    <a:pt x="39466" y="33606"/>
                  </a:lnTo>
                  <a:lnTo>
                    <a:pt x="41563" y="33606"/>
                  </a:lnTo>
                  <a:lnTo>
                    <a:pt x="41671" y="33229"/>
                  </a:lnTo>
                  <a:lnTo>
                    <a:pt x="42961" y="33229"/>
                  </a:lnTo>
                  <a:lnTo>
                    <a:pt x="43149" y="33552"/>
                  </a:lnTo>
                  <a:lnTo>
                    <a:pt x="43445" y="33848"/>
                  </a:lnTo>
                  <a:lnTo>
                    <a:pt x="43768" y="34224"/>
                  </a:lnTo>
                  <a:lnTo>
                    <a:pt x="43875" y="34681"/>
                  </a:lnTo>
                  <a:lnTo>
                    <a:pt x="43929" y="35165"/>
                  </a:lnTo>
                  <a:lnTo>
                    <a:pt x="44278" y="35434"/>
                  </a:lnTo>
                  <a:lnTo>
                    <a:pt x="44816" y="35703"/>
                  </a:lnTo>
                  <a:lnTo>
                    <a:pt x="45461" y="35004"/>
                  </a:lnTo>
                  <a:lnTo>
                    <a:pt x="46107" y="34977"/>
                  </a:lnTo>
                  <a:lnTo>
                    <a:pt x="46537" y="35326"/>
                  </a:lnTo>
                  <a:lnTo>
                    <a:pt x="46779" y="35945"/>
                  </a:lnTo>
                  <a:lnTo>
                    <a:pt x="46913" y="36455"/>
                  </a:lnTo>
                  <a:lnTo>
                    <a:pt x="47236" y="36966"/>
                  </a:lnTo>
                  <a:lnTo>
                    <a:pt x="47263" y="37611"/>
                  </a:lnTo>
                  <a:lnTo>
                    <a:pt x="47397" y="38015"/>
                  </a:lnTo>
                  <a:lnTo>
                    <a:pt x="47908" y="38284"/>
                  </a:lnTo>
                  <a:lnTo>
                    <a:pt x="48419" y="38499"/>
                  </a:lnTo>
                  <a:lnTo>
                    <a:pt x="48714" y="38472"/>
                  </a:lnTo>
                  <a:lnTo>
                    <a:pt x="48634" y="38176"/>
                  </a:lnTo>
                  <a:lnTo>
                    <a:pt x="48687" y="37719"/>
                  </a:lnTo>
                  <a:lnTo>
                    <a:pt x="48822" y="37101"/>
                  </a:lnTo>
                  <a:lnTo>
                    <a:pt x="49091" y="36724"/>
                  </a:lnTo>
                  <a:lnTo>
                    <a:pt x="49601" y="36294"/>
                  </a:lnTo>
                  <a:lnTo>
                    <a:pt x="50462" y="35891"/>
                  </a:lnTo>
                  <a:lnTo>
                    <a:pt x="51322" y="35246"/>
                  </a:lnTo>
                  <a:lnTo>
                    <a:pt x="51994" y="35031"/>
                  </a:lnTo>
                  <a:lnTo>
                    <a:pt x="52451" y="34977"/>
                  </a:lnTo>
                  <a:lnTo>
                    <a:pt x="52962" y="35192"/>
                  </a:lnTo>
                  <a:lnTo>
                    <a:pt x="53634" y="35084"/>
                  </a:lnTo>
                  <a:lnTo>
                    <a:pt x="54118" y="35541"/>
                  </a:lnTo>
                  <a:lnTo>
                    <a:pt x="54629" y="35568"/>
                  </a:lnTo>
                  <a:lnTo>
                    <a:pt x="54951" y="35407"/>
                  </a:lnTo>
                  <a:lnTo>
                    <a:pt x="55220" y="35541"/>
                  </a:lnTo>
                  <a:lnTo>
                    <a:pt x="55382" y="35434"/>
                  </a:lnTo>
                  <a:lnTo>
                    <a:pt x="55247" y="35246"/>
                  </a:lnTo>
                  <a:lnTo>
                    <a:pt x="55382" y="34869"/>
                  </a:lnTo>
                  <a:lnTo>
                    <a:pt x="55274" y="34627"/>
                  </a:lnTo>
                  <a:lnTo>
                    <a:pt x="55650" y="34520"/>
                  </a:lnTo>
                  <a:lnTo>
                    <a:pt x="56242" y="34466"/>
                  </a:lnTo>
                  <a:lnTo>
                    <a:pt x="56887" y="34547"/>
                  </a:lnTo>
                  <a:lnTo>
                    <a:pt x="57720" y="34412"/>
                  </a:lnTo>
                  <a:lnTo>
                    <a:pt x="58177" y="34654"/>
                  </a:lnTo>
                  <a:lnTo>
                    <a:pt x="58446" y="35084"/>
                  </a:lnTo>
                  <a:lnTo>
                    <a:pt x="58554" y="35111"/>
                  </a:lnTo>
                  <a:lnTo>
                    <a:pt x="59414" y="34708"/>
                  </a:lnTo>
                  <a:lnTo>
                    <a:pt x="59683" y="34842"/>
                  </a:lnTo>
                  <a:lnTo>
                    <a:pt x="60086" y="35568"/>
                  </a:lnTo>
                  <a:lnTo>
                    <a:pt x="60221" y="36079"/>
                  </a:lnTo>
                  <a:lnTo>
                    <a:pt x="59952" y="36671"/>
                  </a:lnTo>
                  <a:lnTo>
                    <a:pt x="60006" y="37020"/>
                  </a:lnTo>
                  <a:lnTo>
                    <a:pt x="60221" y="37692"/>
                  </a:lnTo>
                  <a:lnTo>
                    <a:pt x="60463" y="38472"/>
                  </a:lnTo>
                  <a:lnTo>
                    <a:pt x="60731" y="38660"/>
                  </a:lnTo>
                  <a:lnTo>
                    <a:pt x="60785" y="39063"/>
                  </a:lnTo>
                  <a:lnTo>
                    <a:pt x="61162" y="39171"/>
                  </a:lnTo>
                  <a:lnTo>
                    <a:pt x="61404" y="39063"/>
                  </a:lnTo>
                  <a:lnTo>
                    <a:pt x="61672" y="38499"/>
                  </a:lnTo>
                  <a:lnTo>
                    <a:pt x="61780" y="38176"/>
                  </a:lnTo>
                  <a:lnTo>
                    <a:pt x="61887" y="37558"/>
                  </a:lnTo>
                  <a:lnTo>
                    <a:pt x="61753" y="36509"/>
                  </a:lnTo>
                  <a:lnTo>
                    <a:pt x="61807" y="36133"/>
                  </a:lnTo>
                  <a:lnTo>
                    <a:pt x="61592" y="35515"/>
                  </a:lnTo>
                  <a:lnTo>
                    <a:pt x="61511" y="34762"/>
                  </a:lnTo>
                  <a:lnTo>
                    <a:pt x="61511" y="34117"/>
                  </a:lnTo>
                  <a:lnTo>
                    <a:pt x="61780" y="33498"/>
                  </a:lnTo>
                  <a:lnTo>
                    <a:pt x="62237" y="32987"/>
                  </a:lnTo>
                  <a:lnTo>
                    <a:pt x="62775" y="32557"/>
                  </a:lnTo>
                  <a:lnTo>
                    <a:pt x="63716" y="31966"/>
                  </a:lnTo>
                  <a:lnTo>
                    <a:pt x="63931" y="31697"/>
                  </a:lnTo>
                  <a:lnTo>
                    <a:pt x="64361" y="31348"/>
                  </a:lnTo>
                  <a:lnTo>
                    <a:pt x="64737" y="31294"/>
                  </a:lnTo>
                  <a:lnTo>
                    <a:pt x="65356" y="30783"/>
                  </a:lnTo>
                  <a:lnTo>
                    <a:pt x="66216" y="30514"/>
                  </a:lnTo>
                  <a:lnTo>
                    <a:pt x="66861" y="29869"/>
                  </a:lnTo>
                  <a:lnTo>
                    <a:pt x="66995" y="28982"/>
                  </a:lnTo>
                  <a:lnTo>
                    <a:pt x="66995" y="28659"/>
                  </a:lnTo>
                  <a:lnTo>
                    <a:pt x="66807" y="28578"/>
                  </a:lnTo>
                  <a:lnTo>
                    <a:pt x="67022" y="27772"/>
                  </a:lnTo>
                  <a:lnTo>
                    <a:pt x="66592" y="27476"/>
                  </a:lnTo>
                  <a:lnTo>
                    <a:pt x="66592" y="27476"/>
                  </a:lnTo>
                  <a:lnTo>
                    <a:pt x="67049" y="27611"/>
                  </a:lnTo>
                  <a:lnTo>
                    <a:pt x="67049" y="27046"/>
                  </a:lnTo>
                  <a:lnTo>
                    <a:pt x="67318" y="26670"/>
                  </a:lnTo>
                  <a:lnTo>
                    <a:pt x="67157" y="27422"/>
                  </a:lnTo>
                  <a:lnTo>
                    <a:pt x="67426" y="27745"/>
                  </a:lnTo>
                  <a:lnTo>
                    <a:pt x="67049" y="28363"/>
                  </a:lnTo>
                  <a:lnTo>
                    <a:pt x="67103" y="28390"/>
                  </a:lnTo>
                  <a:lnTo>
                    <a:pt x="67721" y="27664"/>
                  </a:lnTo>
                  <a:lnTo>
                    <a:pt x="68044" y="27315"/>
                  </a:lnTo>
                  <a:lnTo>
                    <a:pt x="68125" y="26992"/>
                  </a:lnTo>
                  <a:lnTo>
                    <a:pt x="67990" y="26831"/>
                  </a:lnTo>
                  <a:lnTo>
                    <a:pt x="67990" y="26347"/>
                  </a:lnTo>
                  <a:lnTo>
                    <a:pt x="68151" y="26589"/>
                  </a:lnTo>
                  <a:lnTo>
                    <a:pt x="68313" y="26616"/>
                  </a:lnTo>
                  <a:lnTo>
                    <a:pt x="68286" y="26858"/>
                  </a:lnTo>
                  <a:lnTo>
                    <a:pt x="69012" y="26186"/>
                  </a:lnTo>
                  <a:lnTo>
                    <a:pt x="69361" y="25514"/>
                  </a:lnTo>
                  <a:lnTo>
                    <a:pt x="69173" y="25487"/>
                  </a:lnTo>
                  <a:lnTo>
                    <a:pt x="69469" y="25272"/>
                  </a:lnTo>
                  <a:lnTo>
                    <a:pt x="69442" y="25352"/>
                  </a:lnTo>
                  <a:lnTo>
                    <a:pt x="69872" y="25352"/>
                  </a:lnTo>
                  <a:lnTo>
                    <a:pt x="70974" y="25084"/>
                  </a:lnTo>
                  <a:lnTo>
                    <a:pt x="70813" y="24949"/>
                  </a:lnTo>
                  <a:lnTo>
                    <a:pt x="69684" y="25084"/>
                  </a:lnTo>
                  <a:lnTo>
                    <a:pt x="70383" y="24842"/>
                  </a:lnTo>
                  <a:lnTo>
                    <a:pt x="70813" y="24788"/>
                  </a:lnTo>
                  <a:lnTo>
                    <a:pt x="71136" y="24761"/>
                  </a:lnTo>
                  <a:lnTo>
                    <a:pt x="71700" y="24600"/>
                  </a:lnTo>
                  <a:lnTo>
                    <a:pt x="72050" y="24600"/>
                  </a:lnTo>
                  <a:lnTo>
                    <a:pt x="72587" y="24465"/>
                  </a:lnTo>
                  <a:lnTo>
                    <a:pt x="72722" y="24223"/>
                  </a:lnTo>
                  <a:lnTo>
                    <a:pt x="72560" y="24035"/>
                  </a:lnTo>
                  <a:lnTo>
                    <a:pt x="72534" y="24358"/>
                  </a:lnTo>
                  <a:lnTo>
                    <a:pt x="72265" y="24304"/>
                  </a:lnTo>
                  <a:lnTo>
                    <a:pt x="72184" y="23847"/>
                  </a:lnTo>
                  <a:lnTo>
                    <a:pt x="72318" y="23417"/>
                  </a:lnTo>
                  <a:lnTo>
                    <a:pt x="72507" y="23202"/>
                  </a:lnTo>
                  <a:lnTo>
                    <a:pt x="73044" y="22664"/>
                  </a:lnTo>
                  <a:lnTo>
                    <a:pt x="73878" y="22395"/>
                  </a:lnTo>
                  <a:lnTo>
                    <a:pt x="74711" y="22099"/>
                  </a:lnTo>
                  <a:lnTo>
                    <a:pt x="75598" y="21696"/>
                  </a:lnTo>
                  <a:lnTo>
                    <a:pt x="75571" y="21400"/>
                  </a:lnTo>
                  <a:lnTo>
                    <a:pt x="75276" y="20890"/>
                  </a:lnTo>
                  <a:lnTo>
                    <a:pt x="75679" y="19707"/>
                  </a:lnTo>
                  <a:lnTo>
                    <a:pt x="75464" y="19492"/>
                  </a:lnTo>
                  <a:lnTo>
                    <a:pt x="74953" y="19626"/>
                  </a:lnTo>
                  <a:lnTo>
                    <a:pt x="74792" y="19384"/>
                  </a:lnTo>
                  <a:lnTo>
                    <a:pt x="74039" y="20056"/>
                  </a:lnTo>
                  <a:lnTo>
                    <a:pt x="73582" y="20728"/>
                  </a:lnTo>
                  <a:lnTo>
                    <a:pt x="73206" y="21105"/>
                  </a:lnTo>
                  <a:lnTo>
                    <a:pt x="72856" y="21239"/>
                  </a:lnTo>
                  <a:lnTo>
                    <a:pt x="72614" y="21320"/>
                  </a:lnTo>
                  <a:lnTo>
                    <a:pt x="72480" y="21508"/>
                  </a:lnTo>
                  <a:lnTo>
                    <a:pt x="70114" y="21508"/>
                  </a:lnTo>
                  <a:lnTo>
                    <a:pt x="69738" y="21696"/>
                  </a:lnTo>
                  <a:lnTo>
                    <a:pt x="68743" y="22315"/>
                  </a:lnTo>
                  <a:lnTo>
                    <a:pt x="68635" y="22368"/>
                  </a:lnTo>
                  <a:lnTo>
                    <a:pt x="68286" y="22718"/>
                  </a:lnTo>
                  <a:lnTo>
                    <a:pt x="66915" y="22718"/>
                  </a:lnTo>
                  <a:lnTo>
                    <a:pt x="66538" y="22879"/>
                  </a:lnTo>
                  <a:lnTo>
                    <a:pt x="66592" y="23040"/>
                  </a:lnTo>
                  <a:lnTo>
                    <a:pt x="66565" y="23309"/>
                  </a:lnTo>
                  <a:lnTo>
                    <a:pt x="66512" y="23417"/>
                  </a:lnTo>
                  <a:lnTo>
                    <a:pt x="65436" y="23820"/>
                  </a:lnTo>
                  <a:lnTo>
                    <a:pt x="64657" y="23954"/>
                  </a:lnTo>
                  <a:lnTo>
                    <a:pt x="63662" y="24438"/>
                  </a:lnTo>
                  <a:lnTo>
                    <a:pt x="63474" y="24438"/>
                  </a:lnTo>
                  <a:lnTo>
                    <a:pt x="63285" y="24277"/>
                  </a:lnTo>
                  <a:lnTo>
                    <a:pt x="63232" y="24170"/>
                  </a:lnTo>
                  <a:lnTo>
                    <a:pt x="63312" y="24089"/>
                  </a:lnTo>
                  <a:lnTo>
                    <a:pt x="63581" y="23793"/>
                  </a:lnTo>
                  <a:lnTo>
                    <a:pt x="64065" y="23282"/>
                  </a:lnTo>
                  <a:lnTo>
                    <a:pt x="64468" y="22772"/>
                  </a:lnTo>
                  <a:lnTo>
                    <a:pt x="64657" y="22019"/>
                  </a:lnTo>
                  <a:lnTo>
                    <a:pt x="64818" y="21212"/>
                  </a:lnTo>
                  <a:lnTo>
                    <a:pt x="64253" y="20809"/>
                  </a:lnTo>
                  <a:lnTo>
                    <a:pt x="64388" y="20675"/>
                  </a:lnTo>
                  <a:lnTo>
                    <a:pt x="64334" y="20540"/>
                  </a:lnTo>
                  <a:lnTo>
                    <a:pt x="64146" y="20540"/>
                  </a:lnTo>
                  <a:lnTo>
                    <a:pt x="64065" y="20406"/>
                  </a:lnTo>
                  <a:lnTo>
                    <a:pt x="64119" y="20191"/>
                  </a:lnTo>
                  <a:lnTo>
                    <a:pt x="63958" y="20271"/>
                  </a:lnTo>
                  <a:lnTo>
                    <a:pt x="63769" y="20271"/>
                  </a:lnTo>
                  <a:lnTo>
                    <a:pt x="63850" y="20191"/>
                  </a:lnTo>
                  <a:lnTo>
                    <a:pt x="63716" y="20110"/>
                  </a:lnTo>
                  <a:lnTo>
                    <a:pt x="63742" y="19868"/>
                  </a:lnTo>
                  <a:lnTo>
                    <a:pt x="63339" y="19599"/>
                  </a:lnTo>
                  <a:lnTo>
                    <a:pt x="62882" y="19304"/>
                  </a:lnTo>
                  <a:lnTo>
                    <a:pt x="62371" y="18954"/>
                  </a:lnTo>
                  <a:lnTo>
                    <a:pt x="61861" y="18658"/>
                  </a:lnTo>
                  <a:lnTo>
                    <a:pt x="61162" y="18900"/>
                  </a:lnTo>
                  <a:lnTo>
                    <a:pt x="60920" y="18900"/>
                  </a:lnTo>
                  <a:lnTo>
                    <a:pt x="60167" y="18685"/>
                  </a:lnTo>
                  <a:lnTo>
                    <a:pt x="59549" y="18766"/>
                  </a:lnTo>
                  <a:lnTo>
                    <a:pt x="59011" y="18524"/>
                  </a:lnTo>
                  <a:lnTo>
                    <a:pt x="58393" y="18389"/>
                  </a:lnTo>
                  <a:lnTo>
                    <a:pt x="57909" y="18336"/>
                  </a:lnTo>
                  <a:lnTo>
                    <a:pt x="57801" y="18174"/>
                  </a:lnTo>
                  <a:lnTo>
                    <a:pt x="57909" y="17717"/>
                  </a:lnTo>
                  <a:close/>
                  <a:moveTo>
                    <a:pt x="216" y="41671"/>
                  </a:moveTo>
                  <a:lnTo>
                    <a:pt x="54" y="41752"/>
                  </a:lnTo>
                  <a:lnTo>
                    <a:pt x="1" y="41859"/>
                  </a:lnTo>
                  <a:lnTo>
                    <a:pt x="242" y="41994"/>
                  </a:lnTo>
                  <a:lnTo>
                    <a:pt x="350" y="41913"/>
                  </a:lnTo>
                  <a:lnTo>
                    <a:pt x="377" y="41698"/>
                  </a:lnTo>
                  <a:lnTo>
                    <a:pt x="216" y="41671"/>
                  </a:lnTo>
                  <a:close/>
                  <a:moveTo>
                    <a:pt x="1291" y="42155"/>
                  </a:moveTo>
                  <a:lnTo>
                    <a:pt x="1076" y="42262"/>
                  </a:lnTo>
                  <a:lnTo>
                    <a:pt x="1103" y="42289"/>
                  </a:lnTo>
                  <a:lnTo>
                    <a:pt x="1130" y="42504"/>
                  </a:lnTo>
                  <a:lnTo>
                    <a:pt x="1398" y="42531"/>
                  </a:lnTo>
                  <a:lnTo>
                    <a:pt x="1452" y="42558"/>
                  </a:lnTo>
                  <a:lnTo>
                    <a:pt x="1506" y="42504"/>
                  </a:lnTo>
                  <a:lnTo>
                    <a:pt x="1372" y="42209"/>
                  </a:lnTo>
                  <a:lnTo>
                    <a:pt x="1291" y="42155"/>
                  </a:lnTo>
                  <a:close/>
                  <a:moveTo>
                    <a:pt x="1775" y="42585"/>
                  </a:moveTo>
                  <a:lnTo>
                    <a:pt x="1721" y="42693"/>
                  </a:lnTo>
                  <a:lnTo>
                    <a:pt x="2097" y="42746"/>
                  </a:lnTo>
                  <a:lnTo>
                    <a:pt x="2151" y="42612"/>
                  </a:lnTo>
                  <a:lnTo>
                    <a:pt x="1775" y="42585"/>
                  </a:lnTo>
                  <a:close/>
                  <a:moveTo>
                    <a:pt x="2232" y="42773"/>
                  </a:moveTo>
                  <a:lnTo>
                    <a:pt x="2124" y="42854"/>
                  </a:lnTo>
                  <a:lnTo>
                    <a:pt x="2124" y="42908"/>
                  </a:lnTo>
                  <a:lnTo>
                    <a:pt x="2205" y="42961"/>
                  </a:lnTo>
                  <a:lnTo>
                    <a:pt x="2313" y="43176"/>
                  </a:lnTo>
                  <a:lnTo>
                    <a:pt x="2581" y="43096"/>
                  </a:lnTo>
                  <a:lnTo>
                    <a:pt x="2662" y="42988"/>
                  </a:lnTo>
                  <a:lnTo>
                    <a:pt x="2474" y="42854"/>
                  </a:lnTo>
                  <a:lnTo>
                    <a:pt x="2232" y="42773"/>
                  </a:lnTo>
                  <a:close/>
                  <a:moveTo>
                    <a:pt x="2662" y="43445"/>
                  </a:moveTo>
                  <a:lnTo>
                    <a:pt x="2608" y="43526"/>
                  </a:lnTo>
                  <a:lnTo>
                    <a:pt x="2608" y="43714"/>
                  </a:lnTo>
                  <a:lnTo>
                    <a:pt x="2420" y="43822"/>
                  </a:lnTo>
                  <a:lnTo>
                    <a:pt x="2366" y="43956"/>
                  </a:lnTo>
                  <a:lnTo>
                    <a:pt x="2420" y="44279"/>
                  </a:lnTo>
                  <a:lnTo>
                    <a:pt x="2339" y="44494"/>
                  </a:lnTo>
                  <a:lnTo>
                    <a:pt x="2501" y="44655"/>
                  </a:lnTo>
                  <a:lnTo>
                    <a:pt x="2662" y="44467"/>
                  </a:lnTo>
                  <a:lnTo>
                    <a:pt x="2931" y="44359"/>
                  </a:lnTo>
                  <a:lnTo>
                    <a:pt x="3280" y="44144"/>
                  </a:lnTo>
                  <a:lnTo>
                    <a:pt x="3307" y="44117"/>
                  </a:lnTo>
                  <a:lnTo>
                    <a:pt x="3200" y="43795"/>
                  </a:lnTo>
                  <a:lnTo>
                    <a:pt x="3092" y="43687"/>
                  </a:lnTo>
                  <a:lnTo>
                    <a:pt x="2958" y="43580"/>
                  </a:lnTo>
                  <a:lnTo>
                    <a:pt x="2716" y="43445"/>
                  </a:lnTo>
                  <a:close/>
                </a:path>
              </a:pathLst>
            </a:custGeom>
            <a:solidFill>
              <a:srgbClr val="78C679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35"/>
            <p:cNvSpPr/>
            <p:nvPr/>
          </p:nvSpPr>
          <p:spPr>
            <a:xfrm>
              <a:off x="5460772" y="1878023"/>
              <a:ext cx="383489" cy="210200"/>
            </a:xfrm>
            <a:custGeom>
              <a:avLst/>
              <a:gdLst/>
              <a:ahLst/>
              <a:cxnLst/>
              <a:rect l="l" t="t" r="r" b="b"/>
              <a:pathLst>
                <a:path w="13281" h="7421" extrusionOk="0">
                  <a:moveTo>
                    <a:pt x="1667" y="0"/>
                  </a:moveTo>
                  <a:lnTo>
                    <a:pt x="0" y="484"/>
                  </a:lnTo>
                  <a:lnTo>
                    <a:pt x="887" y="3737"/>
                  </a:lnTo>
                  <a:lnTo>
                    <a:pt x="1667" y="3737"/>
                  </a:lnTo>
                  <a:lnTo>
                    <a:pt x="1452" y="3280"/>
                  </a:lnTo>
                  <a:lnTo>
                    <a:pt x="1989" y="2957"/>
                  </a:lnTo>
                  <a:lnTo>
                    <a:pt x="2446" y="2473"/>
                  </a:lnTo>
                  <a:lnTo>
                    <a:pt x="3522" y="2930"/>
                  </a:lnTo>
                  <a:lnTo>
                    <a:pt x="3791" y="3656"/>
                  </a:lnTo>
                  <a:lnTo>
                    <a:pt x="4113" y="3818"/>
                  </a:lnTo>
                  <a:lnTo>
                    <a:pt x="4893" y="3764"/>
                  </a:lnTo>
                  <a:lnTo>
                    <a:pt x="5189" y="3952"/>
                  </a:lnTo>
                  <a:lnTo>
                    <a:pt x="5780" y="4866"/>
                  </a:lnTo>
                  <a:lnTo>
                    <a:pt x="6748" y="5458"/>
                  </a:lnTo>
                  <a:lnTo>
                    <a:pt x="7339" y="5861"/>
                  </a:lnTo>
                  <a:lnTo>
                    <a:pt x="8227" y="6291"/>
                  </a:lnTo>
                  <a:lnTo>
                    <a:pt x="9275" y="6694"/>
                  </a:lnTo>
                  <a:lnTo>
                    <a:pt x="9409" y="7205"/>
                  </a:lnTo>
                  <a:lnTo>
                    <a:pt x="9813" y="7232"/>
                  </a:lnTo>
                  <a:lnTo>
                    <a:pt x="10404" y="7420"/>
                  </a:lnTo>
                  <a:lnTo>
                    <a:pt x="10565" y="6533"/>
                  </a:lnTo>
                  <a:lnTo>
                    <a:pt x="10243" y="5861"/>
                  </a:lnTo>
                  <a:lnTo>
                    <a:pt x="9651" y="5646"/>
                  </a:lnTo>
                  <a:lnTo>
                    <a:pt x="9759" y="5269"/>
                  </a:lnTo>
                  <a:lnTo>
                    <a:pt x="10350" y="5296"/>
                  </a:lnTo>
                  <a:lnTo>
                    <a:pt x="10565" y="4812"/>
                  </a:lnTo>
                  <a:lnTo>
                    <a:pt x="10646" y="4248"/>
                  </a:lnTo>
                  <a:lnTo>
                    <a:pt x="11533" y="4033"/>
                  </a:lnTo>
                  <a:lnTo>
                    <a:pt x="11479" y="4436"/>
                  </a:lnTo>
                  <a:lnTo>
                    <a:pt x="11668" y="4705"/>
                  </a:lnTo>
                  <a:lnTo>
                    <a:pt x="11963" y="4678"/>
                  </a:lnTo>
                  <a:lnTo>
                    <a:pt x="12555" y="4759"/>
                  </a:lnTo>
                  <a:lnTo>
                    <a:pt x="13281" y="4113"/>
                  </a:lnTo>
                  <a:lnTo>
                    <a:pt x="12286" y="3683"/>
                  </a:lnTo>
                  <a:lnTo>
                    <a:pt x="11856" y="3871"/>
                  </a:lnTo>
                  <a:lnTo>
                    <a:pt x="11184" y="3549"/>
                  </a:lnTo>
                  <a:lnTo>
                    <a:pt x="11641" y="2957"/>
                  </a:lnTo>
                  <a:lnTo>
                    <a:pt x="11372" y="2877"/>
                  </a:lnTo>
                  <a:lnTo>
                    <a:pt x="11022" y="3065"/>
                  </a:lnTo>
                  <a:lnTo>
                    <a:pt x="10270" y="3683"/>
                  </a:lnTo>
                  <a:lnTo>
                    <a:pt x="10135" y="4302"/>
                  </a:lnTo>
                  <a:lnTo>
                    <a:pt x="9866" y="4302"/>
                  </a:lnTo>
                  <a:lnTo>
                    <a:pt x="9544" y="3871"/>
                  </a:lnTo>
                  <a:lnTo>
                    <a:pt x="8630" y="3845"/>
                  </a:lnTo>
                  <a:lnTo>
                    <a:pt x="8280" y="3146"/>
                  </a:lnTo>
                  <a:lnTo>
                    <a:pt x="7931" y="3146"/>
                  </a:lnTo>
                  <a:lnTo>
                    <a:pt x="7716" y="2258"/>
                  </a:lnTo>
                  <a:lnTo>
                    <a:pt x="6667" y="1613"/>
                  </a:lnTo>
                  <a:lnTo>
                    <a:pt x="5484" y="1667"/>
                  </a:lnTo>
                  <a:lnTo>
                    <a:pt x="4678" y="1828"/>
                  </a:lnTo>
                  <a:lnTo>
                    <a:pt x="3764" y="1022"/>
                  </a:lnTo>
                  <a:lnTo>
                    <a:pt x="3092" y="699"/>
                  </a:lnTo>
                  <a:lnTo>
                    <a:pt x="1828" y="54"/>
                  </a:lnTo>
                  <a:lnTo>
                    <a:pt x="1667" y="0"/>
                  </a:lnTo>
                  <a:close/>
                </a:path>
              </a:pathLst>
            </a:custGeom>
            <a:solidFill>
              <a:srgbClr val="004529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35"/>
            <p:cNvSpPr/>
            <p:nvPr/>
          </p:nvSpPr>
          <p:spPr>
            <a:xfrm>
              <a:off x="6588688" y="2435431"/>
              <a:ext cx="195657" cy="371624"/>
            </a:xfrm>
            <a:custGeom>
              <a:avLst/>
              <a:gdLst/>
              <a:ahLst/>
              <a:cxnLst/>
              <a:rect l="l" t="t" r="r" b="b"/>
              <a:pathLst>
                <a:path w="6776" h="13120" extrusionOk="0">
                  <a:moveTo>
                    <a:pt x="2313" y="0"/>
                  </a:moveTo>
                  <a:lnTo>
                    <a:pt x="1748" y="457"/>
                  </a:lnTo>
                  <a:lnTo>
                    <a:pt x="1022" y="565"/>
                  </a:lnTo>
                  <a:lnTo>
                    <a:pt x="404" y="565"/>
                  </a:lnTo>
                  <a:lnTo>
                    <a:pt x="0" y="807"/>
                  </a:lnTo>
                  <a:lnTo>
                    <a:pt x="592" y="1479"/>
                  </a:lnTo>
                  <a:lnTo>
                    <a:pt x="1076" y="2285"/>
                  </a:lnTo>
                  <a:lnTo>
                    <a:pt x="2017" y="2285"/>
                  </a:lnTo>
                  <a:lnTo>
                    <a:pt x="2420" y="3065"/>
                  </a:lnTo>
                  <a:lnTo>
                    <a:pt x="1990" y="3307"/>
                  </a:lnTo>
                  <a:lnTo>
                    <a:pt x="1802" y="3629"/>
                  </a:lnTo>
                  <a:lnTo>
                    <a:pt x="2823" y="4140"/>
                  </a:lnTo>
                  <a:lnTo>
                    <a:pt x="3603" y="5216"/>
                  </a:lnTo>
                  <a:lnTo>
                    <a:pt x="4221" y="5968"/>
                  </a:lnTo>
                  <a:lnTo>
                    <a:pt x="4893" y="6587"/>
                  </a:lnTo>
                  <a:lnTo>
                    <a:pt x="5162" y="7259"/>
                  </a:lnTo>
                  <a:lnTo>
                    <a:pt x="5135" y="8119"/>
                  </a:lnTo>
                  <a:lnTo>
                    <a:pt x="5377" y="8711"/>
                  </a:lnTo>
                  <a:lnTo>
                    <a:pt x="5404" y="9786"/>
                  </a:lnTo>
                  <a:lnTo>
                    <a:pt x="4167" y="10458"/>
                  </a:lnTo>
                  <a:lnTo>
                    <a:pt x="4544" y="10996"/>
                  </a:lnTo>
                  <a:lnTo>
                    <a:pt x="3710" y="11076"/>
                  </a:lnTo>
                  <a:lnTo>
                    <a:pt x="3065" y="11426"/>
                  </a:lnTo>
                  <a:lnTo>
                    <a:pt x="3684" y="11937"/>
                  </a:lnTo>
                  <a:lnTo>
                    <a:pt x="3522" y="12528"/>
                  </a:lnTo>
                  <a:lnTo>
                    <a:pt x="3845" y="13119"/>
                  </a:lnTo>
                  <a:lnTo>
                    <a:pt x="4786" y="12286"/>
                  </a:lnTo>
                  <a:lnTo>
                    <a:pt x="5350" y="11533"/>
                  </a:lnTo>
                  <a:lnTo>
                    <a:pt x="6211" y="10969"/>
                  </a:lnTo>
                  <a:lnTo>
                    <a:pt x="6775" y="10377"/>
                  </a:lnTo>
                  <a:lnTo>
                    <a:pt x="6721" y="8818"/>
                  </a:lnTo>
                  <a:lnTo>
                    <a:pt x="6157" y="7151"/>
                  </a:lnTo>
                  <a:lnTo>
                    <a:pt x="5619" y="6452"/>
                  </a:lnTo>
                  <a:lnTo>
                    <a:pt x="4840" y="5888"/>
                  </a:lnTo>
                  <a:lnTo>
                    <a:pt x="3926" y="4732"/>
                  </a:lnTo>
                  <a:lnTo>
                    <a:pt x="3200" y="3791"/>
                  </a:lnTo>
                  <a:lnTo>
                    <a:pt x="3280" y="3172"/>
                  </a:lnTo>
                  <a:lnTo>
                    <a:pt x="3791" y="2366"/>
                  </a:lnTo>
                  <a:lnTo>
                    <a:pt x="4678" y="1586"/>
                  </a:lnTo>
                  <a:lnTo>
                    <a:pt x="3872" y="1344"/>
                  </a:lnTo>
                  <a:lnTo>
                    <a:pt x="3442" y="995"/>
                  </a:lnTo>
                  <a:lnTo>
                    <a:pt x="3469" y="511"/>
                  </a:lnTo>
                  <a:lnTo>
                    <a:pt x="2743" y="323"/>
                  </a:lnTo>
                  <a:lnTo>
                    <a:pt x="2313" y="0"/>
                  </a:lnTo>
                  <a:close/>
                </a:path>
              </a:pathLst>
            </a:custGeom>
            <a:solidFill>
              <a:srgbClr val="41AB5D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35"/>
            <p:cNvSpPr/>
            <p:nvPr/>
          </p:nvSpPr>
          <p:spPr>
            <a:xfrm>
              <a:off x="8062843" y="3391088"/>
              <a:ext cx="20213" cy="50277"/>
            </a:xfrm>
            <a:custGeom>
              <a:avLst/>
              <a:gdLst/>
              <a:ahLst/>
              <a:cxnLst/>
              <a:rect l="l" t="t" r="r" b="b"/>
              <a:pathLst>
                <a:path w="700" h="1775" extrusionOk="0">
                  <a:moveTo>
                    <a:pt x="108" y="0"/>
                  </a:moveTo>
                  <a:lnTo>
                    <a:pt x="0" y="673"/>
                  </a:lnTo>
                  <a:lnTo>
                    <a:pt x="54" y="941"/>
                  </a:lnTo>
                  <a:lnTo>
                    <a:pt x="242" y="888"/>
                  </a:lnTo>
                  <a:lnTo>
                    <a:pt x="403" y="995"/>
                  </a:lnTo>
                  <a:lnTo>
                    <a:pt x="403" y="269"/>
                  </a:lnTo>
                  <a:lnTo>
                    <a:pt x="108" y="0"/>
                  </a:lnTo>
                  <a:close/>
                  <a:moveTo>
                    <a:pt x="350" y="1130"/>
                  </a:moveTo>
                  <a:lnTo>
                    <a:pt x="269" y="1345"/>
                  </a:lnTo>
                  <a:lnTo>
                    <a:pt x="430" y="1775"/>
                  </a:lnTo>
                  <a:lnTo>
                    <a:pt x="699" y="1640"/>
                  </a:lnTo>
                  <a:lnTo>
                    <a:pt x="350" y="1130"/>
                  </a:lnTo>
                  <a:close/>
                </a:path>
              </a:pathLst>
            </a:custGeom>
            <a:solidFill>
              <a:srgbClr val="ADDD8E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35"/>
            <p:cNvSpPr/>
            <p:nvPr/>
          </p:nvSpPr>
          <p:spPr>
            <a:xfrm>
              <a:off x="5280650" y="2545077"/>
              <a:ext cx="232935" cy="160688"/>
            </a:xfrm>
            <a:custGeom>
              <a:avLst/>
              <a:gdLst/>
              <a:ahLst/>
              <a:cxnLst/>
              <a:rect l="l" t="t" r="r" b="b"/>
              <a:pathLst>
                <a:path w="8067" h="5673" extrusionOk="0">
                  <a:moveTo>
                    <a:pt x="7071" y="0"/>
                  </a:moveTo>
                  <a:lnTo>
                    <a:pt x="4840" y="350"/>
                  </a:lnTo>
                  <a:lnTo>
                    <a:pt x="4168" y="726"/>
                  </a:lnTo>
                  <a:lnTo>
                    <a:pt x="3684" y="1667"/>
                  </a:lnTo>
                  <a:lnTo>
                    <a:pt x="3308" y="1802"/>
                  </a:lnTo>
                  <a:lnTo>
                    <a:pt x="3119" y="1533"/>
                  </a:lnTo>
                  <a:lnTo>
                    <a:pt x="2824" y="1560"/>
                  </a:lnTo>
                  <a:lnTo>
                    <a:pt x="2044" y="1452"/>
                  </a:lnTo>
                  <a:lnTo>
                    <a:pt x="1910" y="1371"/>
                  </a:lnTo>
                  <a:lnTo>
                    <a:pt x="1023" y="1398"/>
                  </a:lnTo>
                  <a:lnTo>
                    <a:pt x="807" y="1479"/>
                  </a:lnTo>
                  <a:lnTo>
                    <a:pt x="485" y="1264"/>
                  </a:lnTo>
                  <a:lnTo>
                    <a:pt x="324" y="1694"/>
                  </a:lnTo>
                  <a:lnTo>
                    <a:pt x="404" y="2044"/>
                  </a:lnTo>
                  <a:lnTo>
                    <a:pt x="82" y="2339"/>
                  </a:lnTo>
                  <a:lnTo>
                    <a:pt x="135" y="2716"/>
                  </a:lnTo>
                  <a:lnTo>
                    <a:pt x="55" y="2904"/>
                  </a:lnTo>
                  <a:lnTo>
                    <a:pt x="135" y="3307"/>
                  </a:lnTo>
                  <a:lnTo>
                    <a:pt x="1" y="3334"/>
                  </a:lnTo>
                  <a:lnTo>
                    <a:pt x="216" y="3737"/>
                  </a:lnTo>
                  <a:lnTo>
                    <a:pt x="431" y="4382"/>
                  </a:lnTo>
                  <a:lnTo>
                    <a:pt x="539" y="4651"/>
                  </a:lnTo>
                  <a:lnTo>
                    <a:pt x="539" y="5108"/>
                  </a:lnTo>
                  <a:lnTo>
                    <a:pt x="781" y="5646"/>
                  </a:lnTo>
                  <a:lnTo>
                    <a:pt x="1318" y="5673"/>
                  </a:lnTo>
                  <a:lnTo>
                    <a:pt x="1587" y="5565"/>
                  </a:lnTo>
                  <a:lnTo>
                    <a:pt x="1963" y="5592"/>
                  </a:lnTo>
                  <a:lnTo>
                    <a:pt x="2071" y="5350"/>
                  </a:lnTo>
                  <a:lnTo>
                    <a:pt x="2259" y="5297"/>
                  </a:lnTo>
                  <a:lnTo>
                    <a:pt x="2447" y="5055"/>
                  </a:lnTo>
                  <a:lnTo>
                    <a:pt x="2609" y="5001"/>
                  </a:lnTo>
                  <a:lnTo>
                    <a:pt x="3254" y="4974"/>
                  </a:lnTo>
                  <a:lnTo>
                    <a:pt x="3765" y="4786"/>
                  </a:lnTo>
                  <a:lnTo>
                    <a:pt x="4195" y="4436"/>
                  </a:lnTo>
                  <a:lnTo>
                    <a:pt x="4437" y="4463"/>
                  </a:lnTo>
                  <a:lnTo>
                    <a:pt x="4759" y="4436"/>
                  </a:lnTo>
                  <a:lnTo>
                    <a:pt x="5432" y="3791"/>
                  </a:lnTo>
                  <a:lnTo>
                    <a:pt x="6641" y="3388"/>
                  </a:lnTo>
                  <a:lnTo>
                    <a:pt x="7421" y="3011"/>
                  </a:lnTo>
                  <a:lnTo>
                    <a:pt x="7421" y="2689"/>
                  </a:lnTo>
                  <a:lnTo>
                    <a:pt x="7528" y="2312"/>
                  </a:lnTo>
                  <a:lnTo>
                    <a:pt x="8066" y="2070"/>
                  </a:lnTo>
                  <a:lnTo>
                    <a:pt x="7770" y="1452"/>
                  </a:lnTo>
                  <a:lnTo>
                    <a:pt x="7071" y="0"/>
                  </a:lnTo>
                  <a:close/>
                </a:path>
              </a:pathLst>
            </a:custGeom>
            <a:solidFill>
              <a:srgbClr val="F7FCB9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35"/>
            <p:cNvSpPr/>
            <p:nvPr/>
          </p:nvSpPr>
          <p:spPr>
            <a:xfrm>
              <a:off x="4682158" y="3579166"/>
              <a:ext cx="363334" cy="320611"/>
            </a:xfrm>
            <a:custGeom>
              <a:avLst/>
              <a:gdLst/>
              <a:ahLst/>
              <a:cxnLst/>
              <a:rect l="l" t="t" r="r" b="b"/>
              <a:pathLst>
                <a:path w="12583" h="11319" extrusionOk="0">
                  <a:moveTo>
                    <a:pt x="9222" y="5835"/>
                  </a:moveTo>
                  <a:lnTo>
                    <a:pt x="9517" y="6103"/>
                  </a:lnTo>
                  <a:lnTo>
                    <a:pt x="9786" y="6345"/>
                  </a:lnTo>
                  <a:lnTo>
                    <a:pt x="9517" y="6802"/>
                  </a:lnTo>
                  <a:lnTo>
                    <a:pt x="9383" y="7098"/>
                  </a:lnTo>
                  <a:lnTo>
                    <a:pt x="8926" y="7233"/>
                  </a:lnTo>
                  <a:lnTo>
                    <a:pt x="8791" y="7501"/>
                  </a:lnTo>
                  <a:lnTo>
                    <a:pt x="8496" y="7582"/>
                  </a:lnTo>
                  <a:lnTo>
                    <a:pt x="7985" y="6910"/>
                  </a:lnTo>
                  <a:lnTo>
                    <a:pt x="8415" y="6345"/>
                  </a:lnTo>
                  <a:lnTo>
                    <a:pt x="8845" y="5996"/>
                  </a:lnTo>
                  <a:lnTo>
                    <a:pt x="9222" y="5835"/>
                  </a:lnTo>
                  <a:close/>
                  <a:moveTo>
                    <a:pt x="10216" y="1"/>
                  </a:moveTo>
                  <a:lnTo>
                    <a:pt x="9114" y="646"/>
                  </a:lnTo>
                  <a:lnTo>
                    <a:pt x="8388" y="1318"/>
                  </a:lnTo>
                  <a:lnTo>
                    <a:pt x="8092" y="1910"/>
                  </a:lnTo>
                  <a:lnTo>
                    <a:pt x="7877" y="2232"/>
                  </a:lnTo>
                  <a:lnTo>
                    <a:pt x="7447" y="2313"/>
                  </a:lnTo>
                  <a:lnTo>
                    <a:pt x="7313" y="2743"/>
                  </a:lnTo>
                  <a:lnTo>
                    <a:pt x="7178" y="3039"/>
                  </a:lnTo>
                  <a:lnTo>
                    <a:pt x="6721" y="3227"/>
                  </a:lnTo>
                  <a:lnTo>
                    <a:pt x="6103" y="3173"/>
                  </a:lnTo>
                  <a:lnTo>
                    <a:pt x="5754" y="2931"/>
                  </a:lnTo>
                  <a:lnTo>
                    <a:pt x="5431" y="2824"/>
                  </a:lnTo>
                  <a:lnTo>
                    <a:pt x="5028" y="3039"/>
                  </a:lnTo>
                  <a:lnTo>
                    <a:pt x="4840" y="3442"/>
                  </a:lnTo>
                  <a:lnTo>
                    <a:pt x="4436" y="3738"/>
                  </a:lnTo>
                  <a:lnTo>
                    <a:pt x="4060" y="4114"/>
                  </a:lnTo>
                  <a:lnTo>
                    <a:pt x="3495" y="4195"/>
                  </a:lnTo>
                  <a:lnTo>
                    <a:pt x="3361" y="3872"/>
                  </a:lnTo>
                  <a:lnTo>
                    <a:pt x="3442" y="3361"/>
                  </a:lnTo>
                  <a:lnTo>
                    <a:pt x="3038" y="2501"/>
                  </a:lnTo>
                  <a:lnTo>
                    <a:pt x="2823" y="2367"/>
                  </a:lnTo>
                  <a:lnTo>
                    <a:pt x="2689" y="5646"/>
                  </a:lnTo>
                  <a:lnTo>
                    <a:pt x="1963" y="6130"/>
                  </a:lnTo>
                  <a:lnTo>
                    <a:pt x="1587" y="6184"/>
                  </a:lnTo>
                  <a:lnTo>
                    <a:pt x="1130" y="5996"/>
                  </a:lnTo>
                  <a:lnTo>
                    <a:pt x="753" y="5942"/>
                  </a:lnTo>
                  <a:lnTo>
                    <a:pt x="646" y="5566"/>
                  </a:lnTo>
                  <a:lnTo>
                    <a:pt x="377" y="5324"/>
                  </a:lnTo>
                  <a:lnTo>
                    <a:pt x="0" y="5754"/>
                  </a:lnTo>
                  <a:lnTo>
                    <a:pt x="511" y="6910"/>
                  </a:lnTo>
                  <a:lnTo>
                    <a:pt x="834" y="7690"/>
                  </a:lnTo>
                  <a:lnTo>
                    <a:pt x="1264" y="8496"/>
                  </a:lnTo>
                  <a:lnTo>
                    <a:pt x="1264" y="9195"/>
                  </a:lnTo>
                  <a:lnTo>
                    <a:pt x="995" y="9329"/>
                  </a:lnTo>
                  <a:lnTo>
                    <a:pt x="1210" y="9948"/>
                  </a:lnTo>
                  <a:lnTo>
                    <a:pt x="1183" y="10459"/>
                  </a:lnTo>
                  <a:lnTo>
                    <a:pt x="1264" y="10701"/>
                  </a:lnTo>
                  <a:lnTo>
                    <a:pt x="1318" y="10566"/>
                  </a:lnTo>
                  <a:lnTo>
                    <a:pt x="1613" y="10969"/>
                  </a:lnTo>
                  <a:lnTo>
                    <a:pt x="1855" y="10969"/>
                  </a:lnTo>
                  <a:lnTo>
                    <a:pt x="2151" y="11319"/>
                  </a:lnTo>
                  <a:lnTo>
                    <a:pt x="2474" y="11265"/>
                  </a:lnTo>
                  <a:lnTo>
                    <a:pt x="2985" y="10943"/>
                  </a:lnTo>
                  <a:lnTo>
                    <a:pt x="3630" y="10808"/>
                  </a:lnTo>
                  <a:lnTo>
                    <a:pt x="4382" y="10459"/>
                  </a:lnTo>
                  <a:lnTo>
                    <a:pt x="4705" y="10512"/>
                  </a:lnTo>
                  <a:lnTo>
                    <a:pt x="5162" y="10405"/>
                  </a:lnTo>
                  <a:lnTo>
                    <a:pt x="5942" y="10566"/>
                  </a:lnTo>
                  <a:lnTo>
                    <a:pt x="6345" y="10405"/>
                  </a:lnTo>
                  <a:lnTo>
                    <a:pt x="6775" y="10539"/>
                  </a:lnTo>
                  <a:lnTo>
                    <a:pt x="6883" y="10270"/>
                  </a:lnTo>
                  <a:lnTo>
                    <a:pt x="7286" y="10244"/>
                  </a:lnTo>
                  <a:lnTo>
                    <a:pt x="8092" y="9894"/>
                  </a:lnTo>
                  <a:lnTo>
                    <a:pt x="8684" y="9491"/>
                  </a:lnTo>
                  <a:lnTo>
                    <a:pt x="9248" y="8953"/>
                  </a:lnTo>
                  <a:lnTo>
                    <a:pt x="10189" y="8039"/>
                  </a:lnTo>
                  <a:lnTo>
                    <a:pt x="10673" y="7394"/>
                  </a:lnTo>
                  <a:lnTo>
                    <a:pt x="10915" y="6937"/>
                  </a:lnTo>
                  <a:lnTo>
                    <a:pt x="11292" y="6507"/>
                  </a:lnTo>
                  <a:lnTo>
                    <a:pt x="11426" y="6345"/>
                  </a:lnTo>
                  <a:lnTo>
                    <a:pt x="11991" y="5915"/>
                  </a:lnTo>
                  <a:lnTo>
                    <a:pt x="12206" y="5512"/>
                  </a:lnTo>
                  <a:lnTo>
                    <a:pt x="12340" y="4759"/>
                  </a:lnTo>
                  <a:lnTo>
                    <a:pt x="12582" y="4114"/>
                  </a:lnTo>
                  <a:lnTo>
                    <a:pt x="12018" y="4114"/>
                  </a:lnTo>
                  <a:lnTo>
                    <a:pt x="11856" y="4517"/>
                  </a:lnTo>
                  <a:lnTo>
                    <a:pt x="11372" y="4625"/>
                  </a:lnTo>
                  <a:lnTo>
                    <a:pt x="10969" y="4141"/>
                  </a:lnTo>
                  <a:lnTo>
                    <a:pt x="10969" y="3818"/>
                  </a:lnTo>
                  <a:lnTo>
                    <a:pt x="11184" y="3496"/>
                  </a:lnTo>
                  <a:lnTo>
                    <a:pt x="11292" y="3227"/>
                  </a:lnTo>
                  <a:lnTo>
                    <a:pt x="11534" y="3173"/>
                  </a:lnTo>
                  <a:lnTo>
                    <a:pt x="11910" y="3307"/>
                  </a:lnTo>
                  <a:lnTo>
                    <a:pt x="11910" y="3307"/>
                  </a:lnTo>
                  <a:lnTo>
                    <a:pt x="11856" y="3039"/>
                  </a:lnTo>
                  <a:lnTo>
                    <a:pt x="12044" y="2017"/>
                  </a:lnTo>
                  <a:lnTo>
                    <a:pt x="11883" y="1372"/>
                  </a:lnTo>
                  <a:lnTo>
                    <a:pt x="11587" y="135"/>
                  </a:lnTo>
                  <a:lnTo>
                    <a:pt x="11157" y="55"/>
                  </a:lnTo>
                  <a:lnTo>
                    <a:pt x="10915" y="162"/>
                  </a:lnTo>
                  <a:lnTo>
                    <a:pt x="10539" y="28"/>
                  </a:lnTo>
                  <a:lnTo>
                    <a:pt x="10216" y="1"/>
                  </a:lnTo>
                  <a:close/>
                </a:path>
              </a:pathLst>
            </a:custGeom>
            <a:solidFill>
              <a:srgbClr val="005730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35"/>
            <p:cNvSpPr/>
            <p:nvPr/>
          </p:nvSpPr>
          <p:spPr>
            <a:xfrm>
              <a:off x="3756830" y="2590765"/>
              <a:ext cx="59021" cy="59426"/>
            </a:xfrm>
            <a:custGeom>
              <a:avLst/>
              <a:gdLst/>
              <a:ahLst/>
              <a:cxnLst/>
              <a:rect l="l" t="t" r="r" b="b"/>
              <a:pathLst>
                <a:path w="2044" h="2098" extrusionOk="0">
                  <a:moveTo>
                    <a:pt x="189" y="0"/>
                  </a:moveTo>
                  <a:lnTo>
                    <a:pt x="1" y="81"/>
                  </a:lnTo>
                  <a:lnTo>
                    <a:pt x="1" y="108"/>
                  </a:lnTo>
                  <a:lnTo>
                    <a:pt x="54" y="135"/>
                  </a:lnTo>
                  <a:lnTo>
                    <a:pt x="54" y="189"/>
                  </a:lnTo>
                  <a:lnTo>
                    <a:pt x="81" y="242"/>
                  </a:lnTo>
                  <a:lnTo>
                    <a:pt x="162" y="189"/>
                  </a:lnTo>
                  <a:lnTo>
                    <a:pt x="269" y="108"/>
                  </a:lnTo>
                  <a:lnTo>
                    <a:pt x="296" y="81"/>
                  </a:lnTo>
                  <a:lnTo>
                    <a:pt x="269" y="0"/>
                  </a:lnTo>
                  <a:close/>
                  <a:moveTo>
                    <a:pt x="296" y="242"/>
                  </a:moveTo>
                  <a:lnTo>
                    <a:pt x="216" y="269"/>
                  </a:lnTo>
                  <a:lnTo>
                    <a:pt x="189" y="323"/>
                  </a:lnTo>
                  <a:lnTo>
                    <a:pt x="243" y="350"/>
                  </a:lnTo>
                  <a:lnTo>
                    <a:pt x="377" y="323"/>
                  </a:lnTo>
                  <a:lnTo>
                    <a:pt x="377" y="296"/>
                  </a:lnTo>
                  <a:lnTo>
                    <a:pt x="296" y="242"/>
                  </a:lnTo>
                  <a:close/>
                  <a:moveTo>
                    <a:pt x="1883" y="323"/>
                  </a:moveTo>
                  <a:lnTo>
                    <a:pt x="1802" y="350"/>
                  </a:lnTo>
                  <a:lnTo>
                    <a:pt x="1829" y="431"/>
                  </a:lnTo>
                  <a:lnTo>
                    <a:pt x="1883" y="484"/>
                  </a:lnTo>
                  <a:lnTo>
                    <a:pt x="1909" y="457"/>
                  </a:lnTo>
                  <a:lnTo>
                    <a:pt x="1909" y="323"/>
                  </a:lnTo>
                  <a:close/>
                  <a:moveTo>
                    <a:pt x="753" y="431"/>
                  </a:moveTo>
                  <a:lnTo>
                    <a:pt x="727" y="457"/>
                  </a:lnTo>
                  <a:lnTo>
                    <a:pt x="727" y="484"/>
                  </a:lnTo>
                  <a:lnTo>
                    <a:pt x="780" y="619"/>
                  </a:lnTo>
                  <a:lnTo>
                    <a:pt x="834" y="538"/>
                  </a:lnTo>
                  <a:lnTo>
                    <a:pt x="861" y="538"/>
                  </a:lnTo>
                  <a:lnTo>
                    <a:pt x="995" y="565"/>
                  </a:lnTo>
                  <a:lnTo>
                    <a:pt x="1022" y="538"/>
                  </a:lnTo>
                  <a:lnTo>
                    <a:pt x="995" y="484"/>
                  </a:lnTo>
                  <a:lnTo>
                    <a:pt x="834" y="457"/>
                  </a:lnTo>
                  <a:lnTo>
                    <a:pt x="753" y="431"/>
                  </a:lnTo>
                  <a:close/>
                  <a:moveTo>
                    <a:pt x="1883" y="807"/>
                  </a:moveTo>
                  <a:lnTo>
                    <a:pt x="1909" y="915"/>
                  </a:lnTo>
                  <a:lnTo>
                    <a:pt x="1829" y="1022"/>
                  </a:lnTo>
                  <a:lnTo>
                    <a:pt x="1883" y="1049"/>
                  </a:lnTo>
                  <a:lnTo>
                    <a:pt x="1936" y="1049"/>
                  </a:lnTo>
                  <a:lnTo>
                    <a:pt x="2017" y="1022"/>
                  </a:lnTo>
                  <a:lnTo>
                    <a:pt x="2044" y="968"/>
                  </a:lnTo>
                  <a:lnTo>
                    <a:pt x="2044" y="888"/>
                  </a:lnTo>
                  <a:lnTo>
                    <a:pt x="1990" y="861"/>
                  </a:lnTo>
                  <a:lnTo>
                    <a:pt x="1963" y="861"/>
                  </a:lnTo>
                  <a:lnTo>
                    <a:pt x="1883" y="807"/>
                  </a:lnTo>
                  <a:close/>
                  <a:moveTo>
                    <a:pt x="1614" y="1640"/>
                  </a:moveTo>
                  <a:lnTo>
                    <a:pt x="1587" y="1694"/>
                  </a:lnTo>
                  <a:lnTo>
                    <a:pt x="1587" y="1775"/>
                  </a:lnTo>
                  <a:lnTo>
                    <a:pt x="1614" y="1829"/>
                  </a:lnTo>
                  <a:lnTo>
                    <a:pt x="1641" y="1829"/>
                  </a:lnTo>
                  <a:lnTo>
                    <a:pt x="1694" y="1802"/>
                  </a:lnTo>
                  <a:lnTo>
                    <a:pt x="1694" y="1694"/>
                  </a:lnTo>
                  <a:lnTo>
                    <a:pt x="1667" y="1640"/>
                  </a:lnTo>
                  <a:close/>
                  <a:moveTo>
                    <a:pt x="1184" y="1640"/>
                  </a:moveTo>
                  <a:lnTo>
                    <a:pt x="1184" y="1721"/>
                  </a:lnTo>
                  <a:lnTo>
                    <a:pt x="1157" y="1802"/>
                  </a:lnTo>
                  <a:lnTo>
                    <a:pt x="1157" y="1855"/>
                  </a:lnTo>
                  <a:lnTo>
                    <a:pt x="1291" y="1990"/>
                  </a:lnTo>
                  <a:lnTo>
                    <a:pt x="1372" y="2017"/>
                  </a:lnTo>
                  <a:lnTo>
                    <a:pt x="1426" y="1936"/>
                  </a:lnTo>
                  <a:lnTo>
                    <a:pt x="1372" y="1829"/>
                  </a:lnTo>
                  <a:lnTo>
                    <a:pt x="1264" y="1694"/>
                  </a:lnTo>
                  <a:lnTo>
                    <a:pt x="1264" y="1640"/>
                  </a:lnTo>
                  <a:close/>
                  <a:moveTo>
                    <a:pt x="727" y="1909"/>
                  </a:moveTo>
                  <a:lnTo>
                    <a:pt x="646" y="1963"/>
                  </a:lnTo>
                  <a:lnTo>
                    <a:pt x="592" y="1990"/>
                  </a:lnTo>
                  <a:lnTo>
                    <a:pt x="673" y="2097"/>
                  </a:lnTo>
                  <a:lnTo>
                    <a:pt x="727" y="2097"/>
                  </a:lnTo>
                  <a:lnTo>
                    <a:pt x="753" y="2071"/>
                  </a:lnTo>
                  <a:lnTo>
                    <a:pt x="780" y="1990"/>
                  </a:lnTo>
                  <a:lnTo>
                    <a:pt x="753" y="1936"/>
                  </a:lnTo>
                  <a:lnTo>
                    <a:pt x="727" y="1909"/>
                  </a:lnTo>
                  <a:close/>
                </a:path>
              </a:pathLst>
            </a:custGeom>
            <a:solidFill>
              <a:srgbClr val="41AB5D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35"/>
            <p:cNvSpPr/>
            <p:nvPr/>
          </p:nvSpPr>
          <p:spPr>
            <a:xfrm>
              <a:off x="5298524" y="3309597"/>
              <a:ext cx="28731" cy="24416"/>
            </a:xfrm>
            <a:custGeom>
              <a:avLst/>
              <a:gdLst/>
              <a:ahLst/>
              <a:cxnLst/>
              <a:rect l="l" t="t" r="r" b="b"/>
              <a:pathLst>
                <a:path w="995" h="862" extrusionOk="0">
                  <a:moveTo>
                    <a:pt x="81" y="1"/>
                  </a:moveTo>
                  <a:lnTo>
                    <a:pt x="54" y="28"/>
                  </a:lnTo>
                  <a:lnTo>
                    <a:pt x="27" y="55"/>
                  </a:lnTo>
                  <a:lnTo>
                    <a:pt x="0" y="350"/>
                  </a:lnTo>
                  <a:lnTo>
                    <a:pt x="54" y="404"/>
                  </a:lnTo>
                  <a:lnTo>
                    <a:pt x="162" y="485"/>
                  </a:lnTo>
                  <a:lnTo>
                    <a:pt x="162" y="458"/>
                  </a:lnTo>
                  <a:lnTo>
                    <a:pt x="188" y="431"/>
                  </a:lnTo>
                  <a:lnTo>
                    <a:pt x="162" y="350"/>
                  </a:lnTo>
                  <a:lnTo>
                    <a:pt x="108" y="216"/>
                  </a:lnTo>
                  <a:lnTo>
                    <a:pt x="108" y="28"/>
                  </a:lnTo>
                  <a:lnTo>
                    <a:pt x="81" y="1"/>
                  </a:lnTo>
                  <a:close/>
                  <a:moveTo>
                    <a:pt x="296" y="780"/>
                  </a:moveTo>
                  <a:lnTo>
                    <a:pt x="296" y="807"/>
                  </a:lnTo>
                  <a:lnTo>
                    <a:pt x="323" y="861"/>
                  </a:lnTo>
                  <a:lnTo>
                    <a:pt x="404" y="834"/>
                  </a:lnTo>
                  <a:lnTo>
                    <a:pt x="350" y="780"/>
                  </a:lnTo>
                  <a:close/>
                  <a:moveTo>
                    <a:pt x="914" y="646"/>
                  </a:moveTo>
                  <a:lnTo>
                    <a:pt x="861" y="673"/>
                  </a:lnTo>
                  <a:lnTo>
                    <a:pt x="861" y="700"/>
                  </a:lnTo>
                  <a:lnTo>
                    <a:pt x="726" y="700"/>
                  </a:lnTo>
                  <a:lnTo>
                    <a:pt x="861" y="780"/>
                  </a:lnTo>
                  <a:lnTo>
                    <a:pt x="941" y="834"/>
                  </a:lnTo>
                  <a:lnTo>
                    <a:pt x="968" y="861"/>
                  </a:lnTo>
                  <a:lnTo>
                    <a:pt x="995" y="834"/>
                  </a:lnTo>
                  <a:lnTo>
                    <a:pt x="995" y="754"/>
                  </a:lnTo>
                  <a:lnTo>
                    <a:pt x="941" y="646"/>
                  </a:lnTo>
                  <a:close/>
                </a:path>
              </a:pathLst>
            </a:custGeom>
            <a:solidFill>
              <a:srgbClr val="41AB5D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35"/>
            <p:cNvSpPr/>
            <p:nvPr/>
          </p:nvSpPr>
          <p:spPr>
            <a:xfrm>
              <a:off x="5599719" y="3526623"/>
              <a:ext cx="10886" cy="12973"/>
            </a:xfrm>
            <a:custGeom>
              <a:avLst/>
              <a:gdLst/>
              <a:ahLst/>
              <a:cxnLst/>
              <a:rect l="l" t="t" r="r" b="b"/>
              <a:pathLst>
                <a:path w="377" h="458" extrusionOk="0">
                  <a:moveTo>
                    <a:pt x="296" y="1"/>
                  </a:moveTo>
                  <a:lnTo>
                    <a:pt x="215" y="28"/>
                  </a:lnTo>
                  <a:lnTo>
                    <a:pt x="162" y="55"/>
                  </a:lnTo>
                  <a:lnTo>
                    <a:pt x="162" y="135"/>
                  </a:lnTo>
                  <a:lnTo>
                    <a:pt x="108" y="162"/>
                  </a:lnTo>
                  <a:lnTo>
                    <a:pt x="54" y="189"/>
                  </a:lnTo>
                  <a:lnTo>
                    <a:pt x="27" y="323"/>
                  </a:lnTo>
                  <a:lnTo>
                    <a:pt x="27" y="377"/>
                  </a:lnTo>
                  <a:lnTo>
                    <a:pt x="0" y="404"/>
                  </a:lnTo>
                  <a:lnTo>
                    <a:pt x="54" y="458"/>
                  </a:lnTo>
                  <a:lnTo>
                    <a:pt x="162" y="458"/>
                  </a:lnTo>
                  <a:lnTo>
                    <a:pt x="215" y="431"/>
                  </a:lnTo>
                  <a:lnTo>
                    <a:pt x="296" y="404"/>
                  </a:lnTo>
                  <a:lnTo>
                    <a:pt x="323" y="350"/>
                  </a:lnTo>
                  <a:lnTo>
                    <a:pt x="377" y="323"/>
                  </a:lnTo>
                  <a:lnTo>
                    <a:pt x="377" y="189"/>
                  </a:lnTo>
                  <a:lnTo>
                    <a:pt x="350" y="81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41AB5D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35"/>
            <p:cNvSpPr/>
            <p:nvPr/>
          </p:nvSpPr>
          <p:spPr>
            <a:xfrm>
              <a:off x="439814" y="3362140"/>
              <a:ext cx="32629" cy="14502"/>
            </a:xfrm>
            <a:custGeom>
              <a:avLst/>
              <a:gdLst/>
              <a:ahLst/>
              <a:cxnLst/>
              <a:rect l="l" t="t" r="r" b="b"/>
              <a:pathLst>
                <a:path w="1130" h="512" extrusionOk="0">
                  <a:moveTo>
                    <a:pt x="350" y="1"/>
                  </a:moveTo>
                  <a:lnTo>
                    <a:pt x="215" y="28"/>
                  </a:lnTo>
                  <a:lnTo>
                    <a:pt x="81" y="55"/>
                  </a:lnTo>
                  <a:lnTo>
                    <a:pt x="0" y="55"/>
                  </a:lnTo>
                  <a:lnTo>
                    <a:pt x="54" y="108"/>
                  </a:lnTo>
                  <a:lnTo>
                    <a:pt x="269" y="297"/>
                  </a:lnTo>
                  <a:lnTo>
                    <a:pt x="296" y="323"/>
                  </a:lnTo>
                  <a:lnTo>
                    <a:pt x="404" y="297"/>
                  </a:lnTo>
                  <a:lnTo>
                    <a:pt x="457" y="323"/>
                  </a:lnTo>
                  <a:lnTo>
                    <a:pt x="511" y="189"/>
                  </a:lnTo>
                  <a:lnTo>
                    <a:pt x="457" y="81"/>
                  </a:lnTo>
                  <a:lnTo>
                    <a:pt x="350" y="1"/>
                  </a:lnTo>
                  <a:close/>
                  <a:moveTo>
                    <a:pt x="672" y="323"/>
                  </a:moveTo>
                  <a:lnTo>
                    <a:pt x="619" y="350"/>
                  </a:lnTo>
                  <a:lnTo>
                    <a:pt x="672" y="404"/>
                  </a:lnTo>
                  <a:lnTo>
                    <a:pt x="753" y="458"/>
                  </a:lnTo>
                  <a:lnTo>
                    <a:pt x="780" y="458"/>
                  </a:lnTo>
                  <a:lnTo>
                    <a:pt x="914" y="512"/>
                  </a:lnTo>
                  <a:lnTo>
                    <a:pt x="1129" y="512"/>
                  </a:lnTo>
                  <a:lnTo>
                    <a:pt x="1103" y="458"/>
                  </a:lnTo>
                  <a:lnTo>
                    <a:pt x="1049" y="431"/>
                  </a:lnTo>
                  <a:lnTo>
                    <a:pt x="1022" y="431"/>
                  </a:lnTo>
                  <a:lnTo>
                    <a:pt x="995" y="377"/>
                  </a:lnTo>
                  <a:lnTo>
                    <a:pt x="780" y="323"/>
                  </a:lnTo>
                  <a:close/>
                </a:path>
              </a:pathLst>
            </a:custGeom>
            <a:solidFill>
              <a:srgbClr val="F7FCB9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35"/>
            <p:cNvSpPr/>
            <p:nvPr/>
          </p:nvSpPr>
          <p:spPr>
            <a:xfrm>
              <a:off x="6672512" y="2985984"/>
              <a:ext cx="12474" cy="8384"/>
            </a:xfrm>
            <a:custGeom>
              <a:avLst/>
              <a:gdLst/>
              <a:ahLst/>
              <a:cxnLst/>
              <a:rect l="l" t="t" r="r" b="b"/>
              <a:pathLst>
                <a:path w="432" h="296" extrusionOk="0">
                  <a:moveTo>
                    <a:pt x="108" y="0"/>
                  </a:moveTo>
                  <a:lnTo>
                    <a:pt x="55" y="27"/>
                  </a:lnTo>
                  <a:lnTo>
                    <a:pt x="1" y="242"/>
                  </a:lnTo>
                  <a:lnTo>
                    <a:pt x="108" y="296"/>
                  </a:lnTo>
                  <a:lnTo>
                    <a:pt x="431" y="188"/>
                  </a:lnTo>
                  <a:lnTo>
                    <a:pt x="377" y="108"/>
                  </a:lnTo>
                  <a:lnTo>
                    <a:pt x="377" y="27"/>
                  </a:lnTo>
                  <a:lnTo>
                    <a:pt x="324" y="27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41AB5D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35"/>
            <p:cNvSpPr/>
            <p:nvPr/>
          </p:nvSpPr>
          <p:spPr>
            <a:xfrm>
              <a:off x="428177" y="3490084"/>
              <a:ext cx="14755" cy="73135"/>
            </a:xfrm>
            <a:custGeom>
              <a:avLst/>
              <a:gdLst/>
              <a:ahLst/>
              <a:cxnLst/>
              <a:rect l="l" t="t" r="r" b="b"/>
              <a:pathLst>
                <a:path w="511" h="2582" extrusionOk="0">
                  <a:moveTo>
                    <a:pt x="430" y="0"/>
                  </a:moveTo>
                  <a:lnTo>
                    <a:pt x="403" y="81"/>
                  </a:lnTo>
                  <a:lnTo>
                    <a:pt x="457" y="135"/>
                  </a:lnTo>
                  <a:lnTo>
                    <a:pt x="484" y="81"/>
                  </a:lnTo>
                  <a:lnTo>
                    <a:pt x="511" y="81"/>
                  </a:lnTo>
                  <a:lnTo>
                    <a:pt x="484" y="54"/>
                  </a:lnTo>
                  <a:lnTo>
                    <a:pt x="430" y="0"/>
                  </a:lnTo>
                  <a:close/>
                  <a:moveTo>
                    <a:pt x="54" y="2285"/>
                  </a:moveTo>
                  <a:lnTo>
                    <a:pt x="0" y="2312"/>
                  </a:lnTo>
                  <a:lnTo>
                    <a:pt x="161" y="2366"/>
                  </a:lnTo>
                  <a:lnTo>
                    <a:pt x="188" y="2393"/>
                  </a:lnTo>
                  <a:lnTo>
                    <a:pt x="215" y="2339"/>
                  </a:lnTo>
                  <a:lnTo>
                    <a:pt x="188" y="2312"/>
                  </a:lnTo>
                  <a:lnTo>
                    <a:pt x="161" y="2339"/>
                  </a:lnTo>
                  <a:lnTo>
                    <a:pt x="108" y="2285"/>
                  </a:lnTo>
                  <a:close/>
                  <a:moveTo>
                    <a:pt x="403" y="2447"/>
                  </a:moveTo>
                  <a:lnTo>
                    <a:pt x="350" y="2474"/>
                  </a:lnTo>
                  <a:lnTo>
                    <a:pt x="376" y="2527"/>
                  </a:lnTo>
                  <a:lnTo>
                    <a:pt x="430" y="2581"/>
                  </a:lnTo>
                  <a:lnTo>
                    <a:pt x="403" y="2447"/>
                  </a:lnTo>
                  <a:close/>
                </a:path>
              </a:pathLst>
            </a:custGeom>
            <a:solidFill>
              <a:srgbClr val="238443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35"/>
            <p:cNvSpPr/>
            <p:nvPr/>
          </p:nvSpPr>
          <p:spPr>
            <a:xfrm>
              <a:off x="8308136" y="3164913"/>
              <a:ext cx="76894" cy="173661"/>
            </a:xfrm>
            <a:custGeom>
              <a:avLst/>
              <a:gdLst/>
              <a:ahLst/>
              <a:cxnLst/>
              <a:rect l="l" t="t" r="r" b="b"/>
              <a:pathLst>
                <a:path w="2663" h="6131" extrusionOk="0">
                  <a:moveTo>
                    <a:pt x="1" y="1"/>
                  </a:moveTo>
                  <a:lnTo>
                    <a:pt x="54" y="28"/>
                  </a:lnTo>
                  <a:lnTo>
                    <a:pt x="54" y="28"/>
                  </a:lnTo>
                  <a:lnTo>
                    <a:pt x="27" y="1"/>
                  </a:lnTo>
                  <a:close/>
                  <a:moveTo>
                    <a:pt x="726" y="1372"/>
                  </a:moveTo>
                  <a:lnTo>
                    <a:pt x="753" y="1453"/>
                  </a:lnTo>
                  <a:lnTo>
                    <a:pt x="753" y="1372"/>
                  </a:lnTo>
                  <a:close/>
                  <a:moveTo>
                    <a:pt x="1909" y="1614"/>
                  </a:moveTo>
                  <a:lnTo>
                    <a:pt x="1909" y="1641"/>
                  </a:lnTo>
                  <a:lnTo>
                    <a:pt x="1936" y="1641"/>
                  </a:lnTo>
                  <a:lnTo>
                    <a:pt x="1909" y="1614"/>
                  </a:lnTo>
                  <a:close/>
                  <a:moveTo>
                    <a:pt x="1640" y="2044"/>
                  </a:moveTo>
                  <a:lnTo>
                    <a:pt x="1587" y="2125"/>
                  </a:lnTo>
                  <a:lnTo>
                    <a:pt x="1640" y="2179"/>
                  </a:lnTo>
                  <a:lnTo>
                    <a:pt x="1694" y="2071"/>
                  </a:lnTo>
                  <a:lnTo>
                    <a:pt x="1640" y="2044"/>
                  </a:lnTo>
                  <a:close/>
                  <a:moveTo>
                    <a:pt x="2178" y="2474"/>
                  </a:moveTo>
                  <a:lnTo>
                    <a:pt x="2097" y="2555"/>
                  </a:lnTo>
                  <a:lnTo>
                    <a:pt x="2097" y="2609"/>
                  </a:lnTo>
                  <a:lnTo>
                    <a:pt x="2097" y="2689"/>
                  </a:lnTo>
                  <a:lnTo>
                    <a:pt x="2151" y="2662"/>
                  </a:lnTo>
                  <a:lnTo>
                    <a:pt x="2151" y="2609"/>
                  </a:lnTo>
                  <a:lnTo>
                    <a:pt x="2232" y="2555"/>
                  </a:lnTo>
                  <a:lnTo>
                    <a:pt x="2232" y="2474"/>
                  </a:lnTo>
                  <a:close/>
                  <a:moveTo>
                    <a:pt x="2635" y="3308"/>
                  </a:moveTo>
                  <a:lnTo>
                    <a:pt x="2635" y="3335"/>
                  </a:lnTo>
                  <a:lnTo>
                    <a:pt x="2635" y="3361"/>
                  </a:lnTo>
                  <a:lnTo>
                    <a:pt x="2635" y="3388"/>
                  </a:lnTo>
                  <a:lnTo>
                    <a:pt x="2662" y="3335"/>
                  </a:lnTo>
                  <a:lnTo>
                    <a:pt x="2662" y="3308"/>
                  </a:lnTo>
                  <a:close/>
                  <a:moveTo>
                    <a:pt x="27" y="6077"/>
                  </a:moveTo>
                  <a:lnTo>
                    <a:pt x="27" y="6104"/>
                  </a:lnTo>
                  <a:lnTo>
                    <a:pt x="135" y="6130"/>
                  </a:lnTo>
                  <a:lnTo>
                    <a:pt x="135" y="6077"/>
                  </a:lnTo>
                  <a:close/>
                </a:path>
              </a:pathLst>
            </a:custGeom>
            <a:solidFill>
              <a:srgbClr val="238443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35"/>
            <p:cNvSpPr/>
            <p:nvPr/>
          </p:nvSpPr>
          <p:spPr>
            <a:xfrm>
              <a:off x="2939407" y="2577056"/>
              <a:ext cx="5457" cy="18298"/>
            </a:xfrm>
            <a:custGeom>
              <a:avLst/>
              <a:gdLst/>
              <a:ahLst/>
              <a:cxnLst/>
              <a:rect l="l" t="t" r="r" b="b"/>
              <a:pathLst>
                <a:path w="189" h="646" extrusionOk="0">
                  <a:moveTo>
                    <a:pt x="81" y="1"/>
                  </a:moveTo>
                  <a:lnTo>
                    <a:pt x="55" y="135"/>
                  </a:lnTo>
                  <a:lnTo>
                    <a:pt x="162" y="162"/>
                  </a:lnTo>
                  <a:lnTo>
                    <a:pt x="162" y="135"/>
                  </a:lnTo>
                  <a:lnTo>
                    <a:pt x="162" y="27"/>
                  </a:lnTo>
                  <a:lnTo>
                    <a:pt x="81" y="1"/>
                  </a:lnTo>
                  <a:close/>
                  <a:moveTo>
                    <a:pt x="55" y="511"/>
                  </a:moveTo>
                  <a:lnTo>
                    <a:pt x="1" y="565"/>
                  </a:lnTo>
                  <a:lnTo>
                    <a:pt x="1" y="592"/>
                  </a:lnTo>
                  <a:lnTo>
                    <a:pt x="28" y="619"/>
                  </a:lnTo>
                  <a:lnTo>
                    <a:pt x="135" y="646"/>
                  </a:lnTo>
                  <a:lnTo>
                    <a:pt x="162" y="592"/>
                  </a:lnTo>
                  <a:lnTo>
                    <a:pt x="189" y="592"/>
                  </a:lnTo>
                  <a:lnTo>
                    <a:pt x="189" y="565"/>
                  </a:lnTo>
                  <a:lnTo>
                    <a:pt x="55" y="511"/>
                  </a:lnTo>
                  <a:close/>
                </a:path>
              </a:pathLst>
            </a:custGeom>
            <a:solidFill>
              <a:srgbClr val="005730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35"/>
            <p:cNvSpPr/>
            <p:nvPr/>
          </p:nvSpPr>
          <p:spPr>
            <a:xfrm>
              <a:off x="2982893" y="2688231"/>
              <a:ext cx="4678" cy="6118"/>
            </a:xfrm>
            <a:custGeom>
              <a:avLst/>
              <a:gdLst/>
              <a:ahLst/>
              <a:cxnLst/>
              <a:rect l="l" t="t" r="r" b="b"/>
              <a:pathLst>
                <a:path w="162" h="216" extrusionOk="0">
                  <a:moveTo>
                    <a:pt x="0" y="1"/>
                  </a:moveTo>
                  <a:lnTo>
                    <a:pt x="0" y="162"/>
                  </a:lnTo>
                  <a:lnTo>
                    <a:pt x="0" y="189"/>
                  </a:lnTo>
                  <a:lnTo>
                    <a:pt x="81" y="216"/>
                  </a:lnTo>
                  <a:lnTo>
                    <a:pt x="108" y="216"/>
                  </a:lnTo>
                  <a:lnTo>
                    <a:pt x="162" y="162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41AB5D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35"/>
            <p:cNvSpPr/>
            <p:nvPr/>
          </p:nvSpPr>
          <p:spPr>
            <a:xfrm>
              <a:off x="2945616" y="2629599"/>
              <a:ext cx="4707" cy="9942"/>
            </a:xfrm>
            <a:custGeom>
              <a:avLst/>
              <a:gdLst/>
              <a:ahLst/>
              <a:cxnLst/>
              <a:rect l="l" t="t" r="r" b="b"/>
              <a:pathLst>
                <a:path w="163" h="351" extrusionOk="0">
                  <a:moveTo>
                    <a:pt x="28" y="1"/>
                  </a:moveTo>
                  <a:lnTo>
                    <a:pt x="28" y="27"/>
                  </a:lnTo>
                  <a:lnTo>
                    <a:pt x="1" y="108"/>
                  </a:lnTo>
                  <a:lnTo>
                    <a:pt x="55" y="216"/>
                  </a:lnTo>
                  <a:lnTo>
                    <a:pt x="55" y="350"/>
                  </a:lnTo>
                  <a:lnTo>
                    <a:pt x="135" y="323"/>
                  </a:lnTo>
                  <a:lnTo>
                    <a:pt x="162" y="242"/>
                  </a:lnTo>
                  <a:lnTo>
                    <a:pt x="162" y="108"/>
                  </a:lnTo>
                  <a:lnTo>
                    <a:pt x="135" y="27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rgbClr val="238443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35"/>
            <p:cNvSpPr/>
            <p:nvPr/>
          </p:nvSpPr>
          <p:spPr>
            <a:xfrm>
              <a:off x="2919224" y="2584675"/>
              <a:ext cx="5486" cy="8413"/>
            </a:xfrm>
            <a:custGeom>
              <a:avLst/>
              <a:gdLst/>
              <a:ahLst/>
              <a:cxnLst/>
              <a:rect l="l" t="t" r="r" b="b"/>
              <a:pathLst>
                <a:path w="190" h="297" extrusionOk="0">
                  <a:moveTo>
                    <a:pt x="28" y="0"/>
                  </a:moveTo>
                  <a:lnTo>
                    <a:pt x="1" y="27"/>
                  </a:lnTo>
                  <a:lnTo>
                    <a:pt x="1" y="54"/>
                  </a:lnTo>
                  <a:lnTo>
                    <a:pt x="28" y="81"/>
                  </a:lnTo>
                  <a:lnTo>
                    <a:pt x="81" y="135"/>
                  </a:lnTo>
                  <a:lnTo>
                    <a:pt x="135" y="189"/>
                  </a:lnTo>
                  <a:lnTo>
                    <a:pt x="135" y="135"/>
                  </a:lnTo>
                  <a:lnTo>
                    <a:pt x="108" y="135"/>
                  </a:lnTo>
                  <a:lnTo>
                    <a:pt x="81" y="54"/>
                  </a:lnTo>
                  <a:lnTo>
                    <a:pt x="28" y="0"/>
                  </a:lnTo>
                  <a:close/>
                  <a:moveTo>
                    <a:pt x="162" y="215"/>
                  </a:moveTo>
                  <a:lnTo>
                    <a:pt x="135" y="269"/>
                  </a:lnTo>
                  <a:lnTo>
                    <a:pt x="162" y="296"/>
                  </a:lnTo>
                  <a:lnTo>
                    <a:pt x="189" y="269"/>
                  </a:lnTo>
                  <a:lnTo>
                    <a:pt x="189" y="242"/>
                  </a:lnTo>
                  <a:lnTo>
                    <a:pt x="162" y="215"/>
                  </a:lnTo>
                  <a:close/>
                </a:path>
              </a:pathLst>
            </a:custGeom>
            <a:solidFill>
              <a:srgbClr val="005730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35"/>
            <p:cNvSpPr/>
            <p:nvPr/>
          </p:nvSpPr>
          <p:spPr>
            <a:xfrm>
              <a:off x="2946395" y="2686702"/>
              <a:ext cx="3147" cy="6118"/>
            </a:xfrm>
            <a:custGeom>
              <a:avLst/>
              <a:gdLst/>
              <a:ahLst/>
              <a:cxnLst/>
              <a:rect l="l" t="t" r="r" b="b"/>
              <a:pathLst>
                <a:path w="109" h="216" extrusionOk="0">
                  <a:moveTo>
                    <a:pt x="81" y="1"/>
                  </a:moveTo>
                  <a:lnTo>
                    <a:pt x="55" y="28"/>
                  </a:lnTo>
                  <a:lnTo>
                    <a:pt x="1" y="55"/>
                  </a:lnTo>
                  <a:lnTo>
                    <a:pt x="1" y="135"/>
                  </a:lnTo>
                  <a:lnTo>
                    <a:pt x="55" y="216"/>
                  </a:lnTo>
                  <a:lnTo>
                    <a:pt x="81" y="216"/>
                  </a:lnTo>
                  <a:lnTo>
                    <a:pt x="108" y="135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006837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35"/>
            <p:cNvSpPr/>
            <p:nvPr/>
          </p:nvSpPr>
          <p:spPr>
            <a:xfrm>
              <a:off x="4353791" y="1951102"/>
              <a:ext cx="6237" cy="5382"/>
            </a:xfrm>
            <a:custGeom>
              <a:avLst/>
              <a:gdLst/>
              <a:ahLst/>
              <a:cxnLst/>
              <a:rect l="l" t="t" r="r" b="b"/>
              <a:pathLst>
                <a:path w="216" h="190" extrusionOk="0">
                  <a:moveTo>
                    <a:pt x="54" y="1"/>
                  </a:moveTo>
                  <a:lnTo>
                    <a:pt x="0" y="28"/>
                  </a:lnTo>
                  <a:lnTo>
                    <a:pt x="0" y="82"/>
                  </a:lnTo>
                  <a:lnTo>
                    <a:pt x="0" y="135"/>
                  </a:lnTo>
                  <a:lnTo>
                    <a:pt x="0" y="162"/>
                  </a:lnTo>
                  <a:lnTo>
                    <a:pt x="27" y="189"/>
                  </a:lnTo>
                  <a:lnTo>
                    <a:pt x="216" y="135"/>
                  </a:lnTo>
                  <a:lnTo>
                    <a:pt x="216" y="82"/>
                  </a:lnTo>
                  <a:lnTo>
                    <a:pt x="216" y="28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D9F0A3"/>
            </a:solidFill>
            <a:ln w="2700" cap="flat" cmpd="sng">
              <a:solidFill>
                <a:srgbClr val="333333"/>
              </a:solidFill>
              <a:prstDash val="solid"/>
              <a:miter lim="268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44" name="Google Shape;1844;p35"/>
            <p:cNvGrpSpPr/>
            <p:nvPr/>
          </p:nvGrpSpPr>
          <p:grpSpPr>
            <a:xfrm>
              <a:off x="1342875" y="4382525"/>
              <a:ext cx="6573150" cy="462650"/>
              <a:chOff x="1620625" y="4352325"/>
              <a:chExt cx="6573150" cy="462650"/>
            </a:xfrm>
          </p:grpSpPr>
          <p:sp>
            <p:nvSpPr>
              <p:cNvPr id="1845" name="Google Shape;1845;p35"/>
              <p:cNvSpPr/>
              <p:nvPr/>
            </p:nvSpPr>
            <p:spPr>
              <a:xfrm>
                <a:off x="1620625" y="4667775"/>
                <a:ext cx="25" cy="147200"/>
              </a:xfrm>
              <a:custGeom>
                <a:avLst/>
                <a:gdLst/>
                <a:ahLst/>
                <a:cxnLst/>
                <a:rect l="l" t="t" r="r" b="b"/>
                <a:pathLst>
                  <a:path w="1" h="5888" extrusionOk="0">
                    <a:moveTo>
                      <a:pt x="0" y="5888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35"/>
              <p:cNvSpPr txBox="1"/>
              <p:nvPr/>
            </p:nvSpPr>
            <p:spPr>
              <a:xfrm>
                <a:off x="2439300" y="4352325"/>
                <a:ext cx="56703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INCREASING USE OF CONDOMS →</a:t>
                </a:r>
                <a:endParaRPr sz="8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847" name="Google Shape;1847;p35"/>
              <p:cNvSpPr txBox="1"/>
              <p:nvPr/>
            </p:nvSpPr>
            <p:spPr>
              <a:xfrm>
                <a:off x="1620650" y="4359975"/>
                <a:ext cx="7923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NO DATA</a:t>
                </a:r>
                <a:endParaRPr sz="8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grpSp>
            <p:nvGrpSpPr>
              <p:cNvPr id="1848" name="Google Shape;1848;p35"/>
              <p:cNvGrpSpPr/>
              <p:nvPr/>
            </p:nvGrpSpPr>
            <p:grpSpPr>
              <a:xfrm>
                <a:off x="1781578" y="4599574"/>
                <a:ext cx="6332114" cy="124148"/>
                <a:chOff x="1067475" y="4789425"/>
                <a:chExt cx="5482350" cy="109575"/>
              </a:xfrm>
            </p:grpSpPr>
            <p:sp>
              <p:nvSpPr>
                <p:cNvPr id="1849" name="Google Shape;1849;p35"/>
                <p:cNvSpPr/>
                <p:nvPr/>
              </p:nvSpPr>
              <p:spPr>
                <a:xfrm>
                  <a:off x="1267100" y="4789425"/>
                  <a:ext cx="25" cy="2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22" extrusionOk="0">
                      <a:moveTo>
                        <a:pt x="0" y="1022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0" name="Google Shape;1850;p35"/>
                <p:cNvSpPr/>
                <p:nvPr/>
              </p:nvSpPr>
              <p:spPr>
                <a:xfrm>
                  <a:off x="1634725" y="4789425"/>
                  <a:ext cx="25" cy="2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22" extrusionOk="0">
                      <a:moveTo>
                        <a:pt x="1" y="1022"/>
                      </a:moveTo>
                      <a:lnTo>
                        <a:pt x="1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1" name="Google Shape;1851;p35"/>
                <p:cNvSpPr/>
                <p:nvPr/>
              </p:nvSpPr>
              <p:spPr>
                <a:xfrm>
                  <a:off x="2126050" y="4789425"/>
                  <a:ext cx="25" cy="2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22" extrusionOk="0">
                      <a:moveTo>
                        <a:pt x="0" y="1022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2" name="Google Shape;1852;p35"/>
                <p:cNvSpPr/>
                <p:nvPr/>
              </p:nvSpPr>
              <p:spPr>
                <a:xfrm>
                  <a:off x="2618025" y="4789425"/>
                  <a:ext cx="25" cy="2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22" extrusionOk="0">
                      <a:moveTo>
                        <a:pt x="0" y="1022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3" name="Google Shape;1853;p35"/>
                <p:cNvSpPr/>
                <p:nvPr/>
              </p:nvSpPr>
              <p:spPr>
                <a:xfrm>
                  <a:off x="3109325" y="4789425"/>
                  <a:ext cx="25" cy="2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22" extrusionOk="0">
                      <a:moveTo>
                        <a:pt x="0" y="1022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4" name="Google Shape;1854;p35"/>
                <p:cNvSpPr/>
                <p:nvPr/>
              </p:nvSpPr>
              <p:spPr>
                <a:xfrm>
                  <a:off x="3600625" y="4789425"/>
                  <a:ext cx="25" cy="2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22" extrusionOk="0">
                      <a:moveTo>
                        <a:pt x="1" y="1022"/>
                      </a:moveTo>
                      <a:lnTo>
                        <a:pt x="1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5" name="Google Shape;1855;p35"/>
                <p:cNvSpPr/>
                <p:nvPr/>
              </p:nvSpPr>
              <p:spPr>
                <a:xfrm>
                  <a:off x="4092600" y="4789425"/>
                  <a:ext cx="25" cy="2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22" extrusionOk="0">
                      <a:moveTo>
                        <a:pt x="1" y="1022"/>
                      </a:moveTo>
                      <a:lnTo>
                        <a:pt x="1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6" name="Google Shape;1856;p35"/>
                <p:cNvSpPr/>
                <p:nvPr/>
              </p:nvSpPr>
              <p:spPr>
                <a:xfrm>
                  <a:off x="4583900" y="4789425"/>
                  <a:ext cx="25" cy="2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22" extrusionOk="0">
                      <a:moveTo>
                        <a:pt x="1" y="1022"/>
                      </a:moveTo>
                      <a:lnTo>
                        <a:pt x="1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7" name="Google Shape;1857;p35"/>
                <p:cNvSpPr/>
                <p:nvPr/>
              </p:nvSpPr>
              <p:spPr>
                <a:xfrm>
                  <a:off x="5075225" y="4789425"/>
                  <a:ext cx="25" cy="2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22" extrusionOk="0">
                      <a:moveTo>
                        <a:pt x="0" y="1022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8" name="Google Shape;1858;p35"/>
                <p:cNvSpPr/>
                <p:nvPr/>
              </p:nvSpPr>
              <p:spPr>
                <a:xfrm>
                  <a:off x="5566525" y="4789425"/>
                  <a:ext cx="25" cy="2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22" extrusionOk="0">
                      <a:moveTo>
                        <a:pt x="0" y="1022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9" name="Google Shape;1859;p35"/>
                <p:cNvSpPr/>
                <p:nvPr/>
              </p:nvSpPr>
              <p:spPr>
                <a:xfrm>
                  <a:off x="6058500" y="4789425"/>
                  <a:ext cx="25" cy="2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22" extrusionOk="0">
                      <a:moveTo>
                        <a:pt x="0" y="1022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0" name="Google Shape;1860;p35"/>
                <p:cNvSpPr/>
                <p:nvPr/>
              </p:nvSpPr>
              <p:spPr>
                <a:xfrm>
                  <a:off x="6549800" y="4789425"/>
                  <a:ext cx="25" cy="2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22" extrusionOk="0">
                      <a:moveTo>
                        <a:pt x="1" y="1022"/>
                      </a:moveTo>
                      <a:lnTo>
                        <a:pt x="1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1" name="Google Shape;1861;p35"/>
                <p:cNvSpPr/>
                <p:nvPr/>
              </p:nvSpPr>
              <p:spPr>
                <a:xfrm>
                  <a:off x="1067475" y="4814950"/>
                  <a:ext cx="399250" cy="8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0" h="3362" extrusionOk="0">
                      <a:moveTo>
                        <a:pt x="1" y="1"/>
                      </a:moveTo>
                      <a:lnTo>
                        <a:pt x="1" y="3361"/>
                      </a:lnTo>
                      <a:lnTo>
                        <a:pt x="15970" y="3361"/>
                      </a:lnTo>
                      <a:lnTo>
                        <a:pt x="15970" y="1"/>
                      </a:lnTo>
                      <a:close/>
                    </a:path>
                  </a:pathLst>
                </a:custGeom>
                <a:solidFill>
                  <a:srgbClr val="EEEEEE"/>
                </a:solidFill>
                <a:ln w="2700" cap="flat" cmpd="sng">
                  <a:solidFill>
                    <a:srgbClr val="333333"/>
                  </a:solidFill>
                  <a:prstDash val="solid"/>
                  <a:miter lim="2688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2" name="Google Shape;1862;p35"/>
                <p:cNvSpPr/>
                <p:nvPr/>
              </p:nvSpPr>
              <p:spPr>
                <a:xfrm>
                  <a:off x="1634725" y="4814950"/>
                  <a:ext cx="491350" cy="8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4" h="3362" extrusionOk="0">
                      <a:moveTo>
                        <a:pt x="1" y="1"/>
                      </a:moveTo>
                      <a:lnTo>
                        <a:pt x="1" y="3361"/>
                      </a:lnTo>
                      <a:lnTo>
                        <a:pt x="19653" y="3361"/>
                      </a:lnTo>
                      <a:lnTo>
                        <a:pt x="19653" y="1"/>
                      </a:lnTo>
                      <a:close/>
                    </a:path>
                  </a:pathLst>
                </a:custGeom>
                <a:solidFill>
                  <a:srgbClr val="FFFFE5"/>
                </a:solidFill>
                <a:ln w="2700" cap="flat" cmpd="sng">
                  <a:solidFill>
                    <a:srgbClr val="333333"/>
                  </a:solidFill>
                  <a:prstDash val="solid"/>
                  <a:miter lim="2688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3" name="Google Shape;1863;p35"/>
                <p:cNvSpPr/>
                <p:nvPr/>
              </p:nvSpPr>
              <p:spPr>
                <a:xfrm>
                  <a:off x="2126050" y="4814950"/>
                  <a:ext cx="492000" cy="8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80" h="3362" extrusionOk="0">
                      <a:moveTo>
                        <a:pt x="0" y="1"/>
                      </a:moveTo>
                      <a:lnTo>
                        <a:pt x="0" y="3361"/>
                      </a:lnTo>
                      <a:lnTo>
                        <a:pt x="19679" y="3361"/>
                      </a:lnTo>
                      <a:lnTo>
                        <a:pt x="19679" y="1"/>
                      </a:lnTo>
                      <a:close/>
                    </a:path>
                  </a:pathLst>
                </a:custGeom>
                <a:solidFill>
                  <a:srgbClr val="F7FCB9"/>
                </a:solidFill>
                <a:ln w="2700" cap="flat" cmpd="sng">
                  <a:solidFill>
                    <a:srgbClr val="333333"/>
                  </a:solidFill>
                  <a:prstDash val="solid"/>
                  <a:miter lim="2688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4" name="Google Shape;1864;p35"/>
                <p:cNvSpPr/>
                <p:nvPr/>
              </p:nvSpPr>
              <p:spPr>
                <a:xfrm>
                  <a:off x="2618025" y="4814950"/>
                  <a:ext cx="491325" cy="8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3" h="3362" extrusionOk="0">
                      <a:moveTo>
                        <a:pt x="0" y="1"/>
                      </a:moveTo>
                      <a:lnTo>
                        <a:pt x="0" y="3361"/>
                      </a:lnTo>
                      <a:lnTo>
                        <a:pt x="19652" y="3361"/>
                      </a:lnTo>
                      <a:lnTo>
                        <a:pt x="19652" y="1"/>
                      </a:lnTo>
                      <a:close/>
                    </a:path>
                  </a:pathLst>
                </a:custGeom>
                <a:solidFill>
                  <a:srgbClr val="D9F0A3"/>
                </a:solidFill>
                <a:ln w="2700" cap="flat" cmpd="sng">
                  <a:solidFill>
                    <a:srgbClr val="333333"/>
                  </a:solidFill>
                  <a:prstDash val="solid"/>
                  <a:miter lim="2688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5" name="Google Shape;1865;p35"/>
                <p:cNvSpPr/>
                <p:nvPr/>
              </p:nvSpPr>
              <p:spPr>
                <a:xfrm>
                  <a:off x="3109325" y="4814950"/>
                  <a:ext cx="491325" cy="8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3" h="3362" extrusionOk="0">
                      <a:moveTo>
                        <a:pt x="0" y="1"/>
                      </a:moveTo>
                      <a:lnTo>
                        <a:pt x="0" y="3361"/>
                      </a:lnTo>
                      <a:lnTo>
                        <a:pt x="19653" y="3361"/>
                      </a:lnTo>
                      <a:lnTo>
                        <a:pt x="19653" y="1"/>
                      </a:lnTo>
                      <a:close/>
                    </a:path>
                  </a:pathLst>
                </a:custGeom>
                <a:solidFill>
                  <a:srgbClr val="ADDD8E"/>
                </a:solidFill>
                <a:ln w="2700" cap="flat" cmpd="sng">
                  <a:solidFill>
                    <a:srgbClr val="333333"/>
                  </a:solidFill>
                  <a:prstDash val="solid"/>
                  <a:miter lim="2688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6" name="Google Shape;1866;p35"/>
                <p:cNvSpPr/>
                <p:nvPr/>
              </p:nvSpPr>
              <p:spPr>
                <a:xfrm>
                  <a:off x="3600625" y="4814950"/>
                  <a:ext cx="492000" cy="8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80" h="3362" extrusionOk="0">
                      <a:moveTo>
                        <a:pt x="1" y="1"/>
                      </a:moveTo>
                      <a:lnTo>
                        <a:pt x="1" y="3361"/>
                      </a:lnTo>
                      <a:lnTo>
                        <a:pt x="19680" y="3361"/>
                      </a:lnTo>
                      <a:lnTo>
                        <a:pt x="19680" y="1"/>
                      </a:lnTo>
                      <a:close/>
                    </a:path>
                  </a:pathLst>
                </a:custGeom>
                <a:solidFill>
                  <a:srgbClr val="78C679"/>
                </a:solidFill>
                <a:ln w="2700" cap="flat" cmpd="sng">
                  <a:solidFill>
                    <a:srgbClr val="333333"/>
                  </a:solidFill>
                  <a:prstDash val="solid"/>
                  <a:miter lim="2688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7" name="Google Shape;1867;p35"/>
                <p:cNvSpPr/>
                <p:nvPr/>
              </p:nvSpPr>
              <p:spPr>
                <a:xfrm>
                  <a:off x="4092600" y="4814950"/>
                  <a:ext cx="491325" cy="8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3" h="3362" extrusionOk="0">
                      <a:moveTo>
                        <a:pt x="1" y="1"/>
                      </a:moveTo>
                      <a:lnTo>
                        <a:pt x="1" y="3361"/>
                      </a:lnTo>
                      <a:lnTo>
                        <a:pt x="19653" y="3361"/>
                      </a:lnTo>
                      <a:lnTo>
                        <a:pt x="19653" y="1"/>
                      </a:lnTo>
                      <a:close/>
                    </a:path>
                  </a:pathLst>
                </a:custGeom>
                <a:solidFill>
                  <a:srgbClr val="41AB5D"/>
                </a:solidFill>
                <a:ln w="2700" cap="flat" cmpd="sng">
                  <a:solidFill>
                    <a:srgbClr val="333333"/>
                  </a:solidFill>
                  <a:prstDash val="solid"/>
                  <a:miter lim="2688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8" name="Google Shape;1868;p35"/>
                <p:cNvSpPr/>
                <p:nvPr/>
              </p:nvSpPr>
              <p:spPr>
                <a:xfrm>
                  <a:off x="4583900" y="4814950"/>
                  <a:ext cx="491350" cy="8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4" h="3362" extrusionOk="0">
                      <a:moveTo>
                        <a:pt x="1" y="1"/>
                      </a:moveTo>
                      <a:lnTo>
                        <a:pt x="1" y="3361"/>
                      </a:lnTo>
                      <a:lnTo>
                        <a:pt x="19653" y="3361"/>
                      </a:lnTo>
                      <a:lnTo>
                        <a:pt x="19653" y="1"/>
                      </a:lnTo>
                      <a:close/>
                    </a:path>
                  </a:pathLst>
                </a:custGeom>
                <a:solidFill>
                  <a:srgbClr val="238443"/>
                </a:solidFill>
                <a:ln w="2700" cap="flat" cmpd="sng">
                  <a:solidFill>
                    <a:srgbClr val="333333"/>
                  </a:solidFill>
                  <a:prstDash val="solid"/>
                  <a:miter lim="2688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9" name="Google Shape;1869;p35"/>
                <p:cNvSpPr/>
                <p:nvPr/>
              </p:nvSpPr>
              <p:spPr>
                <a:xfrm>
                  <a:off x="5075225" y="4814950"/>
                  <a:ext cx="491325" cy="8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3" h="3362" extrusionOk="0">
                      <a:moveTo>
                        <a:pt x="0" y="1"/>
                      </a:moveTo>
                      <a:lnTo>
                        <a:pt x="0" y="3361"/>
                      </a:lnTo>
                      <a:lnTo>
                        <a:pt x="19652" y="3361"/>
                      </a:lnTo>
                      <a:lnTo>
                        <a:pt x="19652" y="1"/>
                      </a:lnTo>
                      <a:close/>
                    </a:path>
                  </a:pathLst>
                </a:custGeom>
                <a:solidFill>
                  <a:srgbClr val="006837"/>
                </a:solidFill>
                <a:ln w="2700" cap="flat" cmpd="sng">
                  <a:solidFill>
                    <a:srgbClr val="333333"/>
                  </a:solidFill>
                  <a:prstDash val="solid"/>
                  <a:miter lim="2688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0" name="Google Shape;1870;p35"/>
                <p:cNvSpPr/>
                <p:nvPr/>
              </p:nvSpPr>
              <p:spPr>
                <a:xfrm>
                  <a:off x="5566525" y="4814950"/>
                  <a:ext cx="492000" cy="8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80" h="3362" extrusionOk="0">
                      <a:moveTo>
                        <a:pt x="0" y="1"/>
                      </a:moveTo>
                      <a:lnTo>
                        <a:pt x="0" y="3361"/>
                      </a:lnTo>
                      <a:lnTo>
                        <a:pt x="19679" y="3361"/>
                      </a:lnTo>
                      <a:lnTo>
                        <a:pt x="19679" y="1"/>
                      </a:lnTo>
                      <a:close/>
                    </a:path>
                  </a:pathLst>
                </a:custGeom>
                <a:solidFill>
                  <a:srgbClr val="005730"/>
                </a:solidFill>
                <a:ln w="2700" cap="flat" cmpd="sng">
                  <a:solidFill>
                    <a:srgbClr val="333333"/>
                  </a:solidFill>
                  <a:prstDash val="solid"/>
                  <a:miter lim="2688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1" name="Google Shape;1871;p35"/>
                <p:cNvSpPr/>
                <p:nvPr/>
              </p:nvSpPr>
              <p:spPr>
                <a:xfrm>
                  <a:off x="6058500" y="4814950"/>
                  <a:ext cx="491325" cy="8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3" h="3362" extrusionOk="0">
                      <a:moveTo>
                        <a:pt x="0" y="1"/>
                      </a:moveTo>
                      <a:lnTo>
                        <a:pt x="0" y="3361"/>
                      </a:lnTo>
                      <a:lnTo>
                        <a:pt x="19653" y="3361"/>
                      </a:lnTo>
                      <a:lnTo>
                        <a:pt x="19653" y="1"/>
                      </a:lnTo>
                      <a:close/>
                    </a:path>
                  </a:pathLst>
                </a:custGeom>
                <a:solidFill>
                  <a:srgbClr val="004529"/>
                </a:solidFill>
                <a:ln w="2700" cap="flat" cmpd="sng">
                  <a:solidFill>
                    <a:srgbClr val="333333"/>
                  </a:solidFill>
                  <a:prstDash val="solid"/>
                  <a:miter lim="2688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872" name="Google Shape;1872;p35"/>
              <p:cNvSpPr txBox="1"/>
              <p:nvPr/>
            </p:nvSpPr>
            <p:spPr>
              <a:xfrm>
                <a:off x="2384175" y="4356950"/>
                <a:ext cx="5487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0%</a:t>
                </a:r>
                <a:endParaRPr sz="8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873" name="Google Shape;1873;p35"/>
              <p:cNvSpPr txBox="1"/>
              <p:nvPr/>
            </p:nvSpPr>
            <p:spPr>
              <a:xfrm>
                <a:off x="7645075" y="4356950"/>
                <a:ext cx="5487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100%</a:t>
                </a:r>
                <a:endParaRPr sz="8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8" name="Google Shape;187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4503" y="0"/>
            <a:ext cx="371949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79" name="Google Shape;1879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1880" name="Google Shape;1880;p36"/>
          <p:cNvSpPr txBox="1"/>
          <p:nvPr/>
        </p:nvSpPr>
        <p:spPr>
          <a:xfrm>
            <a:off x="723625" y="1940700"/>
            <a:ext cx="39996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HIV can also be contracted by sharing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contaminated needles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most likely route of infection is through the misuse of intravenous drugs, such as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heroin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881" name="Google Shape;1881;p36"/>
          <p:cNvCxnSpPr/>
          <p:nvPr/>
        </p:nvCxnSpPr>
        <p:spPr>
          <a:xfrm>
            <a:off x="5424500" y="-2700"/>
            <a:ext cx="0" cy="5148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" name="Google Shape;1886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1887" name="Google Shape;1887;p37"/>
          <p:cNvSpPr txBox="1"/>
          <p:nvPr/>
        </p:nvSpPr>
        <p:spPr>
          <a:xfrm>
            <a:off x="4123450" y="1203750"/>
            <a:ext cx="1733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4A88F7"/>
                </a:solidFill>
                <a:latin typeface="Kalam"/>
                <a:ea typeface="Kalam"/>
                <a:cs typeface="Kalam"/>
                <a:sym typeface="Kalam"/>
              </a:rPr>
              <a:t>NO. PEOPLE LIVING WITH HIV </a:t>
            </a:r>
            <a:r>
              <a:rPr lang="en" sz="700" b="1">
                <a:solidFill>
                  <a:srgbClr val="4A88F7"/>
                </a:solidFill>
                <a:latin typeface="Kalam"/>
                <a:ea typeface="Kalam"/>
                <a:cs typeface="Kalam"/>
                <a:sym typeface="Kalam"/>
              </a:rPr>
              <a:t>× 10 </a:t>
            </a:r>
            <a:endParaRPr sz="700" b="1">
              <a:solidFill>
                <a:srgbClr val="4A88F7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grpSp>
        <p:nvGrpSpPr>
          <p:cNvPr id="1888" name="Google Shape;1888;p37"/>
          <p:cNvGrpSpPr/>
          <p:nvPr/>
        </p:nvGrpSpPr>
        <p:grpSpPr>
          <a:xfrm>
            <a:off x="216800" y="1250975"/>
            <a:ext cx="3959824" cy="2932845"/>
            <a:chOff x="339625" y="991850"/>
            <a:chExt cx="3443325" cy="2550300"/>
          </a:xfrm>
        </p:grpSpPr>
        <p:sp>
          <p:nvSpPr>
            <p:cNvPr id="1889" name="Google Shape;1889;p37"/>
            <p:cNvSpPr/>
            <p:nvPr/>
          </p:nvSpPr>
          <p:spPr>
            <a:xfrm>
              <a:off x="948925" y="991850"/>
              <a:ext cx="2782200" cy="22578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90" name="Google Shape;1890;p37"/>
            <p:cNvGrpSpPr/>
            <p:nvPr/>
          </p:nvGrpSpPr>
          <p:grpSpPr>
            <a:xfrm>
              <a:off x="339625" y="1056925"/>
              <a:ext cx="609300" cy="2070200"/>
              <a:chOff x="457700" y="1060900"/>
              <a:chExt cx="609300" cy="2070200"/>
            </a:xfrm>
          </p:grpSpPr>
          <p:sp>
            <p:nvSpPr>
              <p:cNvPr id="1891" name="Google Shape;1891;p37"/>
              <p:cNvSpPr txBox="1"/>
              <p:nvPr/>
            </p:nvSpPr>
            <p:spPr>
              <a:xfrm>
                <a:off x="457700" y="2838600"/>
                <a:ext cx="609300" cy="29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500,000</a:t>
                </a:r>
                <a:endParaRPr sz="7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892" name="Google Shape;1892;p37"/>
              <p:cNvSpPr txBox="1"/>
              <p:nvPr/>
            </p:nvSpPr>
            <p:spPr>
              <a:xfrm>
                <a:off x="457700" y="2546100"/>
                <a:ext cx="609300" cy="29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1 MIL</a:t>
                </a:r>
                <a:endParaRPr sz="7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893" name="Google Shape;1893;p37"/>
              <p:cNvSpPr txBox="1"/>
              <p:nvPr/>
            </p:nvSpPr>
            <p:spPr>
              <a:xfrm>
                <a:off x="457700" y="2253600"/>
                <a:ext cx="609300" cy="29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1.5 MIL</a:t>
                </a:r>
                <a:endParaRPr sz="7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894" name="Google Shape;1894;p37"/>
              <p:cNvSpPr txBox="1"/>
              <p:nvPr/>
            </p:nvSpPr>
            <p:spPr>
              <a:xfrm>
                <a:off x="457700" y="1961100"/>
                <a:ext cx="609300" cy="29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2 MIL</a:t>
                </a:r>
                <a:endParaRPr sz="7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895" name="Google Shape;1895;p37"/>
              <p:cNvSpPr txBox="1"/>
              <p:nvPr/>
            </p:nvSpPr>
            <p:spPr>
              <a:xfrm>
                <a:off x="457700" y="1645900"/>
                <a:ext cx="609300" cy="29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2.5 MIL</a:t>
                </a:r>
                <a:endParaRPr sz="7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896" name="Google Shape;1896;p37"/>
              <p:cNvSpPr txBox="1"/>
              <p:nvPr/>
            </p:nvSpPr>
            <p:spPr>
              <a:xfrm>
                <a:off x="457700" y="1353400"/>
                <a:ext cx="609300" cy="29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3 MIL</a:t>
                </a:r>
                <a:endParaRPr sz="7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897" name="Google Shape;1897;p37"/>
              <p:cNvSpPr txBox="1"/>
              <p:nvPr/>
            </p:nvSpPr>
            <p:spPr>
              <a:xfrm>
                <a:off x="457700" y="1060900"/>
                <a:ext cx="609300" cy="29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3.5 MIL</a:t>
                </a:r>
                <a:endParaRPr sz="7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sp>
          <p:nvSpPr>
            <p:cNvPr id="1898" name="Google Shape;1898;p37"/>
            <p:cNvSpPr/>
            <p:nvPr/>
          </p:nvSpPr>
          <p:spPr>
            <a:xfrm>
              <a:off x="1020165" y="1085500"/>
              <a:ext cx="2573220" cy="1733610"/>
            </a:xfrm>
            <a:custGeom>
              <a:avLst/>
              <a:gdLst/>
              <a:ahLst/>
              <a:cxnLst/>
              <a:rect l="l" t="t" r="r" b="b"/>
              <a:pathLst>
                <a:path w="171548" h="115574" fill="none" extrusionOk="0">
                  <a:moveTo>
                    <a:pt x="1" y="115574"/>
                  </a:moveTo>
                  <a:lnTo>
                    <a:pt x="5915" y="108262"/>
                  </a:lnTo>
                  <a:lnTo>
                    <a:pt x="11830" y="100465"/>
                  </a:lnTo>
                  <a:lnTo>
                    <a:pt x="17744" y="92534"/>
                  </a:lnTo>
                  <a:lnTo>
                    <a:pt x="23659" y="84550"/>
                  </a:lnTo>
                  <a:lnTo>
                    <a:pt x="29573" y="76565"/>
                  </a:lnTo>
                  <a:lnTo>
                    <a:pt x="35488" y="68742"/>
                  </a:lnTo>
                  <a:lnTo>
                    <a:pt x="41402" y="61322"/>
                  </a:lnTo>
                  <a:lnTo>
                    <a:pt x="47317" y="54601"/>
                  </a:lnTo>
                  <a:lnTo>
                    <a:pt x="53231" y="48929"/>
                  </a:lnTo>
                  <a:lnTo>
                    <a:pt x="59146" y="44251"/>
                  </a:lnTo>
                  <a:lnTo>
                    <a:pt x="65060" y="40595"/>
                  </a:lnTo>
                  <a:lnTo>
                    <a:pt x="70975" y="37880"/>
                  </a:lnTo>
                  <a:lnTo>
                    <a:pt x="76889" y="36025"/>
                  </a:lnTo>
                  <a:lnTo>
                    <a:pt x="82804" y="34842"/>
                  </a:lnTo>
                  <a:lnTo>
                    <a:pt x="88718" y="34143"/>
                  </a:lnTo>
                  <a:lnTo>
                    <a:pt x="94633" y="33524"/>
                  </a:lnTo>
                  <a:lnTo>
                    <a:pt x="100547" y="32798"/>
                  </a:lnTo>
                  <a:lnTo>
                    <a:pt x="106462" y="31589"/>
                  </a:lnTo>
                  <a:lnTo>
                    <a:pt x="112376" y="29868"/>
                  </a:lnTo>
                  <a:lnTo>
                    <a:pt x="118291" y="27691"/>
                  </a:lnTo>
                  <a:lnTo>
                    <a:pt x="124205" y="25163"/>
                  </a:lnTo>
                  <a:lnTo>
                    <a:pt x="130120" y="22341"/>
                  </a:lnTo>
                  <a:lnTo>
                    <a:pt x="136061" y="19330"/>
                  </a:lnTo>
                  <a:lnTo>
                    <a:pt x="141975" y="16130"/>
                  </a:lnTo>
                  <a:lnTo>
                    <a:pt x="147890" y="12824"/>
                  </a:lnTo>
                  <a:lnTo>
                    <a:pt x="153804" y="9517"/>
                  </a:lnTo>
                  <a:lnTo>
                    <a:pt x="159719" y="6237"/>
                  </a:lnTo>
                  <a:lnTo>
                    <a:pt x="165633" y="3011"/>
                  </a:lnTo>
                  <a:lnTo>
                    <a:pt x="171548" y="0"/>
                  </a:lnTo>
                </a:path>
              </a:pathLst>
            </a:custGeom>
            <a:noFill/>
            <a:ln w="19050" cap="rnd" cmpd="sng">
              <a:solidFill>
                <a:srgbClr val="4A88F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7"/>
            <p:cNvSpPr/>
            <p:nvPr/>
          </p:nvSpPr>
          <p:spPr>
            <a:xfrm>
              <a:off x="1020165" y="1308895"/>
              <a:ext cx="2573220" cy="789195"/>
            </a:xfrm>
            <a:custGeom>
              <a:avLst/>
              <a:gdLst/>
              <a:ahLst/>
              <a:cxnLst/>
              <a:rect l="l" t="t" r="r" b="b"/>
              <a:pathLst>
                <a:path w="171548" h="52613" fill="none" extrusionOk="0">
                  <a:moveTo>
                    <a:pt x="1" y="49897"/>
                  </a:moveTo>
                  <a:lnTo>
                    <a:pt x="5915" y="37558"/>
                  </a:lnTo>
                  <a:lnTo>
                    <a:pt x="11830" y="27422"/>
                  </a:lnTo>
                  <a:lnTo>
                    <a:pt x="17744" y="18820"/>
                  </a:lnTo>
                  <a:lnTo>
                    <a:pt x="23659" y="11991"/>
                  </a:lnTo>
                  <a:lnTo>
                    <a:pt x="29573" y="6211"/>
                  </a:lnTo>
                  <a:lnTo>
                    <a:pt x="35488" y="1668"/>
                  </a:lnTo>
                  <a:lnTo>
                    <a:pt x="41402" y="1"/>
                  </a:lnTo>
                  <a:lnTo>
                    <a:pt x="47317" y="1641"/>
                  </a:lnTo>
                  <a:lnTo>
                    <a:pt x="53231" y="4813"/>
                  </a:lnTo>
                  <a:lnTo>
                    <a:pt x="59146" y="9303"/>
                  </a:lnTo>
                  <a:lnTo>
                    <a:pt x="65060" y="14437"/>
                  </a:lnTo>
                  <a:lnTo>
                    <a:pt x="70975" y="18981"/>
                  </a:lnTo>
                  <a:lnTo>
                    <a:pt x="76889" y="22933"/>
                  </a:lnTo>
                  <a:lnTo>
                    <a:pt x="82804" y="26428"/>
                  </a:lnTo>
                  <a:lnTo>
                    <a:pt x="88718" y="29250"/>
                  </a:lnTo>
                  <a:lnTo>
                    <a:pt x="94633" y="31374"/>
                  </a:lnTo>
                  <a:lnTo>
                    <a:pt x="100547" y="33256"/>
                  </a:lnTo>
                  <a:lnTo>
                    <a:pt x="106462" y="34977"/>
                  </a:lnTo>
                  <a:lnTo>
                    <a:pt x="112376" y="36294"/>
                  </a:lnTo>
                  <a:lnTo>
                    <a:pt x="118291" y="37423"/>
                  </a:lnTo>
                  <a:lnTo>
                    <a:pt x="124205" y="38579"/>
                  </a:lnTo>
                  <a:lnTo>
                    <a:pt x="130120" y="39681"/>
                  </a:lnTo>
                  <a:lnTo>
                    <a:pt x="136061" y="40811"/>
                  </a:lnTo>
                  <a:lnTo>
                    <a:pt x="141975" y="41617"/>
                  </a:lnTo>
                  <a:lnTo>
                    <a:pt x="147890" y="42504"/>
                  </a:lnTo>
                  <a:lnTo>
                    <a:pt x="153804" y="44386"/>
                  </a:lnTo>
                  <a:lnTo>
                    <a:pt x="159719" y="46967"/>
                  </a:lnTo>
                  <a:lnTo>
                    <a:pt x="165633" y="50489"/>
                  </a:lnTo>
                  <a:lnTo>
                    <a:pt x="171548" y="52613"/>
                  </a:lnTo>
                </a:path>
              </a:pathLst>
            </a:custGeom>
            <a:noFill/>
            <a:ln w="19050" cap="rnd" cmpd="sng">
              <a:solidFill>
                <a:srgbClr val="FF99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7"/>
            <p:cNvSpPr/>
            <p:nvPr/>
          </p:nvSpPr>
          <p:spPr>
            <a:xfrm>
              <a:off x="1020165" y="2184775"/>
              <a:ext cx="2573220" cy="900900"/>
            </a:xfrm>
            <a:custGeom>
              <a:avLst/>
              <a:gdLst/>
              <a:ahLst/>
              <a:cxnLst/>
              <a:rect l="l" t="t" r="r" b="b"/>
              <a:pathLst>
                <a:path w="171548" h="60060" fill="none" extrusionOk="0">
                  <a:moveTo>
                    <a:pt x="1" y="60059"/>
                  </a:moveTo>
                  <a:lnTo>
                    <a:pt x="5915" y="56296"/>
                  </a:lnTo>
                  <a:lnTo>
                    <a:pt x="11830" y="51913"/>
                  </a:lnTo>
                  <a:lnTo>
                    <a:pt x="17744" y="46994"/>
                  </a:lnTo>
                  <a:lnTo>
                    <a:pt x="23659" y="41563"/>
                  </a:lnTo>
                  <a:lnTo>
                    <a:pt x="29573" y="36052"/>
                  </a:lnTo>
                  <a:lnTo>
                    <a:pt x="35488" y="31159"/>
                  </a:lnTo>
                  <a:lnTo>
                    <a:pt x="41402" y="26643"/>
                  </a:lnTo>
                  <a:lnTo>
                    <a:pt x="47317" y="21508"/>
                  </a:lnTo>
                  <a:lnTo>
                    <a:pt x="53231" y="16077"/>
                  </a:lnTo>
                  <a:lnTo>
                    <a:pt x="59146" y="11292"/>
                  </a:lnTo>
                  <a:lnTo>
                    <a:pt x="65060" y="7205"/>
                  </a:lnTo>
                  <a:lnTo>
                    <a:pt x="70975" y="3872"/>
                  </a:lnTo>
                  <a:lnTo>
                    <a:pt x="76889" y="1372"/>
                  </a:lnTo>
                  <a:lnTo>
                    <a:pt x="82804" y="1"/>
                  </a:lnTo>
                  <a:lnTo>
                    <a:pt x="88718" y="431"/>
                  </a:lnTo>
                  <a:lnTo>
                    <a:pt x="94633" y="2985"/>
                  </a:lnTo>
                  <a:lnTo>
                    <a:pt x="100547" y="6937"/>
                  </a:lnTo>
                  <a:lnTo>
                    <a:pt x="106462" y="11292"/>
                  </a:lnTo>
                  <a:lnTo>
                    <a:pt x="112376" y="15540"/>
                  </a:lnTo>
                  <a:lnTo>
                    <a:pt x="118291" y="19061"/>
                  </a:lnTo>
                  <a:lnTo>
                    <a:pt x="124205" y="22287"/>
                  </a:lnTo>
                  <a:lnTo>
                    <a:pt x="130120" y="25675"/>
                  </a:lnTo>
                  <a:lnTo>
                    <a:pt x="136061" y="28578"/>
                  </a:lnTo>
                  <a:lnTo>
                    <a:pt x="141975" y="30675"/>
                  </a:lnTo>
                  <a:lnTo>
                    <a:pt x="147890" y="32423"/>
                  </a:lnTo>
                  <a:lnTo>
                    <a:pt x="153804" y="33740"/>
                  </a:lnTo>
                  <a:lnTo>
                    <a:pt x="159719" y="35729"/>
                  </a:lnTo>
                  <a:lnTo>
                    <a:pt x="165633" y="37907"/>
                  </a:lnTo>
                  <a:lnTo>
                    <a:pt x="171548" y="39063"/>
                  </a:lnTo>
                </a:path>
              </a:pathLst>
            </a:custGeom>
            <a:noFill/>
            <a:ln w="19050" cap="rnd" cmpd="sng">
              <a:solidFill>
                <a:srgbClr val="EB2F2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7"/>
            <p:cNvSpPr txBox="1"/>
            <p:nvPr/>
          </p:nvSpPr>
          <p:spPr>
            <a:xfrm>
              <a:off x="339625" y="3085675"/>
              <a:ext cx="6093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0</a:t>
              </a:r>
              <a:endParaRPr sz="7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02" name="Google Shape;1902;p37"/>
            <p:cNvSpPr txBox="1"/>
            <p:nvPr/>
          </p:nvSpPr>
          <p:spPr>
            <a:xfrm>
              <a:off x="896975" y="3249650"/>
              <a:ext cx="3732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1990</a:t>
              </a:r>
              <a:endParaRPr sz="7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03" name="Google Shape;1903;p37"/>
            <p:cNvSpPr txBox="1"/>
            <p:nvPr/>
          </p:nvSpPr>
          <p:spPr>
            <a:xfrm>
              <a:off x="3339250" y="3249650"/>
              <a:ext cx="4437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2020</a:t>
              </a:r>
              <a:endParaRPr sz="7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04" name="Google Shape;1904;p37"/>
            <p:cNvSpPr txBox="1"/>
            <p:nvPr/>
          </p:nvSpPr>
          <p:spPr>
            <a:xfrm>
              <a:off x="1754275" y="3249650"/>
              <a:ext cx="11715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TIME →</a:t>
              </a:r>
              <a:endParaRPr sz="7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1905" name="Google Shape;1905;p37"/>
          <p:cNvSpPr txBox="1"/>
          <p:nvPr/>
        </p:nvSpPr>
        <p:spPr>
          <a:xfrm>
            <a:off x="906850" y="943175"/>
            <a:ext cx="3216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GLOBAL PREVALENCE, NEW CASES AND DEATHS FROM HIV/AIDS</a:t>
            </a:r>
            <a:endParaRPr sz="8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906" name="Google Shape;1906;p37"/>
          <p:cNvSpPr txBox="1"/>
          <p:nvPr/>
        </p:nvSpPr>
        <p:spPr>
          <a:xfrm>
            <a:off x="4123450" y="2402960"/>
            <a:ext cx="1733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solidFill>
                  <a:srgbClr val="FF9955"/>
                </a:solidFill>
                <a:latin typeface="Kalam"/>
                <a:ea typeface="Kalam"/>
                <a:cs typeface="Kalam"/>
                <a:sym typeface="Kalam"/>
              </a:rPr>
              <a:t>NEW INFECTIONS OF HIV/AIDS</a:t>
            </a:r>
            <a:endParaRPr sz="700" b="1" dirty="0">
              <a:solidFill>
                <a:srgbClr val="FF9955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907" name="Google Shape;1907;p37"/>
          <p:cNvSpPr txBox="1"/>
          <p:nvPr/>
        </p:nvSpPr>
        <p:spPr>
          <a:xfrm>
            <a:off x="4117025" y="3168171"/>
            <a:ext cx="1733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EB2F2F"/>
                </a:solidFill>
                <a:latin typeface="Kalam"/>
                <a:ea typeface="Kalam"/>
                <a:cs typeface="Kalam"/>
                <a:sym typeface="Kalam"/>
              </a:rPr>
              <a:t>DEATHS FROM HIV/AIDS</a:t>
            </a:r>
            <a:endParaRPr sz="700" b="1">
              <a:solidFill>
                <a:srgbClr val="EB2F2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908" name="Google Shape;1908;p37"/>
          <p:cNvSpPr txBox="1"/>
          <p:nvPr/>
        </p:nvSpPr>
        <p:spPr>
          <a:xfrm>
            <a:off x="5719725" y="2017650"/>
            <a:ext cx="3000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Following a peak of deaths in the early 2000s, mortality has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steadily declined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This due to a combination of new antiviral therapies and increased awareness.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3" name="Google Shape;1913;p38"/>
          <p:cNvPicPr preferRelativeResize="0"/>
          <p:nvPr/>
        </p:nvPicPr>
        <p:blipFill rotWithShape="1">
          <a:blip r:embed="rId3">
            <a:alphaModFix/>
          </a:blip>
          <a:srcRect l="12820" r="14420" b="447"/>
          <a:stretch/>
        </p:blipFill>
        <p:spPr>
          <a:xfrm>
            <a:off x="3593357" y="0"/>
            <a:ext cx="555064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914" name="Google Shape;1914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1915" name="Google Shape;1915;p38"/>
          <p:cNvSpPr txBox="1"/>
          <p:nvPr/>
        </p:nvSpPr>
        <p:spPr>
          <a:xfrm>
            <a:off x="492225" y="1278750"/>
            <a:ext cx="2549400" cy="2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 2016, the UK licensed a drug called tenofovir, sold under the brand name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Truvada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Truvada is a pre-exposure prophylaxis (PrEP) drug, designed to be taken before sexual intercourse.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Truvada is an antiretroviral and, when taken appropriately, can prevent the replication of HIV inside the body.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916" name="Google Shape;1916;p38"/>
          <p:cNvCxnSpPr/>
          <p:nvPr/>
        </p:nvCxnSpPr>
        <p:spPr>
          <a:xfrm>
            <a:off x="3593350" y="-2700"/>
            <a:ext cx="0" cy="5148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HIV and AIDS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7" name="Google Shape;107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●"/>
            </a:pPr>
            <a:r>
              <a:rPr lang="en">
                <a:solidFill>
                  <a:srgbClr val="4A86E8"/>
                </a:solidFill>
              </a:rPr>
              <a:t>Specification Point 3.2.4 - Cell recognition and the immune system.</a:t>
            </a:r>
            <a:endParaRPr>
              <a:solidFill>
                <a:srgbClr val="4A86E8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</a:t>
            </a:r>
            <a:r>
              <a:rPr lang="en" b="1">
                <a:solidFill>
                  <a:srgbClr val="CCCCCC"/>
                </a:solidFill>
              </a:rPr>
              <a:t>human immunodeficiency virus</a:t>
            </a:r>
            <a:r>
              <a:rPr lang="en">
                <a:solidFill>
                  <a:srgbClr val="CCCCCC"/>
                </a:solidFill>
              </a:rPr>
              <a:t> (</a:t>
            </a:r>
            <a:r>
              <a:rPr lang="en" b="1">
                <a:solidFill>
                  <a:srgbClr val="CCCCCC"/>
                </a:solidFill>
              </a:rPr>
              <a:t>HIV</a:t>
            </a:r>
            <a:r>
              <a:rPr lang="en">
                <a:solidFill>
                  <a:srgbClr val="CCCCCC"/>
                </a:solidFill>
              </a:rPr>
              <a:t>) is a virus that affects the human immune system.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HIV will eventually lead to </a:t>
            </a:r>
            <a:r>
              <a:rPr lang="en" b="1">
                <a:solidFill>
                  <a:srgbClr val="CCCCCC"/>
                </a:solidFill>
              </a:rPr>
              <a:t>acquired immunodeficiency syndrome </a:t>
            </a:r>
            <a:r>
              <a:rPr lang="en">
                <a:solidFill>
                  <a:srgbClr val="CCCCCC"/>
                </a:solidFill>
              </a:rPr>
              <a:t>(</a:t>
            </a:r>
            <a:r>
              <a:rPr lang="en" b="1">
                <a:solidFill>
                  <a:srgbClr val="CCCCCC"/>
                </a:solidFill>
              </a:rPr>
              <a:t>AIDS</a:t>
            </a:r>
            <a:r>
              <a:rPr lang="en">
                <a:solidFill>
                  <a:srgbClr val="CCCCCC"/>
                </a:solidFill>
              </a:rPr>
              <a:t>).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AIDS results in a </a:t>
            </a:r>
            <a:r>
              <a:rPr lang="en" b="1">
                <a:solidFill>
                  <a:srgbClr val="CCCCCC"/>
                </a:solidFill>
              </a:rPr>
              <a:t>compromised </a:t>
            </a:r>
            <a:r>
              <a:rPr lang="en">
                <a:solidFill>
                  <a:srgbClr val="CCCCCC"/>
                </a:solidFill>
              </a:rPr>
              <a:t>immune system that is unable to fight off infectious diseases.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Those with AIDS are more vulnerable to infections such as </a:t>
            </a:r>
            <a:r>
              <a:rPr lang="en" b="1">
                <a:solidFill>
                  <a:srgbClr val="CCCCCC"/>
                </a:solidFill>
              </a:rPr>
              <a:t>tuberculosis </a:t>
            </a:r>
            <a:r>
              <a:rPr lang="en">
                <a:solidFill>
                  <a:srgbClr val="CCCCCC"/>
                </a:solidFill>
              </a:rPr>
              <a:t>and </a:t>
            </a:r>
            <a:r>
              <a:rPr lang="en" b="1">
                <a:solidFill>
                  <a:srgbClr val="CCCCCC"/>
                </a:solidFill>
              </a:rPr>
              <a:t>pneumonia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HIV infects </a:t>
            </a:r>
            <a:r>
              <a:rPr lang="en" b="1">
                <a:solidFill>
                  <a:srgbClr val="CCCCCC"/>
                </a:solidFill>
              </a:rPr>
              <a:t>T-helper</a:t>
            </a:r>
            <a:r>
              <a:rPr lang="en">
                <a:solidFill>
                  <a:srgbClr val="CCCCCC"/>
                </a:solidFill>
              </a:rPr>
              <a:t> (</a:t>
            </a:r>
            <a:r>
              <a:rPr lang="en" b="1">
                <a:solidFill>
                  <a:srgbClr val="CCCCCC"/>
                </a:solidFill>
              </a:rPr>
              <a:t>T</a:t>
            </a:r>
            <a:r>
              <a:rPr lang="en" b="1" baseline="-25000">
                <a:solidFill>
                  <a:srgbClr val="CCCCCC"/>
                </a:solidFill>
              </a:rPr>
              <a:t>H</a:t>
            </a:r>
            <a:r>
              <a:rPr lang="en">
                <a:solidFill>
                  <a:srgbClr val="CCCCCC"/>
                </a:solidFill>
              </a:rPr>
              <a:t>) cells. 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These act as the host cells for the virus.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</a:t>
            </a:r>
            <a:r>
              <a:rPr lang="en" baseline="-25000">
                <a:solidFill>
                  <a:srgbClr val="CCCCCC"/>
                </a:solidFill>
              </a:rPr>
              <a:t>H </a:t>
            </a:r>
            <a:r>
              <a:rPr lang="en">
                <a:solidFill>
                  <a:srgbClr val="CCCCCC"/>
                </a:solidFill>
              </a:rPr>
              <a:t>cells help run the immune system. They activate cytotoxic T-cells and B-cells.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When the number of T</a:t>
            </a:r>
            <a:r>
              <a:rPr lang="en" baseline="-25000">
                <a:solidFill>
                  <a:srgbClr val="CCCCCC"/>
                </a:solidFill>
              </a:rPr>
              <a:t>H </a:t>
            </a:r>
            <a:r>
              <a:rPr lang="en">
                <a:solidFill>
                  <a:srgbClr val="CCCCCC"/>
                </a:solidFill>
              </a:rPr>
              <a:t>cells </a:t>
            </a:r>
            <a:r>
              <a:rPr lang="en" b="1">
                <a:solidFill>
                  <a:srgbClr val="CCCCCC"/>
                </a:solidFill>
              </a:rPr>
              <a:t>drops </a:t>
            </a:r>
            <a:r>
              <a:rPr lang="en">
                <a:solidFill>
                  <a:srgbClr val="CCCCCC"/>
                </a:solidFill>
              </a:rPr>
              <a:t>below a certain level, the immune system begins to </a:t>
            </a:r>
            <a:r>
              <a:rPr lang="en" b="1">
                <a:solidFill>
                  <a:srgbClr val="CCCCCC"/>
                </a:solidFill>
              </a:rPr>
              <a:t>fail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Individuals with </a:t>
            </a:r>
            <a:r>
              <a:rPr lang="en" b="1">
                <a:solidFill>
                  <a:srgbClr val="CCCCCC"/>
                </a:solidFill>
              </a:rPr>
              <a:t>critically low </a:t>
            </a:r>
            <a:r>
              <a:rPr lang="en">
                <a:solidFill>
                  <a:srgbClr val="CCCCCC"/>
                </a:solidFill>
              </a:rPr>
              <a:t>numbers of T</a:t>
            </a:r>
            <a:r>
              <a:rPr lang="en" baseline="-25000">
                <a:solidFill>
                  <a:srgbClr val="CCCCCC"/>
                </a:solidFill>
              </a:rPr>
              <a:t>H</a:t>
            </a:r>
            <a:r>
              <a:rPr lang="en">
                <a:solidFill>
                  <a:srgbClr val="CCCCCC"/>
                </a:solidFill>
              </a:rPr>
              <a:t> cells begin to show the symptoms of AIDS.</a:t>
            </a:r>
            <a:endParaRPr/>
          </a:p>
        </p:txBody>
      </p:sp>
      <p:sp>
        <p:nvSpPr>
          <p:cNvPr id="108" name="Google Shape;10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7"/>
          <p:cNvPicPr preferRelativeResize="0"/>
          <p:nvPr/>
        </p:nvPicPr>
        <p:blipFill rotWithShape="1">
          <a:blip r:embed="rId3">
            <a:alphaModFix/>
          </a:blip>
          <a:srcRect l="14376" r="10626"/>
          <a:stretch/>
        </p:blipFill>
        <p:spPr>
          <a:xfrm>
            <a:off x="0" y="0"/>
            <a:ext cx="5804575" cy="51435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14" name="Google Shape;114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115" name="Google Shape;115;p27"/>
          <p:cNvSpPr txBox="1"/>
          <p:nvPr/>
        </p:nvSpPr>
        <p:spPr>
          <a:xfrm>
            <a:off x="6141375" y="2379300"/>
            <a:ext cx="2673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71C837"/>
                </a:solidFill>
                <a:latin typeface="Cambria"/>
                <a:ea typeface="Cambria"/>
                <a:cs typeface="Cambria"/>
                <a:sym typeface="Cambria"/>
              </a:rPr>
              <a:t>HIV particles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attacking a T</a:t>
            </a:r>
            <a:r>
              <a:rPr lang="en" sz="1300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cell.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16" name="Google Shape;116;p27"/>
          <p:cNvCxnSpPr/>
          <p:nvPr/>
        </p:nvCxnSpPr>
        <p:spPr>
          <a:xfrm>
            <a:off x="5804575" y="-2700"/>
            <a:ext cx="0" cy="5148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HIV Infection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2" name="Google Shape;122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95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HIV is primarily a </a:t>
            </a:r>
            <a:r>
              <a:rPr lang="en" sz="1600" b="1">
                <a:solidFill>
                  <a:srgbClr val="CCCCCC"/>
                </a:solidFill>
              </a:rPr>
              <a:t>sexually </a:t>
            </a:r>
            <a:r>
              <a:rPr lang="en" sz="1600">
                <a:solidFill>
                  <a:srgbClr val="CCCCCC"/>
                </a:solidFill>
              </a:rPr>
              <a:t>transmitted infection.</a:t>
            </a:r>
            <a:endParaRPr sz="16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During the initial period of infection, HIV particles replicate </a:t>
            </a:r>
            <a:r>
              <a:rPr lang="en" sz="1600" b="1">
                <a:solidFill>
                  <a:srgbClr val="CCCCCC"/>
                </a:solidFill>
              </a:rPr>
              <a:t>rapidly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In most cases, individuals will experience</a:t>
            </a:r>
            <a:r>
              <a:rPr lang="en" sz="1200" b="1">
                <a:solidFill>
                  <a:srgbClr val="CCCCCC"/>
                </a:solidFill>
              </a:rPr>
              <a:t> flu-like</a:t>
            </a:r>
            <a:r>
              <a:rPr lang="en" sz="1200">
                <a:solidFill>
                  <a:srgbClr val="CCCCCC"/>
                </a:solidFill>
              </a:rPr>
              <a:t> symptoms that will persist for several weeks.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After the initial infection, HIV replication will </a:t>
            </a:r>
            <a:r>
              <a:rPr lang="en" sz="1600" b="1">
                <a:solidFill>
                  <a:srgbClr val="CCCCCC"/>
                </a:solidFill>
              </a:rPr>
              <a:t>slow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This is referred to as the </a:t>
            </a:r>
            <a:r>
              <a:rPr lang="en" sz="1200" b="1">
                <a:solidFill>
                  <a:srgbClr val="CCCCCC"/>
                </a:solidFill>
              </a:rPr>
              <a:t>latency period</a:t>
            </a:r>
            <a:r>
              <a:rPr lang="en" sz="1200">
                <a:solidFill>
                  <a:srgbClr val="CCCCCC"/>
                </a:solidFill>
              </a:rPr>
              <a:t>. This may last for a number of years.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During the latency period, the individual will experience </a:t>
            </a:r>
            <a:r>
              <a:rPr lang="en" sz="1200" b="1">
                <a:solidFill>
                  <a:srgbClr val="CCCCCC"/>
                </a:solidFill>
              </a:rPr>
              <a:t>no symptoms </a:t>
            </a:r>
            <a:r>
              <a:rPr lang="en" sz="1200">
                <a:solidFill>
                  <a:srgbClr val="CCCCCC"/>
                </a:solidFill>
              </a:rPr>
              <a:t>whatsoever.</a:t>
            </a:r>
            <a:endParaRPr sz="1200"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>
              <a:solidFill>
                <a:srgbClr val="CCCCCC"/>
              </a:solidFill>
            </a:endParaRPr>
          </a:p>
        </p:txBody>
      </p:sp>
      <p:sp>
        <p:nvSpPr>
          <p:cNvPr id="123" name="Google Shape;123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grpSp>
        <p:nvGrpSpPr>
          <p:cNvPr id="125" name="Google Shape;125;p28"/>
          <p:cNvGrpSpPr/>
          <p:nvPr/>
        </p:nvGrpSpPr>
        <p:grpSpPr>
          <a:xfrm>
            <a:off x="4863092" y="2050550"/>
            <a:ext cx="3764208" cy="2355825"/>
            <a:chOff x="4867817" y="1790775"/>
            <a:chExt cx="3764208" cy="2355825"/>
          </a:xfrm>
        </p:grpSpPr>
        <p:grpSp>
          <p:nvGrpSpPr>
            <p:cNvPr id="126" name="Google Shape;126;p28"/>
            <p:cNvGrpSpPr/>
            <p:nvPr/>
          </p:nvGrpSpPr>
          <p:grpSpPr>
            <a:xfrm>
              <a:off x="5134575" y="1792353"/>
              <a:ext cx="3204960" cy="2136635"/>
              <a:chOff x="5012325" y="1283525"/>
              <a:chExt cx="2913600" cy="2169833"/>
            </a:xfrm>
          </p:grpSpPr>
          <p:sp>
            <p:nvSpPr>
              <p:cNvPr id="127" name="Google Shape;127;p28"/>
              <p:cNvSpPr/>
              <p:nvPr/>
            </p:nvSpPr>
            <p:spPr>
              <a:xfrm>
                <a:off x="5012325" y="1283525"/>
                <a:ext cx="2913600" cy="2126700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8" name="Google Shape;128;p28"/>
              <p:cNvGrpSpPr/>
              <p:nvPr/>
            </p:nvGrpSpPr>
            <p:grpSpPr>
              <a:xfrm>
                <a:off x="5207001" y="1626800"/>
                <a:ext cx="2524254" cy="1783426"/>
                <a:chOff x="1443225" y="1156375"/>
                <a:chExt cx="4801700" cy="3240825"/>
              </a:xfrm>
            </p:grpSpPr>
            <p:sp>
              <p:nvSpPr>
                <p:cNvPr id="129" name="Google Shape;129;p28"/>
                <p:cNvSpPr/>
                <p:nvPr/>
              </p:nvSpPr>
              <p:spPr>
                <a:xfrm>
                  <a:off x="2280075" y="2037100"/>
                  <a:ext cx="28757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028" h="1" fill="none" extrusionOk="0">
                      <a:moveTo>
                        <a:pt x="1" y="0"/>
                      </a:moveTo>
                      <a:lnTo>
                        <a:pt x="115028" y="0"/>
                      </a:lnTo>
                    </a:path>
                  </a:pathLst>
                </a:custGeom>
                <a:noFill/>
                <a:ln w="9525" cap="sq" cmpd="sng">
                  <a:solidFill>
                    <a:schemeClr val="dk1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130;p28"/>
                <p:cNvSpPr/>
                <p:nvPr/>
              </p:nvSpPr>
              <p:spPr>
                <a:xfrm>
                  <a:off x="2280075" y="2037100"/>
                  <a:ext cx="25" cy="9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3731" fill="none" extrusionOk="0">
                      <a:moveTo>
                        <a:pt x="1" y="0"/>
                      </a:moveTo>
                      <a:lnTo>
                        <a:pt x="1" y="3730"/>
                      </a:lnTo>
                    </a:path>
                  </a:pathLst>
                </a:custGeom>
                <a:noFill/>
                <a:ln w="9525" cap="sq" cmpd="sng">
                  <a:solidFill>
                    <a:schemeClr val="dk1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131;p28"/>
                <p:cNvSpPr/>
                <p:nvPr/>
              </p:nvSpPr>
              <p:spPr>
                <a:xfrm>
                  <a:off x="5153400" y="2037100"/>
                  <a:ext cx="25" cy="9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3731" fill="none" extrusionOk="0">
                      <a:moveTo>
                        <a:pt x="1" y="0"/>
                      </a:moveTo>
                      <a:lnTo>
                        <a:pt x="1" y="3730"/>
                      </a:lnTo>
                    </a:path>
                  </a:pathLst>
                </a:custGeom>
                <a:noFill/>
                <a:ln w="9525" cap="sq" cmpd="sng">
                  <a:solidFill>
                    <a:schemeClr val="dk1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132;p28"/>
                <p:cNvSpPr/>
                <p:nvPr/>
              </p:nvSpPr>
              <p:spPr>
                <a:xfrm>
                  <a:off x="1617175" y="1589675"/>
                  <a:ext cx="66997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99" h="1" fill="none" extrusionOk="0">
                      <a:moveTo>
                        <a:pt x="1" y="1"/>
                      </a:moveTo>
                      <a:lnTo>
                        <a:pt x="26799" y="1"/>
                      </a:lnTo>
                    </a:path>
                  </a:pathLst>
                </a:custGeom>
                <a:noFill/>
                <a:ln w="9525" cap="sq" cmpd="sng">
                  <a:solidFill>
                    <a:schemeClr val="dk1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133;p28"/>
                <p:cNvSpPr/>
                <p:nvPr/>
              </p:nvSpPr>
              <p:spPr>
                <a:xfrm>
                  <a:off x="1617175" y="1589675"/>
                  <a:ext cx="25" cy="9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3731" fill="none" extrusionOk="0">
                      <a:moveTo>
                        <a:pt x="1" y="1"/>
                      </a:moveTo>
                      <a:lnTo>
                        <a:pt x="1" y="3731"/>
                      </a:lnTo>
                    </a:path>
                  </a:pathLst>
                </a:custGeom>
                <a:noFill/>
                <a:ln w="9525" cap="sq" cmpd="sng">
                  <a:solidFill>
                    <a:schemeClr val="dk1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134;p28"/>
                <p:cNvSpPr/>
                <p:nvPr/>
              </p:nvSpPr>
              <p:spPr>
                <a:xfrm>
                  <a:off x="2287125" y="1589675"/>
                  <a:ext cx="25" cy="9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3731" fill="none" extrusionOk="0">
                      <a:moveTo>
                        <a:pt x="1" y="1"/>
                      </a:moveTo>
                      <a:lnTo>
                        <a:pt x="1" y="3731"/>
                      </a:lnTo>
                    </a:path>
                  </a:pathLst>
                </a:custGeom>
                <a:noFill/>
                <a:ln w="9525" cap="sq" cmpd="sng">
                  <a:solidFill>
                    <a:schemeClr val="dk1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135;p28"/>
                <p:cNvSpPr/>
                <p:nvPr/>
              </p:nvSpPr>
              <p:spPr>
                <a:xfrm>
                  <a:off x="2965700" y="2716450"/>
                  <a:ext cx="3269050" cy="168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62" h="67230" fill="none" extrusionOk="0">
                      <a:moveTo>
                        <a:pt x="0" y="0"/>
                      </a:moveTo>
                      <a:cubicBezTo>
                        <a:pt x="32628" y="16800"/>
                        <a:pt x="115592" y="66728"/>
                        <a:pt x="124023" y="67042"/>
                      </a:cubicBezTo>
                      <a:cubicBezTo>
                        <a:pt x="129100" y="67230"/>
                        <a:pt x="130762" y="67167"/>
                        <a:pt x="130730" y="67136"/>
                      </a:cubicBezTo>
                    </a:path>
                  </a:pathLst>
                </a:custGeom>
                <a:noFill/>
                <a:ln w="9525" cap="sq" cmpd="sng">
                  <a:solidFill>
                    <a:srgbClr val="6DB6C9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136;p28"/>
                <p:cNvSpPr/>
                <p:nvPr/>
              </p:nvSpPr>
              <p:spPr>
                <a:xfrm>
                  <a:off x="1443225" y="1571675"/>
                  <a:ext cx="1466075" cy="15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43" h="61902" fill="none" extrusionOk="0">
                      <a:moveTo>
                        <a:pt x="1" y="0"/>
                      </a:moveTo>
                      <a:cubicBezTo>
                        <a:pt x="4702" y="0"/>
                        <a:pt x="13321" y="61901"/>
                        <a:pt x="20750" y="60742"/>
                      </a:cubicBezTo>
                      <a:cubicBezTo>
                        <a:pt x="28209" y="59551"/>
                        <a:pt x="40746" y="41153"/>
                        <a:pt x="48174" y="40369"/>
                      </a:cubicBezTo>
                      <a:cubicBezTo>
                        <a:pt x="49334" y="40244"/>
                        <a:pt x="52844" y="41748"/>
                        <a:pt x="58643" y="44663"/>
                      </a:cubicBezTo>
                    </a:path>
                  </a:pathLst>
                </a:custGeom>
                <a:noFill/>
                <a:ln w="9525" cap="sq" cmpd="sng">
                  <a:solidFill>
                    <a:srgbClr val="6DB6C9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137;p28"/>
                <p:cNvSpPr/>
                <p:nvPr/>
              </p:nvSpPr>
              <p:spPr>
                <a:xfrm>
                  <a:off x="2979800" y="1512900"/>
                  <a:ext cx="3255725" cy="203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229" h="81429" fill="none" extrusionOk="0">
                      <a:moveTo>
                        <a:pt x="1" y="81428"/>
                      </a:moveTo>
                      <a:cubicBezTo>
                        <a:pt x="36327" y="76946"/>
                        <a:pt x="99200" y="66666"/>
                        <a:pt x="102679" y="63469"/>
                      </a:cubicBezTo>
                      <a:cubicBezTo>
                        <a:pt x="114056" y="52499"/>
                        <a:pt x="129038" y="13321"/>
                        <a:pt x="130229" y="0"/>
                      </a:cubicBezTo>
                    </a:path>
                  </a:pathLst>
                </a:custGeom>
                <a:noFill/>
                <a:ln w="9525" cap="sq" cmpd="sng">
                  <a:solidFill>
                    <a:srgbClr val="EB2F2F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138;p28"/>
                <p:cNvSpPr/>
                <p:nvPr/>
              </p:nvSpPr>
              <p:spPr>
                <a:xfrm>
                  <a:off x="1550575" y="1797325"/>
                  <a:ext cx="1360300" cy="25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12" h="101864" fill="none" extrusionOk="0">
                      <a:moveTo>
                        <a:pt x="1" y="101864"/>
                      </a:moveTo>
                      <a:cubicBezTo>
                        <a:pt x="1" y="101864"/>
                        <a:pt x="14105" y="1"/>
                        <a:pt x="19997" y="1"/>
                      </a:cubicBezTo>
                      <a:cubicBezTo>
                        <a:pt x="25858" y="1"/>
                        <a:pt x="22724" y="70521"/>
                        <a:pt x="32534" y="72088"/>
                      </a:cubicBezTo>
                      <a:cubicBezTo>
                        <a:pt x="34854" y="72433"/>
                        <a:pt x="43128" y="71744"/>
                        <a:pt x="54411" y="70396"/>
                      </a:cubicBezTo>
                    </a:path>
                  </a:pathLst>
                </a:custGeom>
                <a:noFill/>
                <a:ln w="9525" cap="sq" cmpd="sng">
                  <a:solidFill>
                    <a:srgbClr val="EB2F2F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139;p28"/>
                <p:cNvSpPr/>
                <p:nvPr/>
              </p:nvSpPr>
              <p:spPr>
                <a:xfrm>
                  <a:off x="2924950" y="3470225"/>
                  <a:ext cx="89350" cy="17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4" h="7085" fill="none" extrusionOk="0">
                      <a:moveTo>
                        <a:pt x="3574" y="1"/>
                      </a:moveTo>
                      <a:lnTo>
                        <a:pt x="1" y="7084"/>
                      </a:lnTo>
                    </a:path>
                  </a:pathLst>
                </a:custGeom>
                <a:noFill/>
                <a:ln w="9525" cap="sq" cmpd="sng">
                  <a:solidFill>
                    <a:srgbClr val="EB2F2F"/>
                  </a:solidFill>
                  <a:prstDash val="solid"/>
                  <a:miter lim="3134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140;p28"/>
                <p:cNvSpPr/>
                <p:nvPr/>
              </p:nvSpPr>
              <p:spPr>
                <a:xfrm>
                  <a:off x="2876375" y="3470225"/>
                  <a:ext cx="88575" cy="17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7085" fill="none" extrusionOk="0">
                      <a:moveTo>
                        <a:pt x="3542" y="1"/>
                      </a:moveTo>
                      <a:lnTo>
                        <a:pt x="0" y="7084"/>
                      </a:lnTo>
                    </a:path>
                  </a:pathLst>
                </a:custGeom>
                <a:noFill/>
                <a:ln w="9525" cap="sq" cmpd="sng">
                  <a:solidFill>
                    <a:srgbClr val="EB2F2F"/>
                  </a:solidFill>
                  <a:prstDash val="solid"/>
                  <a:miter lim="3134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141;p28"/>
                <p:cNvSpPr/>
                <p:nvPr/>
              </p:nvSpPr>
              <p:spPr>
                <a:xfrm>
                  <a:off x="2915550" y="2627900"/>
                  <a:ext cx="88575" cy="17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7116" fill="none" extrusionOk="0">
                      <a:moveTo>
                        <a:pt x="3542" y="1"/>
                      </a:moveTo>
                      <a:lnTo>
                        <a:pt x="0" y="7115"/>
                      </a:lnTo>
                    </a:path>
                  </a:pathLst>
                </a:custGeom>
                <a:noFill/>
                <a:ln w="9525" cap="flat" cmpd="sng">
                  <a:solidFill>
                    <a:srgbClr val="6DB6C9"/>
                  </a:solidFill>
                  <a:prstDash val="solid"/>
                  <a:miter lim="3134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142;p28"/>
                <p:cNvSpPr/>
                <p:nvPr/>
              </p:nvSpPr>
              <p:spPr>
                <a:xfrm>
                  <a:off x="2866175" y="2608325"/>
                  <a:ext cx="89350" cy="17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4" h="7115" fill="none" extrusionOk="0">
                      <a:moveTo>
                        <a:pt x="3574" y="0"/>
                      </a:moveTo>
                      <a:lnTo>
                        <a:pt x="1" y="7115"/>
                      </a:lnTo>
                    </a:path>
                  </a:pathLst>
                </a:custGeom>
                <a:noFill/>
                <a:ln w="9525" cap="flat" cmpd="sng">
                  <a:solidFill>
                    <a:srgbClr val="6DB6C9"/>
                  </a:solidFill>
                  <a:prstDash val="solid"/>
                  <a:miter lim="3134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143;p28"/>
                <p:cNvSpPr/>
                <p:nvPr/>
              </p:nvSpPr>
              <p:spPr>
                <a:xfrm>
                  <a:off x="5150275" y="1157950"/>
                  <a:ext cx="10837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48" h="1" fill="none" extrusionOk="0">
                      <a:moveTo>
                        <a:pt x="0" y="0"/>
                      </a:moveTo>
                      <a:lnTo>
                        <a:pt x="43347" y="0"/>
                      </a:lnTo>
                    </a:path>
                  </a:pathLst>
                </a:custGeom>
                <a:noFill/>
                <a:ln w="9525" cap="sq" cmpd="sng">
                  <a:solidFill>
                    <a:schemeClr val="dk1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144;p28"/>
                <p:cNvSpPr/>
                <p:nvPr/>
              </p:nvSpPr>
              <p:spPr>
                <a:xfrm>
                  <a:off x="5148700" y="1158725"/>
                  <a:ext cx="25" cy="9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3731" fill="none" extrusionOk="0">
                      <a:moveTo>
                        <a:pt x="1" y="1"/>
                      </a:moveTo>
                      <a:lnTo>
                        <a:pt x="1" y="3730"/>
                      </a:lnTo>
                    </a:path>
                  </a:pathLst>
                </a:custGeom>
                <a:noFill/>
                <a:ln w="9525" cap="sq" cmpd="sng">
                  <a:solidFill>
                    <a:schemeClr val="dk1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145;p28"/>
                <p:cNvSpPr/>
                <p:nvPr/>
              </p:nvSpPr>
              <p:spPr>
                <a:xfrm>
                  <a:off x="6244900" y="1156375"/>
                  <a:ext cx="25" cy="9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3731" fill="none" extrusionOk="0">
                      <a:moveTo>
                        <a:pt x="1" y="1"/>
                      </a:moveTo>
                      <a:lnTo>
                        <a:pt x="1" y="3730"/>
                      </a:lnTo>
                    </a:path>
                  </a:pathLst>
                </a:custGeom>
                <a:noFill/>
                <a:ln w="9525" cap="sq" cmpd="sng">
                  <a:solidFill>
                    <a:schemeClr val="dk1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6" name="Google Shape;146;p28"/>
              <p:cNvGrpSpPr/>
              <p:nvPr/>
            </p:nvGrpSpPr>
            <p:grpSpPr>
              <a:xfrm>
                <a:off x="5935433" y="3355887"/>
                <a:ext cx="72507" cy="97472"/>
                <a:chOff x="2876375" y="3470225"/>
                <a:chExt cx="137925" cy="177125"/>
              </a:xfrm>
            </p:grpSpPr>
            <p:sp>
              <p:nvSpPr>
                <p:cNvPr id="147" name="Google Shape;147;p28"/>
                <p:cNvSpPr/>
                <p:nvPr/>
              </p:nvSpPr>
              <p:spPr>
                <a:xfrm>
                  <a:off x="2924950" y="3470225"/>
                  <a:ext cx="89350" cy="17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4" h="7085" fill="none" extrusionOk="0">
                      <a:moveTo>
                        <a:pt x="3574" y="1"/>
                      </a:moveTo>
                      <a:lnTo>
                        <a:pt x="1" y="7084"/>
                      </a:lnTo>
                    </a:path>
                  </a:pathLst>
                </a:custGeom>
                <a:noFill/>
                <a:ln w="9525" cap="sq" cmpd="sng">
                  <a:solidFill>
                    <a:schemeClr val="dk1"/>
                  </a:solidFill>
                  <a:prstDash val="solid"/>
                  <a:miter lim="3134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148;p28"/>
                <p:cNvSpPr/>
                <p:nvPr/>
              </p:nvSpPr>
              <p:spPr>
                <a:xfrm>
                  <a:off x="2876375" y="3470225"/>
                  <a:ext cx="88575" cy="17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7085" fill="none" extrusionOk="0">
                      <a:moveTo>
                        <a:pt x="3542" y="1"/>
                      </a:moveTo>
                      <a:lnTo>
                        <a:pt x="0" y="7084"/>
                      </a:lnTo>
                    </a:path>
                  </a:pathLst>
                </a:custGeom>
                <a:noFill/>
                <a:ln w="9525" cap="sq" cmpd="sng">
                  <a:solidFill>
                    <a:schemeClr val="dk1"/>
                  </a:solidFill>
                  <a:prstDash val="solid"/>
                  <a:miter lim="3134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49" name="Google Shape;149;p28"/>
            <p:cNvSpPr txBox="1"/>
            <p:nvPr/>
          </p:nvSpPr>
          <p:spPr>
            <a:xfrm rot="16200000">
              <a:off x="3964367" y="2694225"/>
              <a:ext cx="20994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 dirty="0">
                  <a:solidFill>
                    <a:srgbClr val="6DB6C9"/>
                  </a:solidFill>
                  <a:latin typeface="Kalam"/>
                  <a:ea typeface="Kalam"/>
                  <a:cs typeface="Kalam"/>
                  <a:sym typeface="Kalam"/>
                </a:rPr>
                <a:t>WHITE BLOOD CELL COUNT →</a:t>
              </a:r>
              <a:endParaRPr sz="700" dirty="0">
                <a:solidFill>
                  <a:srgbClr val="6DB6C9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0" name="Google Shape;150;p28"/>
            <p:cNvSpPr txBox="1"/>
            <p:nvPr/>
          </p:nvSpPr>
          <p:spPr>
            <a:xfrm>
              <a:off x="5836474" y="2387271"/>
              <a:ext cx="16578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CLINICAL LATENCY</a:t>
              </a:r>
              <a:endParaRPr sz="6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1" name="Google Shape;151;p28"/>
            <p:cNvSpPr txBox="1"/>
            <p:nvPr/>
          </p:nvSpPr>
          <p:spPr>
            <a:xfrm>
              <a:off x="7302125" y="1928695"/>
              <a:ext cx="10374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AIDS SYMPTOMS</a:t>
              </a:r>
              <a:endParaRPr sz="600" dirty="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2" name="Google Shape;152;p28"/>
            <p:cNvSpPr txBox="1"/>
            <p:nvPr/>
          </p:nvSpPr>
          <p:spPr>
            <a:xfrm>
              <a:off x="5340684" y="2158320"/>
              <a:ext cx="6138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ACUTE HIV</a:t>
              </a:r>
              <a:endParaRPr sz="600" dirty="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3" name="Google Shape;153;p28"/>
            <p:cNvSpPr txBox="1"/>
            <p:nvPr/>
          </p:nvSpPr>
          <p:spPr>
            <a:xfrm rot="-5400000">
              <a:off x="7436075" y="2694225"/>
              <a:ext cx="20994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EB2F2F"/>
                  </a:solidFill>
                  <a:latin typeface="Kalam"/>
                  <a:ea typeface="Kalam"/>
                  <a:cs typeface="Kalam"/>
                  <a:sym typeface="Kalam"/>
                </a:rPr>
                <a:t>HIV RNA COPIES PER mL →</a:t>
              </a:r>
              <a:endParaRPr sz="700">
                <a:solidFill>
                  <a:srgbClr val="EB2F2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4" name="Google Shape;154;p28"/>
            <p:cNvSpPr txBox="1"/>
            <p:nvPr/>
          </p:nvSpPr>
          <p:spPr>
            <a:xfrm>
              <a:off x="5120625" y="3854100"/>
              <a:ext cx="10374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WEEKS →</a:t>
              </a:r>
              <a:endParaRPr sz="7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5" name="Google Shape;155;p28"/>
            <p:cNvSpPr txBox="1"/>
            <p:nvPr/>
          </p:nvSpPr>
          <p:spPr>
            <a:xfrm>
              <a:off x="6218350" y="3854100"/>
              <a:ext cx="21213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YEARS →</a:t>
              </a:r>
              <a:endParaRPr sz="7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156" name="Google Shape;156;p28"/>
          <p:cNvSpPr txBox="1"/>
          <p:nvPr/>
        </p:nvSpPr>
        <p:spPr>
          <a:xfrm>
            <a:off x="5017302" y="1250361"/>
            <a:ext cx="3317498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Following primary infection, patients will experience a period of latency, often lasting upwards of </a:t>
            </a:r>
            <a:r>
              <a:rPr lang="en" sz="10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ten years</a:t>
            </a:r>
            <a:r>
              <a:rPr lang="en" sz="1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During this time they will experience no symptoms and the viral load will remain </a:t>
            </a:r>
            <a:r>
              <a:rPr lang="en" sz="10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low</a:t>
            </a:r>
            <a:r>
              <a:rPr lang="en" sz="1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HIV Structure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2" name="Google Shape;162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HIV is has a specific structure: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It contains an </a:t>
            </a:r>
            <a:r>
              <a:rPr lang="en" sz="1300" b="1">
                <a:solidFill>
                  <a:srgbClr val="CCCCCC"/>
                </a:solidFill>
              </a:rPr>
              <a:t>RNA </a:t>
            </a:r>
            <a:r>
              <a:rPr lang="en" sz="1300">
                <a:solidFill>
                  <a:srgbClr val="CCCCCC"/>
                </a:solidFill>
              </a:rPr>
              <a:t>core.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It contains the enzyme </a:t>
            </a:r>
            <a:r>
              <a:rPr lang="en" sz="1300" b="1">
                <a:solidFill>
                  <a:srgbClr val="CCCCCC"/>
                </a:solidFill>
              </a:rPr>
              <a:t>reverse transcriptase</a:t>
            </a:r>
            <a:r>
              <a:rPr lang="en" sz="1300">
                <a:solidFill>
                  <a:srgbClr val="CCCCCC"/>
                </a:solidFill>
              </a:rPr>
              <a:t>, which aids with viral replication.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The protein coat of HIV is called the </a:t>
            </a:r>
            <a:r>
              <a:rPr lang="en" sz="1700" b="1">
                <a:solidFill>
                  <a:srgbClr val="CCCCCC"/>
                </a:solidFill>
              </a:rPr>
              <a:t>capsid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There is often an outer </a:t>
            </a:r>
            <a:r>
              <a:rPr lang="en" sz="1300" b="1">
                <a:solidFill>
                  <a:srgbClr val="CCCCCC"/>
                </a:solidFill>
              </a:rPr>
              <a:t>envelope</a:t>
            </a:r>
            <a:r>
              <a:rPr lang="en" sz="1300">
                <a:solidFill>
                  <a:srgbClr val="CCCCCC"/>
                </a:solidFill>
              </a:rPr>
              <a:t>, created from membranes collected from host T</a:t>
            </a:r>
            <a:r>
              <a:rPr lang="en" sz="1300" baseline="-25000">
                <a:solidFill>
                  <a:srgbClr val="CCCCCC"/>
                </a:solidFill>
              </a:rPr>
              <a:t>H</a:t>
            </a:r>
            <a:r>
              <a:rPr lang="en" sz="1300">
                <a:solidFill>
                  <a:srgbClr val="CCCCCC"/>
                </a:solidFill>
              </a:rPr>
              <a:t> cells.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On the surface of HIV are </a:t>
            </a:r>
            <a:r>
              <a:rPr lang="en" sz="1700" b="1">
                <a:solidFill>
                  <a:srgbClr val="CCCCCC"/>
                </a:solidFill>
              </a:rPr>
              <a:t>attachment proteins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These help adhere HIV to T</a:t>
            </a:r>
            <a:r>
              <a:rPr lang="en" sz="1300" baseline="-25000">
                <a:solidFill>
                  <a:srgbClr val="CCCCCC"/>
                </a:solidFill>
              </a:rPr>
              <a:t>H</a:t>
            </a:r>
            <a:r>
              <a:rPr lang="en" sz="1300">
                <a:solidFill>
                  <a:srgbClr val="CCCCCC"/>
                </a:solidFill>
              </a:rPr>
              <a:t> cells.</a:t>
            </a:r>
            <a:endParaRPr sz="1300">
              <a:solidFill>
                <a:srgbClr val="CCCCCC"/>
              </a:solidFill>
            </a:endParaRPr>
          </a:p>
        </p:txBody>
      </p:sp>
      <p:sp>
        <p:nvSpPr>
          <p:cNvPr id="163" name="Google Shape;163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grpSp>
        <p:nvGrpSpPr>
          <p:cNvPr id="164" name="Google Shape;164;p29"/>
          <p:cNvGrpSpPr/>
          <p:nvPr/>
        </p:nvGrpSpPr>
        <p:grpSpPr>
          <a:xfrm>
            <a:off x="4359351" y="1347473"/>
            <a:ext cx="4737949" cy="3228101"/>
            <a:chOff x="4416026" y="1411223"/>
            <a:chExt cx="4737949" cy="3228101"/>
          </a:xfrm>
        </p:grpSpPr>
        <p:grpSp>
          <p:nvGrpSpPr>
            <p:cNvPr id="165" name="Google Shape;165;p29"/>
            <p:cNvGrpSpPr/>
            <p:nvPr/>
          </p:nvGrpSpPr>
          <p:grpSpPr>
            <a:xfrm>
              <a:off x="4416026" y="1411223"/>
              <a:ext cx="4737949" cy="3228101"/>
              <a:chOff x="4267126" y="1411223"/>
              <a:chExt cx="4737949" cy="3228101"/>
            </a:xfrm>
          </p:grpSpPr>
          <p:grpSp>
            <p:nvGrpSpPr>
              <p:cNvPr id="166" name="Google Shape;166;p29"/>
              <p:cNvGrpSpPr/>
              <p:nvPr/>
            </p:nvGrpSpPr>
            <p:grpSpPr>
              <a:xfrm>
                <a:off x="5190700" y="1411223"/>
                <a:ext cx="2892413" cy="2892556"/>
                <a:chOff x="1371950" y="405975"/>
                <a:chExt cx="4695475" cy="4743450"/>
              </a:xfrm>
            </p:grpSpPr>
            <p:sp>
              <p:nvSpPr>
                <p:cNvPr id="167" name="Google Shape;167;p29"/>
                <p:cNvSpPr/>
                <p:nvPr/>
              </p:nvSpPr>
              <p:spPr>
                <a:xfrm>
                  <a:off x="1928725" y="1059400"/>
                  <a:ext cx="3609675" cy="36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387" h="144417" extrusionOk="0">
                      <a:moveTo>
                        <a:pt x="72178" y="144417"/>
                      </a:moveTo>
                      <a:cubicBezTo>
                        <a:pt x="32312" y="144417"/>
                        <a:pt x="0" y="112075"/>
                        <a:pt x="0" y="72209"/>
                      </a:cubicBezTo>
                      <a:cubicBezTo>
                        <a:pt x="0" y="32343"/>
                        <a:pt x="32282" y="1"/>
                        <a:pt x="72178" y="1"/>
                      </a:cubicBezTo>
                      <a:cubicBezTo>
                        <a:pt x="112104" y="1"/>
                        <a:pt x="144386" y="32343"/>
                        <a:pt x="144386" y="72209"/>
                      </a:cubicBezTo>
                      <a:cubicBezTo>
                        <a:pt x="144386" y="111865"/>
                        <a:pt x="112464" y="143997"/>
                        <a:pt x="72928" y="144417"/>
                      </a:cubicBezTo>
                    </a:path>
                  </a:pathLst>
                </a:custGeom>
                <a:solidFill>
                  <a:srgbClr val="F2F9F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168;p29"/>
                <p:cNvSpPr/>
                <p:nvPr/>
              </p:nvSpPr>
              <p:spPr>
                <a:xfrm>
                  <a:off x="2782975" y="1325425"/>
                  <a:ext cx="268300" cy="3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2" h="12470" extrusionOk="0">
                      <a:moveTo>
                        <a:pt x="4977" y="4916"/>
                      </a:moveTo>
                      <a:cubicBezTo>
                        <a:pt x="6056" y="3628"/>
                        <a:pt x="7135" y="2399"/>
                        <a:pt x="8184" y="1170"/>
                      </a:cubicBezTo>
                      <a:cubicBezTo>
                        <a:pt x="8843" y="420"/>
                        <a:pt x="9323" y="1"/>
                        <a:pt x="9503" y="91"/>
                      </a:cubicBezTo>
                      <a:cubicBezTo>
                        <a:pt x="9802" y="180"/>
                        <a:pt x="10132" y="300"/>
                        <a:pt x="10522" y="420"/>
                      </a:cubicBezTo>
                      <a:cubicBezTo>
                        <a:pt x="10732" y="510"/>
                        <a:pt x="10642" y="1020"/>
                        <a:pt x="10252" y="1769"/>
                      </a:cubicBezTo>
                      <a:cubicBezTo>
                        <a:pt x="9593" y="3028"/>
                        <a:pt x="8933" y="4317"/>
                        <a:pt x="8304" y="5546"/>
                      </a:cubicBezTo>
                      <a:cubicBezTo>
                        <a:pt x="7944" y="6295"/>
                        <a:pt x="7255" y="7164"/>
                        <a:pt x="6595" y="7884"/>
                      </a:cubicBezTo>
                      <a:cubicBezTo>
                        <a:pt x="5456" y="8993"/>
                        <a:pt x="4287" y="10162"/>
                        <a:pt x="3148" y="11361"/>
                      </a:cubicBezTo>
                      <a:cubicBezTo>
                        <a:pt x="2429" y="12080"/>
                        <a:pt x="1829" y="12470"/>
                        <a:pt x="1530" y="12440"/>
                      </a:cubicBezTo>
                      <a:cubicBezTo>
                        <a:pt x="1080" y="12410"/>
                        <a:pt x="630" y="12410"/>
                        <a:pt x="211" y="12410"/>
                      </a:cubicBezTo>
                      <a:cubicBezTo>
                        <a:pt x="1" y="12410"/>
                        <a:pt x="151" y="11960"/>
                        <a:pt x="630" y="11211"/>
                      </a:cubicBezTo>
                      <a:lnTo>
                        <a:pt x="3088" y="7404"/>
                      </a:lnTo>
                      <a:cubicBezTo>
                        <a:pt x="3598" y="6655"/>
                        <a:pt x="4347" y="5696"/>
                        <a:pt x="4977" y="4916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169;p29"/>
                <p:cNvSpPr/>
                <p:nvPr/>
              </p:nvSpPr>
              <p:spPr>
                <a:xfrm>
                  <a:off x="2984550" y="1201775"/>
                  <a:ext cx="245825" cy="30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33" h="12291" extrusionOk="0">
                      <a:moveTo>
                        <a:pt x="4017" y="4287"/>
                      </a:moveTo>
                      <a:cubicBezTo>
                        <a:pt x="5037" y="3148"/>
                        <a:pt x="6056" y="2069"/>
                        <a:pt x="6985" y="990"/>
                      </a:cubicBezTo>
                      <a:cubicBezTo>
                        <a:pt x="7554" y="361"/>
                        <a:pt x="8034" y="1"/>
                        <a:pt x="8304" y="151"/>
                      </a:cubicBezTo>
                      <a:cubicBezTo>
                        <a:pt x="8723" y="391"/>
                        <a:pt x="9113" y="600"/>
                        <a:pt x="9563" y="870"/>
                      </a:cubicBezTo>
                      <a:cubicBezTo>
                        <a:pt x="9832" y="1020"/>
                        <a:pt x="9832" y="1590"/>
                        <a:pt x="9533" y="2339"/>
                      </a:cubicBezTo>
                      <a:cubicBezTo>
                        <a:pt x="9053" y="3598"/>
                        <a:pt x="8544" y="4857"/>
                        <a:pt x="8094" y="6116"/>
                      </a:cubicBezTo>
                      <a:cubicBezTo>
                        <a:pt x="7794" y="6865"/>
                        <a:pt x="7285" y="7704"/>
                        <a:pt x="6655" y="8304"/>
                      </a:cubicBezTo>
                      <a:cubicBezTo>
                        <a:pt x="5606" y="9293"/>
                        <a:pt x="4557" y="10312"/>
                        <a:pt x="3448" y="11361"/>
                      </a:cubicBezTo>
                      <a:cubicBezTo>
                        <a:pt x="2818" y="11991"/>
                        <a:pt x="2189" y="12290"/>
                        <a:pt x="1859" y="12170"/>
                      </a:cubicBezTo>
                      <a:cubicBezTo>
                        <a:pt x="1320" y="11991"/>
                        <a:pt x="810" y="11841"/>
                        <a:pt x="301" y="11721"/>
                      </a:cubicBezTo>
                      <a:cubicBezTo>
                        <a:pt x="1" y="11661"/>
                        <a:pt x="91" y="11151"/>
                        <a:pt x="451" y="10402"/>
                      </a:cubicBezTo>
                      <a:cubicBezTo>
                        <a:pt x="1110" y="9143"/>
                        <a:pt x="1739" y="7884"/>
                        <a:pt x="2399" y="6595"/>
                      </a:cubicBezTo>
                      <a:cubicBezTo>
                        <a:pt x="2788" y="5846"/>
                        <a:pt x="3418" y="4947"/>
                        <a:pt x="4017" y="4287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" name="Google Shape;170;p29"/>
                <p:cNvSpPr/>
                <p:nvPr/>
              </p:nvSpPr>
              <p:spPr>
                <a:xfrm>
                  <a:off x="3186125" y="1111125"/>
                  <a:ext cx="226350" cy="3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4" h="12170" extrusionOk="0">
                      <a:moveTo>
                        <a:pt x="3088" y="3687"/>
                      </a:moveTo>
                      <a:cubicBezTo>
                        <a:pt x="4018" y="2698"/>
                        <a:pt x="4917" y="1739"/>
                        <a:pt x="5786" y="779"/>
                      </a:cubicBezTo>
                      <a:cubicBezTo>
                        <a:pt x="6296" y="240"/>
                        <a:pt x="6805" y="0"/>
                        <a:pt x="7105" y="240"/>
                      </a:cubicBezTo>
                      <a:cubicBezTo>
                        <a:pt x="7584" y="570"/>
                        <a:pt x="8064" y="929"/>
                        <a:pt x="8634" y="1319"/>
                      </a:cubicBezTo>
                      <a:cubicBezTo>
                        <a:pt x="8963" y="1529"/>
                        <a:pt x="9053" y="2128"/>
                        <a:pt x="8843" y="2878"/>
                      </a:cubicBezTo>
                      <a:cubicBezTo>
                        <a:pt x="8544" y="4136"/>
                        <a:pt x="8244" y="5395"/>
                        <a:pt x="7944" y="6624"/>
                      </a:cubicBezTo>
                      <a:cubicBezTo>
                        <a:pt x="7764" y="7374"/>
                        <a:pt x="7315" y="8183"/>
                        <a:pt x="6745" y="8693"/>
                      </a:cubicBezTo>
                      <a:cubicBezTo>
                        <a:pt x="5786" y="9562"/>
                        <a:pt x="4797" y="10461"/>
                        <a:pt x="3808" y="11390"/>
                      </a:cubicBezTo>
                      <a:cubicBezTo>
                        <a:pt x="3208" y="11960"/>
                        <a:pt x="2549" y="12170"/>
                        <a:pt x="2189" y="11990"/>
                      </a:cubicBezTo>
                      <a:cubicBezTo>
                        <a:pt x="1560" y="11690"/>
                        <a:pt x="960" y="11390"/>
                        <a:pt x="391" y="11120"/>
                      </a:cubicBezTo>
                      <a:cubicBezTo>
                        <a:pt x="61" y="10971"/>
                        <a:pt x="1" y="10431"/>
                        <a:pt x="271" y="9682"/>
                      </a:cubicBezTo>
                      <a:cubicBezTo>
                        <a:pt x="750" y="8423"/>
                        <a:pt x="1200" y="7164"/>
                        <a:pt x="1709" y="5875"/>
                      </a:cubicBezTo>
                      <a:cubicBezTo>
                        <a:pt x="2039" y="5096"/>
                        <a:pt x="2549" y="4226"/>
                        <a:pt x="3088" y="3687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171;p29"/>
                <p:cNvSpPr/>
                <p:nvPr/>
              </p:nvSpPr>
              <p:spPr>
                <a:xfrm>
                  <a:off x="3385475" y="1054150"/>
                  <a:ext cx="209075" cy="29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3" h="11991" extrusionOk="0">
                      <a:moveTo>
                        <a:pt x="2248" y="3058"/>
                      </a:moveTo>
                      <a:cubicBezTo>
                        <a:pt x="3087" y="2249"/>
                        <a:pt x="3897" y="1410"/>
                        <a:pt x="4706" y="600"/>
                      </a:cubicBezTo>
                      <a:cubicBezTo>
                        <a:pt x="5186" y="121"/>
                        <a:pt x="5665" y="1"/>
                        <a:pt x="6025" y="301"/>
                      </a:cubicBezTo>
                      <a:cubicBezTo>
                        <a:pt x="6564" y="780"/>
                        <a:pt x="7164" y="1260"/>
                        <a:pt x="7823" y="1769"/>
                      </a:cubicBezTo>
                      <a:cubicBezTo>
                        <a:pt x="8183" y="2069"/>
                        <a:pt x="8363" y="2729"/>
                        <a:pt x="8303" y="3448"/>
                      </a:cubicBezTo>
                      <a:cubicBezTo>
                        <a:pt x="8153" y="4677"/>
                        <a:pt x="8033" y="5966"/>
                        <a:pt x="7883" y="7195"/>
                      </a:cubicBezTo>
                      <a:cubicBezTo>
                        <a:pt x="7823" y="7944"/>
                        <a:pt x="7434" y="8664"/>
                        <a:pt x="6894" y="9113"/>
                      </a:cubicBezTo>
                      <a:cubicBezTo>
                        <a:pt x="6055" y="9862"/>
                        <a:pt x="5156" y="10612"/>
                        <a:pt x="4226" y="11391"/>
                      </a:cubicBezTo>
                      <a:cubicBezTo>
                        <a:pt x="3657" y="11841"/>
                        <a:pt x="3057" y="11991"/>
                        <a:pt x="2608" y="11721"/>
                      </a:cubicBezTo>
                      <a:cubicBezTo>
                        <a:pt x="1888" y="11271"/>
                        <a:pt x="1199" y="10852"/>
                        <a:pt x="540" y="10462"/>
                      </a:cubicBezTo>
                      <a:cubicBezTo>
                        <a:pt x="120" y="10222"/>
                        <a:pt x="0" y="9593"/>
                        <a:pt x="210" y="8843"/>
                      </a:cubicBezTo>
                      <a:cubicBezTo>
                        <a:pt x="510" y="7614"/>
                        <a:pt x="809" y="6326"/>
                        <a:pt x="1109" y="5097"/>
                      </a:cubicBezTo>
                      <a:cubicBezTo>
                        <a:pt x="1319" y="4347"/>
                        <a:pt x="1739" y="3568"/>
                        <a:pt x="2248" y="3058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172;p29"/>
                <p:cNvSpPr/>
                <p:nvPr/>
              </p:nvSpPr>
              <p:spPr>
                <a:xfrm>
                  <a:off x="3586300" y="1030925"/>
                  <a:ext cx="194850" cy="29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4" h="11871" extrusionOk="0">
                      <a:moveTo>
                        <a:pt x="1349" y="2459"/>
                      </a:moveTo>
                      <a:cubicBezTo>
                        <a:pt x="2098" y="1739"/>
                        <a:pt x="2848" y="1080"/>
                        <a:pt x="3537" y="390"/>
                      </a:cubicBezTo>
                      <a:cubicBezTo>
                        <a:pt x="3927" y="1"/>
                        <a:pt x="4436" y="1"/>
                        <a:pt x="4826" y="330"/>
                      </a:cubicBezTo>
                      <a:cubicBezTo>
                        <a:pt x="5515" y="930"/>
                        <a:pt x="6175" y="1529"/>
                        <a:pt x="6894" y="2189"/>
                      </a:cubicBezTo>
                      <a:cubicBezTo>
                        <a:pt x="7314" y="2579"/>
                        <a:pt x="7614" y="3298"/>
                        <a:pt x="7644" y="4047"/>
                      </a:cubicBezTo>
                      <a:cubicBezTo>
                        <a:pt x="7674" y="5276"/>
                        <a:pt x="7734" y="6505"/>
                        <a:pt x="7764" y="7794"/>
                      </a:cubicBezTo>
                      <a:cubicBezTo>
                        <a:pt x="7794" y="8543"/>
                        <a:pt x="7524" y="9203"/>
                        <a:pt x="7044" y="9593"/>
                      </a:cubicBezTo>
                      <a:cubicBezTo>
                        <a:pt x="6265" y="10192"/>
                        <a:pt x="5426" y="10821"/>
                        <a:pt x="4616" y="11451"/>
                      </a:cubicBezTo>
                      <a:cubicBezTo>
                        <a:pt x="4137" y="11841"/>
                        <a:pt x="3477" y="11871"/>
                        <a:pt x="2998" y="11541"/>
                      </a:cubicBezTo>
                      <a:cubicBezTo>
                        <a:pt x="2218" y="10941"/>
                        <a:pt x="1439" y="10372"/>
                        <a:pt x="690" y="9832"/>
                      </a:cubicBezTo>
                      <a:cubicBezTo>
                        <a:pt x="240" y="9503"/>
                        <a:pt x="0" y="8873"/>
                        <a:pt x="90" y="8124"/>
                      </a:cubicBezTo>
                      <a:cubicBezTo>
                        <a:pt x="180" y="6895"/>
                        <a:pt x="330" y="5606"/>
                        <a:pt x="450" y="4377"/>
                      </a:cubicBezTo>
                      <a:cubicBezTo>
                        <a:pt x="570" y="3598"/>
                        <a:pt x="899" y="2878"/>
                        <a:pt x="1349" y="2459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173;p29"/>
                <p:cNvSpPr/>
                <p:nvPr/>
              </p:nvSpPr>
              <p:spPr>
                <a:xfrm>
                  <a:off x="3781875" y="1038425"/>
                  <a:ext cx="197850" cy="29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4" h="11901" extrusionOk="0">
                      <a:moveTo>
                        <a:pt x="660" y="1979"/>
                      </a:moveTo>
                      <a:cubicBezTo>
                        <a:pt x="1319" y="1409"/>
                        <a:pt x="1949" y="840"/>
                        <a:pt x="2548" y="330"/>
                      </a:cubicBezTo>
                      <a:cubicBezTo>
                        <a:pt x="2938" y="1"/>
                        <a:pt x="3418" y="60"/>
                        <a:pt x="3867" y="510"/>
                      </a:cubicBezTo>
                      <a:cubicBezTo>
                        <a:pt x="4617" y="1259"/>
                        <a:pt x="5396" y="2009"/>
                        <a:pt x="6205" y="2758"/>
                      </a:cubicBezTo>
                      <a:cubicBezTo>
                        <a:pt x="6685" y="3208"/>
                        <a:pt x="7044" y="3957"/>
                        <a:pt x="7164" y="4706"/>
                      </a:cubicBezTo>
                      <a:cubicBezTo>
                        <a:pt x="7404" y="5935"/>
                        <a:pt x="7584" y="7224"/>
                        <a:pt x="7794" y="8453"/>
                      </a:cubicBezTo>
                      <a:cubicBezTo>
                        <a:pt x="7914" y="9203"/>
                        <a:pt x="7764" y="9832"/>
                        <a:pt x="7344" y="10102"/>
                      </a:cubicBezTo>
                      <a:cubicBezTo>
                        <a:pt x="6655" y="10581"/>
                        <a:pt x="5935" y="11091"/>
                        <a:pt x="5186" y="11601"/>
                      </a:cubicBezTo>
                      <a:cubicBezTo>
                        <a:pt x="4736" y="11900"/>
                        <a:pt x="4107" y="11840"/>
                        <a:pt x="3567" y="11421"/>
                      </a:cubicBezTo>
                      <a:cubicBezTo>
                        <a:pt x="2698" y="10701"/>
                        <a:pt x="1859" y="9982"/>
                        <a:pt x="1020" y="9322"/>
                      </a:cubicBezTo>
                      <a:cubicBezTo>
                        <a:pt x="540" y="8903"/>
                        <a:pt x="210" y="8183"/>
                        <a:pt x="210" y="7434"/>
                      </a:cubicBezTo>
                      <a:cubicBezTo>
                        <a:pt x="150" y="6205"/>
                        <a:pt x="120" y="4946"/>
                        <a:pt x="60" y="3687"/>
                      </a:cubicBezTo>
                      <a:cubicBezTo>
                        <a:pt x="0" y="2998"/>
                        <a:pt x="240" y="2309"/>
                        <a:pt x="660" y="1979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174;p29"/>
                <p:cNvSpPr/>
                <p:nvPr/>
              </p:nvSpPr>
              <p:spPr>
                <a:xfrm>
                  <a:off x="3963975" y="1079650"/>
                  <a:ext cx="216575" cy="30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3" h="12020" extrusionOk="0">
                      <a:moveTo>
                        <a:pt x="480" y="1499"/>
                      </a:moveTo>
                      <a:cubicBezTo>
                        <a:pt x="1049" y="1049"/>
                        <a:pt x="1619" y="630"/>
                        <a:pt x="2128" y="210"/>
                      </a:cubicBezTo>
                      <a:cubicBezTo>
                        <a:pt x="2428" y="0"/>
                        <a:pt x="2908" y="120"/>
                        <a:pt x="3447" y="660"/>
                      </a:cubicBezTo>
                      <a:cubicBezTo>
                        <a:pt x="4257" y="1529"/>
                        <a:pt x="5126" y="2428"/>
                        <a:pt x="6025" y="3327"/>
                      </a:cubicBezTo>
                      <a:cubicBezTo>
                        <a:pt x="6535" y="3867"/>
                        <a:pt x="7044" y="4676"/>
                        <a:pt x="7254" y="5425"/>
                      </a:cubicBezTo>
                      <a:cubicBezTo>
                        <a:pt x="7644" y="6654"/>
                        <a:pt x="8063" y="7913"/>
                        <a:pt x="8423" y="9172"/>
                      </a:cubicBezTo>
                      <a:cubicBezTo>
                        <a:pt x="8663" y="9922"/>
                        <a:pt x="8573" y="10521"/>
                        <a:pt x="8183" y="10701"/>
                      </a:cubicBezTo>
                      <a:cubicBezTo>
                        <a:pt x="7584" y="11031"/>
                        <a:pt x="6924" y="11420"/>
                        <a:pt x="6295" y="11780"/>
                      </a:cubicBezTo>
                      <a:cubicBezTo>
                        <a:pt x="5875" y="12020"/>
                        <a:pt x="5276" y="11810"/>
                        <a:pt x="4676" y="11330"/>
                      </a:cubicBezTo>
                      <a:cubicBezTo>
                        <a:pt x="3687" y="10461"/>
                        <a:pt x="2758" y="9652"/>
                        <a:pt x="1859" y="8872"/>
                      </a:cubicBezTo>
                      <a:cubicBezTo>
                        <a:pt x="1289" y="8363"/>
                        <a:pt x="899" y="7614"/>
                        <a:pt x="780" y="6864"/>
                      </a:cubicBezTo>
                      <a:cubicBezTo>
                        <a:pt x="540" y="5635"/>
                        <a:pt x="330" y="4376"/>
                        <a:pt x="90" y="3117"/>
                      </a:cubicBezTo>
                      <a:cubicBezTo>
                        <a:pt x="0" y="2398"/>
                        <a:pt x="150" y="1739"/>
                        <a:pt x="480" y="1499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" name="Google Shape;175;p29"/>
                <p:cNvSpPr/>
                <p:nvPr/>
              </p:nvSpPr>
              <p:spPr>
                <a:xfrm>
                  <a:off x="4145300" y="1152325"/>
                  <a:ext cx="235325" cy="30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13" h="12231" extrusionOk="0">
                      <a:moveTo>
                        <a:pt x="361" y="1080"/>
                      </a:moveTo>
                      <a:cubicBezTo>
                        <a:pt x="840" y="780"/>
                        <a:pt x="1320" y="480"/>
                        <a:pt x="1739" y="180"/>
                      </a:cubicBezTo>
                      <a:cubicBezTo>
                        <a:pt x="1979" y="1"/>
                        <a:pt x="2489" y="300"/>
                        <a:pt x="3058" y="900"/>
                      </a:cubicBezTo>
                      <a:cubicBezTo>
                        <a:pt x="3988" y="1919"/>
                        <a:pt x="4917" y="2938"/>
                        <a:pt x="5906" y="3987"/>
                      </a:cubicBezTo>
                      <a:cubicBezTo>
                        <a:pt x="6505" y="4617"/>
                        <a:pt x="7045" y="5486"/>
                        <a:pt x="7405" y="6235"/>
                      </a:cubicBezTo>
                      <a:cubicBezTo>
                        <a:pt x="7944" y="7494"/>
                        <a:pt x="8514" y="8723"/>
                        <a:pt x="9083" y="10012"/>
                      </a:cubicBezTo>
                      <a:cubicBezTo>
                        <a:pt x="9413" y="10761"/>
                        <a:pt x="9413" y="11271"/>
                        <a:pt x="9113" y="11391"/>
                      </a:cubicBezTo>
                      <a:cubicBezTo>
                        <a:pt x="8604" y="11571"/>
                        <a:pt x="8034" y="11810"/>
                        <a:pt x="7435" y="12080"/>
                      </a:cubicBezTo>
                      <a:cubicBezTo>
                        <a:pt x="7105" y="12230"/>
                        <a:pt x="6445" y="11960"/>
                        <a:pt x="5816" y="11361"/>
                      </a:cubicBezTo>
                      <a:cubicBezTo>
                        <a:pt x="4767" y="10372"/>
                        <a:pt x="3748" y="9413"/>
                        <a:pt x="2759" y="8483"/>
                      </a:cubicBezTo>
                      <a:cubicBezTo>
                        <a:pt x="2159" y="7914"/>
                        <a:pt x="1650" y="7134"/>
                        <a:pt x="1410" y="6325"/>
                      </a:cubicBezTo>
                      <a:cubicBezTo>
                        <a:pt x="1020" y="5096"/>
                        <a:pt x="600" y="3837"/>
                        <a:pt x="241" y="2578"/>
                      </a:cubicBezTo>
                      <a:cubicBezTo>
                        <a:pt x="1" y="1889"/>
                        <a:pt x="61" y="1289"/>
                        <a:pt x="361" y="1080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176;p29"/>
                <p:cNvSpPr/>
                <p:nvPr/>
              </p:nvSpPr>
              <p:spPr>
                <a:xfrm>
                  <a:off x="4326650" y="1260225"/>
                  <a:ext cx="257050" cy="3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2" h="12441" extrusionOk="0">
                      <a:moveTo>
                        <a:pt x="211" y="630"/>
                      </a:moveTo>
                      <a:cubicBezTo>
                        <a:pt x="630" y="450"/>
                        <a:pt x="990" y="271"/>
                        <a:pt x="1350" y="121"/>
                      </a:cubicBezTo>
                      <a:cubicBezTo>
                        <a:pt x="1559" y="1"/>
                        <a:pt x="2039" y="361"/>
                        <a:pt x="2638" y="1080"/>
                      </a:cubicBezTo>
                      <a:cubicBezTo>
                        <a:pt x="3658" y="2249"/>
                        <a:pt x="4707" y="3388"/>
                        <a:pt x="5756" y="4617"/>
                      </a:cubicBezTo>
                      <a:cubicBezTo>
                        <a:pt x="6385" y="5306"/>
                        <a:pt x="7075" y="6266"/>
                        <a:pt x="7524" y="7015"/>
                      </a:cubicBezTo>
                      <a:cubicBezTo>
                        <a:pt x="8274" y="8274"/>
                        <a:pt x="8963" y="9563"/>
                        <a:pt x="9712" y="10822"/>
                      </a:cubicBezTo>
                      <a:cubicBezTo>
                        <a:pt x="10162" y="11571"/>
                        <a:pt x="10282" y="12051"/>
                        <a:pt x="9982" y="12110"/>
                      </a:cubicBezTo>
                      <a:cubicBezTo>
                        <a:pt x="9533" y="12170"/>
                        <a:pt x="9053" y="12260"/>
                        <a:pt x="8573" y="12350"/>
                      </a:cubicBezTo>
                      <a:cubicBezTo>
                        <a:pt x="8274" y="12440"/>
                        <a:pt x="7674" y="12051"/>
                        <a:pt x="6955" y="11391"/>
                      </a:cubicBezTo>
                      <a:cubicBezTo>
                        <a:pt x="5816" y="10252"/>
                        <a:pt x="4707" y="9173"/>
                        <a:pt x="3628" y="8124"/>
                      </a:cubicBezTo>
                      <a:cubicBezTo>
                        <a:pt x="2968" y="7494"/>
                        <a:pt x="2369" y="6625"/>
                        <a:pt x="2039" y="5876"/>
                      </a:cubicBezTo>
                      <a:cubicBezTo>
                        <a:pt x="1469" y="4647"/>
                        <a:pt x="930" y="3358"/>
                        <a:pt x="360" y="2099"/>
                      </a:cubicBezTo>
                      <a:cubicBezTo>
                        <a:pt x="31" y="1320"/>
                        <a:pt x="1" y="750"/>
                        <a:pt x="211" y="630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177;p29"/>
                <p:cNvSpPr/>
                <p:nvPr/>
              </p:nvSpPr>
              <p:spPr>
                <a:xfrm>
                  <a:off x="2749250" y="1503775"/>
                  <a:ext cx="282550" cy="30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2" h="12021" extrusionOk="0">
                      <a:moveTo>
                        <a:pt x="4407" y="4497"/>
                      </a:moveTo>
                      <a:lnTo>
                        <a:pt x="7854" y="1050"/>
                      </a:lnTo>
                      <a:cubicBezTo>
                        <a:pt x="8544" y="360"/>
                        <a:pt x="9113" y="1"/>
                        <a:pt x="9383" y="60"/>
                      </a:cubicBezTo>
                      <a:cubicBezTo>
                        <a:pt x="9892" y="210"/>
                        <a:pt x="10402" y="360"/>
                        <a:pt x="10972" y="510"/>
                      </a:cubicBezTo>
                      <a:cubicBezTo>
                        <a:pt x="11301" y="630"/>
                        <a:pt x="11301" y="1140"/>
                        <a:pt x="10972" y="1889"/>
                      </a:cubicBezTo>
                      <a:cubicBezTo>
                        <a:pt x="10432" y="3148"/>
                        <a:pt x="9892" y="4377"/>
                        <a:pt x="9353" y="5606"/>
                      </a:cubicBezTo>
                      <a:cubicBezTo>
                        <a:pt x="9053" y="6355"/>
                        <a:pt x="8424" y="7194"/>
                        <a:pt x="7704" y="7824"/>
                      </a:cubicBezTo>
                      <a:cubicBezTo>
                        <a:pt x="6505" y="8873"/>
                        <a:pt x="5306" y="9922"/>
                        <a:pt x="4077" y="11001"/>
                      </a:cubicBezTo>
                      <a:cubicBezTo>
                        <a:pt x="3328" y="11661"/>
                        <a:pt x="2609" y="12020"/>
                        <a:pt x="2249" y="11960"/>
                      </a:cubicBezTo>
                      <a:cubicBezTo>
                        <a:pt x="1590" y="11840"/>
                        <a:pt x="960" y="11750"/>
                        <a:pt x="361" y="11720"/>
                      </a:cubicBezTo>
                      <a:cubicBezTo>
                        <a:pt x="1" y="11690"/>
                        <a:pt x="31" y="11241"/>
                        <a:pt x="451" y="10521"/>
                      </a:cubicBezTo>
                      <a:cubicBezTo>
                        <a:pt x="1110" y="9323"/>
                        <a:pt x="1829" y="8124"/>
                        <a:pt x="2489" y="6895"/>
                      </a:cubicBezTo>
                      <a:cubicBezTo>
                        <a:pt x="2968" y="6115"/>
                        <a:pt x="3688" y="5216"/>
                        <a:pt x="4407" y="4497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178;p29"/>
                <p:cNvSpPr/>
                <p:nvPr/>
              </p:nvSpPr>
              <p:spPr>
                <a:xfrm>
                  <a:off x="2982300" y="1394375"/>
                  <a:ext cx="263800" cy="30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2" h="12020" extrusionOk="0">
                      <a:moveTo>
                        <a:pt x="3508" y="3927"/>
                      </a:moveTo>
                      <a:cubicBezTo>
                        <a:pt x="4587" y="2878"/>
                        <a:pt x="5696" y="1859"/>
                        <a:pt x="6745" y="840"/>
                      </a:cubicBezTo>
                      <a:cubicBezTo>
                        <a:pt x="7375" y="240"/>
                        <a:pt x="7944" y="0"/>
                        <a:pt x="8274" y="150"/>
                      </a:cubicBezTo>
                      <a:cubicBezTo>
                        <a:pt x="8843" y="390"/>
                        <a:pt x="9473" y="690"/>
                        <a:pt x="10072" y="989"/>
                      </a:cubicBezTo>
                      <a:cubicBezTo>
                        <a:pt x="10462" y="1199"/>
                        <a:pt x="10552" y="1739"/>
                        <a:pt x="10342" y="2488"/>
                      </a:cubicBezTo>
                      <a:cubicBezTo>
                        <a:pt x="9952" y="3747"/>
                        <a:pt x="9593" y="5006"/>
                        <a:pt x="9203" y="6235"/>
                      </a:cubicBezTo>
                      <a:cubicBezTo>
                        <a:pt x="8993" y="6984"/>
                        <a:pt x="8454" y="7764"/>
                        <a:pt x="7794" y="8333"/>
                      </a:cubicBezTo>
                      <a:cubicBezTo>
                        <a:pt x="6655" y="9262"/>
                        <a:pt x="5546" y="10221"/>
                        <a:pt x="4377" y="11181"/>
                      </a:cubicBezTo>
                      <a:cubicBezTo>
                        <a:pt x="3718" y="11750"/>
                        <a:pt x="2998" y="12020"/>
                        <a:pt x="2549" y="11870"/>
                      </a:cubicBezTo>
                      <a:cubicBezTo>
                        <a:pt x="1829" y="11600"/>
                        <a:pt x="1110" y="11361"/>
                        <a:pt x="451" y="11181"/>
                      </a:cubicBezTo>
                      <a:cubicBezTo>
                        <a:pt x="31" y="11061"/>
                        <a:pt x="1" y="10551"/>
                        <a:pt x="301" y="9802"/>
                      </a:cubicBezTo>
                      <a:lnTo>
                        <a:pt x="1859" y="6085"/>
                      </a:lnTo>
                      <a:cubicBezTo>
                        <a:pt x="2249" y="5396"/>
                        <a:pt x="2878" y="4556"/>
                        <a:pt x="3508" y="3927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179;p29"/>
                <p:cNvSpPr/>
                <p:nvPr/>
              </p:nvSpPr>
              <p:spPr>
                <a:xfrm>
                  <a:off x="3213875" y="1317925"/>
                  <a:ext cx="246550" cy="3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62" h="12111" extrusionOk="0">
                      <a:moveTo>
                        <a:pt x="2698" y="3388"/>
                      </a:moveTo>
                      <a:cubicBezTo>
                        <a:pt x="3687" y="2489"/>
                        <a:pt x="4676" y="1590"/>
                        <a:pt x="5635" y="720"/>
                      </a:cubicBezTo>
                      <a:cubicBezTo>
                        <a:pt x="6205" y="211"/>
                        <a:pt x="6804" y="1"/>
                        <a:pt x="7194" y="271"/>
                      </a:cubicBezTo>
                      <a:cubicBezTo>
                        <a:pt x="7853" y="690"/>
                        <a:pt x="8543" y="1110"/>
                        <a:pt x="9232" y="1560"/>
                      </a:cubicBezTo>
                      <a:cubicBezTo>
                        <a:pt x="9652" y="1799"/>
                        <a:pt x="9862" y="2459"/>
                        <a:pt x="9742" y="3208"/>
                      </a:cubicBezTo>
                      <a:cubicBezTo>
                        <a:pt x="9502" y="4467"/>
                        <a:pt x="9322" y="5696"/>
                        <a:pt x="9082" y="6985"/>
                      </a:cubicBezTo>
                      <a:cubicBezTo>
                        <a:pt x="8992" y="7734"/>
                        <a:pt x="8543" y="8484"/>
                        <a:pt x="7883" y="8963"/>
                      </a:cubicBezTo>
                      <a:cubicBezTo>
                        <a:pt x="6894" y="9802"/>
                        <a:pt x="5785" y="10612"/>
                        <a:pt x="4736" y="11451"/>
                      </a:cubicBezTo>
                      <a:cubicBezTo>
                        <a:pt x="4106" y="11931"/>
                        <a:pt x="3387" y="12110"/>
                        <a:pt x="2908" y="11901"/>
                      </a:cubicBezTo>
                      <a:cubicBezTo>
                        <a:pt x="2128" y="11511"/>
                        <a:pt x="1349" y="11151"/>
                        <a:pt x="599" y="10792"/>
                      </a:cubicBezTo>
                      <a:cubicBezTo>
                        <a:pt x="150" y="10582"/>
                        <a:pt x="0" y="10012"/>
                        <a:pt x="210" y="9263"/>
                      </a:cubicBezTo>
                      <a:cubicBezTo>
                        <a:pt x="599" y="8034"/>
                        <a:pt x="929" y="6745"/>
                        <a:pt x="1289" y="5516"/>
                      </a:cubicBezTo>
                      <a:cubicBezTo>
                        <a:pt x="1559" y="4737"/>
                        <a:pt x="2098" y="3898"/>
                        <a:pt x="2698" y="3388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180;p29"/>
                <p:cNvSpPr/>
                <p:nvPr/>
              </p:nvSpPr>
              <p:spPr>
                <a:xfrm>
                  <a:off x="3446175" y="1275975"/>
                  <a:ext cx="228575" cy="30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3" h="12080" extrusionOk="0">
                      <a:moveTo>
                        <a:pt x="1828" y="2818"/>
                      </a:moveTo>
                      <a:cubicBezTo>
                        <a:pt x="2758" y="2039"/>
                        <a:pt x="3657" y="1289"/>
                        <a:pt x="4526" y="540"/>
                      </a:cubicBezTo>
                      <a:cubicBezTo>
                        <a:pt x="5036" y="90"/>
                        <a:pt x="5635" y="0"/>
                        <a:pt x="6055" y="330"/>
                      </a:cubicBezTo>
                      <a:cubicBezTo>
                        <a:pt x="6804" y="870"/>
                        <a:pt x="7584" y="1439"/>
                        <a:pt x="8393" y="2039"/>
                      </a:cubicBezTo>
                      <a:cubicBezTo>
                        <a:pt x="8872" y="2368"/>
                        <a:pt x="9142" y="3088"/>
                        <a:pt x="9142" y="3837"/>
                      </a:cubicBezTo>
                      <a:cubicBezTo>
                        <a:pt x="9082" y="5096"/>
                        <a:pt x="9052" y="6325"/>
                        <a:pt x="8992" y="7614"/>
                      </a:cubicBezTo>
                      <a:cubicBezTo>
                        <a:pt x="8932" y="8363"/>
                        <a:pt x="8603" y="9083"/>
                        <a:pt x="8033" y="9472"/>
                      </a:cubicBezTo>
                      <a:cubicBezTo>
                        <a:pt x="7104" y="10162"/>
                        <a:pt x="6145" y="10851"/>
                        <a:pt x="5126" y="11570"/>
                      </a:cubicBezTo>
                      <a:cubicBezTo>
                        <a:pt x="4526" y="11990"/>
                        <a:pt x="3807" y="12080"/>
                        <a:pt x="3297" y="11750"/>
                      </a:cubicBezTo>
                      <a:cubicBezTo>
                        <a:pt x="2428" y="11241"/>
                        <a:pt x="1559" y="10761"/>
                        <a:pt x="689" y="10252"/>
                      </a:cubicBezTo>
                      <a:cubicBezTo>
                        <a:pt x="210" y="9952"/>
                        <a:pt x="0" y="9322"/>
                        <a:pt x="90" y="8573"/>
                      </a:cubicBezTo>
                      <a:cubicBezTo>
                        <a:pt x="300" y="7314"/>
                        <a:pt x="510" y="6055"/>
                        <a:pt x="689" y="4796"/>
                      </a:cubicBezTo>
                      <a:cubicBezTo>
                        <a:pt x="839" y="4047"/>
                        <a:pt x="1289" y="3268"/>
                        <a:pt x="1828" y="2818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181;p29"/>
                <p:cNvSpPr/>
                <p:nvPr/>
              </p:nvSpPr>
              <p:spPr>
                <a:xfrm>
                  <a:off x="3678475" y="1268475"/>
                  <a:ext cx="224825" cy="30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3" h="12021" extrusionOk="0">
                      <a:moveTo>
                        <a:pt x="989" y="2249"/>
                      </a:moveTo>
                      <a:cubicBezTo>
                        <a:pt x="1828" y="1619"/>
                        <a:pt x="2638" y="990"/>
                        <a:pt x="3447" y="390"/>
                      </a:cubicBezTo>
                      <a:cubicBezTo>
                        <a:pt x="3927" y="1"/>
                        <a:pt x="4496" y="31"/>
                        <a:pt x="4976" y="450"/>
                      </a:cubicBezTo>
                      <a:cubicBezTo>
                        <a:pt x="5785" y="1140"/>
                        <a:pt x="6654" y="1799"/>
                        <a:pt x="7554" y="2518"/>
                      </a:cubicBezTo>
                      <a:cubicBezTo>
                        <a:pt x="8093" y="2938"/>
                        <a:pt x="8453" y="3687"/>
                        <a:pt x="8543" y="4437"/>
                      </a:cubicBezTo>
                      <a:cubicBezTo>
                        <a:pt x="8633" y="5696"/>
                        <a:pt x="8753" y="6925"/>
                        <a:pt x="8902" y="8214"/>
                      </a:cubicBezTo>
                      <a:cubicBezTo>
                        <a:pt x="8992" y="8963"/>
                        <a:pt x="8723" y="9622"/>
                        <a:pt x="8183" y="9982"/>
                      </a:cubicBezTo>
                      <a:cubicBezTo>
                        <a:pt x="7344" y="10522"/>
                        <a:pt x="6444" y="11091"/>
                        <a:pt x="5485" y="11691"/>
                      </a:cubicBezTo>
                      <a:cubicBezTo>
                        <a:pt x="4946" y="12020"/>
                        <a:pt x="4226" y="12020"/>
                        <a:pt x="3657" y="11631"/>
                      </a:cubicBezTo>
                      <a:cubicBezTo>
                        <a:pt x="2698" y="10971"/>
                        <a:pt x="1798" y="10342"/>
                        <a:pt x="839" y="9712"/>
                      </a:cubicBezTo>
                      <a:cubicBezTo>
                        <a:pt x="300" y="9323"/>
                        <a:pt x="0" y="8663"/>
                        <a:pt x="30" y="7914"/>
                      </a:cubicBezTo>
                      <a:cubicBezTo>
                        <a:pt x="60" y="6625"/>
                        <a:pt x="90" y="5396"/>
                        <a:pt x="150" y="4137"/>
                      </a:cubicBezTo>
                      <a:cubicBezTo>
                        <a:pt x="150" y="3328"/>
                        <a:pt x="480" y="2638"/>
                        <a:pt x="989" y="2249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182;p29"/>
                <p:cNvSpPr/>
                <p:nvPr/>
              </p:nvSpPr>
              <p:spPr>
                <a:xfrm>
                  <a:off x="3897275" y="1293200"/>
                  <a:ext cx="236075" cy="30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3" h="12051" extrusionOk="0">
                      <a:moveTo>
                        <a:pt x="690" y="1739"/>
                      </a:moveTo>
                      <a:cubicBezTo>
                        <a:pt x="1439" y="1230"/>
                        <a:pt x="2189" y="750"/>
                        <a:pt x="2848" y="300"/>
                      </a:cubicBezTo>
                      <a:cubicBezTo>
                        <a:pt x="3268" y="1"/>
                        <a:pt x="3867" y="121"/>
                        <a:pt x="4377" y="630"/>
                      </a:cubicBezTo>
                      <a:cubicBezTo>
                        <a:pt x="5276" y="1440"/>
                        <a:pt x="6265" y="2279"/>
                        <a:pt x="7194" y="3088"/>
                      </a:cubicBezTo>
                      <a:cubicBezTo>
                        <a:pt x="7764" y="3628"/>
                        <a:pt x="8243" y="4377"/>
                        <a:pt x="8423" y="5126"/>
                      </a:cubicBezTo>
                      <a:cubicBezTo>
                        <a:pt x="8723" y="6355"/>
                        <a:pt x="8993" y="7644"/>
                        <a:pt x="9293" y="8873"/>
                      </a:cubicBezTo>
                      <a:cubicBezTo>
                        <a:pt x="9442" y="9622"/>
                        <a:pt x="9293" y="10222"/>
                        <a:pt x="8813" y="10492"/>
                      </a:cubicBezTo>
                      <a:cubicBezTo>
                        <a:pt x="8034" y="10881"/>
                        <a:pt x="7194" y="11331"/>
                        <a:pt x="6385" y="11781"/>
                      </a:cubicBezTo>
                      <a:cubicBezTo>
                        <a:pt x="5875" y="12050"/>
                        <a:pt x="5186" y="11931"/>
                        <a:pt x="4527" y="11481"/>
                      </a:cubicBezTo>
                      <a:cubicBezTo>
                        <a:pt x="3478" y="10702"/>
                        <a:pt x="2488" y="9952"/>
                        <a:pt x="1499" y="9203"/>
                      </a:cubicBezTo>
                      <a:cubicBezTo>
                        <a:pt x="900" y="8753"/>
                        <a:pt x="480" y="8004"/>
                        <a:pt x="420" y="7255"/>
                      </a:cubicBezTo>
                      <a:cubicBezTo>
                        <a:pt x="300" y="5996"/>
                        <a:pt x="150" y="4737"/>
                        <a:pt x="30" y="3478"/>
                      </a:cubicBezTo>
                      <a:cubicBezTo>
                        <a:pt x="1" y="2728"/>
                        <a:pt x="240" y="2039"/>
                        <a:pt x="690" y="1739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183;p29"/>
                <p:cNvSpPr/>
                <p:nvPr/>
              </p:nvSpPr>
              <p:spPr>
                <a:xfrm>
                  <a:off x="4111600" y="1350900"/>
                  <a:ext cx="254050" cy="3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2" h="12111" extrusionOk="0">
                      <a:moveTo>
                        <a:pt x="540" y="1290"/>
                      </a:moveTo>
                      <a:cubicBezTo>
                        <a:pt x="1199" y="900"/>
                        <a:pt x="1859" y="540"/>
                        <a:pt x="2488" y="181"/>
                      </a:cubicBezTo>
                      <a:cubicBezTo>
                        <a:pt x="2848" y="1"/>
                        <a:pt x="3417" y="241"/>
                        <a:pt x="4017" y="780"/>
                      </a:cubicBezTo>
                      <a:cubicBezTo>
                        <a:pt x="5036" y="1739"/>
                        <a:pt x="6055" y="2698"/>
                        <a:pt x="7104" y="3688"/>
                      </a:cubicBezTo>
                      <a:cubicBezTo>
                        <a:pt x="7733" y="4257"/>
                        <a:pt x="8303" y="5096"/>
                        <a:pt x="8543" y="5846"/>
                      </a:cubicBezTo>
                      <a:lnTo>
                        <a:pt x="9892" y="9563"/>
                      </a:lnTo>
                      <a:cubicBezTo>
                        <a:pt x="10161" y="10312"/>
                        <a:pt x="10101" y="10821"/>
                        <a:pt x="9652" y="11031"/>
                      </a:cubicBezTo>
                      <a:cubicBezTo>
                        <a:pt x="8932" y="11271"/>
                        <a:pt x="8183" y="11571"/>
                        <a:pt x="7434" y="11931"/>
                      </a:cubicBezTo>
                      <a:cubicBezTo>
                        <a:pt x="6984" y="12110"/>
                        <a:pt x="6265" y="11871"/>
                        <a:pt x="5605" y="11361"/>
                      </a:cubicBezTo>
                      <a:cubicBezTo>
                        <a:pt x="4466" y="10462"/>
                        <a:pt x="3387" y="9563"/>
                        <a:pt x="2338" y="8693"/>
                      </a:cubicBezTo>
                      <a:cubicBezTo>
                        <a:pt x="1709" y="8184"/>
                        <a:pt x="1199" y="7374"/>
                        <a:pt x="1019" y="6625"/>
                      </a:cubicBezTo>
                      <a:cubicBezTo>
                        <a:pt x="720" y="5396"/>
                        <a:pt x="450" y="4137"/>
                        <a:pt x="150" y="2878"/>
                      </a:cubicBezTo>
                      <a:cubicBezTo>
                        <a:pt x="0" y="2099"/>
                        <a:pt x="120" y="1499"/>
                        <a:pt x="540" y="1290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184;p29"/>
                <p:cNvSpPr/>
                <p:nvPr/>
              </p:nvSpPr>
              <p:spPr>
                <a:xfrm>
                  <a:off x="4326650" y="1443825"/>
                  <a:ext cx="271300" cy="29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2" h="11991" extrusionOk="0">
                      <a:moveTo>
                        <a:pt x="360" y="780"/>
                      </a:moveTo>
                      <a:cubicBezTo>
                        <a:pt x="960" y="570"/>
                        <a:pt x="1529" y="330"/>
                        <a:pt x="2039" y="120"/>
                      </a:cubicBezTo>
                      <a:cubicBezTo>
                        <a:pt x="2399" y="1"/>
                        <a:pt x="2938" y="300"/>
                        <a:pt x="3598" y="930"/>
                      </a:cubicBezTo>
                      <a:cubicBezTo>
                        <a:pt x="4677" y="2009"/>
                        <a:pt x="5786" y="3118"/>
                        <a:pt x="6925" y="4197"/>
                      </a:cubicBezTo>
                      <a:cubicBezTo>
                        <a:pt x="7584" y="4856"/>
                        <a:pt x="8274" y="5726"/>
                        <a:pt x="8633" y="6475"/>
                      </a:cubicBezTo>
                      <a:cubicBezTo>
                        <a:pt x="9293" y="7704"/>
                        <a:pt x="9892" y="8903"/>
                        <a:pt x="10492" y="10132"/>
                      </a:cubicBezTo>
                      <a:cubicBezTo>
                        <a:pt x="10851" y="10851"/>
                        <a:pt x="10821" y="11331"/>
                        <a:pt x="10432" y="11421"/>
                      </a:cubicBezTo>
                      <a:cubicBezTo>
                        <a:pt x="9802" y="11541"/>
                        <a:pt x="9143" y="11721"/>
                        <a:pt x="8453" y="11870"/>
                      </a:cubicBezTo>
                      <a:cubicBezTo>
                        <a:pt x="8034" y="11990"/>
                        <a:pt x="7344" y="11691"/>
                        <a:pt x="6625" y="11031"/>
                      </a:cubicBezTo>
                      <a:cubicBezTo>
                        <a:pt x="5426" y="10042"/>
                        <a:pt x="4257" y="9023"/>
                        <a:pt x="3088" y="8034"/>
                      </a:cubicBezTo>
                      <a:cubicBezTo>
                        <a:pt x="2429" y="7464"/>
                        <a:pt x="1829" y="6625"/>
                        <a:pt x="1559" y="5906"/>
                      </a:cubicBezTo>
                      <a:lnTo>
                        <a:pt x="211" y="2219"/>
                      </a:lnTo>
                      <a:cubicBezTo>
                        <a:pt x="1" y="1499"/>
                        <a:pt x="31" y="930"/>
                        <a:pt x="360" y="780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185;p29"/>
                <p:cNvSpPr/>
                <p:nvPr/>
              </p:nvSpPr>
              <p:spPr>
                <a:xfrm>
                  <a:off x="4540225" y="1570475"/>
                  <a:ext cx="290775" cy="29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1" h="11871" extrusionOk="0">
                      <a:moveTo>
                        <a:pt x="300" y="300"/>
                      </a:moveTo>
                      <a:cubicBezTo>
                        <a:pt x="780" y="180"/>
                        <a:pt x="1259" y="90"/>
                        <a:pt x="1709" y="30"/>
                      </a:cubicBezTo>
                      <a:cubicBezTo>
                        <a:pt x="1979" y="0"/>
                        <a:pt x="2578" y="390"/>
                        <a:pt x="3238" y="1109"/>
                      </a:cubicBezTo>
                      <a:cubicBezTo>
                        <a:pt x="4407" y="2308"/>
                        <a:pt x="5606" y="3537"/>
                        <a:pt x="6835" y="4796"/>
                      </a:cubicBezTo>
                      <a:cubicBezTo>
                        <a:pt x="7554" y="5545"/>
                        <a:pt x="8303" y="6445"/>
                        <a:pt x="8783" y="7134"/>
                      </a:cubicBezTo>
                      <a:cubicBezTo>
                        <a:pt x="9592" y="8333"/>
                        <a:pt x="10371" y="9532"/>
                        <a:pt x="11121" y="10731"/>
                      </a:cubicBezTo>
                      <a:cubicBezTo>
                        <a:pt x="11570" y="11450"/>
                        <a:pt x="11630" y="11870"/>
                        <a:pt x="11301" y="11870"/>
                      </a:cubicBezTo>
                      <a:cubicBezTo>
                        <a:pt x="10731" y="11840"/>
                        <a:pt x="10192" y="11870"/>
                        <a:pt x="9532" y="11870"/>
                      </a:cubicBezTo>
                      <a:cubicBezTo>
                        <a:pt x="9173" y="11870"/>
                        <a:pt x="8453" y="11480"/>
                        <a:pt x="7704" y="10821"/>
                      </a:cubicBezTo>
                      <a:cubicBezTo>
                        <a:pt x="6445" y="9682"/>
                        <a:pt x="5186" y="8573"/>
                        <a:pt x="3957" y="7494"/>
                      </a:cubicBezTo>
                      <a:cubicBezTo>
                        <a:pt x="3208" y="6804"/>
                        <a:pt x="2578" y="5995"/>
                        <a:pt x="2189" y="5246"/>
                      </a:cubicBezTo>
                      <a:cubicBezTo>
                        <a:pt x="1589" y="4047"/>
                        <a:pt x="960" y="2788"/>
                        <a:pt x="360" y="1559"/>
                      </a:cubicBezTo>
                      <a:cubicBezTo>
                        <a:pt x="30" y="840"/>
                        <a:pt x="0" y="360"/>
                        <a:pt x="300" y="300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" name="Google Shape;186;p29"/>
                <p:cNvSpPr/>
                <p:nvPr/>
              </p:nvSpPr>
              <p:spPr>
                <a:xfrm>
                  <a:off x="2495975" y="1805025"/>
                  <a:ext cx="313250" cy="28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30" h="11241" extrusionOk="0">
                      <a:moveTo>
                        <a:pt x="4587" y="4586"/>
                      </a:moveTo>
                      <a:cubicBezTo>
                        <a:pt x="5876" y="3417"/>
                        <a:pt x="7165" y="2248"/>
                        <a:pt x="8423" y="1109"/>
                      </a:cubicBezTo>
                      <a:cubicBezTo>
                        <a:pt x="9173" y="420"/>
                        <a:pt x="9862" y="0"/>
                        <a:pt x="10222" y="0"/>
                      </a:cubicBezTo>
                      <a:cubicBezTo>
                        <a:pt x="10821" y="30"/>
                        <a:pt x="11481" y="120"/>
                        <a:pt x="12110" y="240"/>
                      </a:cubicBezTo>
                      <a:cubicBezTo>
                        <a:pt x="12470" y="300"/>
                        <a:pt x="12530" y="750"/>
                        <a:pt x="12170" y="1469"/>
                      </a:cubicBezTo>
                      <a:cubicBezTo>
                        <a:pt x="11631" y="2668"/>
                        <a:pt x="11061" y="3837"/>
                        <a:pt x="10492" y="5006"/>
                      </a:cubicBezTo>
                      <a:cubicBezTo>
                        <a:pt x="10162" y="5695"/>
                        <a:pt x="9473" y="6505"/>
                        <a:pt x="8693" y="7134"/>
                      </a:cubicBezTo>
                      <a:cubicBezTo>
                        <a:pt x="7374" y="8183"/>
                        <a:pt x="6085" y="9232"/>
                        <a:pt x="4737" y="10281"/>
                      </a:cubicBezTo>
                      <a:cubicBezTo>
                        <a:pt x="3927" y="10911"/>
                        <a:pt x="3148" y="11241"/>
                        <a:pt x="2668" y="11241"/>
                      </a:cubicBezTo>
                      <a:cubicBezTo>
                        <a:pt x="1919" y="11211"/>
                        <a:pt x="1170" y="11181"/>
                        <a:pt x="450" y="11211"/>
                      </a:cubicBezTo>
                      <a:cubicBezTo>
                        <a:pt x="31" y="11211"/>
                        <a:pt x="1" y="10851"/>
                        <a:pt x="420" y="10161"/>
                      </a:cubicBezTo>
                      <a:cubicBezTo>
                        <a:pt x="1080" y="9082"/>
                        <a:pt x="1799" y="7943"/>
                        <a:pt x="2519" y="6834"/>
                      </a:cubicBezTo>
                      <a:cubicBezTo>
                        <a:pt x="3028" y="6115"/>
                        <a:pt x="3777" y="5246"/>
                        <a:pt x="4587" y="4586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187;p29"/>
                <p:cNvSpPr/>
                <p:nvPr/>
              </p:nvSpPr>
              <p:spPr>
                <a:xfrm>
                  <a:off x="2759000" y="1681375"/>
                  <a:ext cx="296025" cy="29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1" h="11751" extrusionOk="0">
                      <a:moveTo>
                        <a:pt x="3747" y="4107"/>
                      </a:moveTo>
                      <a:cubicBezTo>
                        <a:pt x="5006" y="3028"/>
                        <a:pt x="6205" y="1949"/>
                        <a:pt x="7404" y="960"/>
                      </a:cubicBezTo>
                      <a:cubicBezTo>
                        <a:pt x="8094" y="300"/>
                        <a:pt x="8783" y="0"/>
                        <a:pt x="9203" y="120"/>
                      </a:cubicBezTo>
                      <a:cubicBezTo>
                        <a:pt x="9862" y="300"/>
                        <a:pt x="10582" y="540"/>
                        <a:pt x="11301" y="810"/>
                      </a:cubicBezTo>
                      <a:cubicBezTo>
                        <a:pt x="11751" y="960"/>
                        <a:pt x="11840" y="1499"/>
                        <a:pt x="11601" y="2219"/>
                      </a:cubicBezTo>
                      <a:cubicBezTo>
                        <a:pt x="11181" y="3447"/>
                        <a:pt x="10761" y="4646"/>
                        <a:pt x="10342" y="5905"/>
                      </a:cubicBezTo>
                      <a:cubicBezTo>
                        <a:pt x="10132" y="6655"/>
                        <a:pt x="9532" y="7434"/>
                        <a:pt x="8783" y="8004"/>
                      </a:cubicBezTo>
                      <a:cubicBezTo>
                        <a:pt x="7554" y="8933"/>
                        <a:pt x="6265" y="9892"/>
                        <a:pt x="5036" y="10881"/>
                      </a:cubicBezTo>
                      <a:cubicBezTo>
                        <a:pt x="4287" y="11451"/>
                        <a:pt x="3508" y="11750"/>
                        <a:pt x="2968" y="11630"/>
                      </a:cubicBezTo>
                      <a:cubicBezTo>
                        <a:pt x="2159" y="11451"/>
                        <a:pt x="1320" y="11241"/>
                        <a:pt x="570" y="11091"/>
                      </a:cubicBezTo>
                      <a:cubicBezTo>
                        <a:pt x="121" y="11031"/>
                        <a:pt x="1" y="10551"/>
                        <a:pt x="360" y="9832"/>
                      </a:cubicBezTo>
                      <a:cubicBezTo>
                        <a:pt x="870" y="8663"/>
                        <a:pt x="1439" y="7464"/>
                        <a:pt x="2009" y="6295"/>
                      </a:cubicBezTo>
                      <a:cubicBezTo>
                        <a:pt x="2339" y="5546"/>
                        <a:pt x="2998" y="4736"/>
                        <a:pt x="3747" y="4107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188;p29"/>
                <p:cNvSpPr/>
                <p:nvPr/>
              </p:nvSpPr>
              <p:spPr>
                <a:xfrm>
                  <a:off x="3019775" y="1590700"/>
                  <a:ext cx="281050" cy="29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2" h="11991" extrusionOk="0">
                      <a:moveTo>
                        <a:pt x="2998" y="3597"/>
                      </a:moveTo>
                      <a:cubicBezTo>
                        <a:pt x="4167" y="2668"/>
                        <a:pt x="5276" y="1679"/>
                        <a:pt x="6415" y="780"/>
                      </a:cubicBezTo>
                      <a:cubicBezTo>
                        <a:pt x="7075" y="240"/>
                        <a:pt x="7764" y="1"/>
                        <a:pt x="8214" y="240"/>
                      </a:cubicBezTo>
                      <a:cubicBezTo>
                        <a:pt x="8963" y="570"/>
                        <a:pt x="9742" y="930"/>
                        <a:pt x="10552" y="1319"/>
                      </a:cubicBezTo>
                      <a:cubicBezTo>
                        <a:pt x="11061" y="1529"/>
                        <a:pt x="11241" y="2189"/>
                        <a:pt x="11091" y="2938"/>
                      </a:cubicBezTo>
                      <a:cubicBezTo>
                        <a:pt x="10821" y="4167"/>
                        <a:pt x="10552" y="5426"/>
                        <a:pt x="10312" y="6685"/>
                      </a:cubicBezTo>
                      <a:cubicBezTo>
                        <a:pt x="10162" y="7434"/>
                        <a:pt x="9622" y="8213"/>
                        <a:pt x="8903" y="8693"/>
                      </a:cubicBezTo>
                      <a:cubicBezTo>
                        <a:pt x="7764" y="9562"/>
                        <a:pt x="6565" y="10432"/>
                        <a:pt x="5366" y="11271"/>
                      </a:cubicBezTo>
                      <a:cubicBezTo>
                        <a:pt x="4647" y="11810"/>
                        <a:pt x="3867" y="11990"/>
                        <a:pt x="3298" y="11810"/>
                      </a:cubicBezTo>
                      <a:cubicBezTo>
                        <a:pt x="2399" y="11481"/>
                        <a:pt x="1529" y="11121"/>
                        <a:pt x="660" y="10881"/>
                      </a:cubicBezTo>
                      <a:cubicBezTo>
                        <a:pt x="151" y="10671"/>
                        <a:pt x="1" y="10162"/>
                        <a:pt x="211" y="9412"/>
                      </a:cubicBezTo>
                      <a:cubicBezTo>
                        <a:pt x="630" y="8184"/>
                        <a:pt x="1020" y="6985"/>
                        <a:pt x="1409" y="5726"/>
                      </a:cubicBezTo>
                      <a:cubicBezTo>
                        <a:pt x="1709" y="4976"/>
                        <a:pt x="2309" y="4197"/>
                        <a:pt x="2998" y="3597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189;p29"/>
                <p:cNvSpPr/>
                <p:nvPr/>
              </p:nvSpPr>
              <p:spPr>
                <a:xfrm>
                  <a:off x="3282050" y="1534500"/>
                  <a:ext cx="263800" cy="3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2" h="12170" extrusionOk="0">
                      <a:moveTo>
                        <a:pt x="2219" y="3088"/>
                      </a:moveTo>
                      <a:cubicBezTo>
                        <a:pt x="3298" y="2249"/>
                        <a:pt x="4347" y="1409"/>
                        <a:pt x="5336" y="600"/>
                      </a:cubicBezTo>
                      <a:cubicBezTo>
                        <a:pt x="5996" y="120"/>
                        <a:pt x="6655" y="0"/>
                        <a:pt x="7135" y="300"/>
                      </a:cubicBezTo>
                      <a:cubicBezTo>
                        <a:pt x="7974" y="780"/>
                        <a:pt x="8843" y="1259"/>
                        <a:pt x="9742" y="1799"/>
                      </a:cubicBezTo>
                      <a:cubicBezTo>
                        <a:pt x="10252" y="2099"/>
                        <a:pt x="10552" y="2758"/>
                        <a:pt x="10492" y="3567"/>
                      </a:cubicBezTo>
                      <a:lnTo>
                        <a:pt x="10162" y="7374"/>
                      </a:lnTo>
                      <a:cubicBezTo>
                        <a:pt x="10072" y="8123"/>
                        <a:pt x="9652" y="8873"/>
                        <a:pt x="8993" y="9322"/>
                      </a:cubicBezTo>
                      <a:cubicBezTo>
                        <a:pt x="7914" y="10072"/>
                        <a:pt x="6775" y="10821"/>
                        <a:pt x="5636" y="11600"/>
                      </a:cubicBezTo>
                      <a:cubicBezTo>
                        <a:pt x="4976" y="12050"/>
                        <a:pt x="4197" y="12170"/>
                        <a:pt x="3598" y="11900"/>
                      </a:cubicBezTo>
                      <a:cubicBezTo>
                        <a:pt x="2608" y="11421"/>
                        <a:pt x="1679" y="10971"/>
                        <a:pt x="780" y="10551"/>
                      </a:cubicBezTo>
                      <a:cubicBezTo>
                        <a:pt x="210" y="10312"/>
                        <a:pt x="1" y="9712"/>
                        <a:pt x="151" y="8963"/>
                      </a:cubicBezTo>
                      <a:cubicBezTo>
                        <a:pt x="390" y="7674"/>
                        <a:pt x="660" y="6445"/>
                        <a:pt x="930" y="5156"/>
                      </a:cubicBezTo>
                      <a:cubicBezTo>
                        <a:pt x="1050" y="4347"/>
                        <a:pt x="1529" y="3567"/>
                        <a:pt x="2219" y="3088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190;p29"/>
                <p:cNvSpPr/>
                <p:nvPr/>
              </p:nvSpPr>
              <p:spPr>
                <a:xfrm>
                  <a:off x="3542075" y="1510525"/>
                  <a:ext cx="253300" cy="30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32" h="12140" extrusionOk="0">
                      <a:moveTo>
                        <a:pt x="1469" y="2548"/>
                      </a:moveTo>
                      <a:cubicBezTo>
                        <a:pt x="2489" y="1829"/>
                        <a:pt x="3448" y="1109"/>
                        <a:pt x="4407" y="450"/>
                      </a:cubicBezTo>
                      <a:cubicBezTo>
                        <a:pt x="4946" y="30"/>
                        <a:pt x="5636" y="0"/>
                        <a:pt x="6205" y="360"/>
                      </a:cubicBezTo>
                      <a:cubicBezTo>
                        <a:pt x="7105" y="959"/>
                        <a:pt x="8034" y="1589"/>
                        <a:pt x="8993" y="2278"/>
                      </a:cubicBezTo>
                      <a:cubicBezTo>
                        <a:pt x="9563" y="2638"/>
                        <a:pt x="9952" y="3387"/>
                        <a:pt x="9982" y="4137"/>
                      </a:cubicBezTo>
                      <a:lnTo>
                        <a:pt x="10102" y="7973"/>
                      </a:lnTo>
                      <a:cubicBezTo>
                        <a:pt x="10132" y="8723"/>
                        <a:pt x="9742" y="9442"/>
                        <a:pt x="9143" y="9802"/>
                      </a:cubicBezTo>
                      <a:cubicBezTo>
                        <a:pt x="8154" y="10431"/>
                        <a:pt x="7105" y="11091"/>
                        <a:pt x="5996" y="11720"/>
                      </a:cubicBezTo>
                      <a:cubicBezTo>
                        <a:pt x="5366" y="12140"/>
                        <a:pt x="4587" y="12140"/>
                        <a:pt x="3957" y="11780"/>
                      </a:cubicBezTo>
                      <a:cubicBezTo>
                        <a:pt x="2908" y="11181"/>
                        <a:pt x="1889" y="10581"/>
                        <a:pt x="900" y="10042"/>
                      </a:cubicBezTo>
                      <a:cubicBezTo>
                        <a:pt x="300" y="9682"/>
                        <a:pt x="1" y="9023"/>
                        <a:pt x="61" y="8273"/>
                      </a:cubicBezTo>
                      <a:lnTo>
                        <a:pt x="390" y="4436"/>
                      </a:lnTo>
                      <a:cubicBezTo>
                        <a:pt x="450" y="3687"/>
                        <a:pt x="870" y="2938"/>
                        <a:pt x="1469" y="2548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191;p29"/>
                <p:cNvSpPr/>
                <p:nvPr/>
              </p:nvSpPr>
              <p:spPr>
                <a:xfrm>
                  <a:off x="3799100" y="1518025"/>
                  <a:ext cx="257800" cy="3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2" h="12170" extrusionOk="0">
                      <a:moveTo>
                        <a:pt x="900" y="2038"/>
                      </a:moveTo>
                      <a:cubicBezTo>
                        <a:pt x="1829" y="1439"/>
                        <a:pt x="2729" y="899"/>
                        <a:pt x="3598" y="330"/>
                      </a:cubicBezTo>
                      <a:cubicBezTo>
                        <a:pt x="4107" y="0"/>
                        <a:pt x="4797" y="60"/>
                        <a:pt x="5396" y="510"/>
                      </a:cubicBezTo>
                      <a:cubicBezTo>
                        <a:pt x="6415" y="1259"/>
                        <a:pt x="7405" y="2008"/>
                        <a:pt x="8424" y="2788"/>
                      </a:cubicBezTo>
                      <a:cubicBezTo>
                        <a:pt x="9053" y="3237"/>
                        <a:pt x="9503" y="4047"/>
                        <a:pt x="9623" y="4796"/>
                      </a:cubicBezTo>
                      <a:cubicBezTo>
                        <a:pt x="9802" y="6055"/>
                        <a:pt x="10012" y="7344"/>
                        <a:pt x="10192" y="8573"/>
                      </a:cubicBezTo>
                      <a:cubicBezTo>
                        <a:pt x="10312" y="9322"/>
                        <a:pt x="10012" y="9951"/>
                        <a:pt x="9443" y="10251"/>
                      </a:cubicBezTo>
                      <a:cubicBezTo>
                        <a:pt x="8514" y="10731"/>
                        <a:pt x="7494" y="11270"/>
                        <a:pt x="6505" y="11840"/>
                      </a:cubicBezTo>
                      <a:cubicBezTo>
                        <a:pt x="5906" y="12170"/>
                        <a:pt x="5126" y="12080"/>
                        <a:pt x="4467" y="11630"/>
                      </a:cubicBezTo>
                      <a:cubicBezTo>
                        <a:pt x="3358" y="10941"/>
                        <a:pt x="2279" y="10221"/>
                        <a:pt x="1200" y="9532"/>
                      </a:cubicBezTo>
                      <a:cubicBezTo>
                        <a:pt x="570" y="9142"/>
                        <a:pt x="151" y="8423"/>
                        <a:pt x="151" y="7643"/>
                      </a:cubicBezTo>
                      <a:lnTo>
                        <a:pt x="31" y="3807"/>
                      </a:lnTo>
                      <a:cubicBezTo>
                        <a:pt x="1" y="3087"/>
                        <a:pt x="331" y="2428"/>
                        <a:pt x="900" y="2038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192;p29"/>
                <p:cNvSpPr/>
                <p:nvPr/>
              </p:nvSpPr>
              <p:spPr>
                <a:xfrm>
                  <a:off x="4044150" y="1557725"/>
                  <a:ext cx="273550" cy="3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2" h="12111" extrusionOk="0">
                      <a:moveTo>
                        <a:pt x="750" y="1589"/>
                      </a:moveTo>
                      <a:cubicBezTo>
                        <a:pt x="1619" y="1140"/>
                        <a:pt x="2398" y="690"/>
                        <a:pt x="3238" y="270"/>
                      </a:cubicBezTo>
                      <a:cubicBezTo>
                        <a:pt x="3717" y="1"/>
                        <a:pt x="4407" y="210"/>
                        <a:pt x="5036" y="720"/>
                      </a:cubicBezTo>
                      <a:cubicBezTo>
                        <a:pt x="6115" y="1589"/>
                        <a:pt x="7194" y="2489"/>
                        <a:pt x="8333" y="3388"/>
                      </a:cubicBezTo>
                      <a:cubicBezTo>
                        <a:pt x="8993" y="3897"/>
                        <a:pt x="9532" y="4737"/>
                        <a:pt x="9742" y="5426"/>
                      </a:cubicBezTo>
                      <a:lnTo>
                        <a:pt x="10761" y="9143"/>
                      </a:lnTo>
                      <a:cubicBezTo>
                        <a:pt x="10941" y="9892"/>
                        <a:pt x="10761" y="10462"/>
                        <a:pt x="10252" y="10671"/>
                      </a:cubicBezTo>
                      <a:cubicBezTo>
                        <a:pt x="9352" y="11061"/>
                        <a:pt x="8453" y="11421"/>
                        <a:pt x="7494" y="11840"/>
                      </a:cubicBezTo>
                      <a:cubicBezTo>
                        <a:pt x="6954" y="12110"/>
                        <a:pt x="6145" y="11960"/>
                        <a:pt x="5456" y="11421"/>
                      </a:cubicBezTo>
                      <a:cubicBezTo>
                        <a:pt x="4287" y="10612"/>
                        <a:pt x="3118" y="9772"/>
                        <a:pt x="2009" y="8993"/>
                      </a:cubicBezTo>
                      <a:cubicBezTo>
                        <a:pt x="1319" y="8513"/>
                        <a:pt x="840" y="7764"/>
                        <a:pt x="720" y="7015"/>
                      </a:cubicBezTo>
                      <a:cubicBezTo>
                        <a:pt x="540" y="5726"/>
                        <a:pt x="360" y="4467"/>
                        <a:pt x="150" y="3238"/>
                      </a:cubicBezTo>
                      <a:cubicBezTo>
                        <a:pt x="0" y="2518"/>
                        <a:pt x="270" y="1889"/>
                        <a:pt x="750" y="1589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193;p29"/>
                <p:cNvSpPr/>
                <p:nvPr/>
              </p:nvSpPr>
              <p:spPr>
                <a:xfrm>
                  <a:off x="4289925" y="1632675"/>
                  <a:ext cx="287800" cy="29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2" h="11810" extrusionOk="0">
                      <a:moveTo>
                        <a:pt x="600" y="1049"/>
                      </a:moveTo>
                      <a:cubicBezTo>
                        <a:pt x="1350" y="749"/>
                        <a:pt x="2099" y="450"/>
                        <a:pt x="2819" y="150"/>
                      </a:cubicBezTo>
                      <a:cubicBezTo>
                        <a:pt x="3208" y="0"/>
                        <a:pt x="3898" y="270"/>
                        <a:pt x="4617" y="839"/>
                      </a:cubicBezTo>
                      <a:cubicBezTo>
                        <a:pt x="5756" y="1799"/>
                        <a:pt x="6925" y="2818"/>
                        <a:pt x="8124" y="3837"/>
                      </a:cubicBezTo>
                      <a:cubicBezTo>
                        <a:pt x="8843" y="4436"/>
                        <a:pt x="9473" y="5246"/>
                        <a:pt x="9773" y="5965"/>
                      </a:cubicBezTo>
                      <a:cubicBezTo>
                        <a:pt x="10252" y="7164"/>
                        <a:pt x="10762" y="8363"/>
                        <a:pt x="11181" y="9562"/>
                      </a:cubicBezTo>
                      <a:cubicBezTo>
                        <a:pt x="11511" y="10281"/>
                        <a:pt x="11331" y="10791"/>
                        <a:pt x="10852" y="10911"/>
                      </a:cubicBezTo>
                      <a:cubicBezTo>
                        <a:pt x="10042" y="11121"/>
                        <a:pt x="9203" y="11360"/>
                        <a:pt x="8364" y="11660"/>
                      </a:cubicBezTo>
                      <a:cubicBezTo>
                        <a:pt x="7824" y="11810"/>
                        <a:pt x="7045" y="11600"/>
                        <a:pt x="6296" y="11031"/>
                      </a:cubicBezTo>
                      <a:cubicBezTo>
                        <a:pt x="5067" y="10101"/>
                        <a:pt x="3808" y="9172"/>
                        <a:pt x="2609" y="8273"/>
                      </a:cubicBezTo>
                      <a:cubicBezTo>
                        <a:pt x="1919" y="7763"/>
                        <a:pt x="1350" y="6984"/>
                        <a:pt x="1170" y="6235"/>
                      </a:cubicBezTo>
                      <a:lnTo>
                        <a:pt x="151" y="2518"/>
                      </a:lnTo>
                      <a:cubicBezTo>
                        <a:pt x="1" y="1799"/>
                        <a:pt x="151" y="1229"/>
                        <a:pt x="600" y="1049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" name="Google Shape;194;p29"/>
                <p:cNvSpPr/>
                <p:nvPr/>
              </p:nvSpPr>
              <p:spPr>
                <a:xfrm>
                  <a:off x="4534975" y="1739825"/>
                  <a:ext cx="303525" cy="28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1" h="11541" extrusionOk="0">
                      <a:moveTo>
                        <a:pt x="510" y="510"/>
                      </a:moveTo>
                      <a:cubicBezTo>
                        <a:pt x="1170" y="330"/>
                        <a:pt x="1859" y="180"/>
                        <a:pt x="2488" y="60"/>
                      </a:cubicBezTo>
                      <a:cubicBezTo>
                        <a:pt x="2848" y="0"/>
                        <a:pt x="3538" y="360"/>
                        <a:pt x="4287" y="1020"/>
                      </a:cubicBezTo>
                      <a:cubicBezTo>
                        <a:pt x="5516" y="2099"/>
                        <a:pt x="6745" y="3208"/>
                        <a:pt x="8034" y="4347"/>
                      </a:cubicBezTo>
                      <a:cubicBezTo>
                        <a:pt x="8783" y="5006"/>
                        <a:pt x="9502" y="5875"/>
                        <a:pt x="9892" y="6565"/>
                      </a:cubicBezTo>
                      <a:cubicBezTo>
                        <a:pt x="10551" y="7704"/>
                        <a:pt x="11181" y="8873"/>
                        <a:pt x="11780" y="10012"/>
                      </a:cubicBezTo>
                      <a:cubicBezTo>
                        <a:pt x="12140" y="10671"/>
                        <a:pt x="12110" y="11121"/>
                        <a:pt x="11661" y="11151"/>
                      </a:cubicBezTo>
                      <a:cubicBezTo>
                        <a:pt x="10911" y="11241"/>
                        <a:pt x="10162" y="11301"/>
                        <a:pt x="9383" y="11451"/>
                      </a:cubicBezTo>
                      <a:cubicBezTo>
                        <a:pt x="8873" y="11540"/>
                        <a:pt x="8094" y="11211"/>
                        <a:pt x="7314" y="10611"/>
                      </a:cubicBezTo>
                      <a:cubicBezTo>
                        <a:pt x="5995" y="9592"/>
                        <a:pt x="4736" y="8573"/>
                        <a:pt x="3448" y="7614"/>
                      </a:cubicBezTo>
                      <a:cubicBezTo>
                        <a:pt x="2698" y="7014"/>
                        <a:pt x="2069" y="6205"/>
                        <a:pt x="1769" y="5516"/>
                      </a:cubicBezTo>
                      <a:lnTo>
                        <a:pt x="300" y="1919"/>
                      </a:lnTo>
                      <a:cubicBezTo>
                        <a:pt x="1" y="1109"/>
                        <a:pt x="90" y="600"/>
                        <a:pt x="510" y="510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195;p29"/>
                <p:cNvSpPr/>
                <p:nvPr/>
              </p:nvSpPr>
              <p:spPr>
                <a:xfrm>
                  <a:off x="2519200" y="1965375"/>
                  <a:ext cx="322250" cy="2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0" h="11122" extrusionOk="0">
                      <a:moveTo>
                        <a:pt x="3838" y="4077"/>
                      </a:moveTo>
                      <a:cubicBezTo>
                        <a:pt x="5186" y="3028"/>
                        <a:pt x="6505" y="1979"/>
                        <a:pt x="7794" y="990"/>
                      </a:cubicBezTo>
                      <a:cubicBezTo>
                        <a:pt x="8604" y="330"/>
                        <a:pt x="9353" y="1"/>
                        <a:pt x="9832" y="121"/>
                      </a:cubicBezTo>
                      <a:cubicBezTo>
                        <a:pt x="10612" y="270"/>
                        <a:pt x="11391" y="420"/>
                        <a:pt x="12260" y="630"/>
                      </a:cubicBezTo>
                      <a:cubicBezTo>
                        <a:pt x="12740" y="750"/>
                        <a:pt x="12890" y="1290"/>
                        <a:pt x="12650" y="1979"/>
                      </a:cubicBezTo>
                      <a:cubicBezTo>
                        <a:pt x="12200" y="3148"/>
                        <a:pt x="11781" y="4347"/>
                        <a:pt x="11361" y="5516"/>
                      </a:cubicBezTo>
                      <a:cubicBezTo>
                        <a:pt x="11151" y="6235"/>
                        <a:pt x="10492" y="6985"/>
                        <a:pt x="9683" y="7524"/>
                      </a:cubicBezTo>
                      <a:cubicBezTo>
                        <a:pt x="8334" y="8483"/>
                        <a:pt x="6985" y="9413"/>
                        <a:pt x="5636" y="10312"/>
                      </a:cubicBezTo>
                      <a:cubicBezTo>
                        <a:pt x="4797" y="10881"/>
                        <a:pt x="3958" y="11121"/>
                        <a:pt x="3418" y="11061"/>
                      </a:cubicBezTo>
                      <a:cubicBezTo>
                        <a:pt x="2489" y="10911"/>
                        <a:pt x="1590" y="10761"/>
                        <a:pt x="690" y="10642"/>
                      </a:cubicBezTo>
                      <a:cubicBezTo>
                        <a:pt x="151" y="10582"/>
                        <a:pt x="1" y="10162"/>
                        <a:pt x="361" y="9532"/>
                      </a:cubicBezTo>
                      <a:cubicBezTo>
                        <a:pt x="870" y="8423"/>
                        <a:pt x="1410" y="7344"/>
                        <a:pt x="1949" y="6235"/>
                      </a:cubicBezTo>
                      <a:cubicBezTo>
                        <a:pt x="2309" y="5516"/>
                        <a:pt x="2998" y="4737"/>
                        <a:pt x="3838" y="4077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" name="Google Shape;196;p29"/>
                <p:cNvSpPr/>
                <p:nvPr/>
              </p:nvSpPr>
              <p:spPr>
                <a:xfrm>
                  <a:off x="2809200" y="1867225"/>
                  <a:ext cx="305025" cy="29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1" h="11690" extrusionOk="0">
                      <a:moveTo>
                        <a:pt x="3028" y="3657"/>
                      </a:moveTo>
                      <a:cubicBezTo>
                        <a:pt x="4287" y="2698"/>
                        <a:pt x="5576" y="1769"/>
                        <a:pt x="6805" y="809"/>
                      </a:cubicBezTo>
                      <a:cubicBezTo>
                        <a:pt x="7554" y="270"/>
                        <a:pt x="8304" y="0"/>
                        <a:pt x="8813" y="180"/>
                      </a:cubicBezTo>
                      <a:cubicBezTo>
                        <a:pt x="9683" y="480"/>
                        <a:pt x="10552" y="779"/>
                        <a:pt x="11451" y="1109"/>
                      </a:cubicBezTo>
                      <a:cubicBezTo>
                        <a:pt x="11961" y="1319"/>
                        <a:pt x="12200" y="1918"/>
                        <a:pt x="12051" y="2668"/>
                      </a:cubicBezTo>
                      <a:cubicBezTo>
                        <a:pt x="11751" y="3897"/>
                        <a:pt x="11451" y="5126"/>
                        <a:pt x="11181" y="6355"/>
                      </a:cubicBezTo>
                      <a:cubicBezTo>
                        <a:pt x="11031" y="7104"/>
                        <a:pt x="10432" y="7853"/>
                        <a:pt x="9683" y="8393"/>
                      </a:cubicBezTo>
                      <a:cubicBezTo>
                        <a:pt x="8424" y="9262"/>
                        <a:pt x="7135" y="10101"/>
                        <a:pt x="5816" y="10971"/>
                      </a:cubicBezTo>
                      <a:cubicBezTo>
                        <a:pt x="5037" y="11510"/>
                        <a:pt x="4197" y="11690"/>
                        <a:pt x="3628" y="11510"/>
                      </a:cubicBezTo>
                      <a:cubicBezTo>
                        <a:pt x="2639" y="11210"/>
                        <a:pt x="1679" y="10911"/>
                        <a:pt x="750" y="10641"/>
                      </a:cubicBezTo>
                      <a:cubicBezTo>
                        <a:pt x="181" y="10491"/>
                        <a:pt x="1" y="9951"/>
                        <a:pt x="211" y="9262"/>
                      </a:cubicBezTo>
                      <a:cubicBezTo>
                        <a:pt x="630" y="8093"/>
                        <a:pt x="1050" y="6894"/>
                        <a:pt x="1440" y="5725"/>
                      </a:cubicBezTo>
                      <a:cubicBezTo>
                        <a:pt x="1650" y="5066"/>
                        <a:pt x="2279" y="4256"/>
                        <a:pt x="3028" y="3657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197;p29"/>
                <p:cNvSpPr/>
                <p:nvPr/>
              </p:nvSpPr>
              <p:spPr>
                <a:xfrm>
                  <a:off x="3093975" y="1799025"/>
                  <a:ext cx="293025" cy="30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21" h="12051" extrusionOk="0">
                      <a:moveTo>
                        <a:pt x="2428" y="3238"/>
                      </a:moveTo>
                      <a:cubicBezTo>
                        <a:pt x="3627" y="2398"/>
                        <a:pt x="4826" y="1529"/>
                        <a:pt x="5995" y="660"/>
                      </a:cubicBezTo>
                      <a:cubicBezTo>
                        <a:pt x="6684" y="150"/>
                        <a:pt x="7434" y="0"/>
                        <a:pt x="8003" y="240"/>
                      </a:cubicBezTo>
                      <a:cubicBezTo>
                        <a:pt x="8932" y="660"/>
                        <a:pt x="9862" y="1139"/>
                        <a:pt x="10851" y="1589"/>
                      </a:cubicBezTo>
                      <a:cubicBezTo>
                        <a:pt x="11420" y="1889"/>
                        <a:pt x="11720" y="2548"/>
                        <a:pt x="11630" y="3298"/>
                      </a:cubicBezTo>
                      <a:cubicBezTo>
                        <a:pt x="11480" y="4556"/>
                        <a:pt x="11300" y="5845"/>
                        <a:pt x="11151" y="7104"/>
                      </a:cubicBezTo>
                      <a:cubicBezTo>
                        <a:pt x="11091" y="7854"/>
                        <a:pt x="10551" y="8603"/>
                        <a:pt x="9832" y="9083"/>
                      </a:cubicBezTo>
                      <a:cubicBezTo>
                        <a:pt x="8633" y="9892"/>
                        <a:pt x="7404" y="10671"/>
                        <a:pt x="6145" y="11451"/>
                      </a:cubicBezTo>
                      <a:cubicBezTo>
                        <a:pt x="5395" y="11930"/>
                        <a:pt x="4526" y="12050"/>
                        <a:pt x="3927" y="11780"/>
                      </a:cubicBezTo>
                      <a:cubicBezTo>
                        <a:pt x="2878" y="11331"/>
                        <a:pt x="1859" y="10941"/>
                        <a:pt x="839" y="10551"/>
                      </a:cubicBezTo>
                      <a:cubicBezTo>
                        <a:pt x="240" y="10341"/>
                        <a:pt x="0" y="9742"/>
                        <a:pt x="150" y="8993"/>
                      </a:cubicBezTo>
                      <a:cubicBezTo>
                        <a:pt x="390" y="7734"/>
                        <a:pt x="690" y="6505"/>
                        <a:pt x="989" y="5276"/>
                      </a:cubicBezTo>
                      <a:cubicBezTo>
                        <a:pt x="1139" y="4556"/>
                        <a:pt x="1709" y="3777"/>
                        <a:pt x="2428" y="3238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198;p29"/>
                <p:cNvSpPr/>
                <p:nvPr/>
              </p:nvSpPr>
              <p:spPr>
                <a:xfrm>
                  <a:off x="3378725" y="1762300"/>
                  <a:ext cx="281775" cy="30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71" h="12261" extrusionOk="0">
                      <a:moveTo>
                        <a:pt x="1829" y="2758"/>
                      </a:moveTo>
                      <a:cubicBezTo>
                        <a:pt x="2938" y="1979"/>
                        <a:pt x="4077" y="1230"/>
                        <a:pt x="5186" y="510"/>
                      </a:cubicBezTo>
                      <a:cubicBezTo>
                        <a:pt x="5875" y="61"/>
                        <a:pt x="6625" y="1"/>
                        <a:pt x="7224" y="330"/>
                      </a:cubicBezTo>
                      <a:cubicBezTo>
                        <a:pt x="8183" y="900"/>
                        <a:pt x="9232" y="1469"/>
                        <a:pt x="10252" y="2069"/>
                      </a:cubicBezTo>
                      <a:cubicBezTo>
                        <a:pt x="10881" y="2429"/>
                        <a:pt x="11271" y="3118"/>
                        <a:pt x="11241" y="3897"/>
                      </a:cubicBezTo>
                      <a:cubicBezTo>
                        <a:pt x="11181" y="5156"/>
                        <a:pt x="11151" y="6475"/>
                        <a:pt x="11121" y="7764"/>
                      </a:cubicBezTo>
                      <a:cubicBezTo>
                        <a:pt x="11091" y="8543"/>
                        <a:pt x="10671" y="9263"/>
                        <a:pt x="9952" y="9652"/>
                      </a:cubicBezTo>
                      <a:cubicBezTo>
                        <a:pt x="8783" y="10342"/>
                        <a:pt x="7644" y="11061"/>
                        <a:pt x="6445" y="11751"/>
                      </a:cubicBezTo>
                      <a:cubicBezTo>
                        <a:pt x="5725" y="12170"/>
                        <a:pt x="4856" y="12260"/>
                        <a:pt x="4227" y="11900"/>
                      </a:cubicBezTo>
                      <a:cubicBezTo>
                        <a:pt x="3148" y="11361"/>
                        <a:pt x="2039" y="10821"/>
                        <a:pt x="960" y="10312"/>
                      </a:cubicBezTo>
                      <a:cubicBezTo>
                        <a:pt x="330" y="9982"/>
                        <a:pt x="0" y="9323"/>
                        <a:pt x="90" y="8573"/>
                      </a:cubicBezTo>
                      <a:cubicBezTo>
                        <a:pt x="240" y="7314"/>
                        <a:pt x="390" y="6025"/>
                        <a:pt x="600" y="4767"/>
                      </a:cubicBezTo>
                      <a:cubicBezTo>
                        <a:pt x="660" y="3957"/>
                        <a:pt x="1139" y="3208"/>
                        <a:pt x="1829" y="2758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199;p29"/>
                <p:cNvSpPr/>
                <p:nvPr/>
              </p:nvSpPr>
              <p:spPr>
                <a:xfrm>
                  <a:off x="3667225" y="1754800"/>
                  <a:ext cx="275775" cy="30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1" h="12321" extrusionOk="0">
                      <a:moveTo>
                        <a:pt x="1109" y="2279"/>
                      </a:moveTo>
                      <a:cubicBezTo>
                        <a:pt x="2189" y="1620"/>
                        <a:pt x="3238" y="960"/>
                        <a:pt x="4257" y="361"/>
                      </a:cubicBezTo>
                      <a:cubicBezTo>
                        <a:pt x="4856" y="1"/>
                        <a:pt x="5636" y="31"/>
                        <a:pt x="6265" y="451"/>
                      </a:cubicBezTo>
                      <a:cubicBezTo>
                        <a:pt x="7314" y="1110"/>
                        <a:pt x="8423" y="1829"/>
                        <a:pt x="9532" y="2549"/>
                      </a:cubicBezTo>
                      <a:cubicBezTo>
                        <a:pt x="10222" y="2968"/>
                        <a:pt x="10671" y="3718"/>
                        <a:pt x="10701" y="4497"/>
                      </a:cubicBezTo>
                      <a:cubicBezTo>
                        <a:pt x="10821" y="5756"/>
                        <a:pt x="10881" y="7045"/>
                        <a:pt x="11001" y="8364"/>
                      </a:cubicBezTo>
                      <a:cubicBezTo>
                        <a:pt x="11031" y="9143"/>
                        <a:pt x="10701" y="9802"/>
                        <a:pt x="10012" y="10162"/>
                      </a:cubicBezTo>
                      <a:cubicBezTo>
                        <a:pt x="8933" y="10702"/>
                        <a:pt x="7824" y="11301"/>
                        <a:pt x="6685" y="11961"/>
                      </a:cubicBezTo>
                      <a:cubicBezTo>
                        <a:pt x="6025" y="12320"/>
                        <a:pt x="5156" y="12290"/>
                        <a:pt x="4497" y="11901"/>
                      </a:cubicBezTo>
                      <a:cubicBezTo>
                        <a:pt x="3328" y="11241"/>
                        <a:pt x="2189" y="10612"/>
                        <a:pt x="1079" y="9952"/>
                      </a:cubicBezTo>
                      <a:cubicBezTo>
                        <a:pt x="390" y="9593"/>
                        <a:pt x="0" y="8873"/>
                        <a:pt x="30" y="8094"/>
                      </a:cubicBezTo>
                      <a:cubicBezTo>
                        <a:pt x="60" y="6805"/>
                        <a:pt x="90" y="5516"/>
                        <a:pt x="90" y="4227"/>
                      </a:cubicBezTo>
                      <a:cubicBezTo>
                        <a:pt x="60" y="3418"/>
                        <a:pt x="480" y="2699"/>
                        <a:pt x="1109" y="2279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200;p29"/>
                <p:cNvSpPr/>
                <p:nvPr/>
              </p:nvSpPr>
              <p:spPr>
                <a:xfrm>
                  <a:off x="3941475" y="1777300"/>
                  <a:ext cx="286300" cy="30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2" h="12200" extrusionOk="0">
                      <a:moveTo>
                        <a:pt x="930" y="1829"/>
                      </a:moveTo>
                      <a:cubicBezTo>
                        <a:pt x="1949" y="1319"/>
                        <a:pt x="2908" y="779"/>
                        <a:pt x="3868" y="300"/>
                      </a:cubicBezTo>
                      <a:cubicBezTo>
                        <a:pt x="4407" y="0"/>
                        <a:pt x="5216" y="120"/>
                        <a:pt x="5876" y="600"/>
                      </a:cubicBezTo>
                      <a:cubicBezTo>
                        <a:pt x="7015" y="1379"/>
                        <a:pt x="8154" y="2218"/>
                        <a:pt x="9323" y="3028"/>
                      </a:cubicBezTo>
                      <a:cubicBezTo>
                        <a:pt x="10042" y="3507"/>
                        <a:pt x="10552" y="4316"/>
                        <a:pt x="10672" y="5066"/>
                      </a:cubicBezTo>
                      <a:cubicBezTo>
                        <a:pt x="10912" y="6325"/>
                        <a:pt x="11121" y="7554"/>
                        <a:pt x="11361" y="8843"/>
                      </a:cubicBezTo>
                      <a:cubicBezTo>
                        <a:pt x="11451" y="9592"/>
                        <a:pt x="11151" y="10221"/>
                        <a:pt x="10552" y="10491"/>
                      </a:cubicBezTo>
                      <a:cubicBezTo>
                        <a:pt x="9503" y="10941"/>
                        <a:pt x="8454" y="11420"/>
                        <a:pt x="7405" y="11900"/>
                      </a:cubicBezTo>
                      <a:cubicBezTo>
                        <a:pt x="6775" y="12200"/>
                        <a:pt x="5906" y="12140"/>
                        <a:pt x="5216" y="11690"/>
                      </a:cubicBezTo>
                      <a:cubicBezTo>
                        <a:pt x="4018" y="10941"/>
                        <a:pt x="2759" y="10191"/>
                        <a:pt x="1620" y="9442"/>
                      </a:cubicBezTo>
                      <a:cubicBezTo>
                        <a:pt x="900" y="8992"/>
                        <a:pt x="451" y="8273"/>
                        <a:pt x="361" y="7494"/>
                      </a:cubicBezTo>
                      <a:cubicBezTo>
                        <a:pt x="271" y="6205"/>
                        <a:pt x="181" y="4946"/>
                        <a:pt x="61" y="3627"/>
                      </a:cubicBezTo>
                      <a:cubicBezTo>
                        <a:pt x="1" y="2818"/>
                        <a:pt x="331" y="2128"/>
                        <a:pt x="930" y="1829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" name="Google Shape;201;p29"/>
                <p:cNvSpPr/>
                <p:nvPr/>
              </p:nvSpPr>
              <p:spPr>
                <a:xfrm>
                  <a:off x="4214250" y="1829000"/>
                  <a:ext cx="301275" cy="29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51" h="11901" extrusionOk="0">
                      <a:moveTo>
                        <a:pt x="810" y="1379"/>
                      </a:moveTo>
                      <a:cubicBezTo>
                        <a:pt x="1739" y="960"/>
                        <a:pt x="2638" y="600"/>
                        <a:pt x="3538" y="210"/>
                      </a:cubicBezTo>
                      <a:cubicBezTo>
                        <a:pt x="4077" y="0"/>
                        <a:pt x="4826" y="210"/>
                        <a:pt x="5576" y="750"/>
                      </a:cubicBezTo>
                      <a:cubicBezTo>
                        <a:pt x="6775" y="1649"/>
                        <a:pt x="8004" y="2548"/>
                        <a:pt x="9233" y="3477"/>
                      </a:cubicBezTo>
                      <a:cubicBezTo>
                        <a:pt x="9982" y="4047"/>
                        <a:pt x="10582" y="4826"/>
                        <a:pt x="10821" y="5546"/>
                      </a:cubicBezTo>
                      <a:cubicBezTo>
                        <a:pt x="11181" y="6745"/>
                        <a:pt x="11541" y="7973"/>
                        <a:pt x="11870" y="9172"/>
                      </a:cubicBezTo>
                      <a:cubicBezTo>
                        <a:pt x="12050" y="9892"/>
                        <a:pt x="11840" y="10431"/>
                        <a:pt x="11271" y="10641"/>
                      </a:cubicBezTo>
                      <a:cubicBezTo>
                        <a:pt x="10282" y="10971"/>
                        <a:pt x="9293" y="11301"/>
                        <a:pt x="8273" y="11690"/>
                      </a:cubicBezTo>
                      <a:cubicBezTo>
                        <a:pt x="7674" y="11900"/>
                        <a:pt x="6805" y="11750"/>
                        <a:pt x="6055" y="11241"/>
                      </a:cubicBezTo>
                      <a:cubicBezTo>
                        <a:pt x="4796" y="10401"/>
                        <a:pt x="3508" y="9592"/>
                        <a:pt x="2279" y="8753"/>
                      </a:cubicBezTo>
                      <a:cubicBezTo>
                        <a:pt x="1529" y="8273"/>
                        <a:pt x="990" y="7524"/>
                        <a:pt x="840" y="6745"/>
                      </a:cubicBezTo>
                      <a:cubicBezTo>
                        <a:pt x="630" y="5486"/>
                        <a:pt x="390" y="4227"/>
                        <a:pt x="180" y="2998"/>
                      </a:cubicBezTo>
                      <a:cubicBezTo>
                        <a:pt x="1" y="2248"/>
                        <a:pt x="240" y="1649"/>
                        <a:pt x="810" y="1379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202;p29"/>
                <p:cNvSpPr/>
                <p:nvPr/>
              </p:nvSpPr>
              <p:spPr>
                <a:xfrm>
                  <a:off x="4487775" y="1911425"/>
                  <a:ext cx="313250" cy="28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30" h="11451" extrusionOk="0">
                      <a:moveTo>
                        <a:pt x="690" y="900"/>
                      </a:moveTo>
                      <a:cubicBezTo>
                        <a:pt x="1559" y="630"/>
                        <a:pt x="2428" y="360"/>
                        <a:pt x="3207" y="150"/>
                      </a:cubicBezTo>
                      <a:cubicBezTo>
                        <a:pt x="3687" y="1"/>
                        <a:pt x="4436" y="300"/>
                        <a:pt x="5216" y="900"/>
                      </a:cubicBezTo>
                      <a:cubicBezTo>
                        <a:pt x="6505" y="1859"/>
                        <a:pt x="7764" y="2878"/>
                        <a:pt x="9082" y="3897"/>
                      </a:cubicBezTo>
                      <a:cubicBezTo>
                        <a:pt x="9892" y="4497"/>
                        <a:pt x="10551" y="5276"/>
                        <a:pt x="10851" y="5995"/>
                      </a:cubicBezTo>
                      <a:cubicBezTo>
                        <a:pt x="11330" y="7134"/>
                        <a:pt x="11840" y="8273"/>
                        <a:pt x="12260" y="9382"/>
                      </a:cubicBezTo>
                      <a:cubicBezTo>
                        <a:pt x="12529" y="10072"/>
                        <a:pt x="12380" y="10551"/>
                        <a:pt x="11840" y="10671"/>
                      </a:cubicBezTo>
                      <a:cubicBezTo>
                        <a:pt x="10941" y="10851"/>
                        <a:pt x="9952" y="11091"/>
                        <a:pt x="9022" y="11301"/>
                      </a:cubicBezTo>
                      <a:cubicBezTo>
                        <a:pt x="8453" y="11451"/>
                        <a:pt x="7584" y="11181"/>
                        <a:pt x="6804" y="10671"/>
                      </a:cubicBezTo>
                      <a:cubicBezTo>
                        <a:pt x="5456" y="9772"/>
                        <a:pt x="4137" y="8873"/>
                        <a:pt x="2848" y="7974"/>
                      </a:cubicBezTo>
                      <a:cubicBezTo>
                        <a:pt x="2038" y="7434"/>
                        <a:pt x="1439" y="6655"/>
                        <a:pt x="1259" y="5935"/>
                      </a:cubicBezTo>
                      <a:cubicBezTo>
                        <a:pt x="929" y="4736"/>
                        <a:pt x="540" y="3537"/>
                        <a:pt x="210" y="2309"/>
                      </a:cubicBezTo>
                      <a:cubicBezTo>
                        <a:pt x="0" y="1589"/>
                        <a:pt x="180" y="1050"/>
                        <a:pt x="690" y="900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203;p29"/>
                <p:cNvSpPr/>
                <p:nvPr/>
              </p:nvSpPr>
              <p:spPr>
                <a:xfrm>
                  <a:off x="4759775" y="2025325"/>
                  <a:ext cx="329000" cy="26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0" h="10702" extrusionOk="0">
                      <a:moveTo>
                        <a:pt x="600" y="330"/>
                      </a:moveTo>
                      <a:cubicBezTo>
                        <a:pt x="1410" y="210"/>
                        <a:pt x="2189" y="120"/>
                        <a:pt x="2938" y="31"/>
                      </a:cubicBezTo>
                      <a:cubicBezTo>
                        <a:pt x="3388" y="1"/>
                        <a:pt x="4137" y="390"/>
                        <a:pt x="4947" y="1020"/>
                      </a:cubicBezTo>
                      <a:cubicBezTo>
                        <a:pt x="6295" y="2099"/>
                        <a:pt x="7644" y="3178"/>
                        <a:pt x="9023" y="4257"/>
                      </a:cubicBezTo>
                      <a:cubicBezTo>
                        <a:pt x="9862" y="4916"/>
                        <a:pt x="10612" y="5726"/>
                        <a:pt x="10971" y="6325"/>
                      </a:cubicBezTo>
                      <a:cubicBezTo>
                        <a:pt x="11631" y="7374"/>
                        <a:pt x="12230" y="8423"/>
                        <a:pt x="12830" y="9472"/>
                      </a:cubicBezTo>
                      <a:cubicBezTo>
                        <a:pt x="13160" y="10072"/>
                        <a:pt x="13070" y="10492"/>
                        <a:pt x="12560" y="10492"/>
                      </a:cubicBezTo>
                      <a:cubicBezTo>
                        <a:pt x="11691" y="10522"/>
                        <a:pt x="10822" y="10552"/>
                        <a:pt x="9922" y="10671"/>
                      </a:cubicBezTo>
                      <a:cubicBezTo>
                        <a:pt x="9413" y="10701"/>
                        <a:pt x="8543" y="10402"/>
                        <a:pt x="7734" y="9862"/>
                      </a:cubicBezTo>
                      <a:cubicBezTo>
                        <a:pt x="6325" y="8903"/>
                        <a:pt x="4947" y="7944"/>
                        <a:pt x="3598" y="6955"/>
                      </a:cubicBezTo>
                      <a:cubicBezTo>
                        <a:pt x="2788" y="6415"/>
                        <a:pt x="2099" y="5636"/>
                        <a:pt x="1829" y="4946"/>
                      </a:cubicBezTo>
                      <a:cubicBezTo>
                        <a:pt x="1380" y="3807"/>
                        <a:pt x="900" y="2698"/>
                        <a:pt x="391" y="1529"/>
                      </a:cubicBezTo>
                      <a:cubicBezTo>
                        <a:pt x="1" y="900"/>
                        <a:pt x="121" y="420"/>
                        <a:pt x="600" y="330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204;p29"/>
                <p:cNvSpPr/>
                <p:nvPr/>
              </p:nvSpPr>
              <p:spPr>
                <a:xfrm>
                  <a:off x="2281675" y="2235900"/>
                  <a:ext cx="336475" cy="25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9" h="10192" extrusionOk="0">
                      <a:moveTo>
                        <a:pt x="3507" y="3867"/>
                      </a:moveTo>
                      <a:cubicBezTo>
                        <a:pt x="4946" y="2908"/>
                        <a:pt x="6325" y="1919"/>
                        <a:pt x="7763" y="960"/>
                      </a:cubicBezTo>
                      <a:cubicBezTo>
                        <a:pt x="8573" y="360"/>
                        <a:pt x="9412" y="0"/>
                        <a:pt x="9952" y="90"/>
                      </a:cubicBezTo>
                      <a:cubicBezTo>
                        <a:pt x="10851" y="210"/>
                        <a:pt x="11750" y="330"/>
                        <a:pt x="12709" y="480"/>
                      </a:cubicBezTo>
                      <a:cubicBezTo>
                        <a:pt x="13249" y="600"/>
                        <a:pt x="13459" y="1049"/>
                        <a:pt x="13219" y="1739"/>
                      </a:cubicBezTo>
                      <a:cubicBezTo>
                        <a:pt x="12799" y="2818"/>
                        <a:pt x="12439" y="3957"/>
                        <a:pt x="12050" y="5036"/>
                      </a:cubicBezTo>
                      <a:cubicBezTo>
                        <a:pt x="11840" y="5665"/>
                        <a:pt x="11210" y="6415"/>
                        <a:pt x="10371" y="6894"/>
                      </a:cubicBezTo>
                      <a:cubicBezTo>
                        <a:pt x="8992" y="7764"/>
                        <a:pt x="7554" y="8633"/>
                        <a:pt x="6175" y="9442"/>
                      </a:cubicBezTo>
                      <a:cubicBezTo>
                        <a:pt x="5306" y="9982"/>
                        <a:pt x="4406" y="10192"/>
                        <a:pt x="3807" y="10102"/>
                      </a:cubicBezTo>
                      <a:cubicBezTo>
                        <a:pt x="2758" y="9952"/>
                        <a:pt x="1769" y="9772"/>
                        <a:pt x="779" y="9712"/>
                      </a:cubicBezTo>
                      <a:cubicBezTo>
                        <a:pt x="180" y="9652"/>
                        <a:pt x="0" y="9262"/>
                        <a:pt x="270" y="8693"/>
                      </a:cubicBezTo>
                      <a:cubicBezTo>
                        <a:pt x="719" y="7734"/>
                        <a:pt x="1229" y="6745"/>
                        <a:pt x="1709" y="5755"/>
                      </a:cubicBezTo>
                      <a:cubicBezTo>
                        <a:pt x="1948" y="5186"/>
                        <a:pt x="2698" y="4467"/>
                        <a:pt x="3507" y="3867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205;p29"/>
                <p:cNvSpPr/>
                <p:nvPr/>
              </p:nvSpPr>
              <p:spPr>
                <a:xfrm>
                  <a:off x="2586650" y="2136975"/>
                  <a:ext cx="328250" cy="27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30" h="11152" extrusionOk="0">
                      <a:moveTo>
                        <a:pt x="3088" y="3598"/>
                      </a:moveTo>
                      <a:cubicBezTo>
                        <a:pt x="4437" y="2668"/>
                        <a:pt x="5786" y="1769"/>
                        <a:pt x="7134" y="810"/>
                      </a:cubicBezTo>
                      <a:cubicBezTo>
                        <a:pt x="7914" y="271"/>
                        <a:pt x="8783" y="1"/>
                        <a:pt x="9353" y="181"/>
                      </a:cubicBezTo>
                      <a:cubicBezTo>
                        <a:pt x="10282" y="450"/>
                        <a:pt x="11241" y="720"/>
                        <a:pt x="12260" y="1050"/>
                      </a:cubicBezTo>
                      <a:cubicBezTo>
                        <a:pt x="12860" y="1230"/>
                        <a:pt x="13129" y="1799"/>
                        <a:pt x="12949" y="2519"/>
                      </a:cubicBezTo>
                      <a:cubicBezTo>
                        <a:pt x="12650" y="3718"/>
                        <a:pt x="12350" y="4917"/>
                        <a:pt x="12080" y="6056"/>
                      </a:cubicBezTo>
                      <a:cubicBezTo>
                        <a:pt x="11930" y="6775"/>
                        <a:pt x="11331" y="7524"/>
                        <a:pt x="10492" y="8004"/>
                      </a:cubicBezTo>
                      <a:cubicBezTo>
                        <a:pt x="9143" y="8843"/>
                        <a:pt x="7794" y="9652"/>
                        <a:pt x="6415" y="10492"/>
                      </a:cubicBezTo>
                      <a:cubicBezTo>
                        <a:pt x="5606" y="10971"/>
                        <a:pt x="4707" y="11151"/>
                        <a:pt x="4047" y="10971"/>
                      </a:cubicBezTo>
                      <a:cubicBezTo>
                        <a:pt x="2968" y="10672"/>
                        <a:pt x="1919" y="10402"/>
                        <a:pt x="870" y="10162"/>
                      </a:cubicBezTo>
                      <a:cubicBezTo>
                        <a:pt x="240" y="10012"/>
                        <a:pt x="1" y="9503"/>
                        <a:pt x="240" y="8873"/>
                      </a:cubicBezTo>
                      <a:cubicBezTo>
                        <a:pt x="600" y="7794"/>
                        <a:pt x="990" y="6655"/>
                        <a:pt x="1409" y="5576"/>
                      </a:cubicBezTo>
                      <a:cubicBezTo>
                        <a:pt x="1619" y="4917"/>
                        <a:pt x="2309" y="4167"/>
                        <a:pt x="3088" y="3598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206;p29"/>
                <p:cNvSpPr/>
                <p:nvPr/>
              </p:nvSpPr>
              <p:spPr>
                <a:xfrm>
                  <a:off x="2893150" y="2065800"/>
                  <a:ext cx="316250" cy="29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0" h="11811" extrusionOk="0">
                      <a:moveTo>
                        <a:pt x="2578" y="3267"/>
                      </a:moveTo>
                      <a:cubicBezTo>
                        <a:pt x="3897" y="2398"/>
                        <a:pt x="5156" y="1529"/>
                        <a:pt x="6444" y="660"/>
                      </a:cubicBezTo>
                      <a:cubicBezTo>
                        <a:pt x="7194" y="150"/>
                        <a:pt x="8063" y="0"/>
                        <a:pt x="8663" y="210"/>
                      </a:cubicBezTo>
                      <a:cubicBezTo>
                        <a:pt x="9652" y="630"/>
                        <a:pt x="10671" y="1049"/>
                        <a:pt x="11720" y="1469"/>
                      </a:cubicBezTo>
                      <a:cubicBezTo>
                        <a:pt x="12349" y="1709"/>
                        <a:pt x="12649" y="2368"/>
                        <a:pt x="12559" y="3118"/>
                      </a:cubicBezTo>
                      <a:cubicBezTo>
                        <a:pt x="12349" y="4346"/>
                        <a:pt x="12170" y="5605"/>
                        <a:pt x="11990" y="6864"/>
                      </a:cubicBezTo>
                      <a:cubicBezTo>
                        <a:pt x="11870" y="7614"/>
                        <a:pt x="11360" y="8363"/>
                        <a:pt x="10551" y="8843"/>
                      </a:cubicBezTo>
                      <a:lnTo>
                        <a:pt x="6624" y="11211"/>
                      </a:lnTo>
                      <a:cubicBezTo>
                        <a:pt x="5845" y="11690"/>
                        <a:pt x="4946" y="11810"/>
                        <a:pt x="4256" y="11540"/>
                      </a:cubicBezTo>
                      <a:cubicBezTo>
                        <a:pt x="3147" y="11121"/>
                        <a:pt x="2008" y="10701"/>
                        <a:pt x="929" y="10341"/>
                      </a:cubicBezTo>
                      <a:cubicBezTo>
                        <a:pt x="300" y="10102"/>
                        <a:pt x="0" y="9562"/>
                        <a:pt x="150" y="8843"/>
                      </a:cubicBezTo>
                      <a:cubicBezTo>
                        <a:pt x="420" y="7644"/>
                        <a:pt x="719" y="6445"/>
                        <a:pt x="1019" y="5276"/>
                      </a:cubicBezTo>
                      <a:cubicBezTo>
                        <a:pt x="1199" y="4526"/>
                        <a:pt x="1798" y="3777"/>
                        <a:pt x="2578" y="3267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207;p29"/>
                <p:cNvSpPr/>
                <p:nvPr/>
              </p:nvSpPr>
              <p:spPr>
                <a:xfrm>
                  <a:off x="3201875" y="2018575"/>
                  <a:ext cx="305750" cy="30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30" h="12231" extrusionOk="0">
                      <a:moveTo>
                        <a:pt x="2009" y="2938"/>
                      </a:moveTo>
                      <a:lnTo>
                        <a:pt x="5726" y="570"/>
                      </a:lnTo>
                      <a:cubicBezTo>
                        <a:pt x="6415" y="121"/>
                        <a:pt x="7284" y="1"/>
                        <a:pt x="7914" y="301"/>
                      </a:cubicBezTo>
                      <a:cubicBezTo>
                        <a:pt x="8993" y="840"/>
                        <a:pt x="10102" y="1350"/>
                        <a:pt x="11181" y="1919"/>
                      </a:cubicBezTo>
                      <a:cubicBezTo>
                        <a:pt x="11870" y="2249"/>
                        <a:pt x="12230" y="2938"/>
                        <a:pt x="12170" y="3718"/>
                      </a:cubicBezTo>
                      <a:cubicBezTo>
                        <a:pt x="12080" y="5007"/>
                        <a:pt x="12020" y="6295"/>
                        <a:pt x="11930" y="7584"/>
                      </a:cubicBezTo>
                      <a:cubicBezTo>
                        <a:pt x="11900" y="8364"/>
                        <a:pt x="11421" y="9083"/>
                        <a:pt x="10671" y="9533"/>
                      </a:cubicBezTo>
                      <a:cubicBezTo>
                        <a:pt x="9412" y="10252"/>
                        <a:pt x="8153" y="10941"/>
                        <a:pt x="6865" y="11691"/>
                      </a:cubicBezTo>
                      <a:cubicBezTo>
                        <a:pt x="6115" y="12140"/>
                        <a:pt x="5186" y="12230"/>
                        <a:pt x="4497" y="11901"/>
                      </a:cubicBezTo>
                      <a:cubicBezTo>
                        <a:pt x="3358" y="11361"/>
                        <a:pt x="2189" y="10852"/>
                        <a:pt x="1050" y="10342"/>
                      </a:cubicBezTo>
                      <a:cubicBezTo>
                        <a:pt x="390" y="10042"/>
                        <a:pt x="0" y="9413"/>
                        <a:pt x="120" y="8663"/>
                      </a:cubicBezTo>
                      <a:cubicBezTo>
                        <a:pt x="300" y="7404"/>
                        <a:pt x="450" y="6146"/>
                        <a:pt x="660" y="4887"/>
                      </a:cubicBezTo>
                      <a:cubicBezTo>
                        <a:pt x="720" y="4167"/>
                        <a:pt x="1259" y="3418"/>
                        <a:pt x="2009" y="2938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208;p29"/>
                <p:cNvSpPr/>
                <p:nvPr/>
              </p:nvSpPr>
              <p:spPr>
                <a:xfrm>
                  <a:off x="3509100" y="1999850"/>
                  <a:ext cx="297525" cy="3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01" h="12380" extrusionOk="0">
                      <a:moveTo>
                        <a:pt x="1470" y="2518"/>
                      </a:moveTo>
                      <a:cubicBezTo>
                        <a:pt x="2669" y="1799"/>
                        <a:pt x="3838" y="1139"/>
                        <a:pt x="5007" y="420"/>
                      </a:cubicBezTo>
                      <a:cubicBezTo>
                        <a:pt x="5666" y="0"/>
                        <a:pt x="6535" y="0"/>
                        <a:pt x="7195" y="390"/>
                      </a:cubicBezTo>
                      <a:cubicBezTo>
                        <a:pt x="8334" y="1020"/>
                        <a:pt x="9503" y="1649"/>
                        <a:pt x="10642" y="2338"/>
                      </a:cubicBezTo>
                      <a:cubicBezTo>
                        <a:pt x="11361" y="2758"/>
                        <a:pt x="11781" y="3448"/>
                        <a:pt x="11811" y="4257"/>
                      </a:cubicBezTo>
                      <a:cubicBezTo>
                        <a:pt x="11871" y="5546"/>
                        <a:pt x="11871" y="6835"/>
                        <a:pt x="11901" y="8153"/>
                      </a:cubicBezTo>
                      <a:cubicBezTo>
                        <a:pt x="11901" y="8933"/>
                        <a:pt x="11481" y="9652"/>
                        <a:pt x="10762" y="10012"/>
                      </a:cubicBezTo>
                      <a:cubicBezTo>
                        <a:pt x="9563" y="10641"/>
                        <a:pt x="8334" y="11301"/>
                        <a:pt x="7105" y="11960"/>
                      </a:cubicBezTo>
                      <a:cubicBezTo>
                        <a:pt x="6355" y="12380"/>
                        <a:pt x="5456" y="12380"/>
                        <a:pt x="4737" y="11990"/>
                      </a:cubicBezTo>
                      <a:cubicBezTo>
                        <a:pt x="3538" y="11361"/>
                        <a:pt x="2339" y="10761"/>
                        <a:pt x="1140" y="10162"/>
                      </a:cubicBezTo>
                      <a:cubicBezTo>
                        <a:pt x="420" y="9832"/>
                        <a:pt x="1" y="9113"/>
                        <a:pt x="61" y="8333"/>
                      </a:cubicBezTo>
                      <a:cubicBezTo>
                        <a:pt x="121" y="7044"/>
                        <a:pt x="211" y="5726"/>
                        <a:pt x="271" y="4467"/>
                      </a:cubicBezTo>
                      <a:cubicBezTo>
                        <a:pt x="271" y="3687"/>
                        <a:pt x="780" y="2968"/>
                        <a:pt x="1470" y="2518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209;p29"/>
                <p:cNvSpPr/>
                <p:nvPr/>
              </p:nvSpPr>
              <p:spPr>
                <a:xfrm>
                  <a:off x="3813350" y="2007350"/>
                  <a:ext cx="299025" cy="30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61" h="12260" extrusionOk="0">
                      <a:moveTo>
                        <a:pt x="1079" y="2098"/>
                      </a:moveTo>
                      <a:cubicBezTo>
                        <a:pt x="2189" y="1499"/>
                        <a:pt x="3328" y="899"/>
                        <a:pt x="4407" y="360"/>
                      </a:cubicBezTo>
                      <a:cubicBezTo>
                        <a:pt x="5096" y="0"/>
                        <a:pt x="5905" y="60"/>
                        <a:pt x="6625" y="510"/>
                      </a:cubicBezTo>
                      <a:cubicBezTo>
                        <a:pt x="7824" y="1199"/>
                        <a:pt x="9023" y="1949"/>
                        <a:pt x="10222" y="2698"/>
                      </a:cubicBezTo>
                      <a:cubicBezTo>
                        <a:pt x="10911" y="3148"/>
                        <a:pt x="11451" y="3897"/>
                        <a:pt x="11510" y="4646"/>
                      </a:cubicBezTo>
                      <a:cubicBezTo>
                        <a:pt x="11660" y="5935"/>
                        <a:pt x="11780" y="7194"/>
                        <a:pt x="11900" y="8483"/>
                      </a:cubicBezTo>
                      <a:cubicBezTo>
                        <a:pt x="11960" y="9232"/>
                        <a:pt x="11600" y="9892"/>
                        <a:pt x="10881" y="10251"/>
                      </a:cubicBezTo>
                      <a:cubicBezTo>
                        <a:pt x="9712" y="10791"/>
                        <a:pt x="8573" y="11360"/>
                        <a:pt x="7374" y="11930"/>
                      </a:cubicBezTo>
                      <a:cubicBezTo>
                        <a:pt x="6655" y="12260"/>
                        <a:pt x="5755" y="12230"/>
                        <a:pt x="5006" y="11810"/>
                      </a:cubicBezTo>
                      <a:cubicBezTo>
                        <a:pt x="3747" y="11091"/>
                        <a:pt x="2488" y="10431"/>
                        <a:pt x="1259" y="9742"/>
                      </a:cubicBezTo>
                      <a:cubicBezTo>
                        <a:pt x="510" y="9352"/>
                        <a:pt x="60" y="8633"/>
                        <a:pt x="60" y="7853"/>
                      </a:cubicBezTo>
                      <a:cubicBezTo>
                        <a:pt x="30" y="6535"/>
                        <a:pt x="30" y="5246"/>
                        <a:pt x="0" y="3927"/>
                      </a:cubicBezTo>
                      <a:cubicBezTo>
                        <a:pt x="0" y="3148"/>
                        <a:pt x="390" y="2458"/>
                        <a:pt x="1079" y="2098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210;p29"/>
                <p:cNvSpPr/>
                <p:nvPr/>
              </p:nvSpPr>
              <p:spPr>
                <a:xfrm>
                  <a:off x="4109350" y="2039575"/>
                  <a:ext cx="312500" cy="30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0" h="12020" extrusionOk="0">
                      <a:moveTo>
                        <a:pt x="989" y="1679"/>
                      </a:moveTo>
                      <a:cubicBezTo>
                        <a:pt x="2098" y="1199"/>
                        <a:pt x="3148" y="719"/>
                        <a:pt x="4197" y="270"/>
                      </a:cubicBezTo>
                      <a:cubicBezTo>
                        <a:pt x="4826" y="0"/>
                        <a:pt x="5635" y="120"/>
                        <a:pt x="6385" y="600"/>
                      </a:cubicBezTo>
                      <a:cubicBezTo>
                        <a:pt x="7644" y="1409"/>
                        <a:pt x="8903" y="2248"/>
                        <a:pt x="10191" y="3057"/>
                      </a:cubicBezTo>
                      <a:cubicBezTo>
                        <a:pt x="10941" y="3567"/>
                        <a:pt x="11540" y="4346"/>
                        <a:pt x="11630" y="5066"/>
                      </a:cubicBezTo>
                      <a:cubicBezTo>
                        <a:pt x="11900" y="6295"/>
                        <a:pt x="12140" y="7524"/>
                        <a:pt x="12350" y="8723"/>
                      </a:cubicBezTo>
                      <a:cubicBezTo>
                        <a:pt x="12499" y="9472"/>
                        <a:pt x="12170" y="10071"/>
                        <a:pt x="11480" y="10341"/>
                      </a:cubicBezTo>
                      <a:cubicBezTo>
                        <a:pt x="10371" y="10791"/>
                        <a:pt x="9232" y="11240"/>
                        <a:pt x="8123" y="11720"/>
                      </a:cubicBezTo>
                      <a:cubicBezTo>
                        <a:pt x="7434" y="12020"/>
                        <a:pt x="6505" y="11900"/>
                        <a:pt x="5755" y="11450"/>
                      </a:cubicBezTo>
                      <a:cubicBezTo>
                        <a:pt x="4436" y="10701"/>
                        <a:pt x="3177" y="9922"/>
                        <a:pt x="1889" y="9172"/>
                      </a:cubicBezTo>
                      <a:cubicBezTo>
                        <a:pt x="1139" y="8723"/>
                        <a:pt x="630" y="7973"/>
                        <a:pt x="540" y="7224"/>
                      </a:cubicBezTo>
                      <a:cubicBezTo>
                        <a:pt x="420" y="5965"/>
                        <a:pt x="270" y="4676"/>
                        <a:pt x="120" y="3417"/>
                      </a:cubicBezTo>
                      <a:cubicBezTo>
                        <a:pt x="0" y="2668"/>
                        <a:pt x="330" y="1978"/>
                        <a:pt x="989" y="1679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211;p29"/>
                <p:cNvSpPr/>
                <p:nvPr/>
              </p:nvSpPr>
              <p:spPr>
                <a:xfrm>
                  <a:off x="4405350" y="2098775"/>
                  <a:ext cx="322975" cy="28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11481" extrusionOk="0">
                      <a:moveTo>
                        <a:pt x="899" y="1229"/>
                      </a:moveTo>
                      <a:cubicBezTo>
                        <a:pt x="1888" y="839"/>
                        <a:pt x="2908" y="510"/>
                        <a:pt x="3897" y="180"/>
                      </a:cubicBezTo>
                      <a:cubicBezTo>
                        <a:pt x="4496" y="0"/>
                        <a:pt x="5305" y="210"/>
                        <a:pt x="6085" y="749"/>
                      </a:cubicBezTo>
                      <a:cubicBezTo>
                        <a:pt x="7404" y="1649"/>
                        <a:pt x="8723" y="2548"/>
                        <a:pt x="10071" y="3447"/>
                      </a:cubicBezTo>
                      <a:cubicBezTo>
                        <a:pt x="10851" y="3957"/>
                        <a:pt x="11480" y="4736"/>
                        <a:pt x="11720" y="5425"/>
                      </a:cubicBezTo>
                      <a:cubicBezTo>
                        <a:pt x="12050" y="6594"/>
                        <a:pt x="12379" y="7733"/>
                        <a:pt x="12739" y="8872"/>
                      </a:cubicBezTo>
                      <a:cubicBezTo>
                        <a:pt x="12919" y="9532"/>
                        <a:pt x="12649" y="10071"/>
                        <a:pt x="12020" y="10251"/>
                      </a:cubicBezTo>
                      <a:cubicBezTo>
                        <a:pt x="10971" y="10551"/>
                        <a:pt x="9892" y="10881"/>
                        <a:pt x="8753" y="11270"/>
                      </a:cubicBezTo>
                      <a:cubicBezTo>
                        <a:pt x="8093" y="11480"/>
                        <a:pt x="7194" y="11330"/>
                        <a:pt x="6385" y="10851"/>
                      </a:cubicBezTo>
                      <a:cubicBezTo>
                        <a:pt x="5036" y="10011"/>
                        <a:pt x="3687" y="9232"/>
                        <a:pt x="2398" y="8423"/>
                      </a:cubicBezTo>
                      <a:cubicBezTo>
                        <a:pt x="1589" y="7913"/>
                        <a:pt x="1049" y="7164"/>
                        <a:pt x="899" y="6475"/>
                      </a:cubicBezTo>
                      <a:cubicBezTo>
                        <a:pt x="659" y="5216"/>
                        <a:pt x="450" y="4017"/>
                        <a:pt x="180" y="2788"/>
                      </a:cubicBezTo>
                      <a:cubicBezTo>
                        <a:pt x="0" y="2038"/>
                        <a:pt x="300" y="1439"/>
                        <a:pt x="899" y="1229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212;p29"/>
                <p:cNvSpPr/>
                <p:nvPr/>
              </p:nvSpPr>
              <p:spPr>
                <a:xfrm>
                  <a:off x="4702075" y="2183450"/>
                  <a:ext cx="332750" cy="2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0" h="10731" extrusionOk="0">
                      <a:moveTo>
                        <a:pt x="780" y="750"/>
                      </a:moveTo>
                      <a:cubicBezTo>
                        <a:pt x="1769" y="540"/>
                        <a:pt x="2699" y="300"/>
                        <a:pt x="3598" y="120"/>
                      </a:cubicBezTo>
                      <a:cubicBezTo>
                        <a:pt x="4167" y="0"/>
                        <a:pt x="4977" y="300"/>
                        <a:pt x="5816" y="869"/>
                      </a:cubicBezTo>
                      <a:cubicBezTo>
                        <a:pt x="7165" y="1799"/>
                        <a:pt x="8543" y="2788"/>
                        <a:pt x="9922" y="3717"/>
                      </a:cubicBezTo>
                      <a:cubicBezTo>
                        <a:pt x="10762" y="4286"/>
                        <a:pt x="11451" y="5036"/>
                        <a:pt x="11721" y="5665"/>
                      </a:cubicBezTo>
                      <a:cubicBezTo>
                        <a:pt x="12170" y="6714"/>
                        <a:pt x="12620" y="7763"/>
                        <a:pt x="13040" y="8813"/>
                      </a:cubicBezTo>
                      <a:cubicBezTo>
                        <a:pt x="13309" y="9442"/>
                        <a:pt x="13070" y="9862"/>
                        <a:pt x="12440" y="9982"/>
                      </a:cubicBezTo>
                      <a:cubicBezTo>
                        <a:pt x="11421" y="10161"/>
                        <a:pt x="10372" y="10341"/>
                        <a:pt x="9323" y="10581"/>
                      </a:cubicBezTo>
                      <a:cubicBezTo>
                        <a:pt x="8693" y="10731"/>
                        <a:pt x="7794" y="10491"/>
                        <a:pt x="6955" y="10012"/>
                      </a:cubicBezTo>
                      <a:cubicBezTo>
                        <a:pt x="5576" y="9202"/>
                        <a:pt x="4197" y="8333"/>
                        <a:pt x="2788" y="7494"/>
                      </a:cubicBezTo>
                      <a:cubicBezTo>
                        <a:pt x="1979" y="6984"/>
                        <a:pt x="1380" y="6265"/>
                        <a:pt x="1140" y="5605"/>
                      </a:cubicBezTo>
                      <a:cubicBezTo>
                        <a:pt x="810" y="4436"/>
                        <a:pt x="480" y="3297"/>
                        <a:pt x="151" y="2158"/>
                      </a:cubicBezTo>
                      <a:cubicBezTo>
                        <a:pt x="1" y="1439"/>
                        <a:pt x="211" y="899"/>
                        <a:pt x="780" y="750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213;p29"/>
                <p:cNvSpPr/>
                <p:nvPr/>
              </p:nvSpPr>
              <p:spPr>
                <a:xfrm>
                  <a:off x="2363350" y="2396250"/>
                  <a:ext cx="338725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9" h="10432" extrusionOk="0">
                      <a:moveTo>
                        <a:pt x="2878" y="3298"/>
                      </a:moveTo>
                      <a:cubicBezTo>
                        <a:pt x="4287" y="2489"/>
                        <a:pt x="5695" y="1619"/>
                        <a:pt x="7074" y="750"/>
                      </a:cubicBezTo>
                      <a:cubicBezTo>
                        <a:pt x="7883" y="211"/>
                        <a:pt x="8783" y="1"/>
                        <a:pt x="9442" y="151"/>
                      </a:cubicBezTo>
                      <a:cubicBezTo>
                        <a:pt x="10491" y="420"/>
                        <a:pt x="11540" y="690"/>
                        <a:pt x="12619" y="960"/>
                      </a:cubicBezTo>
                      <a:cubicBezTo>
                        <a:pt x="13249" y="1170"/>
                        <a:pt x="13549" y="1679"/>
                        <a:pt x="13399" y="2369"/>
                      </a:cubicBezTo>
                      <a:cubicBezTo>
                        <a:pt x="13129" y="3478"/>
                        <a:pt x="12889" y="4617"/>
                        <a:pt x="12649" y="5726"/>
                      </a:cubicBezTo>
                      <a:cubicBezTo>
                        <a:pt x="12500" y="6415"/>
                        <a:pt x="11930" y="7105"/>
                        <a:pt x="11091" y="7554"/>
                      </a:cubicBezTo>
                      <a:lnTo>
                        <a:pt x="6924" y="9802"/>
                      </a:lnTo>
                      <a:cubicBezTo>
                        <a:pt x="6085" y="10252"/>
                        <a:pt x="5126" y="10432"/>
                        <a:pt x="4436" y="10222"/>
                      </a:cubicBezTo>
                      <a:cubicBezTo>
                        <a:pt x="3297" y="9922"/>
                        <a:pt x="2128" y="9623"/>
                        <a:pt x="989" y="9353"/>
                      </a:cubicBezTo>
                      <a:cubicBezTo>
                        <a:pt x="330" y="9203"/>
                        <a:pt x="0" y="8783"/>
                        <a:pt x="180" y="8184"/>
                      </a:cubicBezTo>
                      <a:cubicBezTo>
                        <a:pt x="480" y="7165"/>
                        <a:pt x="810" y="6146"/>
                        <a:pt x="1139" y="5126"/>
                      </a:cubicBezTo>
                      <a:cubicBezTo>
                        <a:pt x="1379" y="4467"/>
                        <a:pt x="2039" y="3778"/>
                        <a:pt x="2878" y="3298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" name="Google Shape;214;p29"/>
                <p:cNvSpPr/>
                <p:nvPr/>
              </p:nvSpPr>
              <p:spPr>
                <a:xfrm>
                  <a:off x="2687075" y="2327325"/>
                  <a:ext cx="331975" cy="28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79" h="11391" extrusionOk="0">
                      <a:moveTo>
                        <a:pt x="2488" y="3148"/>
                      </a:moveTo>
                      <a:cubicBezTo>
                        <a:pt x="3837" y="2308"/>
                        <a:pt x="5216" y="1499"/>
                        <a:pt x="6564" y="660"/>
                      </a:cubicBezTo>
                      <a:cubicBezTo>
                        <a:pt x="7374" y="180"/>
                        <a:pt x="8243" y="0"/>
                        <a:pt x="8932" y="210"/>
                      </a:cubicBezTo>
                      <a:cubicBezTo>
                        <a:pt x="10012" y="600"/>
                        <a:pt x="11121" y="989"/>
                        <a:pt x="12260" y="1409"/>
                      </a:cubicBezTo>
                      <a:cubicBezTo>
                        <a:pt x="12919" y="1679"/>
                        <a:pt x="13279" y="2278"/>
                        <a:pt x="13159" y="3028"/>
                      </a:cubicBezTo>
                      <a:cubicBezTo>
                        <a:pt x="12949" y="4257"/>
                        <a:pt x="12769" y="5456"/>
                        <a:pt x="12619" y="6684"/>
                      </a:cubicBezTo>
                      <a:cubicBezTo>
                        <a:pt x="12529" y="7404"/>
                        <a:pt x="11990" y="8153"/>
                        <a:pt x="11181" y="8603"/>
                      </a:cubicBezTo>
                      <a:cubicBezTo>
                        <a:pt x="9832" y="9352"/>
                        <a:pt x="8483" y="10102"/>
                        <a:pt x="7074" y="10821"/>
                      </a:cubicBezTo>
                      <a:cubicBezTo>
                        <a:pt x="6265" y="11271"/>
                        <a:pt x="5336" y="11390"/>
                        <a:pt x="4616" y="11121"/>
                      </a:cubicBezTo>
                      <a:cubicBezTo>
                        <a:pt x="3417" y="10701"/>
                        <a:pt x="2218" y="10281"/>
                        <a:pt x="1049" y="9922"/>
                      </a:cubicBezTo>
                      <a:cubicBezTo>
                        <a:pt x="330" y="9682"/>
                        <a:pt x="0" y="9142"/>
                        <a:pt x="150" y="8453"/>
                      </a:cubicBezTo>
                      <a:cubicBezTo>
                        <a:pt x="390" y="7344"/>
                        <a:pt x="630" y="6205"/>
                        <a:pt x="899" y="5036"/>
                      </a:cubicBezTo>
                      <a:cubicBezTo>
                        <a:pt x="1049" y="4346"/>
                        <a:pt x="1649" y="3627"/>
                        <a:pt x="2488" y="3148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215;p29"/>
                <p:cNvSpPr/>
                <p:nvPr/>
              </p:nvSpPr>
              <p:spPr>
                <a:xfrm>
                  <a:off x="3010050" y="2279350"/>
                  <a:ext cx="322225" cy="29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9" h="11991" extrusionOk="0">
                      <a:moveTo>
                        <a:pt x="2068" y="2908"/>
                      </a:moveTo>
                      <a:lnTo>
                        <a:pt x="5995" y="540"/>
                      </a:lnTo>
                      <a:cubicBezTo>
                        <a:pt x="6804" y="121"/>
                        <a:pt x="7703" y="1"/>
                        <a:pt x="8363" y="241"/>
                      </a:cubicBezTo>
                      <a:cubicBezTo>
                        <a:pt x="9502" y="750"/>
                        <a:pt x="10641" y="1260"/>
                        <a:pt x="11810" y="1799"/>
                      </a:cubicBezTo>
                      <a:cubicBezTo>
                        <a:pt x="12529" y="2099"/>
                        <a:pt x="12889" y="2758"/>
                        <a:pt x="12859" y="3538"/>
                      </a:cubicBezTo>
                      <a:cubicBezTo>
                        <a:pt x="12739" y="4827"/>
                        <a:pt x="12679" y="6086"/>
                        <a:pt x="12559" y="7375"/>
                      </a:cubicBezTo>
                      <a:cubicBezTo>
                        <a:pt x="12529" y="8124"/>
                        <a:pt x="11990" y="8873"/>
                        <a:pt x="11210" y="9323"/>
                      </a:cubicBezTo>
                      <a:cubicBezTo>
                        <a:pt x="9892" y="10042"/>
                        <a:pt x="8543" y="10732"/>
                        <a:pt x="7224" y="11481"/>
                      </a:cubicBezTo>
                      <a:cubicBezTo>
                        <a:pt x="6444" y="11901"/>
                        <a:pt x="5485" y="11991"/>
                        <a:pt x="4766" y="11691"/>
                      </a:cubicBezTo>
                      <a:cubicBezTo>
                        <a:pt x="3537" y="11151"/>
                        <a:pt x="2338" y="10672"/>
                        <a:pt x="1139" y="10192"/>
                      </a:cubicBezTo>
                      <a:cubicBezTo>
                        <a:pt x="420" y="9892"/>
                        <a:pt x="0" y="9293"/>
                        <a:pt x="120" y="8544"/>
                      </a:cubicBezTo>
                      <a:cubicBezTo>
                        <a:pt x="270" y="7285"/>
                        <a:pt x="450" y="6086"/>
                        <a:pt x="629" y="4857"/>
                      </a:cubicBezTo>
                      <a:cubicBezTo>
                        <a:pt x="719" y="4167"/>
                        <a:pt x="1289" y="3418"/>
                        <a:pt x="2068" y="2908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216;p29"/>
                <p:cNvSpPr/>
                <p:nvPr/>
              </p:nvSpPr>
              <p:spPr>
                <a:xfrm>
                  <a:off x="3332250" y="2253125"/>
                  <a:ext cx="316275" cy="30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1" h="12351" extrusionOk="0">
                      <a:moveTo>
                        <a:pt x="1739" y="2668"/>
                      </a:moveTo>
                      <a:cubicBezTo>
                        <a:pt x="2998" y="1949"/>
                        <a:pt x="4287" y="1200"/>
                        <a:pt x="5516" y="480"/>
                      </a:cubicBezTo>
                      <a:cubicBezTo>
                        <a:pt x="6266" y="61"/>
                        <a:pt x="7165" y="1"/>
                        <a:pt x="7884" y="360"/>
                      </a:cubicBezTo>
                      <a:cubicBezTo>
                        <a:pt x="9083" y="960"/>
                        <a:pt x="10282" y="1559"/>
                        <a:pt x="11481" y="2189"/>
                      </a:cubicBezTo>
                      <a:cubicBezTo>
                        <a:pt x="12200" y="2579"/>
                        <a:pt x="12650" y="3298"/>
                        <a:pt x="12650" y="4077"/>
                      </a:cubicBezTo>
                      <a:cubicBezTo>
                        <a:pt x="12590" y="5396"/>
                        <a:pt x="12590" y="6685"/>
                        <a:pt x="12560" y="7974"/>
                      </a:cubicBezTo>
                      <a:cubicBezTo>
                        <a:pt x="12560" y="8753"/>
                        <a:pt x="12081" y="9473"/>
                        <a:pt x="11301" y="9892"/>
                      </a:cubicBezTo>
                      <a:cubicBezTo>
                        <a:pt x="10012" y="10552"/>
                        <a:pt x="8693" y="11241"/>
                        <a:pt x="7405" y="11901"/>
                      </a:cubicBezTo>
                      <a:cubicBezTo>
                        <a:pt x="6595" y="12320"/>
                        <a:pt x="5666" y="12350"/>
                        <a:pt x="4917" y="11990"/>
                      </a:cubicBezTo>
                      <a:cubicBezTo>
                        <a:pt x="3658" y="11391"/>
                        <a:pt x="2399" y="10792"/>
                        <a:pt x="1170" y="10222"/>
                      </a:cubicBezTo>
                      <a:cubicBezTo>
                        <a:pt x="421" y="9892"/>
                        <a:pt x="1" y="9203"/>
                        <a:pt x="61" y="8424"/>
                      </a:cubicBezTo>
                      <a:cubicBezTo>
                        <a:pt x="121" y="7135"/>
                        <a:pt x="241" y="5876"/>
                        <a:pt x="361" y="4587"/>
                      </a:cubicBezTo>
                      <a:cubicBezTo>
                        <a:pt x="451" y="3867"/>
                        <a:pt x="960" y="3118"/>
                        <a:pt x="1739" y="2668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" name="Google Shape;217;p29"/>
                <p:cNvSpPr/>
                <p:nvPr/>
              </p:nvSpPr>
              <p:spPr>
                <a:xfrm>
                  <a:off x="3656725" y="2248625"/>
                  <a:ext cx="3125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1" h="12381" extrusionOk="0">
                      <a:moveTo>
                        <a:pt x="1260" y="2309"/>
                      </a:moveTo>
                      <a:cubicBezTo>
                        <a:pt x="2519" y="1650"/>
                        <a:pt x="3748" y="990"/>
                        <a:pt x="4947" y="361"/>
                      </a:cubicBezTo>
                      <a:cubicBezTo>
                        <a:pt x="5666" y="1"/>
                        <a:pt x="6565" y="1"/>
                        <a:pt x="7314" y="391"/>
                      </a:cubicBezTo>
                      <a:cubicBezTo>
                        <a:pt x="8543" y="1080"/>
                        <a:pt x="9772" y="1739"/>
                        <a:pt x="11061" y="2459"/>
                      </a:cubicBezTo>
                      <a:cubicBezTo>
                        <a:pt x="11811" y="2878"/>
                        <a:pt x="12290" y="3628"/>
                        <a:pt x="12320" y="4407"/>
                      </a:cubicBezTo>
                      <a:cubicBezTo>
                        <a:pt x="12410" y="5726"/>
                        <a:pt x="12440" y="6985"/>
                        <a:pt x="12470" y="8304"/>
                      </a:cubicBezTo>
                      <a:cubicBezTo>
                        <a:pt x="12500" y="9083"/>
                        <a:pt x="12050" y="9773"/>
                        <a:pt x="11301" y="10132"/>
                      </a:cubicBezTo>
                      <a:cubicBezTo>
                        <a:pt x="10072" y="10732"/>
                        <a:pt x="8783" y="11391"/>
                        <a:pt x="7524" y="12021"/>
                      </a:cubicBezTo>
                      <a:cubicBezTo>
                        <a:pt x="6775" y="12380"/>
                        <a:pt x="5786" y="12380"/>
                        <a:pt x="5036" y="11991"/>
                      </a:cubicBezTo>
                      <a:cubicBezTo>
                        <a:pt x="3778" y="11301"/>
                        <a:pt x="2489" y="10672"/>
                        <a:pt x="1230" y="10042"/>
                      </a:cubicBezTo>
                      <a:cubicBezTo>
                        <a:pt x="480" y="9653"/>
                        <a:pt x="1" y="8933"/>
                        <a:pt x="31" y="8154"/>
                      </a:cubicBezTo>
                      <a:cubicBezTo>
                        <a:pt x="31" y="6835"/>
                        <a:pt x="61" y="5546"/>
                        <a:pt x="61" y="4257"/>
                      </a:cubicBezTo>
                      <a:cubicBezTo>
                        <a:pt x="61" y="3448"/>
                        <a:pt x="510" y="2729"/>
                        <a:pt x="1260" y="2309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218;p29"/>
                <p:cNvSpPr/>
                <p:nvPr/>
              </p:nvSpPr>
              <p:spPr>
                <a:xfrm>
                  <a:off x="3972950" y="2263625"/>
                  <a:ext cx="320000" cy="3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00" h="12170" extrusionOk="0">
                      <a:moveTo>
                        <a:pt x="1170" y="2009"/>
                      </a:moveTo>
                      <a:cubicBezTo>
                        <a:pt x="2369" y="1439"/>
                        <a:pt x="3538" y="900"/>
                        <a:pt x="4707" y="330"/>
                      </a:cubicBezTo>
                      <a:cubicBezTo>
                        <a:pt x="5396" y="0"/>
                        <a:pt x="6266" y="60"/>
                        <a:pt x="7045" y="510"/>
                      </a:cubicBezTo>
                      <a:cubicBezTo>
                        <a:pt x="8334" y="1259"/>
                        <a:pt x="9623" y="2009"/>
                        <a:pt x="10912" y="2758"/>
                      </a:cubicBezTo>
                      <a:cubicBezTo>
                        <a:pt x="11691" y="3208"/>
                        <a:pt x="12230" y="3957"/>
                        <a:pt x="12290" y="4706"/>
                      </a:cubicBezTo>
                      <a:cubicBezTo>
                        <a:pt x="12440" y="5935"/>
                        <a:pt x="12560" y="7224"/>
                        <a:pt x="12710" y="8453"/>
                      </a:cubicBezTo>
                      <a:cubicBezTo>
                        <a:pt x="12800" y="9203"/>
                        <a:pt x="12380" y="9892"/>
                        <a:pt x="11661" y="10162"/>
                      </a:cubicBezTo>
                      <a:cubicBezTo>
                        <a:pt x="10432" y="10701"/>
                        <a:pt x="9233" y="11271"/>
                        <a:pt x="7944" y="11840"/>
                      </a:cubicBezTo>
                      <a:cubicBezTo>
                        <a:pt x="7195" y="12170"/>
                        <a:pt x="6266" y="12140"/>
                        <a:pt x="5486" y="11720"/>
                      </a:cubicBezTo>
                      <a:cubicBezTo>
                        <a:pt x="4167" y="11001"/>
                        <a:pt x="2848" y="10282"/>
                        <a:pt x="1560" y="9622"/>
                      </a:cubicBezTo>
                      <a:cubicBezTo>
                        <a:pt x="750" y="9203"/>
                        <a:pt x="271" y="8453"/>
                        <a:pt x="241" y="7704"/>
                      </a:cubicBezTo>
                      <a:cubicBezTo>
                        <a:pt x="211" y="6385"/>
                        <a:pt x="121" y="5126"/>
                        <a:pt x="61" y="3807"/>
                      </a:cubicBezTo>
                      <a:cubicBezTo>
                        <a:pt x="1" y="3058"/>
                        <a:pt x="451" y="2338"/>
                        <a:pt x="1170" y="2009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219;p29"/>
                <p:cNvSpPr/>
                <p:nvPr/>
              </p:nvSpPr>
              <p:spPr>
                <a:xfrm>
                  <a:off x="4289200" y="2299600"/>
                  <a:ext cx="327475" cy="29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99" h="11781" extrusionOk="0">
                      <a:moveTo>
                        <a:pt x="1049" y="1649"/>
                      </a:moveTo>
                      <a:cubicBezTo>
                        <a:pt x="2188" y="1169"/>
                        <a:pt x="3327" y="720"/>
                        <a:pt x="4436" y="270"/>
                      </a:cubicBezTo>
                      <a:cubicBezTo>
                        <a:pt x="5126" y="0"/>
                        <a:pt x="6025" y="150"/>
                        <a:pt x="6804" y="660"/>
                      </a:cubicBezTo>
                      <a:cubicBezTo>
                        <a:pt x="8123" y="1439"/>
                        <a:pt x="9472" y="2248"/>
                        <a:pt x="10821" y="3058"/>
                      </a:cubicBezTo>
                      <a:cubicBezTo>
                        <a:pt x="11600" y="3537"/>
                        <a:pt x="12200" y="4257"/>
                        <a:pt x="12349" y="4946"/>
                      </a:cubicBezTo>
                      <a:cubicBezTo>
                        <a:pt x="12589" y="6145"/>
                        <a:pt x="12799" y="7314"/>
                        <a:pt x="12979" y="8513"/>
                      </a:cubicBezTo>
                      <a:cubicBezTo>
                        <a:pt x="13099" y="9232"/>
                        <a:pt x="12739" y="9832"/>
                        <a:pt x="12020" y="10101"/>
                      </a:cubicBezTo>
                      <a:cubicBezTo>
                        <a:pt x="10821" y="10551"/>
                        <a:pt x="9622" y="11001"/>
                        <a:pt x="8423" y="11480"/>
                      </a:cubicBezTo>
                      <a:cubicBezTo>
                        <a:pt x="7703" y="11780"/>
                        <a:pt x="6744" y="11660"/>
                        <a:pt x="5935" y="11241"/>
                      </a:cubicBezTo>
                      <a:cubicBezTo>
                        <a:pt x="4586" y="10551"/>
                        <a:pt x="3237" y="9802"/>
                        <a:pt x="1948" y="9052"/>
                      </a:cubicBezTo>
                      <a:cubicBezTo>
                        <a:pt x="1139" y="8603"/>
                        <a:pt x="600" y="7883"/>
                        <a:pt x="510" y="7134"/>
                      </a:cubicBezTo>
                      <a:cubicBezTo>
                        <a:pt x="390" y="5905"/>
                        <a:pt x="240" y="4616"/>
                        <a:pt x="90" y="3387"/>
                      </a:cubicBezTo>
                      <a:cubicBezTo>
                        <a:pt x="0" y="2608"/>
                        <a:pt x="360" y="1948"/>
                        <a:pt x="1049" y="1649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" name="Google Shape;220;p29"/>
                <p:cNvSpPr/>
                <p:nvPr/>
              </p:nvSpPr>
              <p:spPr>
                <a:xfrm>
                  <a:off x="4603925" y="2358800"/>
                  <a:ext cx="334975" cy="2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99" h="10911" extrusionOk="0">
                      <a:moveTo>
                        <a:pt x="989" y="1199"/>
                      </a:moveTo>
                      <a:cubicBezTo>
                        <a:pt x="2098" y="839"/>
                        <a:pt x="3177" y="480"/>
                        <a:pt x="4257" y="180"/>
                      </a:cubicBezTo>
                      <a:cubicBezTo>
                        <a:pt x="4886" y="0"/>
                        <a:pt x="5785" y="180"/>
                        <a:pt x="6625" y="720"/>
                      </a:cubicBezTo>
                      <a:cubicBezTo>
                        <a:pt x="8003" y="1589"/>
                        <a:pt x="9352" y="2398"/>
                        <a:pt x="10731" y="3237"/>
                      </a:cubicBezTo>
                      <a:cubicBezTo>
                        <a:pt x="11570" y="3717"/>
                        <a:pt x="12200" y="4436"/>
                        <a:pt x="12380" y="5066"/>
                      </a:cubicBezTo>
                      <a:cubicBezTo>
                        <a:pt x="12679" y="6145"/>
                        <a:pt x="12979" y="7194"/>
                        <a:pt x="13249" y="8273"/>
                      </a:cubicBezTo>
                      <a:cubicBezTo>
                        <a:pt x="13399" y="8932"/>
                        <a:pt x="13069" y="9442"/>
                        <a:pt x="12380" y="9622"/>
                      </a:cubicBezTo>
                      <a:cubicBezTo>
                        <a:pt x="11241" y="9982"/>
                        <a:pt x="10072" y="10311"/>
                        <a:pt x="8873" y="10671"/>
                      </a:cubicBezTo>
                      <a:cubicBezTo>
                        <a:pt x="8153" y="10911"/>
                        <a:pt x="7224" y="10791"/>
                        <a:pt x="6385" y="10341"/>
                      </a:cubicBezTo>
                      <a:cubicBezTo>
                        <a:pt x="5006" y="9592"/>
                        <a:pt x="3657" y="8843"/>
                        <a:pt x="2278" y="8093"/>
                      </a:cubicBezTo>
                      <a:cubicBezTo>
                        <a:pt x="1439" y="7644"/>
                        <a:pt x="899" y="6924"/>
                        <a:pt x="780" y="6235"/>
                      </a:cubicBezTo>
                      <a:cubicBezTo>
                        <a:pt x="600" y="5066"/>
                        <a:pt x="360" y="3867"/>
                        <a:pt x="150" y="2698"/>
                      </a:cubicBezTo>
                      <a:cubicBezTo>
                        <a:pt x="0" y="1978"/>
                        <a:pt x="330" y="1379"/>
                        <a:pt x="989" y="1199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" name="Google Shape;221;p29"/>
                <p:cNvSpPr/>
                <p:nvPr/>
              </p:nvSpPr>
              <p:spPr>
                <a:xfrm>
                  <a:off x="4919400" y="2437475"/>
                  <a:ext cx="341725" cy="24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69" h="9773" extrusionOk="0">
                      <a:moveTo>
                        <a:pt x="900" y="720"/>
                      </a:moveTo>
                      <a:cubicBezTo>
                        <a:pt x="1949" y="480"/>
                        <a:pt x="2998" y="270"/>
                        <a:pt x="4017" y="120"/>
                      </a:cubicBezTo>
                      <a:cubicBezTo>
                        <a:pt x="4616" y="0"/>
                        <a:pt x="5516" y="270"/>
                        <a:pt x="6355" y="780"/>
                      </a:cubicBezTo>
                      <a:lnTo>
                        <a:pt x="10641" y="3388"/>
                      </a:lnTo>
                      <a:cubicBezTo>
                        <a:pt x="11480" y="3897"/>
                        <a:pt x="12170" y="4527"/>
                        <a:pt x="12410" y="5096"/>
                      </a:cubicBezTo>
                      <a:cubicBezTo>
                        <a:pt x="12769" y="6025"/>
                        <a:pt x="13159" y="6984"/>
                        <a:pt x="13489" y="7914"/>
                      </a:cubicBezTo>
                      <a:cubicBezTo>
                        <a:pt x="13669" y="8453"/>
                        <a:pt x="13399" y="8843"/>
                        <a:pt x="12739" y="8963"/>
                      </a:cubicBezTo>
                      <a:cubicBezTo>
                        <a:pt x="11600" y="9143"/>
                        <a:pt x="10491" y="9382"/>
                        <a:pt x="9322" y="9622"/>
                      </a:cubicBezTo>
                      <a:cubicBezTo>
                        <a:pt x="8663" y="9772"/>
                        <a:pt x="7674" y="9622"/>
                        <a:pt x="6864" y="9173"/>
                      </a:cubicBezTo>
                      <a:cubicBezTo>
                        <a:pt x="5426" y="8483"/>
                        <a:pt x="4047" y="7734"/>
                        <a:pt x="2668" y="6984"/>
                      </a:cubicBezTo>
                      <a:cubicBezTo>
                        <a:pt x="1829" y="6535"/>
                        <a:pt x="1199" y="5845"/>
                        <a:pt x="1049" y="5216"/>
                      </a:cubicBezTo>
                      <a:cubicBezTo>
                        <a:pt x="780" y="4167"/>
                        <a:pt x="480" y="3088"/>
                        <a:pt x="180" y="1979"/>
                      </a:cubicBezTo>
                      <a:cubicBezTo>
                        <a:pt x="0" y="1349"/>
                        <a:pt x="270" y="870"/>
                        <a:pt x="900" y="720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" name="Google Shape;222;p29"/>
                <p:cNvSpPr/>
                <p:nvPr/>
              </p:nvSpPr>
              <p:spPr>
                <a:xfrm>
                  <a:off x="2157275" y="2633050"/>
                  <a:ext cx="339475" cy="2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79" h="9473" extrusionOk="0">
                      <a:moveTo>
                        <a:pt x="2308" y="2818"/>
                      </a:moveTo>
                      <a:cubicBezTo>
                        <a:pt x="3747" y="2099"/>
                        <a:pt x="5156" y="1380"/>
                        <a:pt x="6595" y="630"/>
                      </a:cubicBezTo>
                      <a:cubicBezTo>
                        <a:pt x="7434" y="211"/>
                        <a:pt x="8393" y="1"/>
                        <a:pt x="9053" y="151"/>
                      </a:cubicBezTo>
                      <a:cubicBezTo>
                        <a:pt x="10192" y="420"/>
                        <a:pt x="11331" y="720"/>
                        <a:pt x="12530" y="1020"/>
                      </a:cubicBezTo>
                      <a:cubicBezTo>
                        <a:pt x="13249" y="1200"/>
                        <a:pt x="13579" y="1739"/>
                        <a:pt x="13489" y="2369"/>
                      </a:cubicBezTo>
                      <a:cubicBezTo>
                        <a:pt x="13279" y="3418"/>
                        <a:pt x="13099" y="4467"/>
                        <a:pt x="12949" y="5516"/>
                      </a:cubicBezTo>
                      <a:cubicBezTo>
                        <a:pt x="12889" y="6145"/>
                        <a:pt x="12320" y="6745"/>
                        <a:pt x="11480" y="7165"/>
                      </a:cubicBezTo>
                      <a:cubicBezTo>
                        <a:pt x="10102" y="7794"/>
                        <a:pt x="8723" y="8423"/>
                        <a:pt x="7374" y="9023"/>
                      </a:cubicBezTo>
                      <a:cubicBezTo>
                        <a:pt x="6535" y="9413"/>
                        <a:pt x="5576" y="9473"/>
                        <a:pt x="4826" y="9263"/>
                      </a:cubicBezTo>
                      <a:cubicBezTo>
                        <a:pt x="3597" y="8873"/>
                        <a:pt x="2308" y="8543"/>
                        <a:pt x="1109" y="8244"/>
                      </a:cubicBezTo>
                      <a:cubicBezTo>
                        <a:pt x="360" y="8064"/>
                        <a:pt x="0" y="7644"/>
                        <a:pt x="90" y="7075"/>
                      </a:cubicBezTo>
                      <a:cubicBezTo>
                        <a:pt x="300" y="6205"/>
                        <a:pt x="510" y="5276"/>
                        <a:pt x="780" y="4377"/>
                      </a:cubicBezTo>
                      <a:cubicBezTo>
                        <a:pt x="840" y="3837"/>
                        <a:pt x="1439" y="3238"/>
                        <a:pt x="2308" y="2818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" name="Google Shape;223;p29"/>
                <p:cNvSpPr/>
                <p:nvPr/>
              </p:nvSpPr>
              <p:spPr>
                <a:xfrm>
                  <a:off x="2488475" y="2576850"/>
                  <a:ext cx="337250" cy="26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90" h="10762" extrusionOk="0">
                      <a:moveTo>
                        <a:pt x="2189" y="2818"/>
                      </a:moveTo>
                      <a:cubicBezTo>
                        <a:pt x="3568" y="2099"/>
                        <a:pt x="4947" y="1349"/>
                        <a:pt x="6326" y="600"/>
                      </a:cubicBezTo>
                      <a:cubicBezTo>
                        <a:pt x="7165" y="151"/>
                        <a:pt x="8094" y="1"/>
                        <a:pt x="8813" y="240"/>
                      </a:cubicBezTo>
                      <a:cubicBezTo>
                        <a:pt x="9982" y="600"/>
                        <a:pt x="11181" y="1020"/>
                        <a:pt x="12380" y="1439"/>
                      </a:cubicBezTo>
                      <a:cubicBezTo>
                        <a:pt x="13070" y="1679"/>
                        <a:pt x="13489" y="2309"/>
                        <a:pt x="13369" y="2998"/>
                      </a:cubicBezTo>
                      <a:cubicBezTo>
                        <a:pt x="13220" y="4167"/>
                        <a:pt x="13130" y="5336"/>
                        <a:pt x="13010" y="6535"/>
                      </a:cubicBezTo>
                      <a:cubicBezTo>
                        <a:pt x="12920" y="7224"/>
                        <a:pt x="12410" y="7914"/>
                        <a:pt x="11571" y="8333"/>
                      </a:cubicBezTo>
                      <a:cubicBezTo>
                        <a:pt x="10222" y="8993"/>
                        <a:pt x="8843" y="9622"/>
                        <a:pt x="7495" y="10312"/>
                      </a:cubicBezTo>
                      <a:cubicBezTo>
                        <a:pt x="6685" y="10701"/>
                        <a:pt x="5696" y="10761"/>
                        <a:pt x="4947" y="10462"/>
                      </a:cubicBezTo>
                      <a:cubicBezTo>
                        <a:pt x="3658" y="10012"/>
                        <a:pt x="2429" y="9562"/>
                        <a:pt x="1170" y="9143"/>
                      </a:cubicBezTo>
                      <a:cubicBezTo>
                        <a:pt x="421" y="8873"/>
                        <a:pt x="1" y="8363"/>
                        <a:pt x="121" y="7734"/>
                      </a:cubicBezTo>
                      <a:cubicBezTo>
                        <a:pt x="271" y="6685"/>
                        <a:pt x="451" y="5636"/>
                        <a:pt x="630" y="4587"/>
                      </a:cubicBezTo>
                      <a:cubicBezTo>
                        <a:pt x="720" y="3897"/>
                        <a:pt x="1320" y="3268"/>
                        <a:pt x="2189" y="2818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" name="Google Shape;224;p29"/>
                <p:cNvSpPr/>
                <p:nvPr/>
              </p:nvSpPr>
              <p:spPr>
                <a:xfrm>
                  <a:off x="2821950" y="2534900"/>
                  <a:ext cx="332750" cy="29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0" h="11661" extrusionOk="0">
                      <a:moveTo>
                        <a:pt x="1919" y="2788"/>
                      </a:moveTo>
                      <a:cubicBezTo>
                        <a:pt x="3268" y="2038"/>
                        <a:pt x="4646" y="1319"/>
                        <a:pt x="5995" y="570"/>
                      </a:cubicBezTo>
                      <a:cubicBezTo>
                        <a:pt x="6805" y="120"/>
                        <a:pt x="7764" y="0"/>
                        <a:pt x="8483" y="300"/>
                      </a:cubicBezTo>
                      <a:cubicBezTo>
                        <a:pt x="9682" y="779"/>
                        <a:pt x="10911" y="1319"/>
                        <a:pt x="12140" y="1829"/>
                      </a:cubicBezTo>
                      <a:cubicBezTo>
                        <a:pt x="12889" y="2128"/>
                        <a:pt x="13309" y="2818"/>
                        <a:pt x="13219" y="3567"/>
                      </a:cubicBezTo>
                      <a:cubicBezTo>
                        <a:pt x="13159" y="4796"/>
                        <a:pt x="13039" y="6055"/>
                        <a:pt x="12979" y="7314"/>
                      </a:cubicBezTo>
                      <a:cubicBezTo>
                        <a:pt x="12919" y="8063"/>
                        <a:pt x="12410" y="8753"/>
                        <a:pt x="11630" y="9172"/>
                      </a:cubicBezTo>
                      <a:lnTo>
                        <a:pt x="7554" y="11210"/>
                      </a:lnTo>
                      <a:cubicBezTo>
                        <a:pt x="6745" y="11630"/>
                        <a:pt x="5756" y="11660"/>
                        <a:pt x="5006" y="11300"/>
                      </a:cubicBezTo>
                      <a:lnTo>
                        <a:pt x="1199" y="9742"/>
                      </a:lnTo>
                      <a:cubicBezTo>
                        <a:pt x="450" y="9442"/>
                        <a:pt x="0" y="8842"/>
                        <a:pt x="60" y="8123"/>
                      </a:cubicBezTo>
                      <a:cubicBezTo>
                        <a:pt x="180" y="6954"/>
                        <a:pt x="300" y="5755"/>
                        <a:pt x="450" y="4616"/>
                      </a:cubicBezTo>
                      <a:cubicBezTo>
                        <a:pt x="540" y="3927"/>
                        <a:pt x="1080" y="3237"/>
                        <a:pt x="1919" y="2788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" name="Google Shape;225;p29"/>
                <p:cNvSpPr/>
                <p:nvPr/>
              </p:nvSpPr>
              <p:spPr>
                <a:xfrm>
                  <a:off x="3157650" y="2509400"/>
                  <a:ext cx="324500" cy="30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0" h="12201" extrusionOk="0">
                      <a:moveTo>
                        <a:pt x="1590" y="2639"/>
                      </a:moveTo>
                      <a:cubicBezTo>
                        <a:pt x="2938" y="1919"/>
                        <a:pt x="4257" y="1200"/>
                        <a:pt x="5576" y="511"/>
                      </a:cubicBezTo>
                      <a:cubicBezTo>
                        <a:pt x="6355" y="91"/>
                        <a:pt x="7285" y="1"/>
                        <a:pt x="8034" y="361"/>
                      </a:cubicBezTo>
                      <a:cubicBezTo>
                        <a:pt x="9293" y="900"/>
                        <a:pt x="10522" y="1500"/>
                        <a:pt x="11781" y="2099"/>
                      </a:cubicBezTo>
                      <a:cubicBezTo>
                        <a:pt x="12530" y="2489"/>
                        <a:pt x="12980" y="3148"/>
                        <a:pt x="12980" y="3958"/>
                      </a:cubicBezTo>
                      <a:cubicBezTo>
                        <a:pt x="12950" y="5246"/>
                        <a:pt x="12920" y="6535"/>
                        <a:pt x="12890" y="7824"/>
                      </a:cubicBezTo>
                      <a:cubicBezTo>
                        <a:pt x="12890" y="8634"/>
                        <a:pt x="12350" y="9323"/>
                        <a:pt x="11571" y="9743"/>
                      </a:cubicBezTo>
                      <a:cubicBezTo>
                        <a:pt x="10252" y="10432"/>
                        <a:pt x="8903" y="11091"/>
                        <a:pt x="7584" y="11781"/>
                      </a:cubicBezTo>
                      <a:cubicBezTo>
                        <a:pt x="6805" y="12200"/>
                        <a:pt x="5846" y="12200"/>
                        <a:pt x="5037" y="11841"/>
                      </a:cubicBezTo>
                      <a:cubicBezTo>
                        <a:pt x="3748" y="11241"/>
                        <a:pt x="2459" y="10642"/>
                        <a:pt x="1200" y="10072"/>
                      </a:cubicBezTo>
                      <a:cubicBezTo>
                        <a:pt x="391" y="9743"/>
                        <a:pt x="1" y="9083"/>
                        <a:pt x="31" y="8334"/>
                      </a:cubicBezTo>
                      <a:cubicBezTo>
                        <a:pt x="91" y="7075"/>
                        <a:pt x="181" y="5816"/>
                        <a:pt x="241" y="4587"/>
                      </a:cubicBezTo>
                      <a:cubicBezTo>
                        <a:pt x="241" y="3808"/>
                        <a:pt x="780" y="3088"/>
                        <a:pt x="1590" y="2639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" name="Google Shape;226;p29"/>
                <p:cNvSpPr/>
                <p:nvPr/>
              </p:nvSpPr>
              <p:spPr>
                <a:xfrm>
                  <a:off x="3488875" y="2499675"/>
                  <a:ext cx="323000" cy="31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20" h="12440" extrusionOk="0">
                      <a:moveTo>
                        <a:pt x="1439" y="2428"/>
                      </a:moveTo>
                      <a:cubicBezTo>
                        <a:pt x="2728" y="1739"/>
                        <a:pt x="4017" y="1079"/>
                        <a:pt x="5336" y="390"/>
                      </a:cubicBezTo>
                      <a:cubicBezTo>
                        <a:pt x="6115" y="0"/>
                        <a:pt x="7044" y="0"/>
                        <a:pt x="7794" y="360"/>
                      </a:cubicBezTo>
                      <a:cubicBezTo>
                        <a:pt x="9083" y="989"/>
                        <a:pt x="10342" y="1679"/>
                        <a:pt x="11631" y="2308"/>
                      </a:cubicBezTo>
                      <a:cubicBezTo>
                        <a:pt x="12410" y="2728"/>
                        <a:pt x="12859" y="3447"/>
                        <a:pt x="12889" y="4227"/>
                      </a:cubicBezTo>
                      <a:cubicBezTo>
                        <a:pt x="12889" y="5546"/>
                        <a:pt x="12919" y="6834"/>
                        <a:pt x="12919" y="8153"/>
                      </a:cubicBezTo>
                      <a:cubicBezTo>
                        <a:pt x="12919" y="8933"/>
                        <a:pt x="12440" y="9652"/>
                        <a:pt x="11661" y="10072"/>
                      </a:cubicBezTo>
                      <a:cubicBezTo>
                        <a:pt x="10342" y="10701"/>
                        <a:pt x="9023" y="11391"/>
                        <a:pt x="7734" y="12020"/>
                      </a:cubicBezTo>
                      <a:cubicBezTo>
                        <a:pt x="6925" y="12440"/>
                        <a:pt x="5965" y="12440"/>
                        <a:pt x="5186" y="12020"/>
                      </a:cubicBezTo>
                      <a:lnTo>
                        <a:pt x="1229" y="10102"/>
                      </a:lnTo>
                      <a:cubicBezTo>
                        <a:pt x="450" y="9712"/>
                        <a:pt x="1" y="9023"/>
                        <a:pt x="1" y="8213"/>
                      </a:cubicBezTo>
                      <a:cubicBezTo>
                        <a:pt x="31" y="6924"/>
                        <a:pt x="90" y="5635"/>
                        <a:pt x="120" y="4317"/>
                      </a:cubicBezTo>
                      <a:cubicBezTo>
                        <a:pt x="150" y="3537"/>
                        <a:pt x="630" y="2848"/>
                        <a:pt x="1439" y="2428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" name="Google Shape;227;p29"/>
                <p:cNvSpPr/>
                <p:nvPr/>
              </p:nvSpPr>
              <p:spPr>
                <a:xfrm>
                  <a:off x="3821600" y="2501925"/>
                  <a:ext cx="325225" cy="3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9" h="12380" extrusionOk="0">
                      <a:moveTo>
                        <a:pt x="1229" y="2248"/>
                      </a:moveTo>
                      <a:cubicBezTo>
                        <a:pt x="2518" y="1619"/>
                        <a:pt x="3777" y="989"/>
                        <a:pt x="5006" y="390"/>
                      </a:cubicBezTo>
                      <a:cubicBezTo>
                        <a:pt x="5755" y="0"/>
                        <a:pt x="6714" y="60"/>
                        <a:pt x="7494" y="450"/>
                      </a:cubicBezTo>
                      <a:cubicBezTo>
                        <a:pt x="8813" y="1169"/>
                        <a:pt x="10101" y="1829"/>
                        <a:pt x="11420" y="2548"/>
                      </a:cubicBezTo>
                      <a:cubicBezTo>
                        <a:pt x="12200" y="2968"/>
                        <a:pt x="12739" y="3717"/>
                        <a:pt x="12769" y="4466"/>
                      </a:cubicBezTo>
                      <a:cubicBezTo>
                        <a:pt x="12859" y="5725"/>
                        <a:pt x="12889" y="7014"/>
                        <a:pt x="12949" y="8333"/>
                      </a:cubicBezTo>
                      <a:cubicBezTo>
                        <a:pt x="13009" y="9082"/>
                        <a:pt x="12559" y="9772"/>
                        <a:pt x="11750" y="10161"/>
                      </a:cubicBezTo>
                      <a:cubicBezTo>
                        <a:pt x="10491" y="10761"/>
                        <a:pt x="9172" y="11390"/>
                        <a:pt x="7853" y="11990"/>
                      </a:cubicBezTo>
                      <a:cubicBezTo>
                        <a:pt x="7074" y="12380"/>
                        <a:pt x="6115" y="12380"/>
                        <a:pt x="5306" y="11960"/>
                      </a:cubicBezTo>
                      <a:cubicBezTo>
                        <a:pt x="4017" y="11271"/>
                        <a:pt x="2668" y="10611"/>
                        <a:pt x="1349" y="9982"/>
                      </a:cubicBezTo>
                      <a:cubicBezTo>
                        <a:pt x="570" y="9562"/>
                        <a:pt x="60" y="8843"/>
                        <a:pt x="60" y="8063"/>
                      </a:cubicBezTo>
                      <a:cubicBezTo>
                        <a:pt x="60" y="6744"/>
                        <a:pt x="30" y="5426"/>
                        <a:pt x="30" y="4137"/>
                      </a:cubicBezTo>
                      <a:cubicBezTo>
                        <a:pt x="0" y="3357"/>
                        <a:pt x="450" y="2638"/>
                        <a:pt x="1229" y="2248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" name="Google Shape;228;p29"/>
                <p:cNvSpPr/>
                <p:nvPr/>
              </p:nvSpPr>
              <p:spPr>
                <a:xfrm>
                  <a:off x="4149050" y="2519900"/>
                  <a:ext cx="329000" cy="29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0" h="11901" extrusionOk="0">
                      <a:moveTo>
                        <a:pt x="1200" y="1979"/>
                      </a:moveTo>
                      <a:cubicBezTo>
                        <a:pt x="2459" y="1439"/>
                        <a:pt x="3688" y="870"/>
                        <a:pt x="4917" y="330"/>
                      </a:cubicBezTo>
                      <a:cubicBezTo>
                        <a:pt x="5666" y="1"/>
                        <a:pt x="6595" y="121"/>
                        <a:pt x="7404" y="540"/>
                      </a:cubicBezTo>
                      <a:cubicBezTo>
                        <a:pt x="8753" y="1289"/>
                        <a:pt x="10042" y="1979"/>
                        <a:pt x="11391" y="2698"/>
                      </a:cubicBezTo>
                      <a:cubicBezTo>
                        <a:pt x="12230" y="3148"/>
                        <a:pt x="12740" y="3867"/>
                        <a:pt x="12830" y="4587"/>
                      </a:cubicBezTo>
                      <a:cubicBezTo>
                        <a:pt x="12950" y="5816"/>
                        <a:pt x="13040" y="7015"/>
                        <a:pt x="13130" y="8214"/>
                      </a:cubicBezTo>
                      <a:cubicBezTo>
                        <a:pt x="13160" y="8903"/>
                        <a:pt x="12740" y="9592"/>
                        <a:pt x="11961" y="9892"/>
                      </a:cubicBezTo>
                      <a:cubicBezTo>
                        <a:pt x="10702" y="10462"/>
                        <a:pt x="9413" y="10971"/>
                        <a:pt x="8094" y="11571"/>
                      </a:cubicBezTo>
                      <a:cubicBezTo>
                        <a:pt x="7315" y="11900"/>
                        <a:pt x="6355" y="11870"/>
                        <a:pt x="5546" y="11511"/>
                      </a:cubicBezTo>
                      <a:cubicBezTo>
                        <a:pt x="4197" y="10821"/>
                        <a:pt x="2908" y="10162"/>
                        <a:pt x="1560" y="9472"/>
                      </a:cubicBezTo>
                      <a:cubicBezTo>
                        <a:pt x="750" y="9083"/>
                        <a:pt x="241" y="8363"/>
                        <a:pt x="211" y="7584"/>
                      </a:cubicBezTo>
                      <a:cubicBezTo>
                        <a:pt x="151" y="6295"/>
                        <a:pt x="91" y="5036"/>
                        <a:pt x="1" y="3747"/>
                      </a:cubicBezTo>
                      <a:cubicBezTo>
                        <a:pt x="61" y="3028"/>
                        <a:pt x="450" y="2369"/>
                        <a:pt x="1200" y="1979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" name="Google Shape;229;p29"/>
                <p:cNvSpPr/>
                <p:nvPr/>
              </p:nvSpPr>
              <p:spPr>
                <a:xfrm>
                  <a:off x="4478775" y="2554375"/>
                  <a:ext cx="333500" cy="28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0" h="11211" extrusionOk="0">
                      <a:moveTo>
                        <a:pt x="1140" y="1649"/>
                      </a:moveTo>
                      <a:cubicBezTo>
                        <a:pt x="2338" y="1169"/>
                        <a:pt x="3567" y="720"/>
                        <a:pt x="4736" y="270"/>
                      </a:cubicBezTo>
                      <a:cubicBezTo>
                        <a:pt x="5456" y="0"/>
                        <a:pt x="6385" y="120"/>
                        <a:pt x="7194" y="570"/>
                      </a:cubicBezTo>
                      <a:cubicBezTo>
                        <a:pt x="8543" y="1319"/>
                        <a:pt x="9952" y="2069"/>
                        <a:pt x="11331" y="2788"/>
                      </a:cubicBezTo>
                      <a:cubicBezTo>
                        <a:pt x="12140" y="3238"/>
                        <a:pt x="12710" y="3897"/>
                        <a:pt x="12829" y="4586"/>
                      </a:cubicBezTo>
                      <a:cubicBezTo>
                        <a:pt x="13009" y="5696"/>
                        <a:pt x="13159" y="6835"/>
                        <a:pt x="13279" y="7914"/>
                      </a:cubicBezTo>
                      <a:cubicBezTo>
                        <a:pt x="13339" y="8603"/>
                        <a:pt x="12949" y="9143"/>
                        <a:pt x="12200" y="9442"/>
                      </a:cubicBezTo>
                      <a:cubicBezTo>
                        <a:pt x="10911" y="9892"/>
                        <a:pt x="9682" y="10401"/>
                        <a:pt x="8393" y="10911"/>
                      </a:cubicBezTo>
                      <a:cubicBezTo>
                        <a:pt x="7644" y="11211"/>
                        <a:pt x="6685" y="11181"/>
                        <a:pt x="5845" y="10761"/>
                      </a:cubicBezTo>
                      <a:cubicBezTo>
                        <a:pt x="4497" y="10102"/>
                        <a:pt x="3148" y="9442"/>
                        <a:pt x="1799" y="8753"/>
                      </a:cubicBezTo>
                      <a:cubicBezTo>
                        <a:pt x="990" y="8333"/>
                        <a:pt x="450" y="7614"/>
                        <a:pt x="420" y="6894"/>
                      </a:cubicBezTo>
                      <a:cubicBezTo>
                        <a:pt x="360" y="5696"/>
                        <a:pt x="240" y="4467"/>
                        <a:pt x="90" y="3268"/>
                      </a:cubicBezTo>
                      <a:cubicBezTo>
                        <a:pt x="1" y="2548"/>
                        <a:pt x="390" y="1919"/>
                        <a:pt x="1140" y="1649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" name="Google Shape;230;p29"/>
                <p:cNvSpPr/>
                <p:nvPr/>
              </p:nvSpPr>
              <p:spPr>
                <a:xfrm>
                  <a:off x="4807000" y="2603075"/>
                  <a:ext cx="338725" cy="25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9" h="10073" extrusionOk="0">
                      <a:moveTo>
                        <a:pt x="1079" y="1260"/>
                      </a:moveTo>
                      <a:cubicBezTo>
                        <a:pt x="2278" y="870"/>
                        <a:pt x="3447" y="540"/>
                        <a:pt x="4616" y="211"/>
                      </a:cubicBezTo>
                      <a:cubicBezTo>
                        <a:pt x="5276" y="1"/>
                        <a:pt x="6235" y="151"/>
                        <a:pt x="7074" y="600"/>
                      </a:cubicBezTo>
                      <a:cubicBezTo>
                        <a:pt x="8453" y="1350"/>
                        <a:pt x="9892" y="2099"/>
                        <a:pt x="11271" y="2818"/>
                      </a:cubicBezTo>
                      <a:cubicBezTo>
                        <a:pt x="12110" y="3268"/>
                        <a:pt x="12739" y="3867"/>
                        <a:pt x="12859" y="4467"/>
                      </a:cubicBezTo>
                      <a:cubicBezTo>
                        <a:pt x="13069" y="5456"/>
                        <a:pt x="13249" y="6415"/>
                        <a:pt x="13459" y="7404"/>
                      </a:cubicBezTo>
                      <a:cubicBezTo>
                        <a:pt x="13549" y="8004"/>
                        <a:pt x="13159" y="8453"/>
                        <a:pt x="12410" y="8663"/>
                      </a:cubicBezTo>
                      <a:cubicBezTo>
                        <a:pt x="11151" y="9023"/>
                        <a:pt x="9922" y="9413"/>
                        <a:pt x="8663" y="9832"/>
                      </a:cubicBezTo>
                      <a:cubicBezTo>
                        <a:pt x="7913" y="10072"/>
                        <a:pt x="6924" y="10012"/>
                        <a:pt x="6115" y="9652"/>
                      </a:cubicBezTo>
                      <a:cubicBezTo>
                        <a:pt x="4706" y="8993"/>
                        <a:pt x="3357" y="8364"/>
                        <a:pt x="1979" y="7734"/>
                      </a:cubicBezTo>
                      <a:cubicBezTo>
                        <a:pt x="1169" y="7344"/>
                        <a:pt x="600" y="6685"/>
                        <a:pt x="510" y="5996"/>
                      </a:cubicBezTo>
                      <a:cubicBezTo>
                        <a:pt x="360" y="4887"/>
                        <a:pt x="210" y="3778"/>
                        <a:pt x="60" y="2668"/>
                      </a:cubicBezTo>
                      <a:cubicBezTo>
                        <a:pt x="0" y="2039"/>
                        <a:pt x="360" y="1469"/>
                        <a:pt x="1079" y="1260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" name="Google Shape;231;p29"/>
                <p:cNvSpPr/>
                <p:nvPr/>
              </p:nvSpPr>
              <p:spPr>
                <a:xfrm>
                  <a:off x="2301150" y="2805400"/>
                  <a:ext cx="332725" cy="24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9" h="9983" extrusionOk="0">
                      <a:moveTo>
                        <a:pt x="1649" y="2339"/>
                      </a:moveTo>
                      <a:cubicBezTo>
                        <a:pt x="3028" y="1739"/>
                        <a:pt x="4377" y="1140"/>
                        <a:pt x="5785" y="510"/>
                      </a:cubicBezTo>
                      <a:cubicBezTo>
                        <a:pt x="6595" y="121"/>
                        <a:pt x="7584" y="1"/>
                        <a:pt x="8333" y="271"/>
                      </a:cubicBezTo>
                      <a:cubicBezTo>
                        <a:pt x="9562" y="690"/>
                        <a:pt x="10821" y="1140"/>
                        <a:pt x="12110" y="1589"/>
                      </a:cubicBezTo>
                      <a:cubicBezTo>
                        <a:pt x="12859" y="1859"/>
                        <a:pt x="13309" y="2459"/>
                        <a:pt x="13279" y="3118"/>
                      </a:cubicBezTo>
                      <a:cubicBezTo>
                        <a:pt x="13189" y="4257"/>
                        <a:pt x="13159" y="5336"/>
                        <a:pt x="13129" y="6445"/>
                      </a:cubicBezTo>
                      <a:cubicBezTo>
                        <a:pt x="13069" y="7135"/>
                        <a:pt x="12590" y="7734"/>
                        <a:pt x="11810" y="8064"/>
                      </a:cubicBezTo>
                      <a:cubicBezTo>
                        <a:pt x="10461" y="8633"/>
                        <a:pt x="9143" y="9143"/>
                        <a:pt x="7824" y="9682"/>
                      </a:cubicBezTo>
                      <a:cubicBezTo>
                        <a:pt x="7044" y="9982"/>
                        <a:pt x="6085" y="9982"/>
                        <a:pt x="5246" y="9682"/>
                      </a:cubicBezTo>
                      <a:cubicBezTo>
                        <a:pt x="3897" y="9143"/>
                        <a:pt x="2578" y="8663"/>
                        <a:pt x="1289" y="8184"/>
                      </a:cubicBezTo>
                      <a:cubicBezTo>
                        <a:pt x="480" y="7884"/>
                        <a:pt x="0" y="7344"/>
                        <a:pt x="30" y="6805"/>
                      </a:cubicBezTo>
                      <a:cubicBezTo>
                        <a:pt x="90" y="5816"/>
                        <a:pt x="150" y="4857"/>
                        <a:pt x="240" y="3897"/>
                      </a:cubicBezTo>
                      <a:cubicBezTo>
                        <a:pt x="300" y="3268"/>
                        <a:pt x="840" y="2698"/>
                        <a:pt x="1649" y="2339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" name="Google Shape;232;p29"/>
                <p:cNvSpPr/>
                <p:nvPr/>
              </p:nvSpPr>
              <p:spPr>
                <a:xfrm>
                  <a:off x="2639100" y="2779175"/>
                  <a:ext cx="332000" cy="27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80" h="11152" extrusionOk="0">
                      <a:moveTo>
                        <a:pt x="1589" y="2459"/>
                      </a:moveTo>
                      <a:cubicBezTo>
                        <a:pt x="2938" y="1799"/>
                        <a:pt x="4317" y="1140"/>
                        <a:pt x="5666" y="510"/>
                      </a:cubicBezTo>
                      <a:cubicBezTo>
                        <a:pt x="6505" y="91"/>
                        <a:pt x="7464" y="1"/>
                        <a:pt x="8214" y="360"/>
                      </a:cubicBezTo>
                      <a:lnTo>
                        <a:pt x="12050" y="1919"/>
                      </a:lnTo>
                      <a:cubicBezTo>
                        <a:pt x="12830" y="2249"/>
                        <a:pt x="13279" y="2908"/>
                        <a:pt x="13249" y="3598"/>
                      </a:cubicBezTo>
                      <a:cubicBezTo>
                        <a:pt x="13189" y="4797"/>
                        <a:pt x="13159" y="6055"/>
                        <a:pt x="13129" y="7254"/>
                      </a:cubicBezTo>
                      <a:cubicBezTo>
                        <a:pt x="13129" y="7944"/>
                        <a:pt x="12590" y="8633"/>
                        <a:pt x="11811" y="8993"/>
                      </a:cubicBezTo>
                      <a:cubicBezTo>
                        <a:pt x="10462" y="9592"/>
                        <a:pt x="9143" y="10192"/>
                        <a:pt x="7824" y="10791"/>
                      </a:cubicBezTo>
                      <a:cubicBezTo>
                        <a:pt x="7045" y="11151"/>
                        <a:pt x="6086" y="11151"/>
                        <a:pt x="5246" y="10791"/>
                      </a:cubicBezTo>
                      <a:cubicBezTo>
                        <a:pt x="3927" y="10192"/>
                        <a:pt x="2579" y="9652"/>
                        <a:pt x="1290" y="9113"/>
                      </a:cubicBezTo>
                      <a:cubicBezTo>
                        <a:pt x="480" y="8783"/>
                        <a:pt x="1" y="8184"/>
                        <a:pt x="31" y="7494"/>
                      </a:cubicBezTo>
                      <a:cubicBezTo>
                        <a:pt x="91" y="6385"/>
                        <a:pt x="121" y="5306"/>
                        <a:pt x="181" y="4167"/>
                      </a:cubicBezTo>
                      <a:cubicBezTo>
                        <a:pt x="241" y="3448"/>
                        <a:pt x="750" y="2818"/>
                        <a:pt x="1589" y="2459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" name="Google Shape;233;p29"/>
                <p:cNvSpPr/>
                <p:nvPr/>
              </p:nvSpPr>
              <p:spPr>
                <a:xfrm>
                  <a:off x="2976325" y="2760450"/>
                  <a:ext cx="329725" cy="29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9" h="11961" extrusionOk="0">
                      <a:moveTo>
                        <a:pt x="1499" y="2488"/>
                      </a:moveTo>
                      <a:lnTo>
                        <a:pt x="5545" y="450"/>
                      </a:lnTo>
                      <a:cubicBezTo>
                        <a:pt x="6355" y="30"/>
                        <a:pt x="7314" y="0"/>
                        <a:pt x="8093" y="360"/>
                      </a:cubicBezTo>
                      <a:cubicBezTo>
                        <a:pt x="9382" y="900"/>
                        <a:pt x="10701" y="1499"/>
                        <a:pt x="11960" y="2099"/>
                      </a:cubicBezTo>
                      <a:cubicBezTo>
                        <a:pt x="12739" y="2488"/>
                        <a:pt x="13189" y="3148"/>
                        <a:pt x="13189" y="3927"/>
                      </a:cubicBezTo>
                      <a:cubicBezTo>
                        <a:pt x="13159" y="5216"/>
                        <a:pt x="13159" y="6475"/>
                        <a:pt x="13129" y="7794"/>
                      </a:cubicBezTo>
                      <a:cubicBezTo>
                        <a:pt x="13129" y="8543"/>
                        <a:pt x="12649" y="9262"/>
                        <a:pt x="11810" y="9682"/>
                      </a:cubicBezTo>
                      <a:cubicBezTo>
                        <a:pt x="10491" y="10311"/>
                        <a:pt x="9142" y="10941"/>
                        <a:pt x="7853" y="11600"/>
                      </a:cubicBezTo>
                      <a:cubicBezTo>
                        <a:pt x="7044" y="11960"/>
                        <a:pt x="6085" y="11960"/>
                        <a:pt x="5246" y="11600"/>
                      </a:cubicBezTo>
                      <a:cubicBezTo>
                        <a:pt x="3957" y="10941"/>
                        <a:pt x="2608" y="10341"/>
                        <a:pt x="1289" y="9742"/>
                      </a:cubicBezTo>
                      <a:cubicBezTo>
                        <a:pt x="510" y="9382"/>
                        <a:pt x="0" y="8753"/>
                        <a:pt x="0" y="8003"/>
                      </a:cubicBezTo>
                      <a:cubicBezTo>
                        <a:pt x="60" y="6804"/>
                        <a:pt x="90" y="5546"/>
                        <a:pt x="120" y="4347"/>
                      </a:cubicBezTo>
                      <a:cubicBezTo>
                        <a:pt x="210" y="3597"/>
                        <a:pt x="720" y="2908"/>
                        <a:pt x="1499" y="2488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" name="Google Shape;234;p29"/>
                <p:cNvSpPr/>
                <p:nvPr/>
              </p:nvSpPr>
              <p:spPr>
                <a:xfrm>
                  <a:off x="3315775" y="2751450"/>
                  <a:ext cx="326750" cy="30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0" h="12351" extrusionOk="0">
                      <a:moveTo>
                        <a:pt x="1349" y="2429"/>
                      </a:moveTo>
                      <a:cubicBezTo>
                        <a:pt x="2698" y="1769"/>
                        <a:pt x="4017" y="1080"/>
                        <a:pt x="5306" y="420"/>
                      </a:cubicBezTo>
                      <a:cubicBezTo>
                        <a:pt x="6115" y="1"/>
                        <a:pt x="7074" y="1"/>
                        <a:pt x="7854" y="360"/>
                      </a:cubicBezTo>
                      <a:lnTo>
                        <a:pt x="11810" y="2279"/>
                      </a:lnTo>
                      <a:cubicBezTo>
                        <a:pt x="12590" y="2668"/>
                        <a:pt x="13069" y="3418"/>
                        <a:pt x="13069" y="4197"/>
                      </a:cubicBezTo>
                      <a:lnTo>
                        <a:pt x="13069" y="8124"/>
                      </a:lnTo>
                      <a:cubicBezTo>
                        <a:pt x="13069" y="8903"/>
                        <a:pt x="12590" y="9622"/>
                        <a:pt x="11810" y="10042"/>
                      </a:cubicBezTo>
                      <a:cubicBezTo>
                        <a:pt x="10491" y="10701"/>
                        <a:pt x="9143" y="11361"/>
                        <a:pt x="7824" y="11990"/>
                      </a:cubicBezTo>
                      <a:cubicBezTo>
                        <a:pt x="7044" y="12350"/>
                        <a:pt x="6055" y="12350"/>
                        <a:pt x="5246" y="11990"/>
                      </a:cubicBezTo>
                      <a:cubicBezTo>
                        <a:pt x="3927" y="11361"/>
                        <a:pt x="2578" y="10671"/>
                        <a:pt x="1259" y="10042"/>
                      </a:cubicBezTo>
                      <a:cubicBezTo>
                        <a:pt x="480" y="9652"/>
                        <a:pt x="1" y="8963"/>
                        <a:pt x="1" y="8154"/>
                      </a:cubicBezTo>
                      <a:cubicBezTo>
                        <a:pt x="1" y="6895"/>
                        <a:pt x="30" y="5606"/>
                        <a:pt x="60" y="4317"/>
                      </a:cubicBezTo>
                      <a:cubicBezTo>
                        <a:pt x="60" y="3568"/>
                        <a:pt x="540" y="2848"/>
                        <a:pt x="1349" y="2429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" name="Google Shape;235;p29"/>
                <p:cNvSpPr/>
                <p:nvPr/>
              </p:nvSpPr>
              <p:spPr>
                <a:xfrm>
                  <a:off x="3653725" y="2750700"/>
                  <a:ext cx="326750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0" h="12381" extrusionOk="0">
                      <a:moveTo>
                        <a:pt x="1290" y="2309"/>
                      </a:moveTo>
                      <a:cubicBezTo>
                        <a:pt x="2579" y="1619"/>
                        <a:pt x="3898" y="990"/>
                        <a:pt x="5216" y="360"/>
                      </a:cubicBezTo>
                      <a:cubicBezTo>
                        <a:pt x="5996" y="1"/>
                        <a:pt x="6985" y="1"/>
                        <a:pt x="7764" y="360"/>
                      </a:cubicBezTo>
                      <a:cubicBezTo>
                        <a:pt x="9083" y="1050"/>
                        <a:pt x="10372" y="1709"/>
                        <a:pt x="11721" y="2339"/>
                      </a:cubicBezTo>
                      <a:cubicBezTo>
                        <a:pt x="12530" y="2758"/>
                        <a:pt x="13010" y="3478"/>
                        <a:pt x="13040" y="4257"/>
                      </a:cubicBezTo>
                      <a:cubicBezTo>
                        <a:pt x="13040" y="5576"/>
                        <a:pt x="13070" y="6835"/>
                        <a:pt x="13070" y="8154"/>
                      </a:cubicBezTo>
                      <a:cubicBezTo>
                        <a:pt x="13070" y="8933"/>
                        <a:pt x="12590" y="9652"/>
                        <a:pt x="11811" y="10042"/>
                      </a:cubicBezTo>
                      <a:cubicBezTo>
                        <a:pt x="10492" y="10672"/>
                        <a:pt x="9143" y="11331"/>
                        <a:pt x="7824" y="11990"/>
                      </a:cubicBezTo>
                      <a:cubicBezTo>
                        <a:pt x="7045" y="12350"/>
                        <a:pt x="6086" y="12380"/>
                        <a:pt x="5246" y="11990"/>
                      </a:cubicBezTo>
                      <a:cubicBezTo>
                        <a:pt x="3928" y="11331"/>
                        <a:pt x="2579" y="10672"/>
                        <a:pt x="1290" y="10042"/>
                      </a:cubicBezTo>
                      <a:cubicBezTo>
                        <a:pt x="480" y="9652"/>
                        <a:pt x="1" y="8903"/>
                        <a:pt x="1" y="8124"/>
                      </a:cubicBezTo>
                      <a:lnTo>
                        <a:pt x="1" y="4167"/>
                      </a:lnTo>
                      <a:cubicBezTo>
                        <a:pt x="1" y="3418"/>
                        <a:pt x="480" y="2668"/>
                        <a:pt x="1290" y="2309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" name="Google Shape;236;p29"/>
                <p:cNvSpPr/>
                <p:nvPr/>
              </p:nvSpPr>
              <p:spPr>
                <a:xfrm>
                  <a:off x="3990200" y="2755200"/>
                  <a:ext cx="327500" cy="30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0" h="12171" extrusionOk="0">
                      <a:moveTo>
                        <a:pt x="1229" y="2219"/>
                      </a:moveTo>
                      <a:cubicBezTo>
                        <a:pt x="2548" y="1559"/>
                        <a:pt x="3867" y="960"/>
                        <a:pt x="5126" y="360"/>
                      </a:cubicBezTo>
                      <a:cubicBezTo>
                        <a:pt x="5905" y="1"/>
                        <a:pt x="6864" y="30"/>
                        <a:pt x="7674" y="450"/>
                      </a:cubicBezTo>
                      <a:cubicBezTo>
                        <a:pt x="9023" y="1110"/>
                        <a:pt x="10341" y="1799"/>
                        <a:pt x="11690" y="2458"/>
                      </a:cubicBezTo>
                      <a:cubicBezTo>
                        <a:pt x="12470" y="2878"/>
                        <a:pt x="13009" y="3597"/>
                        <a:pt x="13039" y="4347"/>
                      </a:cubicBezTo>
                      <a:cubicBezTo>
                        <a:pt x="13069" y="5576"/>
                        <a:pt x="13099" y="6865"/>
                        <a:pt x="13099" y="8094"/>
                      </a:cubicBezTo>
                      <a:cubicBezTo>
                        <a:pt x="13099" y="8843"/>
                        <a:pt x="12619" y="9502"/>
                        <a:pt x="11840" y="9892"/>
                      </a:cubicBezTo>
                      <a:cubicBezTo>
                        <a:pt x="10521" y="10521"/>
                        <a:pt x="9172" y="11151"/>
                        <a:pt x="7854" y="11810"/>
                      </a:cubicBezTo>
                      <a:cubicBezTo>
                        <a:pt x="7074" y="12170"/>
                        <a:pt x="6115" y="12170"/>
                        <a:pt x="5276" y="11810"/>
                      </a:cubicBezTo>
                      <a:cubicBezTo>
                        <a:pt x="3957" y="11151"/>
                        <a:pt x="2608" y="10521"/>
                        <a:pt x="1319" y="9862"/>
                      </a:cubicBezTo>
                      <a:cubicBezTo>
                        <a:pt x="510" y="9472"/>
                        <a:pt x="30" y="8723"/>
                        <a:pt x="30" y="7974"/>
                      </a:cubicBezTo>
                      <a:cubicBezTo>
                        <a:pt x="30" y="6655"/>
                        <a:pt x="0" y="5396"/>
                        <a:pt x="0" y="4077"/>
                      </a:cubicBezTo>
                      <a:cubicBezTo>
                        <a:pt x="0" y="3298"/>
                        <a:pt x="450" y="2578"/>
                        <a:pt x="1229" y="2219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" name="Google Shape;237;p29"/>
                <p:cNvSpPr/>
                <p:nvPr/>
              </p:nvSpPr>
              <p:spPr>
                <a:xfrm>
                  <a:off x="4326650" y="2769450"/>
                  <a:ext cx="329750" cy="28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0" h="11571" extrusionOk="0">
                      <a:moveTo>
                        <a:pt x="1230" y="2008"/>
                      </a:moveTo>
                      <a:cubicBezTo>
                        <a:pt x="2489" y="1439"/>
                        <a:pt x="3807" y="899"/>
                        <a:pt x="5096" y="330"/>
                      </a:cubicBezTo>
                      <a:cubicBezTo>
                        <a:pt x="5846" y="0"/>
                        <a:pt x="6805" y="60"/>
                        <a:pt x="7644" y="480"/>
                      </a:cubicBezTo>
                      <a:cubicBezTo>
                        <a:pt x="8993" y="1139"/>
                        <a:pt x="10342" y="1828"/>
                        <a:pt x="11691" y="2458"/>
                      </a:cubicBezTo>
                      <a:cubicBezTo>
                        <a:pt x="12500" y="2878"/>
                        <a:pt x="13040" y="3507"/>
                        <a:pt x="13069" y="4226"/>
                      </a:cubicBezTo>
                      <a:cubicBezTo>
                        <a:pt x="13129" y="5395"/>
                        <a:pt x="13189" y="6534"/>
                        <a:pt x="13189" y="7703"/>
                      </a:cubicBezTo>
                      <a:cubicBezTo>
                        <a:pt x="13189" y="8423"/>
                        <a:pt x="12740" y="9052"/>
                        <a:pt x="11901" y="9382"/>
                      </a:cubicBezTo>
                      <a:cubicBezTo>
                        <a:pt x="10582" y="9951"/>
                        <a:pt x="9233" y="10551"/>
                        <a:pt x="7944" y="11180"/>
                      </a:cubicBezTo>
                      <a:cubicBezTo>
                        <a:pt x="7135" y="11570"/>
                        <a:pt x="6175" y="11570"/>
                        <a:pt x="5336" y="11180"/>
                      </a:cubicBezTo>
                      <a:cubicBezTo>
                        <a:pt x="4047" y="10581"/>
                        <a:pt x="2698" y="9951"/>
                        <a:pt x="1380" y="9352"/>
                      </a:cubicBezTo>
                      <a:cubicBezTo>
                        <a:pt x="600" y="8992"/>
                        <a:pt x="91" y="8273"/>
                        <a:pt x="61" y="7524"/>
                      </a:cubicBezTo>
                      <a:cubicBezTo>
                        <a:pt x="61" y="6295"/>
                        <a:pt x="31" y="5006"/>
                        <a:pt x="1" y="3777"/>
                      </a:cubicBezTo>
                      <a:cubicBezTo>
                        <a:pt x="1" y="3027"/>
                        <a:pt x="450" y="2338"/>
                        <a:pt x="1230" y="2008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" name="Google Shape;238;p29"/>
                <p:cNvSpPr/>
                <p:nvPr/>
              </p:nvSpPr>
              <p:spPr>
                <a:xfrm>
                  <a:off x="4662375" y="2791925"/>
                  <a:ext cx="333475" cy="26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9" h="10552" extrusionOk="0">
                      <a:moveTo>
                        <a:pt x="1199" y="1709"/>
                      </a:moveTo>
                      <a:lnTo>
                        <a:pt x="5036" y="240"/>
                      </a:lnTo>
                      <a:cubicBezTo>
                        <a:pt x="5785" y="0"/>
                        <a:pt x="6744" y="60"/>
                        <a:pt x="7584" y="450"/>
                      </a:cubicBezTo>
                      <a:cubicBezTo>
                        <a:pt x="8962" y="1079"/>
                        <a:pt x="10311" y="1739"/>
                        <a:pt x="11690" y="2338"/>
                      </a:cubicBezTo>
                      <a:cubicBezTo>
                        <a:pt x="12529" y="2728"/>
                        <a:pt x="13039" y="3327"/>
                        <a:pt x="13129" y="3957"/>
                      </a:cubicBezTo>
                      <a:cubicBezTo>
                        <a:pt x="13189" y="5006"/>
                        <a:pt x="13279" y="6055"/>
                        <a:pt x="13309" y="7104"/>
                      </a:cubicBezTo>
                      <a:cubicBezTo>
                        <a:pt x="13339" y="7734"/>
                        <a:pt x="12859" y="8303"/>
                        <a:pt x="12080" y="8603"/>
                      </a:cubicBezTo>
                      <a:cubicBezTo>
                        <a:pt x="10761" y="9142"/>
                        <a:pt x="9412" y="9652"/>
                        <a:pt x="8093" y="10221"/>
                      </a:cubicBezTo>
                      <a:cubicBezTo>
                        <a:pt x="7314" y="10551"/>
                        <a:pt x="6355" y="10551"/>
                        <a:pt x="5515" y="10221"/>
                      </a:cubicBezTo>
                      <a:cubicBezTo>
                        <a:pt x="4197" y="9652"/>
                        <a:pt x="2848" y="9082"/>
                        <a:pt x="1529" y="8483"/>
                      </a:cubicBezTo>
                      <a:cubicBezTo>
                        <a:pt x="750" y="8153"/>
                        <a:pt x="240" y="7494"/>
                        <a:pt x="240" y="6804"/>
                      </a:cubicBezTo>
                      <a:lnTo>
                        <a:pt x="120" y="3327"/>
                      </a:lnTo>
                      <a:cubicBezTo>
                        <a:pt x="0" y="2638"/>
                        <a:pt x="450" y="2009"/>
                        <a:pt x="1199" y="1709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" name="Google Shape;239;p29"/>
                <p:cNvSpPr/>
                <p:nvPr/>
              </p:nvSpPr>
              <p:spPr>
                <a:xfrm>
                  <a:off x="4998825" y="2821150"/>
                  <a:ext cx="333500" cy="23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0" h="9233" extrusionOk="0">
                      <a:moveTo>
                        <a:pt x="1170" y="1409"/>
                      </a:moveTo>
                      <a:cubicBezTo>
                        <a:pt x="2429" y="989"/>
                        <a:pt x="3687" y="570"/>
                        <a:pt x="4916" y="240"/>
                      </a:cubicBezTo>
                      <a:cubicBezTo>
                        <a:pt x="5666" y="0"/>
                        <a:pt x="6625" y="120"/>
                        <a:pt x="7464" y="510"/>
                      </a:cubicBezTo>
                      <a:cubicBezTo>
                        <a:pt x="8843" y="1109"/>
                        <a:pt x="10222" y="1709"/>
                        <a:pt x="11631" y="2248"/>
                      </a:cubicBezTo>
                      <a:cubicBezTo>
                        <a:pt x="12440" y="2608"/>
                        <a:pt x="13009" y="3118"/>
                        <a:pt x="13069" y="3657"/>
                      </a:cubicBezTo>
                      <a:cubicBezTo>
                        <a:pt x="13189" y="4556"/>
                        <a:pt x="13279" y="5396"/>
                        <a:pt x="13309" y="6265"/>
                      </a:cubicBezTo>
                      <a:cubicBezTo>
                        <a:pt x="13339" y="6804"/>
                        <a:pt x="12860" y="7284"/>
                        <a:pt x="12080" y="7554"/>
                      </a:cubicBezTo>
                      <a:cubicBezTo>
                        <a:pt x="10761" y="8003"/>
                        <a:pt x="9413" y="8453"/>
                        <a:pt x="8094" y="8933"/>
                      </a:cubicBezTo>
                      <a:cubicBezTo>
                        <a:pt x="7314" y="9232"/>
                        <a:pt x="6325" y="9232"/>
                        <a:pt x="5516" y="8963"/>
                      </a:cubicBezTo>
                      <a:cubicBezTo>
                        <a:pt x="4197" y="8483"/>
                        <a:pt x="2848" y="8003"/>
                        <a:pt x="1529" y="7464"/>
                      </a:cubicBezTo>
                      <a:cubicBezTo>
                        <a:pt x="750" y="7164"/>
                        <a:pt x="240" y="6565"/>
                        <a:pt x="240" y="5935"/>
                      </a:cubicBezTo>
                      <a:cubicBezTo>
                        <a:pt x="180" y="4886"/>
                        <a:pt x="121" y="3867"/>
                        <a:pt x="31" y="2818"/>
                      </a:cubicBezTo>
                      <a:cubicBezTo>
                        <a:pt x="1" y="2188"/>
                        <a:pt x="420" y="1679"/>
                        <a:pt x="1170" y="1409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" name="Google Shape;240;p29"/>
                <p:cNvSpPr/>
                <p:nvPr/>
              </p:nvSpPr>
              <p:spPr>
                <a:xfrm>
                  <a:off x="2134800" y="3006975"/>
                  <a:ext cx="332725" cy="23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9" h="9233" extrusionOk="0">
                      <a:moveTo>
                        <a:pt x="1259" y="1679"/>
                      </a:moveTo>
                      <a:cubicBezTo>
                        <a:pt x="2578" y="1230"/>
                        <a:pt x="3927" y="780"/>
                        <a:pt x="5246" y="301"/>
                      </a:cubicBezTo>
                      <a:cubicBezTo>
                        <a:pt x="6025" y="1"/>
                        <a:pt x="6984" y="1"/>
                        <a:pt x="7823" y="271"/>
                      </a:cubicBezTo>
                      <a:cubicBezTo>
                        <a:pt x="9142" y="750"/>
                        <a:pt x="10491" y="1230"/>
                        <a:pt x="11780" y="1769"/>
                      </a:cubicBezTo>
                      <a:cubicBezTo>
                        <a:pt x="12559" y="2069"/>
                        <a:pt x="13099" y="2669"/>
                        <a:pt x="13099" y="3298"/>
                      </a:cubicBezTo>
                      <a:cubicBezTo>
                        <a:pt x="13129" y="4347"/>
                        <a:pt x="13219" y="5366"/>
                        <a:pt x="13279" y="6415"/>
                      </a:cubicBezTo>
                      <a:cubicBezTo>
                        <a:pt x="13309" y="7045"/>
                        <a:pt x="12919" y="7584"/>
                        <a:pt x="12170" y="7824"/>
                      </a:cubicBezTo>
                      <a:cubicBezTo>
                        <a:pt x="10881" y="8244"/>
                        <a:pt x="9652" y="8663"/>
                        <a:pt x="8423" y="8993"/>
                      </a:cubicBezTo>
                      <a:cubicBezTo>
                        <a:pt x="7674" y="9233"/>
                        <a:pt x="6684" y="9113"/>
                        <a:pt x="5875" y="8723"/>
                      </a:cubicBezTo>
                      <a:cubicBezTo>
                        <a:pt x="4496" y="8124"/>
                        <a:pt x="3087" y="7524"/>
                        <a:pt x="1709" y="6985"/>
                      </a:cubicBezTo>
                      <a:cubicBezTo>
                        <a:pt x="899" y="6625"/>
                        <a:pt x="330" y="6116"/>
                        <a:pt x="240" y="5576"/>
                      </a:cubicBezTo>
                      <a:cubicBezTo>
                        <a:pt x="120" y="4677"/>
                        <a:pt x="60" y="3838"/>
                        <a:pt x="30" y="2968"/>
                      </a:cubicBezTo>
                      <a:cubicBezTo>
                        <a:pt x="0" y="2399"/>
                        <a:pt x="450" y="1949"/>
                        <a:pt x="1259" y="1679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" name="Google Shape;241;p29"/>
                <p:cNvSpPr/>
                <p:nvPr/>
              </p:nvSpPr>
              <p:spPr>
                <a:xfrm>
                  <a:off x="2470500" y="3003225"/>
                  <a:ext cx="332750" cy="26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0" h="10552" extrusionOk="0">
                      <a:moveTo>
                        <a:pt x="1319" y="1949"/>
                      </a:moveTo>
                      <a:cubicBezTo>
                        <a:pt x="2638" y="1440"/>
                        <a:pt x="3987" y="900"/>
                        <a:pt x="5306" y="331"/>
                      </a:cubicBezTo>
                      <a:cubicBezTo>
                        <a:pt x="6085" y="1"/>
                        <a:pt x="7045" y="1"/>
                        <a:pt x="7884" y="331"/>
                      </a:cubicBezTo>
                      <a:cubicBezTo>
                        <a:pt x="9203" y="900"/>
                        <a:pt x="10552" y="1470"/>
                        <a:pt x="11840" y="2069"/>
                      </a:cubicBezTo>
                      <a:cubicBezTo>
                        <a:pt x="12620" y="2399"/>
                        <a:pt x="13159" y="3058"/>
                        <a:pt x="13159" y="3748"/>
                      </a:cubicBezTo>
                      <a:lnTo>
                        <a:pt x="13279" y="7225"/>
                      </a:lnTo>
                      <a:cubicBezTo>
                        <a:pt x="13309" y="7944"/>
                        <a:pt x="12860" y="8544"/>
                        <a:pt x="12110" y="8843"/>
                      </a:cubicBezTo>
                      <a:lnTo>
                        <a:pt x="8303" y="10312"/>
                      </a:lnTo>
                      <a:cubicBezTo>
                        <a:pt x="7554" y="10552"/>
                        <a:pt x="6565" y="10492"/>
                        <a:pt x="5726" y="10132"/>
                      </a:cubicBezTo>
                      <a:cubicBezTo>
                        <a:pt x="4347" y="9473"/>
                        <a:pt x="2998" y="8813"/>
                        <a:pt x="1619" y="8214"/>
                      </a:cubicBezTo>
                      <a:cubicBezTo>
                        <a:pt x="810" y="7824"/>
                        <a:pt x="270" y="7225"/>
                        <a:pt x="180" y="6595"/>
                      </a:cubicBezTo>
                      <a:cubicBezTo>
                        <a:pt x="120" y="5546"/>
                        <a:pt x="31" y="4497"/>
                        <a:pt x="1" y="3448"/>
                      </a:cubicBezTo>
                      <a:cubicBezTo>
                        <a:pt x="61" y="2849"/>
                        <a:pt x="540" y="2279"/>
                        <a:pt x="1319" y="1949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" name="Google Shape;242;p29"/>
                <p:cNvSpPr/>
                <p:nvPr/>
              </p:nvSpPr>
              <p:spPr>
                <a:xfrm>
                  <a:off x="2809950" y="3000250"/>
                  <a:ext cx="330500" cy="28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20" h="11571" extrusionOk="0">
                      <a:moveTo>
                        <a:pt x="1260" y="2188"/>
                      </a:moveTo>
                      <a:cubicBezTo>
                        <a:pt x="2579" y="1619"/>
                        <a:pt x="3928" y="1019"/>
                        <a:pt x="5246" y="390"/>
                      </a:cubicBezTo>
                      <a:cubicBezTo>
                        <a:pt x="6026" y="0"/>
                        <a:pt x="7015" y="0"/>
                        <a:pt x="7824" y="390"/>
                      </a:cubicBezTo>
                      <a:cubicBezTo>
                        <a:pt x="9143" y="989"/>
                        <a:pt x="10492" y="1619"/>
                        <a:pt x="11811" y="2218"/>
                      </a:cubicBezTo>
                      <a:cubicBezTo>
                        <a:pt x="12590" y="2578"/>
                        <a:pt x="13070" y="3297"/>
                        <a:pt x="13100" y="4047"/>
                      </a:cubicBezTo>
                      <a:cubicBezTo>
                        <a:pt x="13100" y="5276"/>
                        <a:pt x="13160" y="6564"/>
                        <a:pt x="13190" y="7793"/>
                      </a:cubicBezTo>
                      <a:cubicBezTo>
                        <a:pt x="13220" y="8543"/>
                        <a:pt x="12740" y="9232"/>
                        <a:pt x="11991" y="9562"/>
                      </a:cubicBezTo>
                      <a:cubicBezTo>
                        <a:pt x="10702" y="10131"/>
                        <a:pt x="9413" y="10671"/>
                        <a:pt x="8124" y="11240"/>
                      </a:cubicBezTo>
                      <a:cubicBezTo>
                        <a:pt x="7375" y="11570"/>
                        <a:pt x="6415" y="11510"/>
                        <a:pt x="5576" y="11091"/>
                      </a:cubicBezTo>
                      <a:cubicBezTo>
                        <a:pt x="4227" y="10431"/>
                        <a:pt x="2878" y="9742"/>
                        <a:pt x="1530" y="9112"/>
                      </a:cubicBezTo>
                      <a:cubicBezTo>
                        <a:pt x="720" y="8693"/>
                        <a:pt x="181" y="8063"/>
                        <a:pt x="151" y="7344"/>
                      </a:cubicBezTo>
                      <a:cubicBezTo>
                        <a:pt x="61" y="6175"/>
                        <a:pt x="31" y="5036"/>
                        <a:pt x="31" y="3867"/>
                      </a:cubicBezTo>
                      <a:cubicBezTo>
                        <a:pt x="1" y="3147"/>
                        <a:pt x="480" y="2518"/>
                        <a:pt x="1260" y="2188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" name="Google Shape;243;p29"/>
                <p:cNvSpPr/>
                <p:nvPr/>
              </p:nvSpPr>
              <p:spPr>
                <a:xfrm>
                  <a:off x="3147925" y="2999500"/>
                  <a:ext cx="328225" cy="3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9" h="12170" extrusionOk="0">
                      <a:moveTo>
                        <a:pt x="1259" y="2278"/>
                      </a:moveTo>
                      <a:cubicBezTo>
                        <a:pt x="2578" y="1649"/>
                        <a:pt x="3927" y="1019"/>
                        <a:pt x="5246" y="360"/>
                      </a:cubicBezTo>
                      <a:cubicBezTo>
                        <a:pt x="6025" y="0"/>
                        <a:pt x="7014" y="0"/>
                        <a:pt x="7824" y="360"/>
                      </a:cubicBezTo>
                      <a:cubicBezTo>
                        <a:pt x="9142" y="1019"/>
                        <a:pt x="10491" y="1649"/>
                        <a:pt x="11810" y="2308"/>
                      </a:cubicBezTo>
                      <a:cubicBezTo>
                        <a:pt x="12589" y="2698"/>
                        <a:pt x="13069" y="3447"/>
                        <a:pt x="13069" y="4197"/>
                      </a:cubicBezTo>
                      <a:cubicBezTo>
                        <a:pt x="13069" y="5515"/>
                        <a:pt x="13129" y="6774"/>
                        <a:pt x="13129" y="8093"/>
                      </a:cubicBezTo>
                      <a:cubicBezTo>
                        <a:pt x="13129" y="8873"/>
                        <a:pt x="12679" y="9592"/>
                        <a:pt x="11870" y="9952"/>
                      </a:cubicBezTo>
                      <a:cubicBezTo>
                        <a:pt x="10581" y="10611"/>
                        <a:pt x="9262" y="11210"/>
                        <a:pt x="7973" y="11810"/>
                      </a:cubicBezTo>
                      <a:cubicBezTo>
                        <a:pt x="7194" y="12170"/>
                        <a:pt x="6265" y="12140"/>
                        <a:pt x="5426" y="11720"/>
                      </a:cubicBezTo>
                      <a:cubicBezTo>
                        <a:pt x="4077" y="11061"/>
                        <a:pt x="2758" y="10371"/>
                        <a:pt x="1439" y="9712"/>
                      </a:cubicBezTo>
                      <a:cubicBezTo>
                        <a:pt x="630" y="9292"/>
                        <a:pt x="120" y="8573"/>
                        <a:pt x="90" y="7823"/>
                      </a:cubicBezTo>
                      <a:cubicBezTo>
                        <a:pt x="30" y="6594"/>
                        <a:pt x="0" y="5306"/>
                        <a:pt x="0" y="4077"/>
                      </a:cubicBezTo>
                      <a:cubicBezTo>
                        <a:pt x="0" y="3327"/>
                        <a:pt x="480" y="2668"/>
                        <a:pt x="1259" y="2278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" name="Google Shape;244;p29"/>
                <p:cNvSpPr/>
                <p:nvPr/>
              </p:nvSpPr>
              <p:spPr>
                <a:xfrm>
                  <a:off x="3485875" y="2998750"/>
                  <a:ext cx="327500" cy="31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0" h="12440" extrusionOk="0">
                      <a:moveTo>
                        <a:pt x="1290" y="2368"/>
                      </a:moveTo>
                      <a:cubicBezTo>
                        <a:pt x="2608" y="1709"/>
                        <a:pt x="3957" y="1049"/>
                        <a:pt x="5246" y="420"/>
                      </a:cubicBezTo>
                      <a:cubicBezTo>
                        <a:pt x="6055" y="30"/>
                        <a:pt x="7015" y="0"/>
                        <a:pt x="7854" y="420"/>
                      </a:cubicBezTo>
                      <a:cubicBezTo>
                        <a:pt x="9143" y="1049"/>
                        <a:pt x="10492" y="1709"/>
                        <a:pt x="11811" y="2368"/>
                      </a:cubicBezTo>
                      <a:cubicBezTo>
                        <a:pt x="12590" y="2728"/>
                        <a:pt x="13099" y="3477"/>
                        <a:pt x="13099" y="4256"/>
                      </a:cubicBezTo>
                      <a:lnTo>
                        <a:pt x="13099" y="8213"/>
                      </a:lnTo>
                      <a:cubicBezTo>
                        <a:pt x="13099" y="8992"/>
                        <a:pt x="12590" y="9712"/>
                        <a:pt x="11811" y="10101"/>
                      </a:cubicBezTo>
                      <a:cubicBezTo>
                        <a:pt x="10492" y="10791"/>
                        <a:pt x="9203" y="11420"/>
                        <a:pt x="7884" y="12050"/>
                      </a:cubicBezTo>
                      <a:cubicBezTo>
                        <a:pt x="7105" y="12439"/>
                        <a:pt x="6115" y="12439"/>
                        <a:pt x="5336" y="12050"/>
                      </a:cubicBezTo>
                      <a:cubicBezTo>
                        <a:pt x="4017" y="11390"/>
                        <a:pt x="2698" y="10701"/>
                        <a:pt x="1349" y="10071"/>
                      </a:cubicBezTo>
                      <a:cubicBezTo>
                        <a:pt x="570" y="9652"/>
                        <a:pt x="91" y="8962"/>
                        <a:pt x="61" y="8153"/>
                      </a:cubicBezTo>
                      <a:cubicBezTo>
                        <a:pt x="61" y="6864"/>
                        <a:pt x="1" y="5575"/>
                        <a:pt x="1" y="4256"/>
                      </a:cubicBezTo>
                      <a:cubicBezTo>
                        <a:pt x="1" y="3477"/>
                        <a:pt x="510" y="2728"/>
                        <a:pt x="1290" y="2368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" name="Google Shape;245;p29"/>
                <p:cNvSpPr/>
                <p:nvPr/>
              </p:nvSpPr>
              <p:spPr>
                <a:xfrm>
                  <a:off x="3823100" y="2999500"/>
                  <a:ext cx="328225" cy="3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9" h="12380" extrusionOk="0">
                      <a:moveTo>
                        <a:pt x="1319" y="2338"/>
                      </a:moveTo>
                      <a:cubicBezTo>
                        <a:pt x="2638" y="1679"/>
                        <a:pt x="3987" y="1019"/>
                        <a:pt x="5305" y="390"/>
                      </a:cubicBezTo>
                      <a:cubicBezTo>
                        <a:pt x="6085" y="0"/>
                        <a:pt x="7044" y="0"/>
                        <a:pt x="7883" y="390"/>
                      </a:cubicBezTo>
                      <a:cubicBezTo>
                        <a:pt x="9202" y="1019"/>
                        <a:pt x="10551" y="1679"/>
                        <a:pt x="11840" y="2338"/>
                      </a:cubicBezTo>
                      <a:cubicBezTo>
                        <a:pt x="12649" y="2698"/>
                        <a:pt x="13129" y="3417"/>
                        <a:pt x="13129" y="4197"/>
                      </a:cubicBezTo>
                      <a:cubicBezTo>
                        <a:pt x="13129" y="5455"/>
                        <a:pt x="13099" y="6744"/>
                        <a:pt x="13039" y="8063"/>
                      </a:cubicBezTo>
                      <a:cubicBezTo>
                        <a:pt x="13039" y="8813"/>
                        <a:pt x="12529" y="9562"/>
                        <a:pt x="11750" y="9922"/>
                      </a:cubicBezTo>
                      <a:cubicBezTo>
                        <a:pt x="10401" y="10611"/>
                        <a:pt x="9082" y="11270"/>
                        <a:pt x="7763" y="11960"/>
                      </a:cubicBezTo>
                      <a:cubicBezTo>
                        <a:pt x="6984" y="12379"/>
                        <a:pt x="5995" y="12379"/>
                        <a:pt x="5216" y="11990"/>
                      </a:cubicBezTo>
                      <a:lnTo>
                        <a:pt x="1289" y="10071"/>
                      </a:lnTo>
                      <a:cubicBezTo>
                        <a:pt x="510" y="9712"/>
                        <a:pt x="0" y="8962"/>
                        <a:pt x="0" y="8153"/>
                      </a:cubicBezTo>
                      <a:lnTo>
                        <a:pt x="0" y="4226"/>
                      </a:lnTo>
                      <a:cubicBezTo>
                        <a:pt x="60" y="3447"/>
                        <a:pt x="540" y="2728"/>
                        <a:pt x="1319" y="2338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" name="Google Shape;246;p29"/>
                <p:cNvSpPr/>
                <p:nvPr/>
              </p:nvSpPr>
              <p:spPr>
                <a:xfrm>
                  <a:off x="4160300" y="2999500"/>
                  <a:ext cx="329000" cy="29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0" h="11900" extrusionOk="0">
                      <a:moveTo>
                        <a:pt x="1349" y="2278"/>
                      </a:moveTo>
                      <a:cubicBezTo>
                        <a:pt x="2668" y="1649"/>
                        <a:pt x="4017" y="1019"/>
                        <a:pt x="5336" y="360"/>
                      </a:cubicBezTo>
                      <a:cubicBezTo>
                        <a:pt x="6115" y="0"/>
                        <a:pt x="7104" y="0"/>
                        <a:pt x="7914" y="360"/>
                      </a:cubicBezTo>
                      <a:cubicBezTo>
                        <a:pt x="9233" y="1019"/>
                        <a:pt x="10581" y="1619"/>
                        <a:pt x="11900" y="2218"/>
                      </a:cubicBezTo>
                      <a:cubicBezTo>
                        <a:pt x="12680" y="2578"/>
                        <a:pt x="13159" y="3207"/>
                        <a:pt x="13159" y="3957"/>
                      </a:cubicBezTo>
                      <a:cubicBezTo>
                        <a:pt x="13129" y="5156"/>
                        <a:pt x="13099" y="6415"/>
                        <a:pt x="13039" y="7614"/>
                      </a:cubicBezTo>
                      <a:cubicBezTo>
                        <a:pt x="13009" y="8303"/>
                        <a:pt x="12500" y="9022"/>
                        <a:pt x="11690" y="9442"/>
                      </a:cubicBezTo>
                      <a:lnTo>
                        <a:pt x="7644" y="11450"/>
                      </a:lnTo>
                      <a:cubicBezTo>
                        <a:pt x="6865" y="11870"/>
                        <a:pt x="5875" y="11900"/>
                        <a:pt x="5096" y="11570"/>
                      </a:cubicBezTo>
                      <a:cubicBezTo>
                        <a:pt x="3837" y="11001"/>
                        <a:pt x="2518" y="10401"/>
                        <a:pt x="1229" y="9802"/>
                      </a:cubicBezTo>
                      <a:cubicBezTo>
                        <a:pt x="450" y="9442"/>
                        <a:pt x="0" y="8753"/>
                        <a:pt x="0" y="7973"/>
                      </a:cubicBezTo>
                      <a:cubicBezTo>
                        <a:pt x="30" y="6714"/>
                        <a:pt x="30" y="5425"/>
                        <a:pt x="90" y="4107"/>
                      </a:cubicBezTo>
                      <a:cubicBezTo>
                        <a:pt x="60" y="3417"/>
                        <a:pt x="540" y="2698"/>
                        <a:pt x="1349" y="2278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" name="Google Shape;247;p29"/>
                <p:cNvSpPr/>
                <p:nvPr/>
              </p:nvSpPr>
              <p:spPr>
                <a:xfrm>
                  <a:off x="4495250" y="3002500"/>
                  <a:ext cx="331250" cy="27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0" h="11091" extrusionOk="0">
                      <a:moveTo>
                        <a:pt x="1440" y="2128"/>
                      </a:moveTo>
                      <a:cubicBezTo>
                        <a:pt x="2759" y="1529"/>
                        <a:pt x="4107" y="929"/>
                        <a:pt x="5426" y="330"/>
                      </a:cubicBezTo>
                      <a:cubicBezTo>
                        <a:pt x="6206" y="0"/>
                        <a:pt x="7195" y="0"/>
                        <a:pt x="8004" y="330"/>
                      </a:cubicBezTo>
                      <a:cubicBezTo>
                        <a:pt x="9323" y="929"/>
                        <a:pt x="10672" y="1499"/>
                        <a:pt x="11991" y="2008"/>
                      </a:cubicBezTo>
                      <a:cubicBezTo>
                        <a:pt x="12770" y="2338"/>
                        <a:pt x="13250" y="2967"/>
                        <a:pt x="13220" y="3627"/>
                      </a:cubicBezTo>
                      <a:cubicBezTo>
                        <a:pt x="13190" y="4766"/>
                        <a:pt x="13130" y="5845"/>
                        <a:pt x="13070" y="6954"/>
                      </a:cubicBezTo>
                      <a:cubicBezTo>
                        <a:pt x="13040" y="7643"/>
                        <a:pt x="12500" y="8273"/>
                        <a:pt x="11691" y="8663"/>
                      </a:cubicBezTo>
                      <a:cubicBezTo>
                        <a:pt x="10342" y="9292"/>
                        <a:pt x="8933" y="9951"/>
                        <a:pt x="7584" y="10581"/>
                      </a:cubicBezTo>
                      <a:cubicBezTo>
                        <a:pt x="6775" y="11001"/>
                        <a:pt x="5786" y="11090"/>
                        <a:pt x="5037" y="10731"/>
                      </a:cubicBezTo>
                      <a:lnTo>
                        <a:pt x="1230" y="9172"/>
                      </a:lnTo>
                      <a:cubicBezTo>
                        <a:pt x="451" y="8842"/>
                        <a:pt x="1" y="8183"/>
                        <a:pt x="31" y="7494"/>
                      </a:cubicBezTo>
                      <a:cubicBezTo>
                        <a:pt x="61" y="6295"/>
                        <a:pt x="91" y="5036"/>
                        <a:pt x="151" y="3837"/>
                      </a:cubicBezTo>
                      <a:cubicBezTo>
                        <a:pt x="181" y="3177"/>
                        <a:pt x="660" y="2458"/>
                        <a:pt x="1440" y="2128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" name="Google Shape;248;p29"/>
                <p:cNvSpPr/>
                <p:nvPr/>
              </p:nvSpPr>
              <p:spPr>
                <a:xfrm>
                  <a:off x="4832475" y="3004725"/>
                  <a:ext cx="331975" cy="24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79" h="9893" extrusionOk="0">
                      <a:moveTo>
                        <a:pt x="1499" y="1919"/>
                      </a:moveTo>
                      <a:cubicBezTo>
                        <a:pt x="2848" y="1380"/>
                        <a:pt x="4137" y="840"/>
                        <a:pt x="5456" y="331"/>
                      </a:cubicBezTo>
                      <a:cubicBezTo>
                        <a:pt x="6235" y="1"/>
                        <a:pt x="7224" y="1"/>
                        <a:pt x="8033" y="331"/>
                      </a:cubicBezTo>
                      <a:cubicBezTo>
                        <a:pt x="9382" y="840"/>
                        <a:pt x="10701" y="1320"/>
                        <a:pt x="12020" y="1829"/>
                      </a:cubicBezTo>
                      <a:cubicBezTo>
                        <a:pt x="12799" y="2129"/>
                        <a:pt x="13279" y="2639"/>
                        <a:pt x="13249" y="3208"/>
                      </a:cubicBezTo>
                      <a:cubicBezTo>
                        <a:pt x="13219" y="4167"/>
                        <a:pt x="13129" y="5157"/>
                        <a:pt x="13069" y="6086"/>
                      </a:cubicBezTo>
                      <a:cubicBezTo>
                        <a:pt x="13039" y="6655"/>
                        <a:pt x="12470" y="7255"/>
                        <a:pt x="11630" y="7584"/>
                      </a:cubicBezTo>
                      <a:cubicBezTo>
                        <a:pt x="10252" y="8184"/>
                        <a:pt x="8903" y="8783"/>
                        <a:pt x="7524" y="9413"/>
                      </a:cubicBezTo>
                      <a:cubicBezTo>
                        <a:pt x="6685" y="9803"/>
                        <a:pt x="5725" y="9892"/>
                        <a:pt x="4976" y="9653"/>
                      </a:cubicBezTo>
                      <a:cubicBezTo>
                        <a:pt x="3747" y="9233"/>
                        <a:pt x="2458" y="8783"/>
                        <a:pt x="1199" y="8334"/>
                      </a:cubicBezTo>
                      <a:cubicBezTo>
                        <a:pt x="450" y="8064"/>
                        <a:pt x="0" y="7465"/>
                        <a:pt x="30" y="6805"/>
                      </a:cubicBezTo>
                      <a:cubicBezTo>
                        <a:pt x="90" y="5666"/>
                        <a:pt x="150" y="4587"/>
                        <a:pt x="180" y="3448"/>
                      </a:cubicBezTo>
                      <a:cubicBezTo>
                        <a:pt x="210" y="2908"/>
                        <a:pt x="690" y="2249"/>
                        <a:pt x="1499" y="1919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" name="Google Shape;249;p29"/>
                <p:cNvSpPr/>
                <p:nvPr/>
              </p:nvSpPr>
              <p:spPr>
                <a:xfrm>
                  <a:off x="2319875" y="3202575"/>
                  <a:ext cx="339500" cy="2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0" h="10132" extrusionOk="0">
                      <a:moveTo>
                        <a:pt x="1140" y="1439"/>
                      </a:moveTo>
                      <a:cubicBezTo>
                        <a:pt x="2369" y="1049"/>
                        <a:pt x="3598" y="690"/>
                        <a:pt x="4887" y="270"/>
                      </a:cubicBezTo>
                      <a:cubicBezTo>
                        <a:pt x="5636" y="0"/>
                        <a:pt x="6595" y="90"/>
                        <a:pt x="7434" y="450"/>
                      </a:cubicBezTo>
                      <a:cubicBezTo>
                        <a:pt x="8813" y="1079"/>
                        <a:pt x="10162" y="1739"/>
                        <a:pt x="11541" y="2368"/>
                      </a:cubicBezTo>
                      <a:cubicBezTo>
                        <a:pt x="12380" y="2758"/>
                        <a:pt x="12920" y="3417"/>
                        <a:pt x="13010" y="4107"/>
                      </a:cubicBezTo>
                      <a:cubicBezTo>
                        <a:pt x="13159" y="5216"/>
                        <a:pt x="13309" y="6295"/>
                        <a:pt x="13459" y="7434"/>
                      </a:cubicBezTo>
                      <a:cubicBezTo>
                        <a:pt x="13579" y="8093"/>
                        <a:pt x="13189" y="8663"/>
                        <a:pt x="12470" y="8903"/>
                      </a:cubicBezTo>
                      <a:cubicBezTo>
                        <a:pt x="11271" y="9262"/>
                        <a:pt x="10132" y="9592"/>
                        <a:pt x="8963" y="9952"/>
                      </a:cubicBezTo>
                      <a:cubicBezTo>
                        <a:pt x="8274" y="10131"/>
                        <a:pt x="7314" y="9982"/>
                        <a:pt x="6475" y="9532"/>
                      </a:cubicBezTo>
                      <a:cubicBezTo>
                        <a:pt x="5096" y="8783"/>
                        <a:pt x="3688" y="8033"/>
                        <a:pt x="2279" y="7314"/>
                      </a:cubicBezTo>
                      <a:cubicBezTo>
                        <a:pt x="1469" y="6864"/>
                        <a:pt x="840" y="6265"/>
                        <a:pt x="720" y="5665"/>
                      </a:cubicBezTo>
                      <a:cubicBezTo>
                        <a:pt x="480" y="4706"/>
                        <a:pt x="301" y="3717"/>
                        <a:pt x="121" y="2758"/>
                      </a:cubicBezTo>
                      <a:cubicBezTo>
                        <a:pt x="1" y="2158"/>
                        <a:pt x="420" y="1649"/>
                        <a:pt x="1140" y="1439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" name="Google Shape;250;p29"/>
                <p:cNvSpPr/>
                <p:nvPr/>
              </p:nvSpPr>
              <p:spPr>
                <a:xfrm>
                  <a:off x="2653350" y="3224300"/>
                  <a:ext cx="333475" cy="28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39" h="11241" extrusionOk="0">
                      <a:moveTo>
                        <a:pt x="1169" y="1769"/>
                      </a:moveTo>
                      <a:cubicBezTo>
                        <a:pt x="2428" y="1319"/>
                        <a:pt x="3687" y="840"/>
                        <a:pt x="4946" y="300"/>
                      </a:cubicBezTo>
                      <a:cubicBezTo>
                        <a:pt x="5695" y="0"/>
                        <a:pt x="6685" y="30"/>
                        <a:pt x="7494" y="450"/>
                      </a:cubicBezTo>
                      <a:cubicBezTo>
                        <a:pt x="8843" y="1139"/>
                        <a:pt x="10192" y="1769"/>
                        <a:pt x="11540" y="2458"/>
                      </a:cubicBezTo>
                      <a:cubicBezTo>
                        <a:pt x="12380" y="2878"/>
                        <a:pt x="12889" y="3597"/>
                        <a:pt x="12919" y="4317"/>
                      </a:cubicBezTo>
                      <a:cubicBezTo>
                        <a:pt x="13009" y="5516"/>
                        <a:pt x="13129" y="6745"/>
                        <a:pt x="13249" y="7944"/>
                      </a:cubicBezTo>
                      <a:cubicBezTo>
                        <a:pt x="13339" y="8663"/>
                        <a:pt x="12919" y="9292"/>
                        <a:pt x="12200" y="9592"/>
                      </a:cubicBezTo>
                      <a:cubicBezTo>
                        <a:pt x="11001" y="10072"/>
                        <a:pt x="9772" y="10521"/>
                        <a:pt x="8603" y="10971"/>
                      </a:cubicBezTo>
                      <a:cubicBezTo>
                        <a:pt x="7913" y="11241"/>
                        <a:pt x="6954" y="11121"/>
                        <a:pt x="6145" y="10671"/>
                      </a:cubicBezTo>
                      <a:cubicBezTo>
                        <a:pt x="4796" y="9922"/>
                        <a:pt x="3417" y="9173"/>
                        <a:pt x="2009" y="8453"/>
                      </a:cubicBezTo>
                      <a:cubicBezTo>
                        <a:pt x="1199" y="8004"/>
                        <a:pt x="630" y="7344"/>
                        <a:pt x="510" y="6655"/>
                      </a:cubicBezTo>
                      <a:cubicBezTo>
                        <a:pt x="330" y="5546"/>
                        <a:pt x="180" y="4407"/>
                        <a:pt x="60" y="3328"/>
                      </a:cubicBezTo>
                      <a:cubicBezTo>
                        <a:pt x="0" y="2638"/>
                        <a:pt x="420" y="2039"/>
                        <a:pt x="1169" y="1769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" name="Google Shape;251;p29"/>
                <p:cNvSpPr/>
                <p:nvPr/>
              </p:nvSpPr>
              <p:spPr>
                <a:xfrm>
                  <a:off x="2986800" y="3239275"/>
                  <a:ext cx="329750" cy="29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0" h="11961" extrusionOk="0">
                      <a:moveTo>
                        <a:pt x="1200" y="2039"/>
                      </a:moveTo>
                      <a:cubicBezTo>
                        <a:pt x="2459" y="1470"/>
                        <a:pt x="3748" y="930"/>
                        <a:pt x="5066" y="331"/>
                      </a:cubicBezTo>
                      <a:cubicBezTo>
                        <a:pt x="5846" y="1"/>
                        <a:pt x="6835" y="31"/>
                        <a:pt x="7614" y="421"/>
                      </a:cubicBezTo>
                      <a:cubicBezTo>
                        <a:pt x="8963" y="1080"/>
                        <a:pt x="10282" y="1769"/>
                        <a:pt x="11631" y="2429"/>
                      </a:cubicBezTo>
                      <a:cubicBezTo>
                        <a:pt x="12410" y="2848"/>
                        <a:pt x="12920" y="3568"/>
                        <a:pt x="12980" y="4347"/>
                      </a:cubicBezTo>
                      <a:cubicBezTo>
                        <a:pt x="13010" y="5636"/>
                        <a:pt x="13070" y="6895"/>
                        <a:pt x="13160" y="8184"/>
                      </a:cubicBezTo>
                      <a:cubicBezTo>
                        <a:pt x="13189" y="8933"/>
                        <a:pt x="12740" y="9623"/>
                        <a:pt x="12020" y="9982"/>
                      </a:cubicBezTo>
                      <a:cubicBezTo>
                        <a:pt x="10792" y="10522"/>
                        <a:pt x="9563" y="11091"/>
                        <a:pt x="8334" y="11631"/>
                      </a:cubicBezTo>
                      <a:cubicBezTo>
                        <a:pt x="7584" y="11961"/>
                        <a:pt x="6625" y="11841"/>
                        <a:pt x="5846" y="11421"/>
                      </a:cubicBezTo>
                      <a:cubicBezTo>
                        <a:pt x="4497" y="10672"/>
                        <a:pt x="3178" y="9982"/>
                        <a:pt x="1829" y="9263"/>
                      </a:cubicBezTo>
                      <a:cubicBezTo>
                        <a:pt x="1020" y="8813"/>
                        <a:pt x="480" y="8094"/>
                        <a:pt x="420" y="7375"/>
                      </a:cubicBezTo>
                      <a:cubicBezTo>
                        <a:pt x="301" y="6146"/>
                        <a:pt x="181" y="4947"/>
                        <a:pt x="121" y="3748"/>
                      </a:cubicBezTo>
                      <a:cubicBezTo>
                        <a:pt x="1" y="2998"/>
                        <a:pt x="450" y="2369"/>
                        <a:pt x="1200" y="2039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" name="Google Shape;252;p29"/>
                <p:cNvSpPr/>
                <p:nvPr/>
              </p:nvSpPr>
              <p:spPr>
                <a:xfrm>
                  <a:off x="3320275" y="3247525"/>
                  <a:ext cx="324500" cy="3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0" h="12380" extrusionOk="0">
                      <a:moveTo>
                        <a:pt x="1229" y="2219"/>
                      </a:moveTo>
                      <a:cubicBezTo>
                        <a:pt x="2518" y="1619"/>
                        <a:pt x="3807" y="990"/>
                        <a:pt x="5126" y="390"/>
                      </a:cubicBezTo>
                      <a:cubicBezTo>
                        <a:pt x="5935" y="1"/>
                        <a:pt x="6894" y="1"/>
                        <a:pt x="7674" y="420"/>
                      </a:cubicBezTo>
                      <a:cubicBezTo>
                        <a:pt x="8993" y="1110"/>
                        <a:pt x="10341" y="1769"/>
                        <a:pt x="11660" y="2399"/>
                      </a:cubicBezTo>
                      <a:cubicBezTo>
                        <a:pt x="12440" y="2818"/>
                        <a:pt x="12919" y="3538"/>
                        <a:pt x="12919" y="4317"/>
                      </a:cubicBezTo>
                      <a:cubicBezTo>
                        <a:pt x="12919" y="5636"/>
                        <a:pt x="12979" y="6955"/>
                        <a:pt x="12979" y="8244"/>
                      </a:cubicBezTo>
                      <a:cubicBezTo>
                        <a:pt x="12979" y="9053"/>
                        <a:pt x="12530" y="9742"/>
                        <a:pt x="11720" y="10132"/>
                      </a:cubicBezTo>
                      <a:cubicBezTo>
                        <a:pt x="10461" y="10761"/>
                        <a:pt x="9172" y="11391"/>
                        <a:pt x="7944" y="11990"/>
                      </a:cubicBezTo>
                      <a:cubicBezTo>
                        <a:pt x="7194" y="12380"/>
                        <a:pt x="6265" y="12350"/>
                        <a:pt x="5456" y="11930"/>
                      </a:cubicBezTo>
                      <a:cubicBezTo>
                        <a:pt x="4167" y="11211"/>
                        <a:pt x="2848" y="10552"/>
                        <a:pt x="1529" y="9832"/>
                      </a:cubicBezTo>
                      <a:cubicBezTo>
                        <a:pt x="750" y="9413"/>
                        <a:pt x="210" y="8663"/>
                        <a:pt x="180" y="7914"/>
                      </a:cubicBezTo>
                      <a:cubicBezTo>
                        <a:pt x="120" y="6655"/>
                        <a:pt x="60" y="5366"/>
                        <a:pt x="0" y="4047"/>
                      </a:cubicBezTo>
                      <a:cubicBezTo>
                        <a:pt x="0" y="3298"/>
                        <a:pt x="450" y="2608"/>
                        <a:pt x="1229" y="2219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" name="Google Shape;253;p29"/>
                <p:cNvSpPr/>
                <p:nvPr/>
              </p:nvSpPr>
              <p:spPr>
                <a:xfrm>
                  <a:off x="3653725" y="3249775"/>
                  <a:ext cx="323000" cy="31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20" h="12440" extrusionOk="0">
                      <a:moveTo>
                        <a:pt x="1290" y="2368"/>
                      </a:moveTo>
                      <a:cubicBezTo>
                        <a:pt x="2579" y="1709"/>
                        <a:pt x="3898" y="1050"/>
                        <a:pt x="5216" y="420"/>
                      </a:cubicBezTo>
                      <a:cubicBezTo>
                        <a:pt x="5996" y="1"/>
                        <a:pt x="6985" y="1"/>
                        <a:pt x="7764" y="420"/>
                      </a:cubicBezTo>
                      <a:lnTo>
                        <a:pt x="11691" y="2309"/>
                      </a:lnTo>
                      <a:cubicBezTo>
                        <a:pt x="12470" y="2698"/>
                        <a:pt x="12920" y="3418"/>
                        <a:pt x="12920" y="4197"/>
                      </a:cubicBezTo>
                      <a:cubicBezTo>
                        <a:pt x="12890" y="5516"/>
                        <a:pt x="12860" y="6775"/>
                        <a:pt x="12830" y="8094"/>
                      </a:cubicBezTo>
                      <a:cubicBezTo>
                        <a:pt x="12770" y="8873"/>
                        <a:pt x="12290" y="9592"/>
                        <a:pt x="11511" y="10012"/>
                      </a:cubicBezTo>
                      <a:cubicBezTo>
                        <a:pt x="10192" y="10671"/>
                        <a:pt x="8933" y="11361"/>
                        <a:pt x="7614" y="12020"/>
                      </a:cubicBezTo>
                      <a:cubicBezTo>
                        <a:pt x="6835" y="12440"/>
                        <a:pt x="5876" y="12440"/>
                        <a:pt x="5126" y="12050"/>
                      </a:cubicBezTo>
                      <a:cubicBezTo>
                        <a:pt x="3868" y="11421"/>
                        <a:pt x="2579" y="10761"/>
                        <a:pt x="1320" y="10102"/>
                      </a:cubicBezTo>
                      <a:cubicBezTo>
                        <a:pt x="540" y="9712"/>
                        <a:pt x="91" y="8993"/>
                        <a:pt x="31" y="8213"/>
                      </a:cubicBezTo>
                      <a:cubicBezTo>
                        <a:pt x="31" y="6895"/>
                        <a:pt x="1" y="5576"/>
                        <a:pt x="1" y="4257"/>
                      </a:cubicBezTo>
                      <a:cubicBezTo>
                        <a:pt x="1" y="3478"/>
                        <a:pt x="480" y="2728"/>
                        <a:pt x="1290" y="2368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" name="Google Shape;254;p29"/>
                <p:cNvSpPr/>
                <p:nvPr/>
              </p:nvSpPr>
              <p:spPr>
                <a:xfrm>
                  <a:off x="3983450" y="3245275"/>
                  <a:ext cx="326000" cy="3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0" h="12141" extrusionOk="0">
                      <a:moveTo>
                        <a:pt x="1469" y="2429"/>
                      </a:moveTo>
                      <a:cubicBezTo>
                        <a:pt x="2788" y="1739"/>
                        <a:pt x="4137" y="1080"/>
                        <a:pt x="5426" y="390"/>
                      </a:cubicBezTo>
                      <a:cubicBezTo>
                        <a:pt x="6235" y="1"/>
                        <a:pt x="7194" y="1"/>
                        <a:pt x="7974" y="330"/>
                      </a:cubicBezTo>
                      <a:cubicBezTo>
                        <a:pt x="9293" y="930"/>
                        <a:pt x="10581" y="1529"/>
                        <a:pt x="11840" y="2099"/>
                      </a:cubicBezTo>
                      <a:cubicBezTo>
                        <a:pt x="12620" y="2429"/>
                        <a:pt x="13039" y="3088"/>
                        <a:pt x="13009" y="3837"/>
                      </a:cubicBezTo>
                      <a:cubicBezTo>
                        <a:pt x="12919" y="5096"/>
                        <a:pt x="12859" y="6355"/>
                        <a:pt x="12770" y="7584"/>
                      </a:cubicBezTo>
                      <a:cubicBezTo>
                        <a:pt x="12740" y="8334"/>
                        <a:pt x="12170" y="9053"/>
                        <a:pt x="11391" y="9503"/>
                      </a:cubicBezTo>
                      <a:cubicBezTo>
                        <a:pt x="10042" y="10222"/>
                        <a:pt x="8723" y="10941"/>
                        <a:pt x="7434" y="11631"/>
                      </a:cubicBezTo>
                      <a:cubicBezTo>
                        <a:pt x="6625" y="12050"/>
                        <a:pt x="5696" y="12140"/>
                        <a:pt x="4946" y="11781"/>
                      </a:cubicBezTo>
                      <a:cubicBezTo>
                        <a:pt x="3717" y="11241"/>
                        <a:pt x="2488" y="10642"/>
                        <a:pt x="1200" y="10042"/>
                      </a:cubicBezTo>
                      <a:cubicBezTo>
                        <a:pt x="450" y="9652"/>
                        <a:pt x="1" y="8993"/>
                        <a:pt x="1" y="8184"/>
                      </a:cubicBezTo>
                      <a:cubicBezTo>
                        <a:pt x="31" y="6895"/>
                        <a:pt x="90" y="5606"/>
                        <a:pt x="120" y="4287"/>
                      </a:cubicBezTo>
                      <a:cubicBezTo>
                        <a:pt x="150" y="3538"/>
                        <a:pt x="690" y="2848"/>
                        <a:pt x="1469" y="2429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" name="Google Shape;255;p29"/>
                <p:cNvSpPr/>
                <p:nvPr/>
              </p:nvSpPr>
              <p:spPr>
                <a:xfrm>
                  <a:off x="4312425" y="3232550"/>
                  <a:ext cx="332725" cy="29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9" h="11661" extrusionOk="0">
                      <a:moveTo>
                        <a:pt x="1679" y="2488"/>
                      </a:moveTo>
                      <a:lnTo>
                        <a:pt x="5725" y="450"/>
                      </a:lnTo>
                      <a:cubicBezTo>
                        <a:pt x="6565" y="60"/>
                        <a:pt x="7524" y="0"/>
                        <a:pt x="8273" y="360"/>
                      </a:cubicBezTo>
                      <a:lnTo>
                        <a:pt x="12110" y="1918"/>
                      </a:lnTo>
                      <a:cubicBezTo>
                        <a:pt x="12859" y="2218"/>
                        <a:pt x="13309" y="2818"/>
                        <a:pt x="13219" y="3537"/>
                      </a:cubicBezTo>
                      <a:cubicBezTo>
                        <a:pt x="13099" y="4706"/>
                        <a:pt x="13009" y="5905"/>
                        <a:pt x="12859" y="7044"/>
                      </a:cubicBezTo>
                      <a:cubicBezTo>
                        <a:pt x="12769" y="7763"/>
                        <a:pt x="12200" y="8453"/>
                        <a:pt x="11390" y="8902"/>
                      </a:cubicBezTo>
                      <a:cubicBezTo>
                        <a:pt x="10042" y="9652"/>
                        <a:pt x="8663" y="10341"/>
                        <a:pt x="7314" y="11091"/>
                      </a:cubicBezTo>
                      <a:cubicBezTo>
                        <a:pt x="6475" y="11540"/>
                        <a:pt x="5545" y="11660"/>
                        <a:pt x="4826" y="11360"/>
                      </a:cubicBezTo>
                      <a:cubicBezTo>
                        <a:pt x="3627" y="10881"/>
                        <a:pt x="2398" y="10341"/>
                        <a:pt x="1169" y="9832"/>
                      </a:cubicBezTo>
                      <a:cubicBezTo>
                        <a:pt x="420" y="9532"/>
                        <a:pt x="0" y="8843"/>
                        <a:pt x="60" y="8093"/>
                      </a:cubicBezTo>
                      <a:cubicBezTo>
                        <a:pt x="150" y="6864"/>
                        <a:pt x="270" y="5575"/>
                        <a:pt x="330" y="4346"/>
                      </a:cubicBezTo>
                      <a:cubicBezTo>
                        <a:pt x="360" y="3597"/>
                        <a:pt x="869" y="2878"/>
                        <a:pt x="1679" y="2488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" name="Google Shape;256;p29"/>
                <p:cNvSpPr/>
                <p:nvPr/>
              </p:nvSpPr>
              <p:spPr>
                <a:xfrm>
                  <a:off x="4641375" y="3213800"/>
                  <a:ext cx="337250" cy="26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90" h="10732" extrusionOk="0">
                      <a:moveTo>
                        <a:pt x="1889" y="2459"/>
                      </a:moveTo>
                      <a:cubicBezTo>
                        <a:pt x="3238" y="1769"/>
                        <a:pt x="4647" y="1140"/>
                        <a:pt x="5996" y="450"/>
                      </a:cubicBezTo>
                      <a:cubicBezTo>
                        <a:pt x="6805" y="91"/>
                        <a:pt x="7794" y="1"/>
                        <a:pt x="8544" y="301"/>
                      </a:cubicBezTo>
                      <a:cubicBezTo>
                        <a:pt x="9802" y="750"/>
                        <a:pt x="11031" y="1200"/>
                        <a:pt x="12320" y="1619"/>
                      </a:cubicBezTo>
                      <a:cubicBezTo>
                        <a:pt x="13070" y="1889"/>
                        <a:pt x="13489" y="2399"/>
                        <a:pt x="13369" y="3058"/>
                      </a:cubicBezTo>
                      <a:cubicBezTo>
                        <a:pt x="13220" y="4107"/>
                        <a:pt x="13040" y="5156"/>
                        <a:pt x="12830" y="6205"/>
                      </a:cubicBezTo>
                      <a:cubicBezTo>
                        <a:pt x="12740" y="6835"/>
                        <a:pt x="12140" y="7464"/>
                        <a:pt x="11301" y="7914"/>
                      </a:cubicBezTo>
                      <a:cubicBezTo>
                        <a:pt x="9922" y="8633"/>
                        <a:pt x="8544" y="9383"/>
                        <a:pt x="7135" y="10132"/>
                      </a:cubicBezTo>
                      <a:cubicBezTo>
                        <a:pt x="6325" y="10582"/>
                        <a:pt x="5396" y="10732"/>
                        <a:pt x="4677" y="10492"/>
                      </a:cubicBezTo>
                      <a:cubicBezTo>
                        <a:pt x="3508" y="10132"/>
                        <a:pt x="2309" y="9712"/>
                        <a:pt x="1110" y="9293"/>
                      </a:cubicBezTo>
                      <a:cubicBezTo>
                        <a:pt x="391" y="9053"/>
                        <a:pt x="1" y="8454"/>
                        <a:pt x="91" y="7734"/>
                      </a:cubicBezTo>
                      <a:cubicBezTo>
                        <a:pt x="241" y="6565"/>
                        <a:pt x="361" y="5396"/>
                        <a:pt x="480" y="4197"/>
                      </a:cubicBezTo>
                      <a:cubicBezTo>
                        <a:pt x="540" y="3538"/>
                        <a:pt x="1080" y="2848"/>
                        <a:pt x="1889" y="2459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" name="Google Shape;257;p29"/>
                <p:cNvSpPr/>
                <p:nvPr/>
              </p:nvSpPr>
              <p:spPr>
                <a:xfrm>
                  <a:off x="4968850" y="3189825"/>
                  <a:ext cx="341725" cy="2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69" h="9473" extrusionOk="0">
                      <a:moveTo>
                        <a:pt x="2189" y="2309"/>
                      </a:moveTo>
                      <a:cubicBezTo>
                        <a:pt x="3568" y="1679"/>
                        <a:pt x="4946" y="1050"/>
                        <a:pt x="6295" y="450"/>
                      </a:cubicBezTo>
                      <a:cubicBezTo>
                        <a:pt x="7135" y="61"/>
                        <a:pt x="8094" y="1"/>
                        <a:pt x="8843" y="210"/>
                      </a:cubicBezTo>
                      <a:cubicBezTo>
                        <a:pt x="10072" y="600"/>
                        <a:pt x="11361" y="930"/>
                        <a:pt x="12560" y="1230"/>
                      </a:cubicBezTo>
                      <a:cubicBezTo>
                        <a:pt x="13309" y="1409"/>
                        <a:pt x="13669" y="1829"/>
                        <a:pt x="13579" y="2399"/>
                      </a:cubicBezTo>
                      <a:cubicBezTo>
                        <a:pt x="13369" y="3298"/>
                        <a:pt x="13159" y="4197"/>
                        <a:pt x="12890" y="5096"/>
                      </a:cubicBezTo>
                      <a:cubicBezTo>
                        <a:pt x="12740" y="5606"/>
                        <a:pt x="12110" y="6205"/>
                        <a:pt x="11271" y="6655"/>
                      </a:cubicBezTo>
                      <a:cubicBezTo>
                        <a:pt x="9862" y="7374"/>
                        <a:pt x="8423" y="8094"/>
                        <a:pt x="7015" y="8843"/>
                      </a:cubicBezTo>
                      <a:cubicBezTo>
                        <a:pt x="6145" y="9293"/>
                        <a:pt x="5216" y="9472"/>
                        <a:pt x="4527" y="9323"/>
                      </a:cubicBezTo>
                      <a:cubicBezTo>
                        <a:pt x="3418" y="9053"/>
                        <a:pt x="2249" y="8753"/>
                        <a:pt x="1050" y="8453"/>
                      </a:cubicBezTo>
                      <a:cubicBezTo>
                        <a:pt x="330" y="8273"/>
                        <a:pt x="1" y="7764"/>
                        <a:pt x="121" y="7104"/>
                      </a:cubicBezTo>
                      <a:cubicBezTo>
                        <a:pt x="300" y="6055"/>
                        <a:pt x="480" y="5006"/>
                        <a:pt x="630" y="3957"/>
                      </a:cubicBezTo>
                      <a:cubicBezTo>
                        <a:pt x="780" y="3328"/>
                        <a:pt x="1349" y="2698"/>
                        <a:pt x="2189" y="2309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" name="Google Shape;258;p29"/>
                <p:cNvSpPr/>
                <p:nvPr/>
              </p:nvSpPr>
              <p:spPr>
                <a:xfrm>
                  <a:off x="2203725" y="3377175"/>
                  <a:ext cx="343225" cy="24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29" h="9772" extrusionOk="0">
                      <a:moveTo>
                        <a:pt x="990" y="809"/>
                      </a:moveTo>
                      <a:cubicBezTo>
                        <a:pt x="2099" y="630"/>
                        <a:pt x="3238" y="420"/>
                        <a:pt x="4377" y="150"/>
                      </a:cubicBezTo>
                      <a:cubicBezTo>
                        <a:pt x="5066" y="0"/>
                        <a:pt x="6026" y="150"/>
                        <a:pt x="6865" y="600"/>
                      </a:cubicBezTo>
                      <a:cubicBezTo>
                        <a:pt x="8274" y="1319"/>
                        <a:pt x="9682" y="2068"/>
                        <a:pt x="11061" y="2818"/>
                      </a:cubicBezTo>
                      <a:cubicBezTo>
                        <a:pt x="11871" y="3237"/>
                        <a:pt x="12530" y="3927"/>
                        <a:pt x="12680" y="4556"/>
                      </a:cubicBezTo>
                      <a:cubicBezTo>
                        <a:pt x="12920" y="5605"/>
                        <a:pt x="13219" y="6684"/>
                        <a:pt x="13519" y="7793"/>
                      </a:cubicBezTo>
                      <a:cubicBezTo>
                        <a:pt x="13729" y="8423"/>
                        <a:pt x="13459" y="8903"/>
                        <a:pt x="12830" y="9052"/>
                      </a:cubicBezTo>
                      <a:cubicBezTo>
                        <a:pt x="11781" y="9292"/>
                        <a:pt x="10732" y="9502"/>
                        <a:pt x="9712" y="9652"/>
                      </a:cubicBezTo>
                      <a:cubicBezTo>
                        <a:pt x="9113" y="9772"/>
                        <a:pt x="8214" y="9502"/>
                        <a:pt x="7344" y="8992"/>
                      </a:cubicBezTo>
                      <a:lnTo>
                        <a:pt x="3058" y="6415"/>
                      </a:lnTo>
                      <a:cubicBezTo>
                        <a:pt x="2219" y="5875"/>
                        <a:pt x="1529" y="5246"/>
                        <a:pt x="1320" y="4676"/>
                      </a:cubicBezTo>
                      <a:cubicBezTo>
                        <a:pt x="930" y="3747"/>
                        <a:pt x="570" y="2818"/>
                        <a:pt x="241" y="1859"/>
                      </a:cubicBezTo>
                      <a:cubicBezTo>
                        <a:pt x="1" y="1349"/>
                        <a:pt x="300" y="929"/>
                        <a:pt x="990" y="809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" name="Google Shape;259;p29"/>
                <p:cNvSpPr/>
                <p:nvPr/>
              </p:nvSpPr>
              <p:spPr>
                <a:xfrm>
                  <a:off x="2526700" y="3428875"/>
                  <a:ext cx="335750" cy="27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30" h="10882" extrusionOk="0">
                      <a:moveTo>
                        <a:pt x="1020" y="1259"/>
                      </a:moveTo>
                      <a:cubicBezTo>
                        <a:pt x="2189" y="930"/>
                        <a:pt x="3358" y="600"/>
                        <a:pt x="4557" y="210"/>
                      </a:cubicBezTo>
                      <a:cubicBezTo>
                        <a:pt x="5246" y="0"/>
                        <a:pt x="6205" y="90"/>
                        <a:pt x="7015" y="540"/>
                      </a:cubicBezTo>
                      <a:cubicBezTo>
                        <a:pt x="8393" y="1289"/>
                        <a:pt x="9742" y="2039"/>
                        <a:pt x="11121" y="2788"/>
                      </a:cubicBezTo>
                      <a:cubicBezTo>
                        <a:pt x="11960" y="3238"/>
                        <a:pt x="12530" y="3957"/>
                        <a:pt x="12620" y="4676"/>
                      </a:cubicBezTo>
                      <a:cubicBezTo>
                        <a:pt x="12830" y="5845"/>
                        <a:pt x="13039" y="7044"/>
                        <a:pt x="13279" y="8183"/>
                      </a:cubicBezTo>
                      <a:cubicBezTo>
                        <a:pt x="13429" y="8903"/>
                        <a:pt x="13069" y="9472"/>
                        <a:pt x="12410" y="9682"/>
                      </a:cubicBezTo>
                      <a:cubicBezTo>
                        <a:pt x="11331" y="10072"/>
                        <a:pt x="10222" y="10401"/>
                        <a:pt x="9143" y="10701"/>
                      </a:cubicBezTo>
                      <a:cubicBezTo>
                        <a:pt x="8513" y="10881"/>
                        <a:pt x="7614" y="10701"/>
                        <a:pt x="6775" y="10162"/>
                      </a:cubicBezTo>
                      <a:cubicBezTo>
                        <a:pt x="5396" y="9322"/>
                        <a:pt x="4047" y="8483"/>
                        <a:pt x="2668" y="7674"/>
                      </a:cubicBezTo>
                      <a:cubicBezTo>
                        <a:pt x="1829" y="7164"/>
                        <a:pt x="1200" y="6475"/>
                        <a:pt x="1020" y="5845"/>
                      </a:cubicBezTo>
                      <a:cubicBezTo>
                        <a:pt x="720" y="4736"/>
                        <a:pt x="420" y="3687"/>
                        <a:pt x="151" y="2608"/>
                      </a:cubicBezTo>
                      <a:cubicBezTo>
                        <a:pt x="1" y="1949"/>
                        <a:pt x="360" y="1439"/>
                        <a:pt x="1020" y="1259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" name="Google Shape;260;p29"/>
                <p:cNvSpPr/>
                <p:nvPr/>
              </p:nvSpPr>
              <p:spPr>
                <a:xfrm>
                  <a:off x="2850425" y="3464850"/>
                  <a:ext cx="326750" cy="29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0" h="11751" extrusionOk="0">
                      <a:moveTo>
                        <a:pt x="1080" y="1709"/>
                      </a:moveTo>
                      <a:cubicBezTo>
                        <a:pt x="2279" y="1259"/>
                        <a:pt x="3478" y="809"/>
                        <a:pt x="4676" y="300"/>
                      </a:cubicBezTo>
                      <a:cubicBezTo>
                        <a:pt x="5396" y="0"/>
                        <a:pt x="6355" y="120"/>
                        <a:pt x="7134" y="540"/>
                      </a:cubicBezTo>
                      <a:cubicBezTo>
                        <a:pt x="8483" y="1259"/>
                        <a:pt x="9832" y="2008"/>
                        <a:pt x="11151" y="2758"/>
                      </a:cubicBezTo>
                      <a:cubicBezTo>
                        <a:pt x="11930" y="3207"/>
                        <a:pt x="12500" y="3897"/>
                        <a:pt x="12590" y="4646"/>
                      </a:cubicBezTo>
                      <a:cubicBezTo>
                        <a:pt x="12680" y="5905"/>
                        <a:pt x="12829" y="7164"/>
                        <a:pt x="12979" y="8393"/>
                      </a:cubicBezTo>
                      <a:cubicBezTo>
                        <a:pt x="13069" y="9142"/>
                        <a:pt x="12680" y="9802"/>
                        <a:pt x="12020" y="10101"/>
                      </a:cubicBezTo>
                      <a:cubicBezTo>
                        <a:pt x="10851" y="10581"/>
                        <a:pt x="9742" y="11031"/>
                        <a:pt x="8603" y="11480"/>
                      </a:cubicBezTo>
                      <a:cubicBezTo>
                        <a:pt x="7944" y="11750"/>
                        <a:pt x="7044" y="11600"/>
                        <a:pt x="6235" y="11091"/>
                      </a:cubicBezTo>
                      <a:cubicBezTo>
                        <a:pt x="4946" y="10311"/>
                        <a:pt x="3597" y="9502"/>
                        <a:pt x="2249" y="8693"/>
                      </a:cubicBezTo>
                      <a:cubicBezTo>
                        <a:pt x="1439" y="8213"/>
                        <a:pt x="840" y="7494"/>
                        <a:pt x="690" y="6804"/>
                      </a:cubicBezTo>
                      <a:cubicBezTo>
                        <a:pt x="480" y="5605"/>
                        <a:pt x="240" y="4436"/>
                        <a:pt x="60" y="3237"/>
                      </a:cubicBezTo>
                      <a:cubicBezTo>
                        <a:pt x="1" y="2548"/>
                        <a:pt x="360" y="1948"/>
                        <a:pt x="1080" y="1709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" name="Google Shape;261;p29"/>
                <p:cNvSpPr/>
                <p:nvPr/>
              </p:nvSpPr>
              <p:spPr>
                <a:xfrm>
                  <a:off x="3173400" y="3490325"/>
                  <a:ext cx="319250" cy="3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0" h="12170" extrusionOk="0">
                      <a:moveTo>
                        <a:pt x="1109" y="1979"/>
                      </a:moveTo>
                      <a:cubicBezTo>
                        <a:pt x="2368" y="1469"/>
                        <a:pt x="3567" y="899"/>
                        <a:pt x="4826" y="330"/>
                      </a:cubicBezTo>
                      <a:cubicBezTo>
                        <a:pt x="5576" y="0"/>
                        <a:pt x="6505" y="30"/>
                        <a:pt x="7314" y="450"/>
                      </a:cubicBezTo>
                      <a:cubicBezTo>
                        <a:pt x="8603" y="1169"/>
                        <a:pt x="9922" y="1889"/>
                        <a:pt x="11241" y="2548"/>
                      </a:cubicBezTo>
                      <a:cubicBezTo>
                        <a:pt x="12020" y="2968"/>
                        <a:pt x="12500" y="3717"/>
                        <a:pt x="12560" y="4466"/>
                      </a:cubicBezTo>
                      <a:cubicBezTo>
                        <a:pt x="12590" y="5785"/>
                        <a:pt x="12650" y="7044"/>
                        <a:pt x="12739" y="8363"/>
                      </a:cubicBezTo>
                      <a:cubicBezTo>
                        <a:pt x="12769" y="9142"/>
                        <a:pt x="12350" y="9832"/>
                        <a:pt x="11660" y="10162"/>
                      </a:cubicBezTo>
                      <a:cubicBezTo>
                        <a:pt x="10461" y="10731"/>
                        <a:pt x="9292" y="11271"/>
                        <a:pt x="8123" y="11840"/>
                      </a:cubicBezTo>
                      <a:cubicBezTo>
                        <a:pt x="7404" y="12170"/>
                        <a:pt x="6565" y="12110"/>
                        <a:pt x="5755" y="11660"/>
                      </a:cubicBezTo>
                      <a:cubicBezTo>
                        <a:pt x="4497" y="10911"/>
                        <a:pt x="3178" y="10162"/>
                        <a:pt x="1919" y="9412"/>
                      </a:cubicBezTo>
                      <a:cubicBezTo>
                        <a:pt x="1109" y="8963"/>
                        <a:pt x="600" y="8213"/>
                        <a:pt x="510" y="7464"/>
                      </a:cubicBezTo>
                      <a:cubicBezTo>
                        <a:pt x="360" y="6235"/>
                        <a:pt x="270" y="4946"/>
                        <a:pt x="120" y="3717"/>
                      </a:cubicBezTo>
                      <a:cubicBezTo>
                        <a:pt x="0" y="2968"/>
                        <a:pt x="420" y="2338"/>
                        <a:pt x="1109" y="1979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262;p29"/>
                <p:cNvSpPr/>
                <p:nvPr/>
              </p:nvSpPr>
              <p:spPr>
                <a:xfrm>
                  <a:off x="3496375" y="3500800"/>
                  <a:ext cx="313250" cy="30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30" h="12351" extrusionOk="0">
                      <a:moveTo>
                        <a:pt x="1199" y="2249"/>
                      </a:moveTo>
                      <a:cubicBezTo>
                        <a:pt x="2428" y="1649"/>
                        <a:pt x="3717" y="1020"/>
                        <a:pt x="4976" y="361"/>
                      </a:cubicBezTo>
                      <a:cubicBezTo>
                        <a:pt x="5725" y="1"/>
                        <a:pt x="6715" y="1"/>
                        <a:pt x="7464" y="421"/>
                      </a:cubicBezTo>
                      <a:cubicBezTo>
                        <a:pt x="8723" y="1080"/>
                        <a:pt x="10012" y="1709"/>
                        <a:pt x="11271" y="2369"/>
                      </a:cubicBezTo>
                      <a:cubicBezTo>
                        <a:pt x="12020" y="2729"/>
                        <a:pt x="12530" y="3448"/>
                        <a:pt x="12470" y="4227"/>
                      </a:cubicBezTo>
                      <a:cubicBezTo>
                        <a:pt x="12470" y="5546"/>
                        <a:pt x="12440" y="6865"/>
                        <a:pt x="12440" y="8124"/>
                      </a:cubicBezTo>
                      <a:cubicBezTo>
                        <a:pt x="12440" y="8903"/>
                        <a:pt x="11960" y="9623"/>
                        <a:pt x="11211" y="10042"/>
                      </a:cubicBezTo>
                      <a:cubicBezTo>
                        <a:pt x="9952" y="10702"/>
                        <a:pt x="8723" y="11361"/>
                        <a:pt x="7524" y="11991"/>
                      </a:cubicBezTo>
                      <a:cubicBezTo>
                        <a:pt x="6834" y="12350"/>
                        <a:pt x="5905" y="12350"/>
                        <a:pt x="5156" y="11961"/>
                      </a:cubicBezTo>
                      <a:cubicBezTo>
                        <a:pt x="3927" y="11271"/>
                        <a:pt x="2698" y="10612"/>
                        <a:pt x="1409" y="9892"/>
                      </a:cubicBezTo>
                      <a:cubicBezTo>
                        <a:pt x="660" y="9473"/>
                        <a:pt x="180" y="8723"/>
                        <a:pt x="150" y="7944"/>
                      </a:cubicBezTo>
                      <a:cubicBezTo>
                        <a:pt x="90" y="6625"/>
                        <a:pt x="30" y="5366"/>
                        <a:pt x="0" y="4047"/>
                      </a:cubicBezTo>
                      <a:cubicBezTo>
                        <a:pt x="0" y="3328"/>
                        <a:pt x="450" y="2609"/>
                        <a:pt x="1199" y="2249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263;p29"/>
                <p:cNvSpPr/>
                <p:nvPr/>
              </p:nvSpPr>
              <p:spPr>
                <a:xfrm>
                  <a:off x="3818600" y="3497825"/>
                  <a:ext cx="314750" cy="3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90" h="12380" extrusionOk="0">
                      <a:moveTo>
                        <a:pt x="1319" y="2488"/>
                      </a:moveTo>
                      <a:cubicBezTo>
                        <a:pt x="2578" y="1798"/>
                        <a:pt x="3897" y="1139"/>
                        <a:pt x="5216" y="450"/>
                      </a:cubicBezTo>
                      <a:cubicBezTo>
                        <a:pt x="5995" y="30"/>
                        <a:pt x="6924" y="0"/>
                        <a:pt x="7674" y="390"/>
                      </a:cubicBezTo>
                      <a:cubicBezTo>
                        <a:pt x="8963" y="989"/>
                        <a:pt x="10191" y="1589"/>
                        <a:pt x="11420" y="2128"/>
                      </a:cubicBezTo>
                      <a:cubicBezTo>
                        <a:pt x="12170" y="2488"/>
                        <a:pt x="12589" y="3147"/>
                        <a:pt x="12559" y="3927"/>
                      </a:cubicBezTo>
                      <a:cubicBezTo>
                        <a:pt x="12469" y="5216"/>
                        <a:pt x="12380" y="6474"/>
                        <a:pt x="12260" y="7763"/>
                      </a:cubicBezTo>
                      <a:cubicBezTo>
                        <a:pt x="12170" y="8513"/>
                        <a:pt x="11690" y="9262"/>
                        <a:pt x="10911" y="9712"/>
                      </a:cubicBezTo>
                      <a:cubicBezTo>
                        <a:pt x="9622" y="10431"/>
                        <a:pt x="8363" y="11180"/>
                        <a:pt x="7134" y="11870"/>
                      </a:cubicBezTo>
                      <a:cubicBezTo>
                        <a:pt x="6385" y="12289"/>
                        <a:pt x="5485" y="12379"/>
                        <a:pt x="4766" y="11990"/>
                      </a:cubicBezTo>
                      <a:cubicBezTo>
                        <a:pt x="3567" y="11390"/>
                        <a:pt x="2368" y="10791"/>
                        <a:pt x="1169" y="10161"/>
                      </a:cubicBezTo>
                      <a:cubicBezTo>
                        <a:pt x="450" y="9772"/>
                        <a:pt x="0" y="9082"/>
                        <a:pt x="0" y="8273"/>
                      </a:cubicBezTo>
                      <a:cubicBezTo>
                        <a:pt x="30" y="6984"/>
                        <a:pt x="30" y="5665"/>
                        <a:pt x="60" y="4376"/>
                      </a:cubicBezTo>
                      <a:cubicBezTo>
                        <a:pt x="30" y="3597"/>
                        <a:pt x="540" y="2848"/>
                        <a:pt x="1319" y="2488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264;p29"/>
                <p:cNvSpPr/>
                <p:nvPr/>
              </p:nvSpPr>
              <p:spPr>
                <a:xfrm>
                  <a:off x="4132575" y="3479825"/>
                  <a:ext cx="323000" cy="29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20" h="11991" extrusionOk="0">
                      <a:moveTo>
                        <a:pt x="1709" y="2668"/>
                      </a:moveTo>
                      <a:cubicBezTo>
                        <a:pt x="3028" y="1949"/>
                        <a:pt x="4377" y="1260"/>
                        <a:pt x="5696" y="510"/>
                      </a:cubicBezTo>
                      <a:cubicBezTo>
                        <a:pt x="6475" y="91"/>
                        <a:pt x="7464" y="1"/>
                        <a:pt x="8153" y="300"/>
                      </a:cubicBezTo>
                      <a:cubicBezTo>
                        <a:pt x="9412" y="840"/>
                        <a:pt x="10611" y="1319"/>
                        <a:pt x="11810" y="1799"/>
                      </a:cubicBezTo>
                      <a:cubicBezTo>
                        <a:pt x="12500" y="2099"/>
                        <a:pt x="12919" y="2698"/>
                        <a:pt x="12799" y="3448"/>
                      </a:cubicBezTo>
                      <a:cubicBezTo>
                        <a:pt x="12650" y="4707"/>
                        <a:pt x="12470" y="5876"/>
                        <a:pt x="12290" y="7134"/>
                      </a:cubicBezTo>
                      <a:cubicBezTo>
                        <a:pt x="12170" y="7884"/>
                        <a:pt x="11600" y="8573"/>
                        <a:pt x="10821" y="9083"/>
                      </a:cubicBezTo>
                      <a:lnTo>
                        <a:pt x="6894" y="11451"/>
                      </a:lnTo>
                      <a:cubicBezTo>
                        <a:pt x="6115" y="11870"/>
                        <a:pt x="5216" y="11990"/>
                        <a:pt x="4527" y="11751"/>
                      </a:cubicBezTo>
                      <a:cubicBezTo>
                        <a:pt x="3417" y="11241"/>
                        <a:pt x="2248" y="10731"/>
                        <a:pt x="1079" y="10192"/>
                      </a:cubicBezTo>
                      <a:cubicBezTo>
                        <a:pt x="360" y="9892"/>
                        <a:pt x="0" y="9233"/>
                        <a:pt x="30" y="8453"/>
                      </a:cubicBezTo>
                      <a:cubicBezTo>
                        <a:pt x="150" y="7164"/>
                        <a:pt x="210" y="5876"/>
                        <a:pt x="330" y="4617"/>
                      </a:cubicBezTo>
                      <a:cubicBezTo>
                        <a:pt x="420" y="3837"/>
                        <a:pt x="930" y="3088"/>
                        <a:pt x="1709" y="2668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265;p29"/>
                <p:cNvSpPr/>
                <p:nvPr/>
              </p:nvSpPr>
              <p:spPr>
                <a:xfrm>
                  <a:off x="4448050" y="3449100"/>
                  <a:ext cx="332000" cy="28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80" h="11361" extrusionOk="0">
                      <a:moveTo>
                        <a:pt x="2099" y="2788"/>
                      </a:moveTo>
                      <a:cubicBezTo>
                        <a:pt x="3448" y="2039"/>
                        <a:pt x="4796" y="1290"/>
                        <a:pt x="6175" y="570"/>
                      </a:cubicBezTo>
                      <a:cubicBezTo>
                        <a:pt x="7015" y="121"/>
                        <a:pt x="7944" y="1"/>
                        <a:pt x="8663" y="270"/>
                      </a:cubicBezTo>
                      <a:cubicBezTo>
                        <a:pt x="9862" y="690"/>
                        <a:pt x="11061" y="1080"/>
                        <a:pt x="12230" y="1469"/>
                      </a:cubicBezTo>
                      <a:cubicBezTo>
                        <a:pt x="12919" y="1679"/>
                        <a:pt x="13279" y="2249"/>
                        <a:pt x="13099" y="2938"/>
                      </a:cubicBezTo>
                      <a:cubicBezTo>
                        <a:pt x="12889" y="4047"/>
                        <a:pt x="12620" y="5186"/>
                        <a:pt x="12350" y="6325"/>
                      </a:cubicBezTo>
                      <a:cubicBezTo>
                        <a:pt x="12230" y="7015"/>
                        <a:pt x="11571" y="7734"/>
                        <a:pt x="10791" y="8214"/>
                      </a:cubicBezTo>
                      <a:cubicBezTo>
                        <a:pt x="9442" y="9023"/>
                        <a:pt x="8064" y="9862"/>
                        <a:pt x="6715" y="10672"/>
                      </a:cubicBezTo>
                      <a:cubicBezTo>
                        <a:pt x="5876" y="11181"/>
                        <a:pt x="5036" y="11361"/>
                        <a:pt x="4347" y="11121"/>
                      </a:cubicBezTo>
                      <a:cubicBezTo>
                        <a:pt x="3268" y="10761"/>
                        <a:pt x="2129" y="10342"/>
                        <a:pt x="1020" y="9922"/>
                      </a:cubicBezTo>
                      <a:cubicBezTo>
                        <a:pt x="330" y="9682"/>
                        <a:pt x="1" y="9083"/>
                        <a:pt x="120" y="8334"/>
                      </a:cubicBezTo>
                      <a:cubicBezTo>
                        <a:pt x="300" y="7075"/>
                        <a:pt x="480" y="5876"/>
                        <a:pt x="630" y="4647"/>
                      </a:cubicBezTo>
                      <a:cubicBezTo>
                        <a:pt x="720" y="3927"/>
                        <a:pt x="1289" y="3178"/>
                        <a:pt x="2099" y="2788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266;p29"/>
                <p:cNvSpPr/>
                <p:nvPr/>
              </p:nvSpPr>
              <p:spPr>
                <a:xfrm>
                  <a:off x="4762775" y="3403400"/>
                  <a:ext cx="339500" cy="25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0" h="10372" extrusionOk="0">
                      <a:moveTo>
                        <a:pt x="2489" y="2848"/>
                      </a:moveTo>
                      <a:lnTo>
                        <a:pt x="6625" y="600"/>
                      </a:lnTo>
                      <a:cubicBezTo>
                        <a:pt x="7464" y="150"/>
                        <a:pt x="8423" y="0"/>
                        <a:pt x="9113" y="180"/>
                      </a:cubicBezTo>
                      <a:cubicBezTo>
                        <a:pt x="10282" y="480"/>
                        <a:pt x="11421" y="780"/>
                        <a:pt x="12560" y="1049"/>
                      </a:cubicBezTo>
                      <a:cubicBezTo>
                        <a:pt x="13219" y="1199"/>
                        <a:pt x="13579" y="1649"/>
                        <a:pt x="13369" y="2248"/>
                      </a:cubicBezTo>
                      <a:cubicBezTo>
                        <a:pt x="13069" y="3267"/>
                        <a:pt x="12740" y="4257"/>
                        <a:pt x="12410" y="5276"/>
                      </a:cubicBezTo>
                      <a:cubicBezTo>
                        <a:pt x="12170" y="5875"/>
                        <a:pt x="11541" y="6565"/>
                        <a:pt x="10672" y="7074"/>
                      </a:cubicBezTo>
                      <a:cubicBezTo>
                        <a:pt x="9263" y="7913"/>
                        <a:pt x="7884" y="8753"/>
                        <a:pt x="6475" y="9622"/>
                      </a:cubicBezTo>
                      <a:cubicBezTo>
                        <a:pt x="5666" y="10162"/>
                        <a:pt x="4767" y="10371"/>
                        <a:pt x="4137" y="10221"/>
                      </a:cubicBezTo>
                      <a:cubicBezTo>
                        <a:pt x="3088" y="9952"/>
                        <a:pt x="2009" y="9712"/>
                        <a:pt x="930" y="9412"/>
                      </a:cubicBezTo>
                      <a:cubicBezTo>
                        <a:pt x="300" y="9202"/>
                        <a:pt x="1" y="8693"/>
                        <a:pt x="151" y="8003"/>
                      </a:cubicBezTo>
                      <a:cubicBezTo>
                        <a:pt x="420" y="6894"/>
                        <a:pt x="660" y="5755"/>
                        <a:pt x="900" y="4646"/>
                      </a:cubicBezTo>
                      <a:cubicBezTo>
                        <a:pt x="1050" y="4017"/>
                        <a:pt x="1649" y="3297"/>
                        <a:pt x="2489" y="2848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267;p29"/>
                <p:cNvSpPr/>
                <p:nvPr/>
              </p:nvSpPr>
              <p:spPr>
                <a:xfrm>
                  <a:off x="2431525" y="3607225"/>
                  <a:ext cx="333500" cy="26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0" h="10702" extrusionOk="0">
                      <a:moveTo>
                        <a:pt x="810" y="750"/>
                      </a:moveTo>
                      <a:cubicBezTo>
                        <a:pt x="1829" y="570"/>
                        <a:pt x="2878" y="390"/>
                        <a:pt x="3928" y="150"/>
                      </a:cubicBezTo>
                      <a:cubicBezTo>
                        <a:pt x="4557" y="0"/>
                        <a:pt x="5456" y="240"/>
                        <a:pt x="6296" y="720"/>
                      </a:cubicBezTo>
                      <a:cubicBezTo>
                        <a:pt x="7674" y="1529"/>
                        <a:pt x="9053" y="2398"/>
                        <a:pt x="10462" y="3237"/>
                      </a:cubicBezTo>
                      <a:cubicBezTo>
                        <a:pt x="11271" y="3747"/>
                        <a:pt x="11871" y="4466"/>
                        <a:pt x="12111" y="5156"/>
                      </a:cubicBezTo>
                      <a:cubicBezTo>
                        <a:pt x="12440" y="6295"/>
                        <a:pt x="12770" y="7434"/>
                        <a:pt x="13100" y="8603"/>
                      </a:cubicBezTo>
                      <a:cubicBezTo>
                        <a:pt x="13339" y="9262"/>
                        <a:pt x="13100" y="9772"/>
                        <a:pt x="12500" y="9952"/>
                      </a:cubicBezTo>
                      <a:cubicBezTo>
                        <a:pt x="11541" y="10162"/>
                        <a:pt x="10612" y="10401"/>
                        <a:pt x="9713" y="10581"/>
                      </a:cubicBezTo>
                      <a:cubicBezTo>
                        <a:pt x="9143" y="10701"/>
                        <a:pt x="8304" y="10401"/>
                        <a:pt x="7494" y="9832"/>
                      </a:cubicBezTo>
                      <a:cubicBezTo>
                        <a:pt x="6146" y="8903"/>
                        <a:pt x="4767" y="7913"/>
                        <a:pt x="3358" y="6984"/>
                      </a:cubicBezTo>
                      <a:cubicBezTo>
                        <a:pt x="2549" y="6415"/>
                        <a:pt x="1829" y="5665"/>
                        <a:pt x="1560" y="5036"/>
                      </a:cubicBezTo>
                      <a:cubicBezTo>
                        <a:pt x="1110" y="3987"/>
                        <a:pt x="660" y="2938"/>
                        <a:pt x="271" y="1889"/>
                      </a:cubicBezTo>
                      <a:cubicBezTo>
                        <a:pt x="1" y="1289"/>
                        <a:pt x="211" y="870"/>
                        <a:pt x="810" y="750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268;p29"/>
                <p:cNvSpPr/>
                <p:nvPr/>
              </p:nvSpPr>
              <p:spPr>
                <a:xfrm>
                  <a:off x="2738775" y="3673150"/>
                  <a:ext cx="322250" cy="28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0" h="11512" extrusionOk="0">
                      <a:moveTo>
                        <a:pt x="900" y="1230"/>
                      </a:moveTo>
                      <a:cubicBezTo>
                        <a:pt x="1949" y="930"/>
                        <a:pt x="3028" y="600"/>
                        <a:pt x="4137" y="211"/>
                      </a:cubicBezTo>
                      <a:cubicBezTo>
                        <a:pt x="4826" y="1"/>
                        <a:pt x="5725" y="151"/>
                        <a:pt x="6505" y="630"/>
                      </a:cubicBezTo>
                      <a:cubicBezTo>
                        <a:pt x="7854" y="1470"/>
                        <a:pt x="9202" y="2249"/>
                        <a:pt x="10521" y="3058"/>
                      </a:cubicBezTo>
                      <a:cubicBezTo>
                        <a:pt x="11301" y="3568"/>
                        <a:pt x="11870" y="4317"/>
                        <a:pt x="12020" y="5007"/>
                      </a:cubicBezTo>
                      <a:cubicBezTo>
                        <a:pt x="12260" y="6266"/>
                        <a:pt x="12470" y="7465"/>
                        <a:pt x="12739" y="8694"/>
                      </a:cubicBezTo>
                      <a:cubicBezTo>
                        <a:pt x="12889" y="9443"/>
                        <a:pt x="12590" y="10042"/>
                        <a:pt x="11990" y="10252"/>
                      </a:cubicBezTo>
                      <a:cubicBezTo>
                        <a:pt x="10971" y="10642"/>
                        <a:pt x="9952" y="10972"/>
                        <a:pt x="8993" y="11301"/>
                      </a:cubicBezTo>
                      <a:cubicBezTo>
                        <a:pt x="8393" y="11511"/>
                        <a:pt x="7554" y="11271"/>
                        <a:pt x="6775" y="10762"/>
                      </a:cubicBezTo>
                      <a:cubicBezTo>
                        <a:pt x="5456" y="9863"/>
                        <a:pt x="4137" y="8963"/>
                        <a:pt x="2788" y="8064"/>
                      </a:cubicBezTo>
                      <a:cubicBezTo>
                        <a:pt x="2009" y="7525"/>
                        <a:pt x="1379" y="6745"/>
                        <a:pt x="1139" y="6056"/>
                      </a:cubicBezTo>
                      <a:cubicBezTo>
                        <a:pt x="810" y="4917"/>
                        <a:pt x="480" y="3748"/>
                        <a:pt x="150" y="2609"/>
                      </a:cubicBezTo>
                      <a:cubicBezTo>
                        <a:pt x="0" y="1949"/>
                        <a:pt x="270" y="1410"/>
                        <a:pt x="900" y="1230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269;p29"/>
                <p:cNvSpPr/>
                <p:nvPr/>
              </p:nvSpPr>
              <p:spPr>
                <a:xfrm>
                  <a:off x="3046000" y="3718875"/>
                  <a:ext cx="310275" cy="30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11" h="12021" extrusionOk="0">
                      <a:moveTo>
                        <a:pt x="960" y="1679"/>
                      </a:moveTo>
                      <a:cubicBezTo>
                        <a:pt x="2099" y="1229"/>
                        <a:pt x="3208" y="780"/>
                        <a:pt x="4347" y="300"/>
                      </a:cubicBezTo>
                      <a:cubicBezTo>
                        <a:pt x="5006" y="0"/>
                        <a:pt x="5966" y="120"/>
                        <a:pt x="6715" y="570"/>
                      </a:cubicBezTo>
                      <a:cubicBezTo>
                        <a:pt x="8004" y="1319"/>
                        <a:pt x="9293" y="2099"/>
                        <a:pt x="10552" y="2848"/>
                      </a:cubicBezTo>
                      <a:cubicBezTo>
                        <a:pt x="11301" y="3298"/>
                        <a:pt x="11841" y="4047"/>
                        <a:pt x="11901" y="4796"/>
                      </a:cubicBezTo>
                      <a:cubicBezTo>
                        <a:pt x="12020" y="6085"/>
                        <a:pt x="12170" y="7344"/>
                        <a:pt x="12320" y="8633"/>
                      </a:cubicBezTo>
                      <a:cubicBezTo>
                        <a:pt x="12410" y="9382"/>
                        <a:pt x="12050" y="10042"/>
                        <a:pt x="11421" y="10342"/>
                      </a:cubicBezTo>
                      <a:cubicBezTo>
                        <a:pt x="10342" y="10821"/>
                        <a:pt x="9293" y="11331"/>
                        <a:pt x="8244" y="11780"/>
                      </a:cubicBezTo>
                      <a:cubicBezTo>
                        <a:pt x="7614" y="12020"/>
                        <a:pt x="6775" y="11930"/>
                        <a:pt x="6026" y="11421"/>
                      </a:cubicBezTo>
                      <a:cubicBezTo>
                        <a:pt x="4797" y="10611"/>
                        <a:pt x="3508" y="9772"/>
                        <a:pt x="2249" y="8963"/>
                      </a:cubicBezTo>
                      <a:cubicBezTo>
                        <a:pt x="1499" y="8483"/>
                        <a:pt x="900" y="7674"/>
                        <a:pt x="780" y="6984"/>
                      </a:cubicBezTo>
                      <a:cubicBezTo>
                        <a:pt x="510" y="5725"/>
                        <a:pt x="301" y="4497"/>
                        <a:pt x="61" y="3298"/>
                      </a:cubicBezTo>
                      <a:cubicBezTo>
                        <a:pt x="1" y="2548"/>
                        <a:pt x="330" y="1949"/>
                        <a:pt x="960" y="1679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270;p29"/>
                <p:cNvSpPr/>
                <p:nvPr/>
              </p:nvSpPr>
              <p:spPr>
                <a:xfrm>
                  <a:off x="3353250" y="3745100"/>
                  <a:ext cx="299750" cy="30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90" h="12260" extrusionOk="0">
                      <a:moveTo>
                        <a:pt x="1079" y="2039"/>
                      </a:moveTo>
                      <a:cubicBezTo>
                        <a:pt x="2248" y="1469"/>
                        <a:pt x="3417" y="900"/>
                        <a:pt x="4616" y="330"/>
                      </a:cubicBezTo>
                      <a:cubicBezTo>
                        <a:pt x="5306" y="1"/>
                        <a:pt x="6205" y="30"/>
                        <a:pt x="6954" y="450"/>
                      </a:cubicBezTo>
                      <a:cubicBezTo>
                        <a:pt x="8243" y="1170"/>
                        <a:pt x="9472" y="1829"/>
                        <a:pt x="10701" y="2518"/>
                      </a:cubicBezTo>
                      <a:cubicBezTo>
                        <a:pt x="11450" y="2938"/>
                        <a:pt x="11900" y="3627"/>
                        <a:pt x="11900" y="4437"/>
                      </a:cubicBezTo>
                      <a:cubicBezTo>
                        <a:pt x="11960" y="5726"/>
                        <a:pt x="11960" y="7014"/>
                        <a:pt x="11990" y="8333"/>
                      </a:cubicBezTo>
                      <a:cubicBezTo>
                        <a:pt x="11990" y="9113"/>
                        <a:pt x="11570" y="9832"/>
                        <a:pt x="10911" y="10162"/>
                      </a:cubicBezTo>
                      <a:cubicBezTo>
                        <a:pt x="9772" y="10761"/>
                        <a:pt x="8663" y="11361"/>
                        <a:pt x="7554" y="11930"/>
                      </a:cubicBezTo>
                      <a:cubicBezTo>
                        <a:pt x="6894" y="12260"/>
                        <a:pt x="6055" y="12230"/>
                        <a:pt x="5366" y="11780"/>
                      </a:cubicBezTo>
                      <a:cubicBezTo>
                        <a:pt x="4167" y="11061"/>
                        <a:pt x="2968" y="10312"/>
                        <a:pt x="1769" y="9562"/>
                      </a:cubicBezTo>
                      <a:cubicBezTo>
                        <a:pt x="1049" y="9113"/>
                        <a:pt x="510" y="8363"/>
                        <a:pt x="450" y="7614"/>
                      </a:cubicBezTo>
                      <a:cubicBezTo>
                        <a:pt x="300" y="6325"/>
                        <a:pt x="180" y="5066"/>
                        <a:pt x="60" y="3777"/>
                      </a:cubicBezTo>
                      <a:cubicBezTo>
                        <a:pt x="0" y="3028"/>
                        <a:pt x="360" y="2368"/>
                        <a:pt x="1079" y="2039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271;p29"/>
                <p:cNvSpPr/>
                <p:nvPr/>
              </p:nvSpPr>
              <p:spPr>
                <a:xfrm>
                  <a:off x="3660475" y="3751100"/>
                  <a:ext cx="297525" cy="30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01" h="12350" extrusionOk="0">
                      <a:moveTo>
                        <a:pt x="1170" y="2338"/>
                      </a:moveTo>
                      <a:cubicBezTo>
                        <a:pt x="2369" y="1709"/>
                        <a:pt x="3598" y="1079"/>
                        <a:pt x="4827" y="390"/>
                      </a:cubicBezTo>
                      <a:cubicBezTo>
                        <a:pt x="5576" y="0"/>
                        <a:pt x="6475" y="0"/>
                        <a:pt x="7194" y="360"/>
                      </a:cubicBezTo>
                      <a:cubicBezTo>
                        <a:pt x="8393" y="989"/>
                        <a:pt x="9592" y="1589"/>
                        <a:pt x="10791" y="2188"/>
                      </a:cubicBezTo>
                      <a:cubicBezTo>
                        <a:pt x="11511" y="2518"/>
                        <a:pt x="11900" y="3238"/>
                        <a:pt x="11870" y="4017"/>
                      </a:cubicBezTo>
                      <a:cubicBezTo>
                        <a:pt x="11810" y="5306"/>
                        <a:pt x="11721" y="6625"/>
                        <a:pt x="11661" y="7884"/>
                      </a:cubicBezTo>
                      <a:cubicBezTo>
                        <a:pt x="11601" y="8693"/>
                        <a:pt x="11121" y="9382"/>
                        <a:pt x="10402" y="9832"/>
                      </a:cubicBezTo>
                      <a:cubicBezTo>
                        <a:pt x="9203" y="10551"/>
                        <a:pt x="8064" y="11211"/>
                        <a:pt x="6895" y="11930"/>
                      </a:cubicBezTo>
                      <a:cubicBezTo>
                        <a:pt x="6205" y="12350"/>
                        <a:pt x="5366" y="12350"/>
                        <a:pt x="4677" y="11990"/>
                      </a:cubicBezTo>
                      <a:cubicBezTo>
                        <a:pt x="3568" y="11331"/>
                        <a:pt x="2399" y="10701"/>
                        <a:pt x="1230" y="10042"/>
                      </a:cubicBezTo>
                      <a:cubicBezTo>
                        <a:pt x="510" y="9622"/>
                        <a:pt x="121" y="8903"/>
                        <a:pt x="61" y="8123"/>
                      </a:cubicBezTo>
                      <a:cubicBezTo>
                        <a:pt x="31" y="6804"/>
                        <a:pt x="31" y="5546"/>
                        <a:pt x="1" y="4227"/>
                      </a:cubicBezTo>
                      <a:cubicBezTo>
                        <a:pt x="1" y="3447"/>
                        <a:pt x="450" y="2728"/>
                        <a:pt x="1170" y="2338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272;p29"/>
                <p:cNvSpPr/>
                <p:nvPr/>
              </p:nvSpPr>
              <p:spPr>
                <a:xfrm>
                  <a:off x="3957975" y="3734600"/>
                  <a:ext cx="306500" cy="30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60" h="12261" extrusionOk="0">
                      <a:moveTo>
                        <a:pt x="1619" y="2699"/>
                      </a:moveTo>
                      <a:cubicBezTo>
                        <a:pt x="2848" y="2009"/>
                        <a:pt x="4137" y="1290"/>
                        <a:pt x="5396" y="540"/>
                      </a:cubicBezTo>
                      <a:cubicBezTo>
                        <a:pt x="6145" y="91"/>
                        <a:pt x="7104" y="1"/>
                        <a:pt x="7764" y="361"/>
                      </a:cubicBezTo>
                      <a:cubicBezTo>
                        <a:pt x="8933" y="870"/>
                        <a:pt x="10102" y="1410"/>
                        <a:pt x="11211" y="1889"/>
                      </a:cubicBezTo>
                      <a:cubicBezTo>
                        <a:pt x="11900" y="2189"/>
                        <a:pt x="12260" y="2818"/>
                        <a:pt x="12140" y="3568"/>
                      </a:cubicBezTo>
                      <a:cubicBezTo>
                        <a:pt x="11960" y="4857"/>
                        <a:pt x="11810" y="6086"/>
                        <a:pt x="11630" y="7345"/>
                      </a:cubicBezTo>
                      <a:cubicBezTo>
                        <a:pt x="11511" y="8094"/>
                        <a:pt x="11001" y="8843"/>
                        <a:pt x="10252" y="9353"/>
                      </a:cubicBezTo>
                      <a:lnTo>
                        <a:pt x="6535" y="11691"/>
                      </a:lnTo>
                      <a:cubicBezTo>
                        <a:pt x="5815" y="12140"/>
                        <a:pt x="4946" y="12260"/>
                        <a:pt x="4317" y="11961"/>
                      </a:cubicBezTo>
                      <a:cubicBezTo>
                        <a:pt x="3238" y="11451"/>
                        <a:pt x="2159" y="10911"/>
                        <a:pt x="1050" y="10342"/>
                      </a:cubicBezTo>
                      <a:cubicBezTo>
                        <a:pt x="390" y="10012"/>
                        <a:pt x="0" y="9353"/>
                        <a:pt x="90" y="8544"/>
                      </a:cubicBezTo>
                      <a:cubicBezTo>
                        <a:pt x="150" y="7285"/>
                        <a:pt x="240" y="5966"/>
                        <a:pt x="300" y="4707"/>
                      </a:cubicBezTo>
                      <a:cubicBezTo>
                        <a:pt x="390" y="3868"/>
                        <a:pt x="870" y="3118"/>
                        <a:pt x="1619" y="2699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273;p29"/>
                <p:cNvSpPr/>
                <p:nvPr/>
              </p:nvSpPr>
              <p:spPr>
                <a:xfrm>
                  <a:off x="4255475" y="3699400"/>
                  <a:ext cx="316250" cy="29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0" h="11750" extrusionOk="0">
                      <a:moveTo>
                        <a:pt x="2098" y="2968"/>
                      </a:moveTo>
                      <a:lnTo>
                        <a:pt x="6025" y="600"/>
                      </a:lnTo>
                      <a:cubicBezTo>
                        <a:pt x="6804" y="90"/>
                        <a:pt x="7704" y="0"/>
                        <a:pt x="8393" y="270"/>
                      </a:cubicBezTo>
                      <a:cubicBezTo>
                        <a:pt x="9502" y="660"/>
                        <a:pt x="10641" y="1079"/>
                        <a:pt x="11720" y="1469"/>
                      </a:cubicBezTo>
                      <a:cubicBezTo>
                        <a:pt x="12350" y="1679"/>
                        <a:pt x="12649" y="2248"/>
                        <a:pt x="12499" y="2968"/>
                      </a:cubicBezTo>
                      <a:cubicBezTo>
                        <a:pt x="12230" y="4167"/>
                        <a:pt x="11930" y="5335"/>
                        <a:pt x="11630" y="6504"/>
                      </a:cubicBezTo>
                      <a:cubicBezTo>
                        <a:pt x="11450" y="7224"/>
                        <a:pt x="10851" y="7973"/>
                        <a:pt x="10072" y="8513"/>
                      </a:cubicBezTo>
                      <a:cubicBezTo>
                        <a:pt x="8753" y="9352"/>
                        <a:pt x="7494" y="10221"/>
                        <a:pt x="6205" y="11091"/>
                      </a:cubicBezTo>
                      <a:cubicBezTo>
                        <a:pt x="5455" y="11600"/>
                        <a:pt x="4586" y="11750"/>
                        <a:pt x="3987" y="11540"/>
                      </a:cubicBezTo>
                      <a:cubicBezTo>
                        <a:pt x="2998" y="11121"/>
                        <a:pt x="1978" y="10701"/>
                        <a:pt x="929" y="10281"/>
                      </a:cubicBezTo>
                      <a:cubicBezTo>
                        <a:pt x="300" y="10041"/>
                        <a:pt x="0" y="9412"/>
                        <a:pt x="90" y="8663"/>
                      </a:cubicBezTo>
                      <a:cubicBezTo>
                        <a:pt x="300" y="7404"/>
                        <a:pt x="480" y="6145"/>
                        <a:pt x="660" y="4916"/>
                      </a:cubicBezTo>
                      <a:cubicBezTo>
                        <a:pt x="780" y="4167"/>
                        <a:pt x="1289" y="3417"/>
                        <a:pt x="2098" y="2968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274;p29"/>
                <p:cNvSpPr/>
                <p:nvPr/>
              </p:nvSpPr>
              <p:spPr>
                <a:xfrm>
                  <a:off x="4550725" y="3643925"/>
                  <a:ext cx="328975" cy="27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59" h="11152" extrusionOk="0">
                      <a:moveTo>
                        <a:pt x="2668" y="3148"/>
                      </a:moveTo>
                      <a:cubicBezTo>
                        <a:pt x="4017" y="2339"/>
                        <a:pt x="5365" y="1500"/>
                        <a:pt x="6744" y="690"/>
                      </a:cubicBezTo>
                      <a:cubicBezTo>
                        <a:pt x="7584" y="181"/>
                        <a:pt x="8483" y="1"/>
                        <a:pt x="9112" y="181"/>
                      </a:cubicBezTo>
                      <a:cubicBezTo>
                        <a:pt x="10191" y="481"/>
                        <a:pt x="11240" y="750"/>
                        <a:pt x="12319" y="1020"/>
                      </a:cubicBezTo>
                      <a:cubicBezTo>
                        <a:pt x="12949" y="1170"/>
                        <a:pt x="13159" y="1650"/>
                        <a:pt x="12949" y="2279"/>
                      </a:cubicBezTo>
                      <a:cubicBezTo>
                        <a:pt x="12559" y="3358"/>
                        <a:pt x="12200" y="4497"/>
                        <a:pt x="11780" y="5576"/>
                      </a:cubicBezTo>
                      <a:cubicBezTo>
                        <a:pt x="11510" y="6266"/>
                        <a:pt x="10881" y="7015"/>
                        <a:pt x="10041" y="7554"/>
                      </a:cubicBezTo>
                      <a:cubicBezTo>
                        <a:pt x="8693" y="8514"/>
                        <a:pt x="7344" y="9413"/>
                        <a:pt x="5995" y="10342"/>
                      </a:cubicBezTo>
                      <a:cubicBezTo>
                        <a:pt x="5216" y="10912"/>
                        <a:pt x="4346" y="11151"/>
                        <a:pt x="3807" y="10972"/>
                      </a:cubicBezTo>
                      <a:cubicBezTo>
                        <a:pt x="2848" y="10702"/>
                        <a:pt x="1888" y="10462"/>
                        <a:pt x="869" y="10102"/>
                      </a:cubicBezTo>
                      <a:cubicBezTo>
                        <a:pt x="270" y="9922"/>
                        <a:pt x="0" y="9353"/>
                        <a:pt x="210" y="8664"/>
                      </a:cubicBezTo>
                      <a:cubicBezTo>
                        <a:pt x="510" y="7465"/>
                        <a:pt x="809" y="6266"/>
                        <a:pt x="1049" y="5097"/>
                      </a:cubicBezTo>
                      <a:cubicBezTo>
                        <a:pt x="1259" y="4377"/>
                        <a:pt x="1858" y="3628"/>
                        <a:pt x="2668" y="3148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275;p29"/>
                <p:cNvSpPr/>
                <p:nvPr/>
              </p:nvSpPr>
              <p:spPr>
                <a:xfrm>
                  <a:off x="4848200" y="3568250"/>
                  <a:ext cx="338000" cy="2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20" h="10222" extrusionOk="0">
                      <a:moveTo>
                        <a:pt x="3148" y="3298"/>
                      </a:moveTo>
                      <a:cubicBezTo>
                        <a:pt x="4527" y="2429"/>
                        <a:pt x="5966" y="1559"/>
                        <a:pt x="7344" y="750"/>
                      </a:cubicBezTo>
                      <a:cubicBezTo>
                        <a:pt x="8214" y="210"/>
                        <a:pt x="9083" y="1"/>
                        <a:pt x="9712" y="120"/>
                      </a:cubicBezTo>
                      <a:cubicBezTo>
                        <a:pt x="10762" y="270"/>
                        <a:pt x="11751" y="420"/>
                        <a:pt x="12740" y="480"/>
                      </a:cubicBezTo>
                      <a:cubicBezTo>
                        <a:pt x="13339" y="570"/>
                        <a:pt x="13519" y="930"/>
                        <a:pt x="13249" y="1499"/>
                      </a:cubicBezTo>
                      <a:cubicBezTo>
                        <a:pt x="12800" y="2458"/>
                        <a:pt x="12290" y="3448"/>
                        <a:pt x="11811" y="4467"/>
                      </a:cubicBezTo>
                      <a:cubicBezTo>
                        <a:pt x="11511" y="5066"/>
                        <a:pt x="10762" y="5756"/>
                        <a:pt x="9922" y="6355"/>
                      </a:cubicBezTo>
                      <a:cubicBezTo>
                        <a:pt x="8513" y="7344"/>
                        <a:pt x="7105" y="8303"/>
                        <a:pt x="5696" y="9293"/>
                      </a:cubicBezTo>
                      <a:cubicBezTo>
                        <a:pt x="4857" y="9892"/>
                        <a:pt x="4047" y="10222"/>
                        <a:pt x="3478" y="10162"/>
                      </a:cubicBezTo>
                      <a:cubicBezTo>
                        <a:pt x="2579" y="10042"/>
                        <a:pt x="1679" y="9892"/>
                        <a:pt x="750" y="9742"/>
                      </a:cubicBezTo>
                      <a:cubicBezTo>
                        <a:pt x="181" y="9622"/>
                        <a:pt x="1" y="9173"/>
                        <a:pt x="211" y="8513"/>
                      </a:cubicBezTo>
                      <a:cubicBezTo>
                        <a:pt x="630" y="7404"/>
                        <a:pt x="1020" y="6295"/>
                        <a:pt x="1380" y="5216"/>
                      </a:cubicBezTo>
                      <a:cubicBezTo>
                        <a:pt x="1649" y="4527"/>
                        <a:pt x="2279" y="3807"/>
                        <a:pt x="3148" y="3298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276;p29"/>
                <p:cNvSpPr/>
                <p:nvPr/>
              </p:nvSpPr>
              <p:spPr>
                <a:xfrm>
                  <a:off x="2378325" y="3766075"/>
                  <a:ext cx="326750" cy="26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0" h="10732" extrusionOk="0">
                      <a:moveTo>
                        <a:pt x="600" y="211"/>
                      </a:moveTo>
                      <a:cubicBezTo>
                        <a:pt x="1440" y="181"/>
                        <a:pt x="2309" y="151"/>
                        <a:pt x="3208" y="31"/>
                      </a:cubicBezTo>
                      <a:cubicBezTo>
                        <a:pt x="3748" y="1"/>
                        <a:pt x="4587" y="301"/>
                        <a:pt x="5426" y="840"/>
                      </a:cubicBezTo>
                      <a:cubicBezTo>
                        <a:pt x="6805" y="1799"/>
                        <a:pt x="8184" y="2758"/>
                        <a:pt x="9533" y="3748"/>
                      </a:cubicBezTo>
                      <a:cubicBezTo>
                        <a:pt x="10372" y="4287"/>
                        <a:pt x="11031" y="5096"/>
                        <a:pt x="11301" y="5756"/>
                      </a:cubicBezTo>
                      <a:cubicBezTo>
                        <a:pt x="11751" y="6865"/>
                        <a:pt x="12230" y="8004"/>
                        <a:pt x="12770" y="9173"/>
                      </a:cubicBezTo>
                      <a:cubicBezTo>
                        <a:pt x="13070" y="9832"/>
                        <a:pt x="12950" y="10342"/>
                        <a:pt x="12470" y="10402"/>
                      </a:cubicBezTo>
                      <a:cubicBezTo>
                        <a:pt x="11691" y="10522"/>
                        <a:pt x="10881" y="10642"/>
                        <a:pt x="10132" y="10702"/>
                      </a:cubicBezTo>
                      <a:cubicBezTo>
                        <a:pt x="9682" y="10732"/>
                        <a:pt x="8933" y="10372"/>
                        <a:pt x="8124" y="9742"/>
                      </a:cubicBezTo>
                      <a:cubicBezTo>
                        <a:pt x="6775" y="8633"/>
                        <a:pt x="5426" y="7554"/>
                        <a:pt x="4047" y="6475"/>
                      </a:cubicBezTo>
                      <a:cubicBezTo>
                        <a:pt x="3208" y="5846"/>
                        <a:pt x="2459" y="5006"/>
                        <a:pt x="2099" y="4407"/>
                      </a:cubicBezTo>
                      <a:cubicBezTo>
                        <a:pt x="1440" y="3358"/>
                        <a:pt x="840" y="2309"/>
                        <a:pt x="241" y="1260"/>
                      </a:cubicBezTo>
                      <a:cubicBezTo>
                        <a:pt x="1" y="600"/>
                        <a:pt x="91" y="211"/>
                        <a:pt x="600" y="211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277;p29"/>
                <p:cNvSpPr/>
                <p:nvPr/>
              </p:nvSpPr>
              <p:spPr>
                <a:xfrm>
                  <a:off x="2664575" y="3861250"/>
                  <a:ext cx="314025" cy="28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1" h="11451" extrusionOk="0">
                      <a:moveTo>
                        <a:pt x="720" y="780"/>
                      </a:moveTo>
                      <a:cubicBezTo>
                        <a:pt x="1620" y="600"/>
                        <a:pt x="2579" y="360"/>
                        <a:pt x="3538" y="150"/>
                      </a:cubicBezTo>
                      <a:cubicBezTo>
                        <a:pt x="4077" y="1"/>
                        <a:pt x="4947" y="270"/>
                        <a:pt x="5726" y="780"/>
                      </a:cubicBezTo>
                      <a:cubicBezTo>
                        <a:pt x="7075" y="1679"/>
                        <a:pt x="8394" y="2578"/>
                        <a:pt x="9713" y="3478"/>
                      </a:cubicBezTo>
                      <a:cubicBezTo>
                        <a:pt x="10492" y="4017"/>
                        <a:pt x="11091" y="4796"/>
                        <a:pt x="11271" y="5516"/>
                      </a:cubicBezTo>
                      <a:cubicBezTo>
                        <a:pt x="11601" y="6715"/>
                        <a:pt x="11991" y="7914"/>
                        <a:pt x="12320" y="9143"/>
                      </a:cubicBezTo>
                      <a:cubicBezTo>
                        <a:pt x="12560" y="9862"/>
                        <a:pt x="12380" y="10402"/>
                        <a:pt x="11841" y="10551"/>
                      </a:cubicBezTo>
                      <a:cubicBezTo>
                        <a:pt x="10971" y="10821"/>
                        <a:pt x="10102" y="11091"/>
                        <a:pt x="9323" y="11301"/>
                      </a:cubicBezTo>
                      <a:cubicBezTo>
                        <a:pt x="8843" y="11451"/>
                        <a:pt x="8094" y="11181"/>
                        <a:pt x="7315" y="10551"/>
                      </a:cubicBezTo>
                      <a:cubicBezTo>
                        <a:pt x="6026" y="9592"/>
                        <a:pt x="4767" y="8573"/>
                        <a:pt x="3448" y="7554"/>
                      </a:cubicBezTo>
                      <a:cubicBezTo>
                        <a:pt x="2669" y="6955"/>
                        <a:pt x="1979" y="6175"/>
                        <a:pt x="1679" y="5456"/>
                      </a:cubicBezTo>
                      <a:cubicBezTo>
                        <a:pt x="1200" y="4317"/>
                        <a:pt x="720" y="3178"/>
                        <a:pt x="271" y="2069"/>
                      </a:cubicBezTo>
                      <a:cubicBezTo>
                        <a:pt x="1" y="1379"/>
                        <a:pt x="151" y="900"/>
                        <a:pt x="720" y="780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278;p29"/>
                <p:cNvSpPr/>
                <p:nvPr/>
              </p:nvSpPr>
              <p:spPr>
                <a:xfrm>
                  <a:off x="2951600" y="3932450"/>
                  <a:ext cx="300500" cy="2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20" h="11930" extrusionOk="0">
                      <a:moveTo>
                        <a:pt x="779" y="1289"/>
                      </a:moveTo>
                      <a:cubicBezTo>
                        <a:pt x="1739" y="929"/>
                        <a:pt x="2758" y="600"/>
                        <a:pt x="3777" y="240"/>
                      </a:cubicBezTo>
                      <a:cubicBezTo>
                        <a:pt x="4376" y="0"/>
                        <a:pt x="5246" y="150"/>
                        <a:pt x="5995" y="689"/>
                      </a:cubicBezTo>
                      <a:cubicBezTo>
                        <a:pt x="7254" y="1499"/>
                        <a:pt x="8543" y="2338"/>
                        <a:pt x="9772" y="3147"/>
                      </a:cubicBezTo>
                      <a:cubicBezTo>
                        <a:pt x="10521" y="3627"/>
                        <a:pt x="11031" y="4376"/>
                        <a:pt x="11180" y="5186"/>
                      </a:cubicBezTo>
                      <a:cubicBezTo>
                        <a:pt x="11420" y="6415"/>
                        <a:pt x="11630" y="7673"/>
                        <a:pt x="11870" y="8932"/>
                      </a:cubicBezTo>
                      <a:cubicBezTo>
                        <a:pt x="12020" y="9682"/>
                        <a:pt x="11750" y="10311"/>
                        <a:pt x="11180" y="10521"/>
                      </a:cubicBezTo>
                      <a:cubicBezTo>
                        <a:pt x="10251" y="10941"/>
                        <a:pt x="9352" y="11330"/>
                        <a:pt x="8453" y="11690"/>
                      </a:cubicBezTo>
                      <a:cubicBezTo>
                        <a:pt x="7943" y="11930"/>
                        <a:pt x="7194" y="11690"/>
                        <a:pt x="6444" y="11180"/>
                      </a:cubicBezTo>
                      <a:cubicBezTo>
                        <a:pt x="5246" y="10281"/>
                        <a:pt x="3987" y="9382"/>
                        <a:pt x="2758" y="8423"/>
                      </a:cubicBezTo>
                      <a:cubicBezTo>
                        <a:pt x="2008" y="7883"/>
                        <a:pt x="1409" y="7074"/>
                        <a:pt x="1199" y="6385"/>
                      </a:cubicBezTo>
                      <a:cubicBezTo>
                        <a:pt x="809" y="5186"/>
                        <a:pt x="480" y="3927"/>
                        <a:pt x="150" y="2728"/>
                      </a:cubicBezTo>
                      <a:cubicBezTo>
                        <a:pt x="0" y="2068"/>
                        <a:pt x="210" y="1499"/>
                        <a:pt x="779" y="1289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79;p29"/>
                <p:cNvSpPr/>
                <p:nvPr/>
              </p:nvSpPr>
              <p:spPr>
                <a:xfrm>
                  <a:off x="3237100" y="3978150"/>
                  <a:ext cx="287775" cy="30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1" h="12201" extrusionOk="0">
                      <a:moveTo>
                        <a:pt x="929" y="1739"/>
                      </a:moveTo>
                      <a:cubicBezTo>
                        <a:pt x="1979" y="1289"/>
                        <a:pt x="3028" y="810"/>
                        <a:pt x="4077" y="300"/>
                      </a:cubicBezTo>
                      <a:cubicBezTo>
                        <a:pt x="4706" y="1"/>
                        <a:pt x="5575" y="90"/>
                        <a:pt x="6295" y="540"/>
                      </a:cubicBezTo>
                      <a:cubicBezTo>
                        <a:pt x="7494" y="1289"/>
                        <a:pt x="8723" y="2039"/>
                        <a:pt x="9892" y="2788"/>
                      </a:cubicBezTo>
                      <a:cubicBezTo>
                        <a:pt x="10581" y="3238"/>
                        <a:pt x="11061" y="3957"/>
                        <a:pt x="11121" y="4736"/>
                      </a:cubicBezTo>
                      <a:cubicBezTo>
                        <a:pt x="11241" y="5995"/>
                        <a:pt x="11300" y="7284"/>
                        <a:pt x="11420" y="8603"/>
                      </a:cubicBezTo>
                      <a:cubicBezTo>
                        <a:pt x="11510" y="9352"/>
                        <a:pt x="11151" y="10042"/>
                        <a:pt x="10551" y="10342"/>
                      </a:cubicBezTo>
                      <a:cubicBezTo>
                        <a:pt x="9562" y="10881"/>
                        <a:pt x="8573" y="11391"/>
                        <a:pt x="7644" y="11900"/>
                      </a:cubicBezTo>
                      <a:cubicBezTo>
                        <a:pt x="7074" y="12200"/>
                        <a:pt x="6295" y="12080"/>
                        <a:pt x="5605" y="11601"/>
                      </a:cubicBezTo>
                      <a:cubicBezTo>
                        <a:pt x="4496" y="10791"/>
                        <a:pt x="3327" y="9982"/>
                        <a:pt x="2158" y="9143"/>
                      </a:cubicBezTo>
                      <a:cubicBezTo>
                        <a:pt x="1469" y="8663"/>
                        <a:pt x="929" y="7884"/>
                        <a:pt x="810" y="7134"/>
                      </a:cubicBezTo>
                      <a:cubicBezTo>
                        <a:pt x="600" y="5845"/>
                        <a:pt x="360" y="4617"/>
                        <a:pt x="150" y="3358"/>
                      </a:cubicBezTo>
                      <a:cubicBezTo>
                        <a:pt x="0" y="2638"/>
                        <a:pt x="300" y="2039"/>
                        <a:pt x="929" y="1739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80;p29"/>
                <p:cNvSpPr/>
                <p:nvPr/>
              </p:nvSpPr>
              <p:spPr>
                <a:xfrm>
                  <a:off x="3522600" y="3998375"/>
                  <a:ext cx="277275" cy="30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91" h="12231" extrusionOk="0">
                      <a:moveTo>
                        <a:pt x="1049" y="2159"/>
                      </a:moveTo>
                      <a:cubicBezTo>
                        <a:pt x="2129" y="1589"/>
                        <a:pt x="3268" y="990"/>
                        <a:pt x="4377" y="360"/>
                      </a:cubicBezTo>
                      <a:cubicBezTo>
                        <a:pt x="5066" y="1"/>
                        <a:pt x="5935" y="31"/>
                        <a:pt x="6595" y="390"/>
                      </a:cubicBezTo>
                      <a:cubicBezTo>
                        <a:pt x="7764" y="1080"/>
                        <a:pt x="8873" y="1709"/>
                        <a:pt x="10012" y="2339"/>
                      </a:cubicBezTo>
                      <a:cubicBezTo>
                        <a:pt x="10671" y="2728"/>
                        <a:pt x="11091" y="3448"/>
                        <a:pt x="11061" y="4227"/>
                      </a:cubicBezTo>
                      <a:cubicBezTo>
                        <a:pt x="11031" y="5486"/>
                        <a:pt x="10971" y="6805"/>
                        <a:pt x="10971" y="8094"/>
                      </a:cubicBezTo>
                      <a:cubicBezTo>
                        <a:pt x="10941" y="8873"/>
                        <a:pt x="10521" y="9593"/>
                        <a:pt x="9892" y="9952"/>
                      </a:cubicBezTo>
                      <a:cubicBezTo>
                        <a:pt x="8813" y="10642"/>
                        <a:pt x="7764" y="11271"/>
                        <a:pt x="6745" y="11871"/>
                      </a:cubicBezTo>
                      <a:cubicBezTo>
                        <a:pt x="6145" y="12230"/>
                        <a:pt x="5366" y="12200"/>
                        <a:pt x="4736" y="11781"/>
                      </a:cubicBezTo>
                      <a:cubicBezTo>
                        <a:pt x="3687" y="11121"/>
                        <a:pt x="2578" y="10402"/>
                        <a:pt x="1469" y="9682"/>
                      </a:cubicBezTo>
                      <a:cubicBezTo>
                        <a:pt x="780" y="9293"/>
                        <a:pt x="330" y="8543"/>
                        <a:pt x="300" y="7734"/>
                      </a:cubicBezTo>
                      <a:cubicBezTo>
                        <a:pt x="180" y="6475"/>
                        <a:pt x="120" y="5186"/>
                        <a:pt x="0" y="3897"/>
                      </a:cubicBezTo>
                      <a:cubicBezTo>
                        <a:pt x="30" y="3178"/>
                        <a:pt x="420" y="2489"/>
                        <a:pt x="1049" y="2159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81;p29"/>
                <p:cNvSpPr/>
                <p:nvPr/>
              </p:nvSpPr>
              <p:spPr>
                <a:xfrm>
                  <a:off x="3804350" y="3990900"/>
                  <a:ext cx="283275" cy="3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1" h="12230" extrusionOk="0">
                      <a:moveTo>
                        <a:pt x="1350" y="2578"/>
                      </a:moveTo>
                      <a:cubicBezTo>
                        <a:pt x="2519" y="1888"/>
                        <a:pt x="3688" y="1199"/>
                        <a:pt x="4886" y="480"/>
                      </a:cubicBezTo>
                      <a:cubicBezTo>
                        <a:pt x="5576" y="60"/>
                        <a:pt x="6445" y="0"/>
                        <a:pt x="7075" y="330"/>
                      </a:cubicBezTo>
                      <a:cubicBezTo>
                        <a:pt x="8184" y="899"/>
                        <a:pt x="9263" y="1409"/>
                        <a:pt x="10342" y="1948"/>
                      </a:cubicBezTo>
                      <a:cubicBezTo>
                        <a:pt x="10971" y="2248"/>
                        <a:pt x="11331" y="2908"/>
                        <a:pt x="11211" y="3657"/>
                      </a:cubicBezTo>
                      <a:cubicBezTo>
                        <a:pt x="11061" y="4946"/>
                        <a:pt x="10911" y="6205"/>
                        <a:pt x="10731" y="7494"/>
                      </a:cubicBezTo>
                      <a:cubicBezTo>
                        <a:pt x="10612" y="8243"/>
                        <a:pt x="10132" y="9022"/>
                        <a:pt x="9443" y="9472"/>
                      </a:cubicBezTo>
                      <a:cubicBezTo>
                        <a:pt x="8334" y="10251"/>
                        <a:pt x="7195" y="11001"/>
                        <a:pt x="6085" y="11720"/>
                      </a:cubicBezTo>
                      <a:cubicBezTo>
                        <a:pt x="5396" y="12170"/>
                        <a:pt x="4647" y="12230"/>
                        <a:pt x="4047" y="11900"/>
                      </a:cubicBezTo>
                      <a:cubicBezTo>
                        <a:pt x="3088" y="11330"/>
                        <a:pt x="2039" y="10791"/>
                        <a:pt x="1020" y="10191"/>
                      </a:cubicBezTo>
                      <a:cubicBezTo>
                        <a:pt x="390" y="9802"/>
                        <a:pt x="1" y="9142"/>
                        <a:pt x="31" y="8333"/>
                      </a:cubicBezTo>
                      <a:cubicBezTo>
                        <a:pt x="91" y="7074"/>
                        <a:pt x="121" y="5755"/>
                        <a:pt x="151" y="4496"/>
                      </a:cubicBezTo>
                      <a:cubicBezTo>
                        <a:pt x="240" y="3747"/>
                        <a:pt x="660" y="2997"/>
                        <a:pt x="1350" y="2578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282;p29"/>
                <p:cNvSpPr/>
                <p:nvPr/>
              </p:nvSpPr>
              <p:spPr>
                <a:xfrm>
                  <a:off x="4078625" y="3958675"/>
                  <a:ext cx="294525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1" h="12110" extrusionOk="0">
                      <a:moveTo>
                        <a:pt x="1919" y="2968"/>
                      </a:moveTo>
                      <a:cubicBezTo>
                        <a:pt x="3118" y="2188"/>
                        <a:pt x="4377" y="1379"/>
                        <a:pt x="5635" y="600"/>
                      </a:cubicBezTo>
                      <a:cubicBezTo>
                        <a:pt x="6385" y="120"/>
                        <a:pt x="7254" y="0"/>
                        <a:pt x="7854" y="270"/>
                      </a:cubicBezTo>
                      <a:cubicBezTo>
                        <a:pt x="8903" y="720"/>
                        <a:pt x="9892" y="1139"/>
                        <a:pt x="10911" y="1499"/>
                      </a:cubicBezTo>
                      <a:cubicBezTo>
                        <a:pt x="11510" y="1739"/>
                        <a:pt x="11780" y="2338"/>
                        <a:pt x="11630" y="3088"/>
                      </a:cubicBezTo>
                      <a:cubicBezTo>
                        <a:pt x="11360" y="4316"/>
                        <a:pt x="11061" y="5545"/>
                        <a:pt x="10761" y="6774"/>
                      </a:cubicBezTo>
                      <a:cubicBezTo>
                        <a:pt x="10581" y="7524"/>
                        <a:pt x="10012" y="8333"/>
                        <a:pt x="9292" y="8843"/>
                      </a:cubicBezTo>
                      <a:cubicBezTo>
                        <a:pt x="8093" y="9712"/>
                        <a:pt x="6894" y="10581"/>
                        <a:pt x="5755" y="11420"/>
                      </a:cubicBezTo>
                      <a:cubicBezTo>
                        <a:pt x="5036" y="11960"/>
                        <a:pt x="4287" y="12110"/>
                        <a:pt x="3717" y="11840"/>
                      </a:cubicBezTo>
                      <a:cubicBezTo>
                        <a:pt x="2788" y="11420"/>
                        <a:pt x="1859" y="10941"/>
                        <a:pt x="870" y="10491"/>
                      </a:cubicBezTo>
                      <a:cubicBezTo>
                        <a:pt x="300" y="10191"/>
                        <a:pt x="0" y="9562"/>
                        <a:pt x="90" y="8813"/>
                      </a:cubicBezTo>
                      <a:cubicBezTo>
                        <a:pt x="240" y="7524"/>
                        <a:pt x="420" y="6265"/>
                        <a:pt x="570" y="4976"/>
                      </a:cubicBezTo>
                      <a:cubicBezTo>
                        <a:pt x="690" y="4167"/>
                        <a:pt x="1229" y="3417"/>
                        <a:pt x="1919" y="2968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283;p29"/>
                <p:cNvSpPr/>
                <p:nvPr/>
              </p:nvSpPr>
              <p:spPr>
                <a:xfrm>
                  <a:off x="4351375" y="3900975"/>
                  <a:ext cx="307275" cy="29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1" h="11691" extrusionOk="0">
                      <a:moveTo>
                        <a:pt x="2609" y="3297"/>
                      </a:moveTo>
                      <a:cubicBezTo>
                        <a:pt x="3868" y="2428"/>
                        <a:pt x="5156" y="1559"/>
                        <a:pt x="6445" y="690"/>
                      </a:cubicBezTo>
                      <a:cubicBezTo>
                        <a:pt x="7255" y="180"/>
                        <a:pt x="8094" y="0"/>
                        <a:pt x="8663" y="180"/>
                      </a:cubicBezTo>
                      <a:cubicBezTo>
                        <a:pt x="9653" y="480"/>
                        <a:pt x="10612" y="779"/>
                        <a:pt x="11541" y="1049"/>
                      </a:cubicBezTo>
                      <a:cubicBezTo>
                        <a:pt x="12110" y="1199"/>
                        <a:pt x="12290" y="1709"/>
                        <a:pt x="12080" y="2428"/>
                      </a:cubicBezTo>
                      <a:cubicBezTo>
                        <a:pt x="11661" y="3597"/>
                        <a:pt x="11241" y="4796"/>
                        <a:pt x="10822" y="5935"/>
                      </a:cubicBezTo>
                      <a:cubicBezTo>
                        <a:pt x="10582" y="6654"/>
                        <a:pt x="9922" y="7434"/>
                        <a:pt x="9173" y="8003"/>
                      </a:cubicBezTo>
                      <a:cubicBezTo>
                        <a:pt x="7914" y="8992"/>
                        <a:pt x="6625" y="9922"/>
                        <a:pt x="5396" y="10851"/>
                      </a:cubicBezTo>
                      <a:cubicBezTo>
                        <a:pt x="4647" y="11420"/>
                        <a:pt x="3898" y="11690"/>
                        <a:pt x="3388" y="11480"/>
                      </a:cubicBezTo>
                      <a:cubicBezTo>
                        <a:pt x="2519" y="11181"/>
                        <a:pt x="1649" y="10881"/>
                        <a:pt x="750" y="10551"/>
                      </a:cubicBezTo>
                      <a:cubicBezTo>
                        <a:pt x="241" y="10371"/>
                        <a:pt x="1" y="9772"/>
                        <a:pt x="151" y="9022"/>
                      </a:cubicBezTo>
                      <a:cubicBezTo>
                        <a:pt x="450" y="7793"/>
                        <a:pt x="750" y="6535"/>
                        <a:pt x="1020" y="5306"/>
                      </a:cubicBezTo>
                      <a:cubicBezTo>
                        <a:pt x="1260" y="4556"/>
                        <a:pt x="1799" y="3807"/>
                        <a:pt x="2609" y="3297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284;p29"/>
                <p:cNvSpPr/>
                <p:nvPr/>
              </p:nvSpPr>
              <p:spPr>
                <a:xfrm>
                  <a:off x="4624900" y="3816300"/>
                  <a:ext cx="321500" cy="27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11091" extrusionOk="0">
                      <a:moveTo>
                        <a:pt x="3208" y="3597"/>
                      </a:moveTo>
                      <a:cubicBezTo>
                        <a:pt x="4557" y="2668"/>
                        <a:pt x="5905" y="1739"/>
                        <a:pt x="7254" y="839"/>
                      </a:cubicBezTo>
                      <a:cubicBezTo>
                        <a:pt x="8064" y="270"/>
                        <a:pt x="8933" y="0"/>
                        <a:pt x="9442" y="90"/>
                      </a:cubicBezTo>
                      <a:cubicBezTo>
                        <a:pt x="10402" y="240"/>
                        <a:pt x="11271" y="390"/>
                        <a:pt x="12200" y="480"/>
                      </a:cubicBezTo>
                      <a:cubicBezTo>
                        <a:pt x="12710" y="570"/>
                        <a:pt x="12859" y="989"/>
                        <a:pt x="12530" y="1619"/>
                      </a:cubicBezTo>
                      <a:cubicBezTo>
                        <a:pt x="11990" y="2698"/>
                        <a:pt x="11481" y="3777"/>
                        <a:pt x="10911" y="4916"/>
                      </a:cubicBezTo>
                      <a:cubicBezTo>
                        <a:pt x="10581" y="5575"/>
                        <a:pt x="9862" y="6385"/>
                        <a:pt x="9083" y="7014"/>
                      </a:cubicBezTo>
                      <a:cubicBezTo>
                        <a:pt x="7734" y="8063"/>
                        <a:pt x="6415" y="9112"/>
                        <a:pt x="5096" y="10131"/>
                      </a:cubicBezTo>
                      <a:cubicBezTo>
                        <a:pt x="4317" y="10761"/>
                        <a:pt x="3567" y="11091"/>
                        <a:pt x="3088" y="10971"/>
                      </a:cubicBezTo>
                      <a:cubicBezTo>
                        <a:pt x="2279" y="10821"/>
                        <a:pt x="1499" y="10671"/>
                        <a:pt x="660" y="10461"/>
                      </a:cubicBezTo>
                      <a:cubicBezTo>
                        <a:pt x="150" y="10341"/>
                        <a:pt x="0" y="9832"/>
                        <a:pt x="270" y="9112"/>
                      </a:cubicBezTo>
                      <a:cubicBezTo>
                        <a:pt x="720" y="7943"/>
                        <a:pt x="1139" y="6744"/>
                        <a:pt x="1529" y="5575"/>
                      </a:cubicBezTo>
                      <a:cubicBezTo>
                        <a:pt x="1769" y="4946"/>
                        <a:pt x="2398" y="4166"/>
                        <a:pt x="3208" y="3597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285;p29"/>
                <p:cNvSpPr/>
                <p:nvPr/>
              </p:nvSpPr>
              <p:spPr>
                <a:xfrm>
                  <a:off x="2627125" y="4032100"/>
                  <a:ext cx="303500" cy="28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0" h="11481" extrusionOk="0">
                      <a:moveTo>
                        <a:pt x="480" y="360"/>
                      </a:moveTo>
                      <a:cubicBezTo>
                        <a:pt x="1229" y="300"/>
                        <a:pt x="1978" y="210"/>
                        <a:pt x="2788" y="61"/>
                      </a:cubicBezTo>
                      <a:cubicBezTo>
                        <a:pt x="3267" y="1"/>
                        <a:pt x="4047" y="330"/>
                        <a:pt x="4826" y="930"/>
                      </a:cubicBezTo>
                      <a:cubicBezTo>
                        <a:pt x="6145" y="1949"/>
                        <a:pt x="7434" y="2938"/>
                        <a:pt x="8693" y="3927"/>
                      </a:cubicBezTo>
                      <a:cubicBezTo>
                        <a:pt x="9442" y="4527"/>
                        <a:pt x="10072" y="5306"/>
                        <a:pt x="10371" y="6025"/>
                      </a:cubicBezTo>
                      <a:lnTo>
                        <a:pt x="11840" y="9622"/>
                      </a:lnTo>
                      <a:cubicBezTo>
                        <a:pt x="12140" y="10342"/>
                        <a:pt x="12050" y="10851"/>
                        <a:pt x="11660" y="10971"/>
                      </a:cubicBezTo>
                      <a:cubicBezTo>
                        <a:pt x="10971" y="11151"/>
                        <a:pt x="10311" y="11301"/>
                        <a:pt x="9652" y="11421"/>
                      </a:cubicBezTo>
                      <a:cubicBezTo>
                        <a:pt x="9292" y="11481"/>
                        <a:pt x="8603" y="11121"/>
                        <a:pt x="7853" y="10492"/>
                      </a:cubicBezTo>
                      <a:cubicBezTo>
                        <a:pt x="6624" y="9383"/>
                        <a:pt x="5396" y="8274"/>
                        <a:pt x="4107" y="7135"/>
                      </a:cubicBezTo>
                      <a:cubicBezTo>
                        <a:pt x="3357" y="6475"/>
                        <a:pt x="2668" y="5606"/>
                        <a:pt x="2248" y="4946"/>
                      </a:cubicBezTo>
                      <a:cubicBezTo>
                        <a:pt x="1619" y="3777"/>
                        <a:pt x="959" y="2608"/>
                        <a:pt x="360" y="1499"/>
                      </a:cubicBezTo>
                      <a:cubicBezTo>
                        <a:pt x="0" y="810"/>
                        <a:pt x="90" y="390"/>
                        <a:pt x="480" y="360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286;p29"/>
                <p:cNvSpPr/>
                <p:nvPr/>
              </p:nvSpPr>
              <p:spPr>
                <a:xfrm>
                  <a:off x="2888650" y="4130275"/>
                  <a:ext cx="287025" cy="29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81" h="11841" extrusionOk="0">
                      <a:moveTo>
                        <a:pt x="600" y="900"/>
                      </a:moveTo>
                      <a:cubicBezTo>
                        <a:pt x="1409" y="660"/>
                        <a:pt x="2248" y="450"/>
                        <a:pt x="3088" y="150"/>
                      </a:cubicBezTo>
                      <a:cubicBezTo>
                        <a:pt x="3627" y="0"/>
                        <a:pt x="4406" y="210"/>
                        <a:pt x="5156" y="780"/>
                      </a:cubicBezTo>
                      <a:cubicBezTo>
                        <a:pt x="6385" y="1709"/>
                        <a:pt x="7644" y="2608"/>
                        <a:pt x="8843" y="3507"/>
                      </a:cubicBezTo>
                      <a:cubicBezTo>
                        <a:pt x="9532" y="4047"/>
                        <a:pt x="10102" y="4826"/>
                        <a:pt x="10281" y="5575"/>
                      </a:cubicBezTo>
                      <a:lnTo>
                        <a:pt x="11300" y="9292"/>
                      </a:lnTo>
                      <a:cubicBezTo>
                        <a:pt x="11480" y="10042"/>
                        <a:pt x="11330" y="10581"/>
                        <a:pt x="10881" y="10791"/>
                      </a:cubicBezTo>
                      <a:cubicBezTo>
                        <a:pt x="10131" y="11091"/>
                        <a:pt x="9382" y="11390"/>
                        <a:pt x="8693" y="11690"/>
                      </a:cubicBezTo>
                      <a:cubicBezTo>
                        <a:pt x="8273" y="11840"/>
                        <a:pt x="7584" y="11570"/>
                        <a:pt x="6894" y="11001"/>
                      </a:cubicBezTo>
                      <a:cubicBezTo>
                        <a:pt x="5725" y="10042"/>
                        <a:pt x="4556" y="9023"/>
                        <a:pt x="3357" y="8003"/>
                      </a:cubicBezTo>
                      <a:cubicBezTo>
                        <a:pt x="2638" y="7404"/>
                        <a:pt x="2008" y="6595"/>
                        <a:pt x="1709" y="5875"/>
                      </a:cubicBezTo>
                      <a:cubicBezTo>
                        <a:pt x="1229" y="4676"/>
                        <a:pt x="750" y="3477"/>
                        <a:pt x="300" y="2278"/>
                      </a:cubicBezTo>
                      <a:cubicBezTo>
                        <a:pt x="0" y="1529"/>
                        <a:pt x="120" y="1019"/>
                        <a:pt x="600" y="900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287;p29"/>
                <p:cNvSpPr/>
                <p:nvPr/>
              </p:nvSpPr>
              <p:spPr>
                <a:xfrm>
                  <a:off x="3150175" y="4197700"/>
                  <a:ext cx="272025" cy="3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1" h="12141" extrusionOk="0">
                      <a:moveTo>
                        <a:pt x="690" y="1410"/>
                      </a:moveTo>
                      <a:cubicBezTo>
                        <a:pt x="1589" y="1050"/>
                        <a:pt x="2488" y="660"/>
                        <a:pt x="3447" y="271"/>
                      </a:cubicBezTo>
                      <a:cubicBezTo>
                        <a:pt x="3987" y="1"/>
                        <a:pt x="4796" y="151"/>
                        <a:pt x="5485" y="660"/>
                      </a:cubicBezTo>
                      <a:cubicBezTo>
                        <a:pt x="6654" y="1500"/>
                        <a:pt x="7823" y="2309"/>
                        <a:pt x="8933" y="3118"/>
                      </a:cubicBezTo>
                      <a:cubicBezTo>
                        <a:pt x="9622" y="3598"/>
                        <a:pt x="10102" y="4347"/>
                        <a:pt x="10221" y="5097"/>
                      </a:cubicBezTo>
                      <a:cubicBezTo>
                        <a:pt x="10401" y="6356"/>
                        <a:pt x="10581" y="7644"/>
                        <a:pt x="10791" y="8873"/>
                      </a:cubicBezTo>
                      <a:cubicBezTo>
                        <a:pt x="10881" y="9623"/>
                        <a:pt x="10641" y="10252"/>
                        <a:pt x="10131" y="10552"/>
                      </a:cubicBezTo>
                      <a:cubicBezTo>
                        <a:pt x="9292" y="11002"/>
                        <a:pt x="8483" y="11451"/>
                        <a:pt x="7674" y="11871"/>
                      </a:cubicBezTo>
                      <a:cubicBezTo>
                        <a:pt x="7164" y="12141"/>
                        <a:pt x="6505" y="11961"/>
                        <a:pt x="5875" y="11421"/>
                      </a:cubicBezTo>
                      <a:cubicBezTo>
                        <a:pt x="4796" y="10552"/>
                        <a:pt x="3687" y="9653"/>
                        <a:pt x="2578" y="8753"/>
                      </a:cubicBezTo>
                      <a:cubicBezTo>
                        <a:pt x="1889" y="8244"/>
                        <a:pt x="1379" y="7405"/>
                        <a:pt x="1139" y="6715"/>
                      </a:cubicBezTo>
                      <a:lnTo>
                        <a:pt x="120" y="2998"/>
                      </a:lnTo>
                      <a:cubicBezTo>
                        <a:pt x="0" y="2249"/>
                        <a:pt x="180" y="1650"/>
                        <a:pt x="690" y="1410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288;p29"/>
                <p:cNvSpPr/>
                <p:nvPr/>
              </p:nvSpPr>
              <p:spPr>
                <a:xfrm>
                  <a:off x="3410200" y="4235925"/>
                  <a:ext cx="257800" cy="30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2" h="12231" extrusionOk="0">
                      <a:moveTo>
                        <a:pt x="870" y="1919"/>
                      </a:moveTo>
                      <a:cubicBezTo>
                        <a:pt x="1799" y="1439"/>
                        <a:pt x="2818" y="900"/>
                        <a:pt x="3777" y="330"/>
                      </a:cubicBezTo>
                      <a:cubicBezTo>
                        <a:pt x="4376" y="1"/>
                        <a:pt x="5186" y="91"/>
                        <a:pt x="5845" y="540"/>
                      </a:cubicBezTo>
                      <a:cubicBezTo>
                        <a:pt x="6924" y="1230"/>
                        <a:pt x="8033" y="1949"/>
                        <a:pt x="9112" y="2638"/>
                      </a:cubicBezTo>
                      <a:cubicBezTo>
                        <a:pt x="9742" y="3028"/>
                        <a:pt x="10162" y="3747"/>
                        <a:pt x="10162" y="4527"/>
                      </a:cubicBezTo>
                      <a:lnTo>
                        <a:pt x="10281" y="8363"/>
                      </a:lnTo>
                      <a:cubicBezTo>
                        <a:pt x="10311" y="9113"/>
                        <a:pt x="9982" y="9832"/>
                        <a:pt x="9412" y="10162"/>
                      </a:cubicBezTo>
                      <a:cubicBezTo>
                        <a:pt x="8483" y="10761"/>
                        <a:pt x="7584" y="11331"/>
                        <a:pt x="6714" y="11870"/>
                      </a:cubicBezTo>
                      <a:cubicBezTo>
                        <a:pt x="6175" y="12230"/>
                        <a:pt x="5516" y="12140"/>
                        <a:pt x="4916" y="11691"/>
                      </a:cubicBezTo>
                      <a:cubicBezTo>
                        <a:pt x="3897" y="10941"/>
                        <a:pt x="2878" y="10192"/>
                        <a:pt x="1889" y="9413"/>
                      </a:cubicBezTo>
                      <a:cubicBezTo>
                        <a:pt x="1229" y="8963"/>
                        <a:pt x="780" y="8184"/>
                        <a:pt x="690" y="7434"/>
                      </a:cubicBezTo>
                      <a:cubicBezTo>
                        <a:pt x="480" y="6145"/>
                        <a:pt x="300" y="4886"/>
                        <a:pt x="120" y="3628"/>
                      </a:cubicBezTo>
                      <a:cubicBezTo>
                        <a:pt x="0" y="2848"/>
                        <a:pt x="300" y="2219"/>
                        <a:pt x="870" y="1919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" name="Google Shape;289;p29"/>
                <p:cNvSpPr/>
                <p:nvPr/>
              </p:nvSpPr>
              <p:spPr>
                <a:xfrm>
                  <a:off x="3671725" y="4244925"/>
                  <a:ext cx="252550" cy="3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2" h="12170" extrusionOk="0">
                      <a:moveTo>
                        <a:pt x="959" y="2338"/>
                      </a:moveTo>
                      <a:cubicBezTo>
                        <a:pt x="1979" y="1709"/>
                        <a:pt x="3028" y="1079"/>
                        <a:pt x="4107" y="420"/>
                      </a:cubicBezTo>
                      <a:cubicBezTo>
                        <a:pt x="4766" y="0"/>
                        <a:pt x="5545" y="0"/>
                        <a:pt x="6175" y="360"/>
                      </a:cubicBezTo>
                      <a:cubicBezTo>
                        <a:pt x="7224" y="960"/>
                        <a:pt x="8243" y="1559"/>
                        <a:pt x="9202" y="2129"/>
                      </a:cubicBezTo>
                      <a:cubicBezTo>
                        <a:pt x="9802" y="2458"/>
                        <a:pt x="10102" y="3118"/>
                        <a:pt x="10072" y="3867"/>
                      </a:cubicBezTo>
                      <a:lnTo>
                        <a:pt x="9742" y="7704"/>
                      </a:lnTo>
                      <a:cubicBezTo>
                        <a:pt x="9652" y="8453"/>
                        <a:pt x="9262" y="9202"/>
                        <a:pt x="8663" y="9622"/>
                      </a:cubicBezTo>
                      <a:cubicBezTo>
                        <a:pt x="7644" y="10311"/>
                        <a:pt x="6655" y="11031"/>
                        <a:pt x="5725" y="11720"/>
                      </a:cubicBezTo>
                      <a:cubicBezTo>
                        <a:pt x="5156" y="12110"/>
                        <a:pt x="4496" y="12170"/>
                        <a:pt x="3927" y="11780"/>
                      </a:cubicBezTo>
                      <a:cubicBezTo>
                        <a:pt x="3028" y="11181"/>
                        <a:pt x="2098" y="10551"/>
                        <a:pt x="1109" y="9862"/>
                      </a:cubicBezTo>
                      <a:cubicBezTo>
                        <a:pt x="570" y="9502"/>
                        <a:pt x="180" y="8753"/>
                        <a:pt x="150" y="8003"/>
                      </a:cubicBezTo>
                      <a:lnTo>
                        <a:pt x="30" y="4167"/>
                      </a:lnTo>
                      <a:cubicBezTo>
                        <a:pt x="0" y="3387"/>
                        <a:pt x="330" y="2728"/>
                        <a:pt x="959" y="2338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290;p29"/>
                <p:cNvSpPr/>
                <p:nvPr/>
              </p:nvSpPr>
              <p:spPr>
                <a:xfrm>
                  <a:off x="3919000" y="4220950"/>
                  <a:ext cx="2653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12" h="12110" extrusionOk="0">
                      <a:moveTo>
                        <a:pt x="1619" y="2848"/>
                      </a:moveTo>
                      <a:cubicBezTo>
                        <a:pt x="2698" y="2098"/>
                        <a:pt x="3807" y="1349"/>
                        <a:pt x="4947" y="570"/>
                      </a:cubicBezTo>
                      <a:cubicBezTo>
                        <a:pt x="5606" y="120"/>
                        <a:pt x="6415" y="0"/>
                        <a:pt x="7015" y="270"/>
                      </a:cubicBezTo>
                      <a:cubicBezTo>
                        <a:pt x="7974" y="750"/>
                        <a:pt x="8903" y="1199"/>
                        <a:pt x="9802" y="1619"/>
                      </a:cubicBezTo>
                      <a:cubicBezTo>
                        <a:pt x="10372" y="1889"/>
                        <a:pt x="10612" y="2488"/>
                        <a:pt x="10462" y="3237"/>
                      </a:cubicBezTo>
                      <a:cubicBezTo>
                        <a:pt x="10192" y="4496"/>
                        <a:pt x="9922" y="5725"/>
                        <a:pt x="9652" y="7014"/>
                      </a:cubicBezTo>
                      <a:cubicBezTo>
                        <a:pt x="9503" y="7763"/>
                        <a:pt x="8993" y="8543"/>
                        <a:pt x="8364" y="9022"/>
                      </a:cubicBezTo>
                      <a:cubicBezTo>
                        <a:pt x="7255" y="9862"/>
                        <a:pt x="6205" y="10671"/>
                        <a:pt x="5216" y="11510"/>
                      </a:cubicBezTo>
                      <a:cubicBezTo>
                        <a:pt x="4557" y="11990"/>
                        <a:pt x="3897" y="12110"/>
                        <a:pt x="3418" y="11810"/>
                      </a:cubicBezTo>
                      <a:cubicBezTo>
                        <a:pt x="2579" y="11330"/>
                        <a:pt x="1709" y="10821"/>
                        <a:pt x="810" y="10311"/>
                      </a:cubicBezTo>
                      <a:cubicBezTo>
                        <a:pt x="300" y="10012"/>
                        <a:pt x="1" y="9322"/>
                        <a:pt x="61" y="8543"/>
                      </a:cubicBezTo>
                      <a:lnTo>
                        <a:pt x="420" y="4736"/>
                      </a:lnTo>
                      <a:cubicBezTo>
                        <a:pt x="510" y="4047"/>
                        <a:pt x="960" y="3297"/>
                        <a:pt x="1619" y="2848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291;p29"/>
                <p:cNvSpPr/>
                <p:nvPr/>
              </p:nvSpPr>
              <p:spPr>
                <a:xfrm>
                  <a:off x="4166300" y="4168475"/>
                  <a:ext cx="280275" cy="29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11" h="11991" extrusionOk="0">
                      <a:moveTo>
                        <a:pt x="2278" y="3298"/>
                      </a:moveTo>
                      <a:cubicBezTo>
                        <a:pt x="3447" y="2429"/>
                        <a:pt x="4646" y="1560"/>
                        <a:pt x="5845" y="720"/>
                      </a:cubicBezTo>
                      <a:cubicBezTo>
                        <a:pt x="6565" y="181"/>
                        <a:pt x="7344" y="1"/>
                        <a:pt x="7913" y="181"/>
                      </a:cubicBezTo>
                      <a:cubicBezTo>
                        <a:pt x="8813" y="540"/>
                        <a:pt x="9652" y="870"/>
                        <a:pt x="10521" y="1140"/>
                      </a:cubicBezTo>
                      <a:cubicBezTo>
                        <a:pt x="11061" y="1320"/>
                        <a:pt x="11211" y="1829"/>
                        <a:pt x="10971" y="2579"/>
                      </a:cubicBezTo>
                      <a:cubicBezTo>
                        <a:pt x="10551" y="3838"/>
                        <a:pt x="10191" y="5037"/>
                        <a:pt x="9772" y="6266"/>
                      </a:cubicBezTo>
                      <a:cubicBezTo>
                        <a:pt x="9502" y="7015"/>
                        <a:pt x="8963" y="7794"/>
                        <a:pt x="8243" y="8394"/>
                      </a:cubicBezTo>
                      <a:cubicBezTo>
                        <a:pt x="7074" y="9323"/>
                        <a:pt x="5965" y="10312"/>
                        <a:pt x="4826" y="11211"/>
                      </a:cubicBezTo>
                      <a:cubicBezTo>
                        <a:pt x="4137" y="11781"/>
                        <a:pt x="3477" y="11991"/>
                        <a:pt x="3028" y="11781"/>
                      </a:cubicBezTo>
                      <a:cubicBezTo>
                        <a:pt x="2278" y="11421"/>
                        <a:pt x="1499" y="11061"/>
                        <a:pt x="660" y="10672"/>
                      </a:cubicBezTo>
                      <a:cubicBezTo>
                        <a:pt x="180" y="10462"/>
                        <a:pt x="0" y="9833"/>
                        <a:pt x="150" y="9083"/>
                      </a:cubicBezTo>
                      <a:cubicBezTo>
                        <a:pt x="390" y="7824"/>
                        <a:pt x="660" y="6565"/>
                        <a:pt x="929" y="5336"/>
                      </a:cubicBezTo>
                      <a:cubicBezTo>
                        <a:pt x="1079" y="4587"/>
                        <a:pt x="1619" y="3778"/>
                        <a:pt x="2278" y="3298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292;p29"/>
                <p:cNvSpPr/>
                <p:nvPr/>
              </p:nvSpPr>
              <p:spPr>
                <a:xfrm>
                  <a:off x="4410575" y="4085300"/>
                  <a:ext cx="296025" cy="29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1" h="11691" extrusionOk="0">
                      <a:moveTo>
                        <a:pt x="3088" y="3748"/>
                      </a:moveTo>
                      <a:cubicBezTo>
                        <a:pt x="4317" y="2818"/>
                        <a:pt x="5576" y="1829"/>
                        <a:pt x="6835" y="870"/>
                      </a:cubicBezTo>
                      <a:cubicBezTo>
                        <a:pt x="7584" y="301"/>
                        <a:pt x="8364" y="1"/>
                        <a:pt x="8873" y="121"/>
                      </a:cubicBezTo>
                      <a:cubicBezTo>
                        <a:pt x="9712" y="301"/>
                        <a:pt x="10522" y="480"/>
                        <a:pt x="11271" y="630"/>
                      </a:cubicBezTo>
                      <a:cubicBezTo>
                        <a:pt x="11721" y="720"/>
                        <a:pt x="11841" y="1200"/>
                        <a:pt x="11511" y="1889"/>
                      </a:cubicBezTo>
                      <a:cubicBezTo>
                        <a:pt x="10971" y="3058"/>
                        <a:pt x="10432" y="4257"/>
                        <a:pt x="9862" y="5426"/>
                      </a:cubicBezTo>
                      <a:cubicBezTo>
                        <a:pt x="9533" y="6146"/>
                        <a:pt x="8843" y="6955"/>
                        <a:pt x="8094" y="7584"/>
                      </a:cubicBezTo>
                      <a:cubicBezTo>
                        <a:pt x="6865" y="8633"/>
                        <a:pt x="5666" y="9742"/>
                        <a:pt x="4467" y="10732"/>
                      </a:cubicBezTo>
                      <a:cubicBezTo>
                        <a:pt x="3748" y="11391"/>
                        <a:pt x="3088" y="11691"/>
                        <a:pt x="2669" y="11571"/>
                      </a:cubicBezTo>
                      <a:cubicBezTo>
                        <a:pt x="1979" y="11391"/>
                        <a:pt x="1290" y="11151"/>
                        <a:pt x="570" y="10881"/>
                      </a:cubicBezTo>
                      <a:cubicBezTo>
                        <a:pt x="121" y="10732"/>
                        <a:pt x="1" y="10192"/>
                        <a:pt x="271" y="9473"/>
                      </a:cubicBezTo>
                      <a:cubicBezTo>
                        <a:pt x="690" y="8244"/>
                        <a:pt x="1080" y="7045"/>
                        <a:pt x="1500" y="5786"/>
                      </a:cubicBezTo>
                      <a:cubicBezTo>
                        <a:pt x="1739" y="5096"/>
                        <a:pt x="2339" y="4317"/>
                        <a:pt x="3088" y="3748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293;p29"/>
                <p:cNvSpPr/>
                <p:nvPr/>
              </p:nvSpPr>
              <p:spPr>
                <a:xfrm>
                  <a:off x="4657875" y="3972900"/>
                  <a:ext cx="311000" cy="2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40" h="11242" extrusionOk="0">
                      <a:moveTo>
                        <a:pt x="3747" y="4107"/>
                      </a:moveTo>
                      <a:cubicBezTo>
                        <a:pt x="5066" y="3058"/>
                        <a:pt x="6385" y="2009"/>
                        <a:pt x="7734" y="960"/>
                      </a:cubicBezTo>
                      <a:cubicBezTo>
                        <a:pt x="8513" y="330"/>
                        <a:pt x="9292" y="1"/>
                        <a:pt x="9772" y="1"/>
                      </a:cubicBezTo>
                      <a:cubicBezTo>
                        <a:pt x="10521" y="31"/>
                        <a:pt x="11271" y="61"/>
                        <a:pt x="11990" y="31"/>
                      </a:cubicBezTo>
                      <a:cubicBezTo>
                        <a:pt x="12410" y="31"/>
                        <a:pt x="12440" y="420"/>
                        <a:pt x="12020" y="1080"/>
                      </a:cubicBezTo>
                      <a:cubicBezTo>
                        <a:pt x="11361" y="2159"/>
                        <a:pt x="10641" y="3298"/>
                        <a:pt x="9922" y="4407"/>
                      </a:cubicBezTo>
                      <a:cubicBezTo>
                        <a:pt x="9532" y="5096"/>
                        <a:pt x="8723" y="5966"/>
                        <a:pt x="7944" y="6655"/>
                      </a:cubicBezTo>
                      <a:cubicBezTo>
                        <a:pt x="6625" y="7824"/>
                        <a:pt x="5366" y="8993"/>
                        <a:pt x="4077" y="10162"/>
                      </a:cubicBezTo>
                      <a:cubicBezTo>
                        <a:pt x="3327" y="10821"/>
                        <a:pt x="2668" y="11241"/>
                        <a:pt x="2278" y="11241"/>
                      </a:cubicBezTo>
                      <a:cubicBezTo>
                        <a:pt x="1679" y="11211"/>
                        <a:pt x="1049" y="11121"/>
                        <a:pt x="420" y="11001"/>
                      </a:cubicBezTo>
                      <a:cubicBezTo>
                        <a:pt x="30" y="10941"/>
                        <a:pt x="0" y="10492"/>
                        <a:pt x="330" y="9772"/>
                      </a:cubicBezTo>
                      <a:cubicBezTo>
                        <a:pt x="900" y="8573"/>
                        <a:pt x="1469" y="7404"/>
                        <a:pt x="2039" y="6265"/>
                      </a:cubicBezTo>
                      <a:cubicBezTo>
                        <a:pt x="2278" y="5546"/>
                        <a:pt x="2968" y="4707"/>
                        <a:pt x="3747" y="4107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294;p29"/>
                <p:cNvSpPr/>
                <p:nvPr/>
              </p:nvSpPr>
              <p:spPr>
                <a:xfrm>
                  <a:off x="2634600" y="4191725"/>
                  <a:ext cx="292275" cy="2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1" h="11930" extrusionOk="0">
                      <a:moveTo>
                        <a:pt x="331" y="0"/>
                      </a:moveTo>
                      <a:cubicBezTo>
                        <a:pt x="900" y="60"/>
                        <a:pt x="1470" y="0"/>
                        <a:pt x="2099" y="0"/>
                      </a:cubicBezTo>
                      <a:cubicBezTo>
                        <a:pt x="2489" y="0"/>
                        <a:pt x="3178" y="390"/>
                        <a:pt x="3928" y="1049"/>
                      </a:cubicBezTo>
                      <a:cubicBezTo>
                        <a:pt x="5216" y="2188"/>
                        <a:pt x="6445" y="3297"/>
                        <a:pt x="7674" y="4406"/>
                      </a:cubicBezTo>
                      <a:cubicBezTo>
                        <a:pt x="8424" y="5066"/>
                        <a:pt x="9053" y="5905"/>
                        <a:pt x="9443" y="6654"/>
                      </a:cubicBezTo>
                      <a:cubicBezTo>
                        <a:pt x="10042" y="7853"/>
                        <a:pt x="10672" y="9082"/>
                        <a:pt x="11271" y="10311"/>
                      </a:cubicBezTo>
                      <a:cubicBezTo>
                        <a:pt x="11661" y="11061"/>
                        <a:pt x="11691" y="11540"/>
                        <a:pt x="11391" y="11630"/>
                      </a:cubicBezTo>
                      <a:cubicBezTo>
                        <a:pt x="10912" y="11750"/>
                        <a:pt x="10402" y="11810"/>
                        <a:pt x="9952" y="11900"/>
                      </a:cubicBezTo>
                      <a:cubicBezTo>
                        <a:pt x="9713" y="11930"/>
                        <a:pt x="9113" y="11510"/>
                        <a:pt x="8424" y="10791"/>
                      </a:cubicBezTo>
                      <a:cubicBezTo>
                        <a:pt x="7255" y="9592"/>
                        <a:pt x="6056" y="8363"/>
                        <a:pt x="4827" y="7134"/>
                      </a:cubicBezTo>
                      <a:cubicBezTo>
                        <a:pt x="4107" y="6385"/>
                        <a:pt x="3358" y="5485"/>
                        <a:pt x="2878" y="4766"/>
                      </a:cubicBezTo>
                      <a:cubicBezTo>
                        <a:pt x="2099" y="3567"/>
                        <a:pt x="1320" y="2368"/>
                        <a:pt x="570" y="1169"/>
                      </a:cubicBezTo>
                      <a:cubicBezTo>
                        <a:pt x="91" y="420"/>
                        <a:pt x="1" y="0"/>
                        <a:pt x="331" y="0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295;p29"/>
                <p:cNvSpPr/>
                <p:nvPr/>
              </p:nvSpPr>
              <p:spPr>
                <a:xfrm>
                  <a:off x="2869150" y="4315350"/>
                  <a:ext cx="271300" cy="30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2" h="12051" extrusionOk="0">
                      <a:moveTo>
                        <a:pt x="361" y="570"/>
                      </a:moveTo>
                      <a:cubicBezTo>
                        <a:pt x="990" y="451"/>
                        <a:pt x="1679" y="271"/>
                        <a:pt x="2339" y="121"/>
                      </a:cubicBezTo>
                      <a:cubicBezTo>
                        <a:pt x="2758" y="1"/>
                        <a:pt x="3478" y="301"/>
                        <a:pt x="4167" y="960"/>
                      </a:cubicBezTo>
                      <a:cubicBezTo>
                        <a:pt x="5366" y="1949"/>
                        <a:pt x="6535" y="2968"/>
                        <a:pt x="7704" y="3958"/>
                      </a:cubicBezTo>
                      <a:cubicBezTo>
                        <a:pt x="8364" y="4557"/>
                        <a:pt x="8963" y="5366"/>
                        <a:pt x="9233" y="6086"/>
                      </a:cubicBezTo>
                      <a:lnTo>
                        <a:pt x="10582" y="9802"/>
                      </a:lnTo>
                      <a:cubicBezTo>
                        <a:pt x="10852" y="10552"/>
                        <a:pt x="10822" y="11091"/>
                        <a:pt x="10432" y="11241"/>
                      </a:cubicBezTo>
                      <a:cubicBezTo>
                        <a:pt x="9832" y="11481"/>
                        <a:pt x="9293" y="11691"/>
                        <a:pt x="8753" y="11931"/>
                      </a:cubicBezTo>
                      <a:cubicBezTo>
                        <a:pt x="8424" y="12051"/>
                        <a:pt x="7854" y="11751"/>
                        <a:pt x="7225" y="11091"/>
                      </a:cubicBezTo>
                      <a:cubicBezTo>
                        <a:pt x="6146" y="10012"/>
                        <a:pt x="5007" y="8933"/>
                        <a:pt x="3898" y="7854"/>
                      </a:cubicBezTo>
                      <a:cubicBezTo>
                        <a:pt x="3208" y="7165"/>
                        <a:pt x="2549" y="6296"/>
                        <a:pt x="2159" y="5546"/>
                      </a:cubicBezTo>
                      <a:cubicBezTo>
                        <a:pt x="1530" y="4317"/>
                        <a:pt x="930" y="3118"/>
                        <a:pt x="331" y="1889"/>
                      </a:cubicBezTo>
                      <a:cubicBezTo>
                        <a:pt x="1" y="1140"/>
                        <a:pt x="1" y="660"/>
                        <a:pt x="361" y="570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296;p29"/>
                <p:cNvSpPr/>
                <p:nvPr/>
              </p:nvSpPr>
              <p:spPr>
                <a:xfrm>
                  <a:off x="3099950" y="4406775"/>
                  <a:ext cx="254825" cy="30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93" h="12051" extrusionOk="0">
                      <a:moveTo>
                        <a:pt x="540" y="1080"/>
                      </a:moveTo>
                      <a:cubicBezTo>
                        <a:pt x="1260" y="810"/>
                        <a:pt x="2009" y="510"/>
                        <a:pt x="2759" y="181"/>
                      </a:cubicBezTo>
                      <a:cubicBezTo>
                        <a:pt x="3178" y="1"/>
                        <a:pt x="3898" y="211"/>
                        <a:pt x="4587" y="750"/>
                      </a:cubicBezTo>
                      <a:cubicBezTo>
                        <a:pt x="5696" y="1649"/>
                        <a:pt x="6775" y="2549"/>
                        <a:pt x="7824" y="3388"/>
                      </a:cubicBezTo>
                      <a:cubicBezTo>
                        <a:pt x="8484" y="3927"/>
                        <a:pt x="8963" y="4707"/>
                        <a:pt x="9143" y="5456"/>
                      </a:cubicBezTo>
                      <a:cubicBezTo>
                        <a:pt x="9443" y="6685"/>
                        <a:pt x="9713" y="7974"/>
                        <a:pt x="10012" y="9203"/>
                      </a:cubicBezTo>
                      <a:cubicBezTo>
                        <a:pt x="10192" y="9952"/>
                        <a:pt x="10042" y="10552"/>
                        <a:pt x="9623" y="10792"/>
                      </a:cubicBezTo>
                      <a:cubicBezTo>
                        <a:pt x="8963" y="11151"/>
                        <a:pt x="8334" y="11541"/>
                        <a:pt x="7674" y="11871"/>
                      </a:cubicBezTo>
                      <a:cubicBezTo>
                        <a:pt x="7315" y="12050"/>
                        <a:pt x="6745" y="11841"/>
                        <a:pt x="6146" y="11271"/>
                      </a:cubicBezTo>
                      <a:cubicBezTo>
                        <a:pt x="5127" y="10342"/>
                        <a:pt x="4137" y="9353"/>
                        <a:pt x="3088" y="8394"/>
                      </a:cubicBezTo>
                      <a:cubicBezTo>
                        <a:pt x="2429" y="7764"/>
                        <a:pt x="1889" y="6955"/>
                        <a:pt x="1620" y="6205"/>
                      </a:cubicBezTo>
                      <a:lnTo>
                        <a:pt x="271" y="2489"/>
                      </a:lnTo>
                      <a:cubicBezTo>
                        <a:pt x="1" y="1799"/>
                        <a:pt x="91" y="1230"/>
                        <a:pt x="540" y="1080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297;p29"/>
                <p:cNvSpPr/>
                <p:nvPr/>
              </p:nvSpPr>
              <p:spPr>
                <a:xfrm>
                  <a:off x="3331500" y="4465225"/>
                  <a:ext cx="237575" cy="30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3" h="12081" extrusionOk="0">
                      <a:moveTo>
                        <a:pt x="660" y="1589"/>
                      </a:moveTo>
                      <a:cubicBezTo>
                        <a:pt x="1470" y="1170"/>
                        <a:pt x="2279" y="720"/>
                        <a:pt x="3118" y="271"/>
                      </a:cubicBezTo>
                      <a:cubicBezTo>
                        <a:pt x="3598" y="1"/>
                        <a:pt x="4317" y="121"/>
                        <a:pt x="4947" y="570"/>
                      </a:cubicBezTo>
                      <a:cubicBezTo>
                        <a:pt x="5996" y="1350"/>
                        <a:pt x="7015" y="2099"/>
                        <a:pt x="7974" y="2848"/>
                      </a:cubicBezTo>
                      <a:cubicBezTo>
                        <a:pt x="8574" y="3298"/>
                        <a:pt x="8993" y="4047"/>
                        <a:pt x="9053" y="4797"/>
                      </a:cubicBezTo>
                      <a:cubicBezTo>
                        <a:pt x="9173" y="6086"/>
                        <a:pt x="9323" y="7314"/>
                        <a:pt x="9443" y="8603"/>
                      </a:cubicBezTo>
                      <a:cubicBezTo>
                        <a:pt x="9503" y="9353"/>
                        <a:pt x="9293" y="10012"/>
                        <a:pt x="8843" y="10312"/>
                      </a:cubicBezTo>
                      <a:cubicBezTo>
                        <a:pt x="8094" y="10851"/>
                        <a:pt x="7345" y="11331"/>
                        <a:pt x="6655" y="11781"/>
                      </a:cubicBezTo>
                      <a:cubicBezTo>
                        <a:pt x="6266" y="12080"/>
                        <a:pt x="5666" y="11931"/>
                        <a:pt x="5127" y="11451"/>
                      </a:cubicBezTo>
                      <a:cubicBezTo>
                        <a:pt x="4227" y="10612"/>
                        <a:pt x="3268" y="9802"/>
                        <a:pt x="2309" y="8963"/>
                      </a:cubicBezTo>
                      <a:cubicBezTo>
                        <a:pt x="1769" y="8454"/>
                        <a:pt x="1260" y="7704"/>
                        <a:pt x="1080" y="6955"/>
                      </a:cubicBezTo>
                      <a:cubicBezTo>
                        <a:pt x="780" y="5696"/>
                        <a:pt x="511" y="4437"/>
                        <a:pt x="211" y="3208"/>
                      </a:cubicBezTo>
                      <a:cubicBezTo>
                        <a:pt x="1" y="2399"/>
                        <a:pt x="181" y="1799"/>
                        <a:pt x="660" y="1589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298;p29"/>
                <p:cNvSpPr/>
                <p:nvPr/>
              </p:nvSpPr>
              <p:spPr>
                <a:xfrm>
                  <a:off x="3563800" y="4490700"/>
                  <a:ext cx="224850" cy="29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4" h="11991" extrusionOk="0">
                      <a:moveTo>
                        <a:pt x="780" y="2069"/>
                      </a:moveTo>
                      <a:cubicBezTo>
                        <a:pt x="1650" y="1500"/>
                        <a:pt x="2549" y="930"/>
                        <a:pt x="3478" y="331"/>
                      </a:cubicBezTo>
                      <a:cubicBezTo>
                        <a:pt x="4047" y="1"/>
                        <a:pt x="4767" y="1"/>
                        <a:pt x="5336" y="421"/>
                      </a:cubicBezTo>
                      <a:cubicBezTo>
                        <a:pt x="6296" y="1050"/>
                        <a:pt x="7195" y="1679"/>
                        <a:pt x="8124" y="2339"/>
                      </a:cubicBezTo>
                      <a:cubicBezTo>
                        <a:pt x="8694" y="2699"/>
                        <a:pt x="8993" y="3388"/>
                        <a:pt x="8963" y="4137"/>
                      </a:cubicBezTo>
                      <a:cubicBezTo>
                        <a:pt x="8903" y="5396"/>
                        <a:pt x="8873" y="6625"/>
                        <a:pt x="8843" y="7914"/>
                      </a:cubicBezTo>
                      <a:cubicBezTo>
                        <a:pt x="8813" y="8663"/>
                        <a:pt x="8454" y="9383"/>
                        <a:pt x="7974" y="9743"/>
                      </a:cubicBezTo>
                      <a:cubicBezTo>
                        <a:pt x="7165" y="10372"/>
                        <a:pt x="6326" y="11031"/>
                        <a:pt x="5546" y="11631"/>
                      </a:cubicBezTo>
                      <a:cubicBezTo>
                        <a:pt x="5067" y="11991"/>
                        <a:pt x="4497" y="11961"/>
                        <a:pt x="4018" y="11541"/>
                      </a:cubicBezTo>
                      <a:cubicBezTo>
                        <a:pt x="3178" y="10882"/>
                        <a:pt x="2309" y="10192"/>
                        <a:pt x="1410" y="9473"/>
                      </a:cubicBezTo>
                      <a:cubicBezTo>
                        <a:pt x="900" y="9083"/>
                        <a:pt x="511" y="8334"/>
                        <a:pt x="451" y="7584"/>
                      </a:cubicBezTo>
                      <a:cubicBezTo>
                        <a:pt x="331" y="6295"/>
                        <a:pt x="211" y="5067"/>
                        <a:pt x="61" y="3778"/>
                      </a:cubicBezTo>
                      <a:cubicBezTo>
                        <a:pt x="1" y="3028"/>
                        <a:pt x="271" y="2399"/>
                        <a:pt x="780" y="2069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299;p29"/>
                <p:cNvSpPr/>
                <p:nvPr/>
              </p:nvSpPr>
              <p:spPr>
                <a:xfrm>
                  <a:off x="3792375" y="4482475"/>
                  <a:ext cx="227825" cy="30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3" h="12050" extrusionOk="0">
                      <a:moveTo>
                        <a:pt x="1049" y="2578"/>
                      </a:moveTo>
                      <a:cubicBezTo>
                        <a:pt x="1978" y="1919"/>
                        <a:pt x="2968" y="1199"/>
                        <a:pt x="3987" y="480"/>
                      </a:cubicBezTo>
                      <a:cubicBezTo>
                        <a:pt x="4586" y="60"/>
                        <a:pt x="5276" y="0"/>
                        <a:pt x="5815" y="300"/>
                      </a:cubicBezTo>
                      <a:cubicBezTo>
                        <a:pt x="6684" y="809"/>
                        <a:pt x="7524" y="1319"/>
                        <a:pt x="8393" y="1799"/>
                      </a:cubicBezTo>
                      <a:cubicBezTo>
                        <a:pt x="8872" y="2098"/>
                        <a:pt x="9112" y="2728"/>
                        <a:pt x="8992" y="3477"/>
                      </a:cubicBezTo>
                      <a:cubicBezTo>
                        <a:pt x="8813" y="4736"/>
                        <a:pt x="8573" y="5995"/>
                        <a:pt x="8393" y="7254"/>
                      </a:cubicBezTo>
                      <a:cubicBezTo>
                        <a:pt x="8273" y="8003"/>
                        <a:pt x="7823" y="8753"/>
                        <a:pt x="7314" y="9262"/>
                      </a:cubicBezTo>
                      <a:cubicBezTo>
                        <a:pt x="6385" y="10042"/>
                        <a:pt x="5485" y="10791"/>
                        <a:pt x="4616" y="11540"/>
                      </a:cubicBezTo>
                      <a:cubicBezTo>
                        <a:pt x="4077" y="11990"/>
                        <a:pt x="3477" y="12050"/>
                        <a:pt x="3087" y="11720"/>
                      </a:cubicBezTo>
                      <a:cubicBezTo>
                        <a:pt x="2338" y="11211"/>
                        <a:pt x="1529" y="10641"/>
                        <a:pt x="749" y="10042"/>
                      </a:cubicBezTo>
                      <a:cubicBezTo>
                        <a:pt x="270" y="9712"/>
                        <a:pt x="0" y="8992"/>
                        <a:pt x="0" y="8243"/>
                      </a:cubicBezTo>
                      <a:cubicBezTo>
                        <a:pt x="30" y="6954"/>
                        <a:pt x="90" y="5725"/>
                        <a:pt x="150" y="4466"/>
                      </a:cubicBezTo>
                      <a:cubicBezTo>
                        <a:pt x="120" y="3717"/>
                        <a:pt x="480" y="2998"/>
                        <a:pt x="1049" y="2578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300;p29"/>
                <p:cNvSpPr/>
                <p:nvPr/>
              </p:nvSpPr>
              <p:spPr>
                <a:xfrm>
                  <a:off x="4005175" y="4439000"/>
                  <a:ext cx="245825" cy="30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33" h="12081" extrusionOk="0">
                      <a:moveTo>
                        <a:pt x="1949" y="3148"/>
                      </a:moveTo>
                      <a:cubicBezTo>
                        <a:pt x="2968" y="2339"/>
                        <a:pt x="4047" y="1499"/>
                        <a:pt x="5096" y="690"/>
                      </a:cubicBezTo>
                      <a:cubicBezTo>
                        <a:pt x="5726" y="181"/>
                        <a:pt x="6445" y="1"/>
                        <a:pt x="6925" y="240"/>
                      </a:cubicBezTo>
                      <a:cubicBezTo>
                        <a:pt x="7704" y="600"/>
                        <a:pt x="8483" y="990"/>
                        <a:pt x="9233" y="1320"/>
                      </a:cubicBezTo>
                      <a:cubicBezTo>
                        <a:pt x="9682" y="1559"/>
                        <a:pt x="9832" y="2099"/>
                        <a:pt x="9623" y="2848"/>
                      </a:cubicBezTo>
                      <a:cubicBezTo>
                        <a:pt x="9233" y="4107"/>
                        <a:pt x="8903" y="5366"/>
                        <a:pt x="8543" y="6595"/>
                      </a:cubicBezTo>
                      <a:cubicBezTo>
                        <a:pt x="8304" y="7344"/>
                        <a:pt x="7794" y="8154"/>
                        <a:pt x="7195" y="8693"/>
                      </a:cubicBezTo>
                      <a:cubicBezTo>
                        <a:pt x="6175" y="9592"/>
                        <a:pt x="5186" y="10492"/>
                        <a:pt x="4227" y="11361"/>
                      </a:cubicBezTo>
                      <a:cubicBezTo>
                        <a:pt x="3658" y="11900"/>
                        <a:pt x="3058" y="12080"/>
                        <a:pt x="2698" y="11811"/>
                      </a:cubicBezTo>
                      <a:cubicBezTo>
                        <a:pt x="2009" y="11391"/>
                        <a:pt x="1350" y="11001"/>
                        <a:pt x="630" y="10552"/>
                      </a:cubicBezTo>
                      <a:cubicBezTo>
                        <a:pt x="211" y="10282"/>
                        <a:pt x="1" y="9652"/>
                        <a:pt x="151" y="8903"/>
                      </a:cubicBezTo>
                      <a:cubicBezTo>
                        <a:pt x="360" y="7614"/>
                        <a:pt x="540" y="6385"/>
                        <a:pt x="780" y="5096"/>
                      </a:cubicBezTo>
                      <a:cubicBezTo>
                        <a:pt x="870" y="4407"/>
                        <a:pt x="1320" y="3658"/>
                        <a:pt x="1949" y="3148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301;p29"/>
                <p:cNvSpPr/>
                <p:nvPr/>
              </p:nvSpPr>
              <p:spPr>
                <a:xfrm>
                  <a:off x="4221750" y="4364075"/>
                  <a:ext cx="262300" cy="30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92" h="12080" extrusionOk="0">
                      <a:moveTo>
                        <a:pt x="2698" y="3687"/>
                      </a:moveTo>
                      <a:cubicBezTo>
                        <a:pt x="3807" y="2758"/>
                        <a:pt x="4946" y="1799"/>
                        <a:pt x="6085" y="840"/>
                      </a:cubicBezTo>
                      <a:cubicBezTo>
                        <a:pt x="6775" y="270"/>
                        <a:pt x="7494" y="0"/>
                        <a:pt x="7944" y="150"/>
                      </a:cubicBezTo>
                      <a:cubicBezTo>
                        <a:pt x="8633" y="420"/>
                        <a:pt x="9352" y="660"/>
                        <a:pt x="10042" y="840"/>
                      </a:cubicBezTo>
                      <a:cubicBezTo>
                        <a:pt x="10431" y="959"/>
                        <a:pt x="10491" y="1469"/>
                        <a:pt x="10192" y="2218"/>
                      </a:cubicBezTo>
                      <a:lnTo>
                        <a:pt x="8603" y="5935"/>
                      </a:lnTo>
                      <a:cubicBezTo>
                        <a:pt x="8273" y="6685"/>
                        <a:pt x="7674" y="7494"/>
                        <a:pt x="7044" y="8123"/>
                      </a:cubicBezTo>
                      <a:cubicBezTo>
                        <a:pt x="5935" y="9172"/>
                        <a:pt x="4856" y="10191"/>
                        <a:pt x="3807" y="11211"/>
                      </a:cubicBezTo>
                      <a:cubicBezTo>
                        <a:pt x="3178" y="11810"/>
                        <a:pt x="2608" y="12080"/>
                        <a:pt x="2278" y="11930"/>
                      </a:cubicBezTo>
                      <a:cubicBezTo>
                        <a:pt x="1709" y="11660"/>
                        <a:pt x="1079" y="11360"/>
                        <a:pt x="480" y="11061"/>
                      </a:cubicBezTo>
                      <a:cubicBezTo>
                        <a:pt x="90" y="10881"/>
                        <a:pt x="0" y="10311"/>
                        <a:pt x="210" y="9562"/>
                      </a:cubicBezTo>
                      <a:cubicBezTo>
                        <a:pt x="600" y="8333"/>
                        <a:pt x="960" y="7044"/>
                        <a:pt x="1349" y="5815"/>
                      </a:cubicBezTo>
                      <a:cubicBezTo>
                        <a:pt x="1499" y="5036"/>
                        <a:pt x="2009" y="4257"/>
                        <a:pt x="2698" y="3687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302;p29"/>
                <p:cNvSpPr/>
                <p:nvPr/>
              </p:nvSpPr>
              <p:spPr>
                <a:xfrm>
                  <a:off x="4436050" y="4256900"/>
                  <a:ext cx="281050" cy="29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2" h="11931" extrusionOk="0">
                      <a:moveTo>
                        <a:pt x="3508" y="4197"/>
                      </a:moveTo>
                      <a:cubicBezTo>
                        <a:pt x="4707" y="3148"/>
                        <a:pt x="5906" y="2099"/>
                        <a:pt x="7165" y="990"/>
                      </a:cubicBezTo>
                      <a:cubicBezTo>
                        <a:pt x="7914" y="361"/>
                        <a:pt x="8604" y="1"/>
                        <a:pt x="8993" y="61"/>
                      </a:cubicBezTo>
                      <a:cubicBezTo>
                        <a:pt x="9623" y="181"/>
                        <a:pt x="10252" y="241"/>
                        <a:pt x="10852" y="301"/>
                      </a:cubicBezTo>
                      <a:cubicBezTo>
                        <a:pt x="11241" y="331"/>
                        <a:pt x="11181" y="780"/>
                        <a:pt x="10792" y="1500"/>
                      </a:cubicBezTo>
                      <a:cubicBezTo>
                        <a:pt x="10102" y="2699"/>
                        <a:pt x="9413" y="3898"/>
                        <a:pt x="8723" y="5127"/>
                      </a:cubicBezTo>
                      <a:cubicBezTo>
                        <a:pt x="8304" y="5846"/>
                        <a:pt x="7584" y="6745"/>
                        <a:pt x="6895" y="7435"/>
                      </a:cubicBezTo>
                      <a:lnTo>
                        <a:pt x="3448" y="10882"/>
                      </a:lnTo>
                      <a:cubicBezTo>
                        <a:pt x="2759" y="11571"/>
                        <a:pt x="2159" y="11931"/>
                        <a:pt x="1919" y="11871"/>
                      </a:cubicBezTo>
                      <a:cubicBezTo>
                        <a:pt x="1410" y="11721"/>
                        <a:pt x="900" y="11571"/>
                        <a:pt x="331" y="11421"/>
                      </a:cubicBezTo>
                      <a:cubicBezTo>
                        <a:pt x="1" y="11301"/>
                        <a:pt x="1" y="10792"/>
                        <a:pt x="331" y="10042"/>
                      </a:cubicBezTo>
                      <a:cubicBezTo>
                        <a:pt x="840" y="8783"/>
                        <a:pt x="1410" y="7554"/>
                        <a:pt x="1949" y="6325"/>
                      </a:cubicBezTo>
                      <a:cubicBezTo>
                        <a:pt x="2159" y="5636"/>
                        <a:pt x="2819" y="4797"/>
                        <a:pt x="3508" y="4197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303;p29"/>
                <p:cNvSpPr/>
                <p:nvPr/>
              </p:nvSpPr>
              <p:spPr>
                <a:xfrm>
                  <a:off x="4414325" y="4420275"/>
                  <a:ext cx="269050" cy="31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2" h="12500" extrusionOk="0">
                      <a:moveTo>
                        <a:pt x="4167" y="4616"/>
                      </a:moveTo>
                      <a:cubicBezTo>
                        <a:pt x="5276" y="3507"/>
                        <a:pt x="6445" y="2338"/>
                        <a:pt x="7614" y="1139"/>
                      </a:cubicBezTo>
                      <a:cubicBezTo>
                        <a:pt x="8334" y="420"/>
                        <a:pt x="8933" y="0"/>
                        <a:pt x="9233" y="60"/>
                      </a:cubicBezTo>
                      <a:cubicBezTo>
                        <a:pt x="9682" y="90"/>
                        <a:pt x="10132" y="90"/>
                        <a:pt x="10522" y="90"/>
                      </a:cubicBezTo>
                      <a:cubicBezTo>
                        <a:pt x="10761" y="90"/>
                        <a:pt x="10612" y="540"/>
                        <a:pt x="10132" y="1289"/>
                      </a:cubicBezTo>
                      <a:lnTo>
                        <a:pt x="7644" y="5096"/>
                      </a:lnTo>
                      <a:cubicBezTo>
                        <a:pt x="7165" y="5905"/>
                        <a:pt x="6445" y="6834"/>
                        <a:pt x="5786" y="7584"/>
                      </a:cubicBezTo>
                      <a:cubicBezTo>
                        <a:pt x="4677" y="8843"/>
                        <a:pt x="3598" y="10102"/>
                        <a:pt x="2549" y="11331"/>
                      </a:cubicBezTo>
                      <a:cubicBezTo>
                        <a:pt x="1919" y="12080"/>
                        <a:pt x="1410" y="12500"/>
                        <a:pt x="1230" y="12410"/>
                      </a:cubicBezTo>
                      <a:cubicBezTo>
                        <a:pt x="930" y="12290"/>
                        <a:pt x="600" y="12200"/>
                        <a:pt x="211" y="12080"/>
                      </a:cubicBezTo>
                      <a:cubicBezTo>
                        <a:pt x="1" y="11990"/>
                        <a:pt x="121" y="11480"/>
                        <a:pt x="480" y="10731"/>
                      </a:cubicBezTo>
                      <a:cubicBezTo>
                        <a:pt x="1170" y="9442"/>
                        <a:pt x="1799" y="8183"/>
                        <a:pt x="2429" y="6954"/>
                      </a:cubicBezTo>
                      <a:cubicBezTo>
                        <a:pt x="2848" y="6205"/>
                        <a:pt x="3478" y="5306"/>
                        <a:pt x="4167" y="4616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  <a:ln w="9750" cap="flat" cmpd="sng">
                  <a:solidFill>
                    <a:srgbClr val="FFFFF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304;p29"/>
                <p:cNvSpPr/>
                <p:nvPr/>
              </p:nvSpPr>
              <p:spPr>
                <a:xfrm>
                  <a:off x="2738025" y="1445325"/>
                  <a:ext cx="1964825" cy="275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93" h="110276" extrusionOk="0">
                      <a:moveTo>
                        <a:pt x="39806" y="110276"/>
                      </a:moveTo>
                      <a:cubicBezTo>
                        <a:pt x="64984" y="110276"/>
                        <a:pt x="67892" y="77274"/>
                        <a:pt x="72718" y="52635"/>
                      </a:cubicBezTo>
                      <a:cubicBezTo>
                        <a:pt x="78593" y="22421"/>
                        <a:pt x="62347" y="1"/>
                        <a:pt x="39806" y="1"/>
                      </a:cubicBezTo>
                      <a:cubicBezTo>
                        <a:pt x="11750" y="1"/>
                        <a:pt x="0" y="28356"/>
                        <a:pt x="6924" y="52635"/>
                      </a:cubicBezTo>
                      <a:cubicBezTo>
                        <a:pt x="14298" y="78503"/>
                        <a:pt x="20443" y="110276"/>
                        <a:pt x="39806" y="110276"/>
                      </a:cubicBezTo>
                      <a:close/>
                    </a:path>
                  </a:pathLst>
                </a:custGeom>
                <a:solidFill>
                  <a:srgbClr val="E3E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305;p29"/>
                <p:cNvSpPr/>
                <p:nvPr/>
              </p:nvSpPr>
              <p:spPr>
                <a:xfrm>
                  <a:off x="2738025" y="1445325"/>
                  <a:ext cx="1964825" cy="275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93" h="110276" fill="none" extrusionOk="0">
                      <a:moveTo>
                        <a:pt x="39806" y="110276"/>
                      </a:moveTo>
                      <a:cubicBezTo>
                        <a:pt x="64984" y="110276"/>
                        <a:pt x="67892" y="77274"/>
                        <a:pt x="72718" y="52635"/>
                      </a:cubicBezTo>
                      <a:cubicBezTo>
                        <a:pt x="78593" y="22421"/>
                        <a:pt x="62347" y="1"/>
                        <a:pt x="39806" y="1"/>
                      </a:cubicBezTo>
                      <a:cubicBezTo>
                        <a:pt x="11750" y="1"/>
                        <a:pt x="0" y="28356"/>
                        <a:pt x="6924" y="52635"/>
                      </a:cubicBezTo>
                      <a:cubicBezTo>
                        <a:pt x="14298" y="78503"/>
                        <a:pt x="20443" y="110276"/>
                        <a:pt x="39806" y="110276"/>
                      </a:cubicBezTo>
                      <a:close/>
                    </a:path>
                  </a:pathLst>
                </a:custGeom>
                <a:noFill/>
                <a:ln w="140875" cap="rnd" cmpd="sng">
                  <a:solidFill>
                    <a:srgbClr val="819CA3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306;p29"/>
                <p:cNvSpPr/>
                <p:nvPr/>
              </p:nvSpPr>
              <p:spPr>
                <a:xfrm>
                  <a:off x="3583300" y="1874700"/>
                  <a:ext cx="711150" cy="170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46" h="68313" fill="none" extrusionOk="0">
                      <a:moveTo>
                        <a:pt x="8183" y="1"/>
                      </a:moveTo>
                      <a:cubicBezTo>
                        <a:pt x="28446" y="24310"/>
                        <a:pt x="0" y="50028"/>
                        <a:pt x="17955" y="68312"/>
                      </a:cubicBezTo>
                    </a:path>
                  </a:pathLst>
                </a:custGeom>
                <a:noFill/>
                <a:ln w="74925" cap="rnd" cmpd="sng">
                  <a:solidFill>
                    <a:srgbClr val="6BB2A4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307;p29"/>
                <p:cNvSpPr/>
                <p:nvPr/>
              </p:nvSpPr>
              <p:spPr>
                <a:xfrm>
                  <a:off x="3787875" y="1847725"/>
                  <a:ext cx="125900" cy="7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6" h="3178" fill="none" extrusionOk="0">
                      <a:moveTo>
                        <a:pt x="0" y="3178"/>
                      </a:moveTo>
                      <a:lnTo>
                        <a:pt x="5036" y="1"/>
                      </a:lnTo>
                    </a:path>
                  </a:pathLst>
                </a:custGeom>
                <a:noFill/>
                <a:ln w="37475" cap="flat" cmpd="sng">
                  <a:solidFill>
                    <a:srgbClr val="6BB2A4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308;p29"/>
                <p:cNvSpPr/>
                <p:nvPr/>
              </p:nvSpPr>
              <p:spPr>
                <a:xfrm>
                  <a:off x="3853800" y="1969125"/>
                  <a:ext cx="136425" cy="6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" h="2519" fill="none" extrusionOk="0">
                      <a:moveTo>
                        <a:pt x="1" y="2518"/>
                      </a:moveTo>
                      <a:lnTo>
                        <a:pt x="5456" y="1"/>
                      </a:lnTo>
                    </a:path>
                  </a:pathLst>
                </a:custGeom>
                <a:noFill/>
                <a:ln w="37475" cap="flat" cmpd="sng">
                  <a:solidFill>
                    <a:srgbClr val="6BB2A4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309;p29"/>
                <p:cNvSpPr/>
                <p:nvPr/>
              </p:nvSpPr>
              <p:spPr>
                <a:xfrm>
                  <a:off x="3901025" y="2089775"/>
                  <a:ext cx="142400" cy="4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6" h="1769" fill="none" extrusionOk="0">
                      <a:moveTo>
                        <a:pt x="0" y="1769"/>
                      </a:moveTo>
                      <a:lnTo>
                        <a:pt x="5695" y="0"/>
                      </a:lnTo>
                    </a:path>
                  </a:pathLst>
                </a:custGeom>
                <a:noFill/>
                <a:ln w="37475" cap="flat" cmpd="sng">
                  <a:solidFill>
                    <a:srgbClr val="6BB2A4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310;p29"/>
                <p:cNvSpPr/>
                <p:nvPr/>
              </p:nvSpPr>
              <p:spPr>
                <a:xfrm>
                  <a:off x="3930250" y="2209675"/>
                  <a:ext cx="146900" cy="2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6" h="1020" fill="none" extrusionOk="0">
                      <a:moveTo>
                        <a:pt x="0" y="1019"/>
                      </a:moveTo>
                      <a:lnTo>
                        <a:pt x="5875" y="0"/>
                      </a:lnTo>
                    </a:path>
                  </a:pathLst>
                </a:custGeom>
                <a:noFill/>
                <a:ln w="37475" cap="flat" cmpd="sng">
                  <a:solidFill>
                    <a:srgbClr val="6BB2A4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311;p29"/>
                <p:cNvSpPr/>
                <p:nvPr/>
              </p:nvSpPr>
              <p:spPr>
                <a:xfrm>
                  <a:off x="3945225" y="2328075"/>
                  <a:ext cx="149150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6" h="300" fill="none" extrusionOk="0">
                      <a:moveTo>
                        <a:pt x="1" y="300"/>
                      </a:moveTo>
                      <a:lnTo>
                        <a:pt x="5966" y="0"/>
                      </a:lnTo>
                    </a:path>
                  </a:pathLst>
                </a:custGeom>
                <a:noFill/>
                <a:ln w="37475" cap="flat" cmpd="sng">
                  <a:solidFill>
                    <a:srgbClr val="6BB2A4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" name="Google Shape;312;p29"/>
                <p:cNvSpPr/>
                <p:nvPr/>
              </p:nvSpPr>
              <p:spPr>
                <a:xfrm>
                  <a:off x="3947475" y="2435975"/>
                  <a:ext cx="149150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6" h="241" fill="none" extrusionOk="0">
                      <a:moveTo>
                        <a:pt x="1" y="0"/>
                      </a:moveTo>
                      <a:lnTo>
                        <a:pt x="5966" y="240"/>
                      </a:lnTo>
                    </a:path>
                  </a:pathLst>
                </a:custGeom>
                <a:noFill/>
                <a:ln w="37475" cap="flat" cmpd="sng">
                  <a:solidFill>
                    <a:srgbClr val="6BB2A4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" name="Google Shape;313;p29"/>
                <p:cNvSpPr/>
                <p:nvPr/>
              </p:nvSpPr>
              <p:spPr>
                <a:xfrm>
                  <a:off x="3940750" y="2535650"/>
                  <a:ext cx="147625" cy="1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720" fill="none" extrusionOk="0">
                      <a:moveTo>
                        <a:pt x="0" y="0"/>
                      </a:moveTo>
                      <a:lnTo>
                        <a:pt x="5905" y="719"/>
                      </a:lnTo>
                    </a:path>
                  </a:pathLst>
                </a:custGeom>
                <a:noFill/>
                <a:ln w="37475" cap="flat" cmpd="sng">
                  <a:solidFill>
                    <a:srgbClr val="6BB2A4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" name="Google Shape;314;p29"/>
                <p:cNvSpPr/>
                <p:nvPr/>
              </p:nvSpPr>
              <p:spPr>
                <a:xfrm>
                  <a:off x="3926500" y="2636050"/>
                  <a:ext cx="146900" cy="2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6" h="990" fill="none" extrusionOk="0">
                      <a:moveTo>
                        <a:pt x="0" y="1"/>
                      </a:moveTo>
                      <a:lnTo>
                        <a:pt x="5875" y="990"/>
                      </a:lnTo>
                    </a:path>
                  </a:pathLst>
                </a:custGeom>
                <a:noFill/>
                <a:ln w="37475" cap="flat" cmpd="sng">
                  <a:solidFill>
                    <a:srgbClr val="6BB2A4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" name="Google Shape;315;p29"/>
                <p:cNvSpPr/>
                <p:nvPr/>
              </p:nvSpPr>
              <p:spPr>
                <a:xfrm>
                  <a:off x="3907775" y="2736475"/>
                  <a:ext cx="146150" cy="2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6" h="1110" fill="none" extrusionOk="0">
                      <a:moveTo>
                        <a:pt x="0" y="0"/>
                      </a:moveTo>
                      <a:lnTo>
                        <a:pt x="5845" y="1109"/>
                      </a:lnTo>
                    </a:path>
                  </a:pathLst>
                </a:custGeom>
                <a:noFill/>
                <a:ln w="37475" cap="flat" cmpd="sng">
                  <a:solidFill>
                    <a:srgbClr val="6BB2A4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6" name="Google Shape;316;p29"/>
                <p:cNvSpPr/>
                <p:nvPr/>
              </p:nvSpPr>
              <p:spPr>
                <a:xfrm>
                  <a:off x="3886775" y="2837625"/>
                  <a:ext cx="146150" cy="2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6" h="1080" fill="none" extrusionOk="0">
                      <a:moveTo>
                        <a:pt x="1" y="1"/>
                      </a:moveTo>
                      <a:lnTo>
                        <a:pt x="5846" y="1080"/>
                      </a:lnTo>
                    </a:path>
                  </a:pathLst>
                </a:custGeom>
                <a:noFill/>
                <a:ln w="37475" cap="flat" cmpd="sng">
                  <a:solidFill>
                    <a:srgbClr val="6BB2A4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" name="Google Shape;317;p29"/>
                <p:cNvSpPr/>
                <p:nvPr/>
              </p:nvSpPr>
              <p:spPr>
                <a:xfrm>
                  <a:off x="3867300" y="2938050"/>
                  <a:ext cx="146900" cy="2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6" h="900" fill="none" extrusionOk="0">
                      <a:moveTo>
                        <a:pt x="1" y="0"/>
                      </a:moveTo>
                      <a:lnTo>
                        <a:pt x="5875" y="899"/>
                      </a:lnTo>
                    </a:path>
                  </a:pathLst>
                </a:custGeom>
                <a:noFill/>
                <a:ln w="37475" cap="flat" cmpd="sng">
                  <a:solidFill>
                    <a:srgbClr val="6BB2A4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" name="Google Shape;318;p29"/>
                <p:cNvSpPr/>
                <p:nvPr/>
              </p:nvSpPr>
              <p:spPr>
                <a:xfrm>
                  <a:off x="3851575" y="3039200"/>
                  <a:ext cx="149125" cy="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511" fill="none" extrusionOk="0">
                      <a:moveTo>
                        <a:pt x="0" y="1"/>
                      </a:moveTo>
                      <a:lnTo>
                        <a:pt x="5965" y="510"/>
                      </a:lnTo>
                    </a:path>
                  </a:pathLst>
                </a:custGeom>
                <a:noFill/>
                <a:ln w="37475" cap="flat" cmpd="sng">
                  <a:solidFill>
                    <a:srgbClr val="6BB2A4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" name="Google Shape;319;p29"/>
                <p:cNvSpPr/>
                <p:nvPr/>
              </p:nvSpPr>
              <p:spPr>
                <a:xfrm>
                  <a:off x="3843325" y="3138125"/>
                  <a:ext cx="149900" cy="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6" h="121" fill="none" extrusionOk="0">
                      <a:moveTo>
                        <a:pt x="0" y="120"/>
                      </a:moveTo>
                      <a:lnTo>
                        <a:pt x="5995" y="0"/>
                      </a:lnTo>
                    </a:path>
                  </a:pathLst>
                </a:custGeom>
                <a:noFill/>
                <a:ln w="37475" cap="flat" cmpd="sng">
                  <a:solidFill>
                    <a:srgbClr val="6BB2A4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" name="Google Shape;320;p29"/>
                <p:cNvSpPr/>
                <p:nvPr/>
              </p:nvSpPr>
              <p:spPr>
                <a:xfrm>
                  <a:off x="3845575" y="3220550"/>
                  <a:ext cx="148400" cy="2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6" h="870" fill="none" extrusionOk="0">
                      <a:moveTo>
                        <a:pt x="0" y="870"/>
                      </a:moveTo>
                      <a:lnTo>
                        <a:pt x="5935" y="1"/>
                      </a:lnTo>
                    </a:path>
                  </a:pathLst>
                </a:custGeom>
                <a:noFill/>
                <a:ln w="37475" cap="flat" cmpd="sng">
                  <a:solidFill>
                    <a:srgbClr val="6BB2A4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" name="Google Shape;321;p29"/>
                <p:cNvSpPr/>
                <p:nvPr/>
              </p:nvSpPr>
              <p:spPr>
                <a:xfrm>
                  <a:off x="3863550" y="3298475"/>
                  <a:ext cx="142400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6" h="1830" fill="none" extrusionOk="0">
                      <a:moveTo>
                        <a:pt x="1" y="1829"/>
                      </a:moveTo>
                      <a:lnTo>
                        <a:pt x="5696" y="1"/>
                      </a:lnTo>
                    </a:path>
                  </a:pathLst>
                </a:custGeom>
                <a:noFill/>
                <a:ln w="37475" cap="flat" cmpd="sng">
                  <a:solidFill>
                    <a:srgbClr val="6BB2A4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" name="Google Shape;322;p29"/>
                <p:cNvSpPr/>
                <p:nvPr/>
              </p:nvSpPr>
              <p:spPr>
                <a:xfrm>
                  <a:off x="3900275" y="3372675"/>
                  <a:ext cx="13040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6" h="2908" fill="none" extrusionOk="0">
                      <a:moveTo>
                        <a:pt x="0" y="2908"/>
                      </a:moveTo>
                      <a:lnTo>
                        <a:pt x="5216" y="0"/>
                      </a:lnTo>
                    </a:path>
                  </a:pathLst>
                </a:custGeom>
                <a:noFill/>
                <a:ln w="37475" cap="flat" cmpd="sng">
                  <a:solidFill>
                    <a:srgbClr val="6BB2A4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" name="Google Shape;323;p29"/>
                <p:cNvSpPr/>
                <p:nvPr/>
              </p:nvSpPr>
              <p:spPr>
                <a:xfrm>
                  <a:off x="3957225" y="3445350"/>
                  <a:ext cx="113175" cy="9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7" h="3898" fill="none" extrusionOk="0">
                      <a:moveTo>
                        <a:pt x="0" y="3897"/>
                      </a:moveTo>
                      <a:lnTo>
                        <a:pt x="4527" y="1"/>
                      </a:lnTo>
                    </a:path>
                  </a:pathLst>
                </a:custGeom>
                <a:noFill/>
                <a:ln w="37475" cap="flat" cmpd="sng">
                  <a:solidFill>
                    <a:srgbClr val="6BB2A4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" name="Google Shape;324;p29"/>
                <p:cNvSpPr/>
                <p:nvPr/>
              </p:nvSpPr>
              <p:spPr>
                <a:xfrm>
                  <a:off x="3148675" y="2026075"/>
                  <a:ext cx="711150" cy="170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46" h="68312" fill="none" extrusionOk="0">
                      <a:moveTo>
                        <a:pt x="8183" y="1"/>
                      </a:moveTo>
                      <a:cubicBezTo>
                        <a:pt x="28446" y="24340"/>
                        <a:pt x="0" y="50028"/>
                        <a:pt x="17955" y="68312"/>
                      </a:cubicBezTo>
                    </a:path>
                  </a:pathLst>
                </a:custGeom>
                <a:noFill/>
                <a:ln w="74925" cap="rnd" cmpd="sng">
                  <a:solidFill>
                    <a:srgbClr val="6BB2A4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" name="Google Shape;325;p29"/>
                <p:cNvSpPr/>
                <p:nvPr/>
              </p:nvSpPr>
              <p:spPr>
                <a:xfrm>
                  <a:off x="3353250" y="1999100"/>
                  <a:ext cx="125900" cy="7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6" h="3178" fill="none" extrusionOk="0">
                      <a:moveTo>
                        <a:pt x="0" y="3178"/>
                      </a:moveTo>
                      <a:lnTo>
                        <a:pt x="5036" y="0"/>
                      </a:lnTo>
                    </a:path>
                  </a:pathLst>
                </a:custGeom>
                <a:noFill/>
                <a:ln w="37475" cap="flat" cmpd="sng">
                  <a:solidFill>
                    <a:srgbClr val="6BB2A4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" name="Google Shape;326;p29"/>
                <p:cNvSpPr/>
                <p:nvPr/>
              </p:nvSpPr>
              <p:spPr>
                <a:xfrm>
                  <a:off x="3420675" y="2121250"/>
                  <a:ext cx="134925" cy="6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7" h="2489" fill="none" extrusionOk="0">
                      <a:moveTo>
                        <a:pt x="1" y="2488"/>
                      </a:moveTo>
                      <a:lnTo>
                        <a:pt x="5396" y="0"/>
                      </a:lnTo>
                    </a:path>
                  </a:pathLst>
                </a:custGeom>
                <a:noFill/>
                <a:ln w="37475" cap="flat" cmpd="sng">
                  <a:solidFill>
                    <a:srgbClr val="6BB2A4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" name="Google Shape;327;p29"/>
                <p:cNvSpPr/>
                <p:nvPr/>
              </p:nvSpPr>
              <p:spPr>
                <a:xfrm>
                  <a:off x="3466400" y="2241900"/>
                  <a:ext cx="143150" cy="4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6" h="1769" fill="none" extrusionOk="0">
                      <a:moveTo>
                        <a:pt x="0" y="1769"/>
                      </a:moveTo>
                      <a:lnTo>
                        <a:pt x="5725" y="0"/>
                      </a:lnTo>
                    </a:path>
                  </a:pathLst>
                </a:custGeom>
                <a:noFill/>
                <a:ln w="37475" cap="flat" cmpd="sng">
                  <a:solidFill>
                    <a:srgbClr val="6BB2A4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" name="Google Shape;328;p29"/>
                <p:cNvSpPr/>
                <p:nvPr/>
              </p:nvSpPr>
              <p:spPr>
                <a:xfrm>
                  <a:off x="3496375" y="2361800"/>
                  <a:ext cx="146900" cy="2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6" h="990" fill="none" extrusionOk="0">
                      <a:moveTo>
                        <a:pt x="0" y="989"/>
                      </a:moveTo>
                      <a:lnTo>
                        <a:pt x="5875" y="0"/>
                      </a:lnTo>
                    </a:path>
                  </a:pathLst>
                </a:custGeom>
                <a:noFill/>
                <a:ln w="37475" cap="flat" cmpd="sng">
                  <a:solidFill>
                    <a:srgbClr val="6BB2A4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" name="Google Shape;329;p29"/>
                <p:cNvSpPr/>
                <p:nvPr/>
              </p:nvSpPr>
              <p:spPr>
                <a:xfrm>
                  <a:off x="3510600" y="2479425"/>
                  <a:ext cx="1491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6" h="301" fill="none" extrusionOk="0">
                      <a:moveTo>
                        <a:pt x="1" y="301"/>
                      </a:moveTo>
                      <a:lnTo>
                        <a:pt x="5966" y="1"/>
                      </a:lnTo>
                    </a:path>
                  </a:pathLst>
                </a:custGeom>
                <a:noFill/>
                <a:ln w="37475" cap="flat" cmpd="sng">
                  <a:solidFill>
                    <a:srgbClr val="6BB2A4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" name="Google Shape;330;p29"/>
                <p:cNvSpPr/>
                <p:nvPr/>
              </p:nvSpPr>
              <p:spPr>
                <a:xfrm>
                  <a:off x="3513600" y="2587350"/>
                  <a:ext cx="148400" cy="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6" h="271" fill="none" extrusionOk="0">
                      <a:moveTo>
                        <a:pt x="1" y="0"/>
                      </a:moveTo>
                      <a:lnTo>
                        <a:pt x="5936" y="270"/>
                      </a:lnTo>
                    </a:path>
                  </a:pathLst>
                </a:custGeom>
                <a:noFill/>
                <a:ln w="37475" cap="flat" cmpd="sng">
                  <a:solidFill>
                    <a:srgbClr val="6BB2A4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" name="Google Shape;331;p29"/>
                <p:cNvSpPr/>
                <p:nvPr/>
              </p:nvSpPr>
              <p:spPr>
                <a:xfrm>
                  <a:off x="3506850" y="2687750"/>
                  <a:ext cx="147650" cy="1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6" h="691" fill="none" extrusionOk="0">
                      <a:moveTo>
                        <a:pt x="1" y="1"/>
                      </a:moveTo>
                      <a:lnTo>
                        <a:pt x="5906" y="690"/>
                      </a:lnTo>
                    </a:path>
                  </a:pathLst>
                </a:custGeom>
                <a:noFill/>
                <a:ln w="37475" cap="flat" cmpd="sng">
                  <a:solidFill>
                    <a:srgbClr val="6BB2A4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" name="Google Shape;332;p29"/>
                <p:cNvSpPr/>
                <p:nvPr/>
              </p:nvSpPr>
              <p:spPr>
                <a:xfrm>
                  <a:off x="3491875" y="2788175"/>
                  <a:ext cx="146900" cy="2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6" h="960" fill="none" extrusionOk="0">
                      <a:moveTo>
                        <a:pt x="0" y="0"/>
                      </a:moveTo>
                      <a:lnTo>
                        <a:pt x="5875" y="960"/>
                      </a:lnTo>
                    </a:path>
                  </a:pathLst>
                </a:custGeom>
                <a:noFill/>
                <a:ln w="37475" cap="flat" cmpd="sng">
                  <a:solidFill>
                    <a:srgbClr val="6BB2A4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" name="Google Shape;333;p29"/>
                <p:cNvSpPr/>
                <p:nvPr/>
              </p:nvSpPr>
              <p:spPr>
                <a:xfrm>
                  <a:off x="3473150" y="2887825"/>
                  <a:ext cx="146900" cy="2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6" h="1140" fill="none" extrusionOk="0">
                      <a:moveTo>
                        <a:pt x="0" y="1"/>
                      </a:moveTo>
                      <a:lnTo>
                        <a:pt x="5875" y="1140"/>
                      </a:lnTo>
                    </a:path>
                  </a:pathLst>
                </a:custGeom>
                <a:noFill/>
                <a:ln w="37475" cap="flat" cmpd="sng">
                  <a:solidFill>
                    <a:srgbClr val="6BB2A4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" name="Google Shape;334;p29"/>
                <p:cNvSpPr/>
                <p:nvPr/>
              </p:nvSpPr>
              <p:spPr>
                <a:xfrm>
                  <a:off x="3452150" y="2989000"/>
                  <a:ext cx="147650" cy="2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6" h="1110" fill="none" extrusionOk="0">
                      <a:moveTo>
                        <a:pt x="1" y="0"/>
                      </a:moveTo>
                      <a:lnTo>
                        <a:pt x="5906" y="1110"/>
                      </a:lnTo>
                    </a:path>
                  </a:pathLst>
                </a:custGeom>
                <a:noFill/>
                <a:ln w="37475" cap="flat" cmpd="sng">
                  <a:solidFill>
                    <a:srgbClr val="6BB2A4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" name="Google Shape;335;p29"/>
                <p:cNvSpPr/>
                <p:nvPr/>
              </p:nvSpPr>
              <p:spPr>
                <a:xfrm>
                  <a:off x="3432675" y="3090175"/>
                  <a:ext cx="148400" cy="2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6" h="870" fill="none" extrusionOk="0">
                      <a:moveTo>
                        <a:pt x="0" y="0"/>
                      </a:moveTo>
                      <a:lnTo>
                        <a:pt x="5935" y="869"/>
                      </a:lnTo>
                    </a:path>
                  </a:pathLst>
                </a:custGeom>
                <a:noFill/>
                <a:ln w="37475" cap="flat" cmpd="sng">
                  <a:solidFill>
                    <a:srgbClr val="6BB2A4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" name="Google Shape;336;p29"/>
                <p:cNvSpPr/>
                <p:nvPr/>
              </p:nvSpPr>
              <p:spPr>
                <a:xfrm>
                  <a:off x="3417700" y="3190575"/>
                  <a:ext cx="148375" cy="1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5" h="541" fill="none" extrusionOk="0">
                      <a:moveTo>
                        <a:pt x="0" y="1"/>
                      </a:moveTo>
                      <a:lnTo>
                        <a:pt x="5935" y="540"/>
                      </a:lnTo>
                    </a:path>
                  </a:pathLst>
                </a:custGeom>
                <a:noFill/>
                <a:ln w="37475" cap="flat" cmpd="sng">
                  <a:solidFill>
                    <a:srgbClr val="6BB2A4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" name="Google Shape;337;p29"/>
                <p:cNvSpPr/>
                <p:nvPr/>
              </p:nvSpPr>
              <p:spPr>
                <a:xfrm>
                  <a:off x="3409450" y="3291000"/>
                  <a:ext cx="148400" cy="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6" h="61" fill="none" extrusionOk="0">
                      <a:moveTo>
                        <a:pt x="0" y="60"/>
                      </a:moveTo>
                      <a:lnTo>
                        <a:pt x="5935" y="0"/>
                      </a:lnTo>
                    </a:path>
                  </a:pathLst>
                </a:custGeom>
                <a:noFill/>
                <a:ln w="37475" cap="flat" cmpd="sng">
                  <a:solidFill>
                    <a:srgbClr val="6BB2A4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" name="Google Shape;338;p29"/>
                <p:cNvSpPr/>
                <p:nvPr/>
              </p:nvSpPr>
              <p:spPr>
                <a:xfrm>
                  <a:off x="3412450" y="3372675"/>
                  <a:ext cx="146900" cy="2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6" h="900" fill="none" extrusionOk="0">
                      <a:moveTo>
                        <a:pt x="0" y="900"/>
                      </a:moveTo>
                      <a:lnTo>
                        <a:pt x="5875" y="0"/>
                      </a:lnTo>
                    </a:path>
                  </a:pathLst>
                </a:custGeom>
                <a:noFill/>
                <a:ln w="37475" cap="flat" cmpd="sng">
                  <a:solidFill>
                    <a:srgbClr val="6BB2A4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" name="Google Shape;339;p29"/>
                <p:cNvSpPr/>
                <p:nvPr/>
              </p:nvSpPr>
              <p:spPr>
                <a:xfrm>
                  <a:off x="3429675" y="3449850"/>
                  <a:ext cx="141650" cy="4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66" h="1890" fill="none" extrusionOk="0">
                      <a:moveTo>
                        <a:pt x="1" y="1889"/>
                      </a:moveTo>
                      <a:lnTo>
                        <a:pt x="5666" y="1"/>
                      </a:lnTo>
                    </a:path>
                  </a:pathLst>
                </a:custGeom>
                <a:noFill/>
                <a:ln w="37475" cap="flat" cmpd="sng">
                  <a:solidFill>
                    <a:srgbClr val="6BB2A4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" name="Google Shape;340;p29"/>
                <p:cNvSpPr/>
                <p:nvPr/>
              </p:nvSpPr>
              <p:spPr>
                <a:xfrm>
                  <a:off x="3465650" y="3524050"/>
                  <a:ext cx="131150" cy="7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6" h="2938" fill="none" extrusionOk="0">
                      <a:moveTo>
                        <a:pt x="0" y="2938"/>
                      </a:moveTo>
                      <a:lnTo>
                        <a:pt x="5246" y="0"/>
                      </a:lnTo>
                    </a:path>
                  </a:pathLst>
                </a:custGeom>
                <a:noFill/>
                <a:ln w="37475" cap="flat" cmpd="sng">
                  <a:solidFill>
                    <a:srgbClr val="6BB2A4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" name="Google Shape;341;p29"/>
                <p:cNvSpPr/>
                <p:nvPr/>
              </p:nvSpPr>
              <p:spPr>
                <a:xfrm>
                  <a:off x="3523350" y="3597475"/>
                  <a:ext cx="113925" cy="9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7" h="3898" fill="none" extrusionOk="0">
                      <a:moveTo>
                        <a:pt x="0" y="3897"/>
                      </a:moveTo>
                      <a:lnTo>
                        <a:pt x="4556" y="1"/>
                      </a:lnTo>
                    </a:path>
                  </a:pathLst>
                </a:custGeom>
                <a:noFill/>
                <a:ln w="37475" cap="flat" cmpd="sng">
                  <a:solidFill>
                    <a:srgbClr val="6BB2A4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" name="Google Shape;342;p29"/>
                <p:cNvSpPr/>
                <p:nvPr/>
              </p:nvSpPr>
              <p:spPr>
                <a:xfrm>
                  <a:off x="3533100" y="3904100"/>
                  <a:ext cx="242050" cy="12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2" h="4902" extrusionOk="0">
                      <a:moveTo>
                        <a:pt x="2952" y="1"/>
                      </a:moveTo>
                      <a:cubicBezTo>
                        <a:pt x="2889" y="1"/>
                        <a:pt x="2825" y="8"/>
                        <a:pt x="2758" y="25"/>
                      </a:cubicBezTo>
                      <a:cubicBezTo>
                        <a:pt x="2578" y="55"/>
                        <a:pt x="2428" y="235"/>
                        <a:pt x="2308" y="355"/>
                      </a:cubicBezTo>
                      <a:cubicBezTo>
                        <a:pt x="2068" y="565"/>
                        <a:pt x="1828" y="864"/>
                        <a:pt x="1559" y="1104"/>
                      </a:cubicBezTo>
                      <a:cubicBezTo>
                        <a:pt x="1109" y="1434"/>
                        <a:pt x="689" y="1764"/>
                        <a:pt x="390" y="2303"/>
                      </a:cubicBezTo>
                      <a:cubicBezTo>
                        <a:pt x="0" y="2963"/>
                        <a:pt x="60" y="3682"/>
                        <a:pt x="600" y="4281"/>
                      </a:cubicBezTo>
                      <a:cubicBezTo>
                        <a:pt x="840" y="4544"/>
                        <a:pt x="1224" y="4902"/>
                        <a:pt x="1612" y="4902"/>
                      </a:cubicBezTo>
                      <a:cubicBezTo>
                        <a:pt x="1756" y="4902"/>
                        <a:pt x="1900" y="4853"/>
                        <a:pt x="2038" y="4731"/>
                      </a:cubicBezTo>
                      <a:cubicBezTo>
                        <a:pt x="2248" y="4581"/>
                        <a:pt x="2278" y="4281"/>
                        <a:pt x="2578" y="4251"/>
                      </a:cubicBezTo>
                      <a:cubicBezTo>
                        <a:pt x="2698" y="4251"/>
                        <a:pt x="2788" y="4281"/>
                        <a:pt x="2878" y="4311"/>
                      </a:cubicBezTo>
                      <a:cubicBezTo>
                        <a:pt x="3147" y="4431"/>
                        <a:pt x="3387" y="4611"/>
                        <a:pt x="3687" y="4641"/>
                      </a:cubicBezTo>
                      <a:cubicBezTo>
                        <a:pt x="3739" y="4654"/>
                        <a:pt x="3788" y="4660"/>
                        <a:pt x="3833" y="4660"/>
                      </a:cubicBezTo>
                      <a:cubicBezTo>
                        <a:pt x="3992" y="4660"/>
                        <a:pt x="4109" y="4585"/>
                        <a:pt x="4226" y="4491"/>
                      </a:cubicBezTo>
                      <a:cubicBezTo>
                        <a:pt x="4406" y="4401"/>
                        <a:pt x="4646" y="4341"/>
                        <a:pt x="4856" y="4341"/>
                      </a:cubicBezTo>
                      <a:cubicBezTo>
                        <a:pt x="5096" y="4341"/>
                        <a:pt x="5305" y="4401"/>
                        <a:pt x="5485" y="4491"/>
                      </a:cubicBezTo>
                      <a:cubicBezTo>
                        <a:pt x="5602" y="4585"/>
                        <a:pt x="5719" y="4660"/>
                        <a:pt x="5879" y="4660"/>
                      </a:cubicBezTo>
                      <a:cubicBezTo>
                        <a:pt x="5924" y="4660"/>
                        <a:pt x="5972" y="4654"/>
                        <a:pt x="6025" y="4641"/>
                      </a:cubicBezTo>
                      <a:cubicBezTo>
                        <a:pt x="6325" y="4611"/>
                        <a:pt x="6534" y="4401"/>
                        <a:pt x="6834" y="4311"/>
                      </a:cubicBezTo>
                      <a:cubicBezTo>
                        <a:pt x="6954" y="4281"/>
                        <a:pt x="7044" y="4251"/>
                        <a:pt x="7134" y="4251"/>
                      </a:cubicBezTo>
                      <a:cubicBezTo>
                        <a:pt x="7434" y="4251"/>
                        <a:pt x="7494" y="4551"/>
                        <a:pt x="7673" y="4731"/>
                      </a:cubicBezTo>
                      <a:cubicBezTo>
                        <a:pt x="7803" y="4853"/>
                        <a:pt x="7944" y="4902"/>
                        <a:pt x="8087" y="4902"/>
                      </a:cubicBezTo>
                      <a:cubicBezTo>
                        <a:pt x="8474" y="4902"/>
                        <a:pt x="8880" y="4544"/>
                        <a:pt x="9142" y="4281"/>
                      </a:cubicBezTo>
                      <a:cubicBezTo>
                        <a:pt x="9622" y="3682"/>
                        <a:pt x="9682" y="2963"/>
                        <a:pt x="9322" y="2303"/>
                      </a:cubicBezTo>
                      <a:cubicBezTo>
                        <a:pt x="9022" y="1794"/>
                        <a:pt x="8603" y="1464"/>
                        <a:pt x="8153" y="1104"/>
                      </a:cubicBezTo>
                      <a:cubicBezTo>
                        <a:pt x="7883" y="864"/>
                        <a:pt x="7673" y="595"/>
                        <a:pt x="7404" y="355"/>
                      </a:cubicBezTo>
                      <a:cubicBezTo>
                        <a:pt x="7254" y="235"/>
                        <a:pt x="7104" y="55"/>
                        <a:pt x="6954" y="25"/>
                      </a:cubicBezTo>
                      <a:cubicBezTo>
                        <a:pt x="6895" y="8"/>
                        <a:pt x="6835" y="1"/>
                        <a:pt x="6773" y="1"/>
                      </a:cubicBezTo>
                      <a:cubicBezTo>
                        <a:pt x="6615" y="1"/>
                        <a:pt x="6454" y="50"/>
                        <a:pt x="6325" y="115"/>
                      </a:cubicBezTo>
                      <a:cubicBezTo>
                        <a:pt x="6085" y="235"/>
                        <a:pt x="5905" y="415"/>
                        <a:pt x="5725" y="625"/>
                      </a:cubicBezTo>
                      <a:cubicBezTo>
                        <a:pt x="5605" y="714"/>
                        <a:pt x="5455" y="864"/>
                        <a:pt x="5305" y="954"/>
                      </a:cubicBezTo>
                      <a:cubicBezTo>
                        <a:pt x="5066" y="1014"/>
                        <a:pt x="4946" y="1134"/>
                        <a:pt x="4796" y="1134"/>
                      </a:cubicBezTo>
                      <a:cubicBezTo>
                        <a:pt x="4646" y="1134"/>
                        <a:pt x="4526" y="1014"/>
                        <a:pt x="4406" y="954"/>
                      </a:cubicBezTo>
                      <a:cubicBezTo>
                        <a:pt x="4256" y="834"/>
                        <a:pt x="4166" y="714"/>
                        <a:pt x="3987" y="625"/>
                      </a:cubicBezTo>
                      <a:cubicBezTo>
                        <a:pt x="3807" y="415"/>
                        <a:pt x="3627" y="235"/>
                        <a:pt x="3387" y="115"/>
                      </a:cubicBezTo>
                      <a:cubicBezTo>
                        <a:pt x="3257" y="50"/>
                        <a:pt x="3112" y="1"/>
                        <a:pt x="2952" y="1"/>
                      </a:cubicBezTo>
                      <a:close/>
                    </a:path>
                  </a:pathLst>
                </a:custGeom>
                <a:solidFill>
                  <a:srgbClr val="4BA8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" name="Google Shape;343;p29"/>
                <p:cNvSpPr/>
                <p:nvPr/>
              </p:nvSpPr>
              <p:spPr>
                <a:xfrm>
                  <a:off x="3730175" y="1690500"/>
                  <a:ext cx="242800" cy="1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2" h="4907" extrusionOk="0">
                      <a:moveTo>
                        <a:pt x="2969" y="1"/>
                      </a:moveTo>
                      <a:cubicBezTo>
                        <a:pt x="2907" y="1"/>
                        <a:pt x="2846" y="8"/>
                        <a:pt x="2788" y="25"/>
                      </a:cubicBezTo>
                      <a:cubicBezTo>
                        <a:pt x="2608" y="55"/>
                        <a:pt x="2458" y="235"/>
                        <a:pt x="2338" y="355"/>
                      </a:cubicBezTo>
                      <a:cubicBezTo>
                        <a:pt x="2068" y="565"/>
                        <a:pt x="1859" y="864"/>
                        <a:pt x="1589" y="1104"/>
                      </a:cubicBezTo>
                      <a:cubicBezTo>
                        <a:pt x="1139" y="1434"/>
                        <a:pt x="720" y="1764"/>
                        <a:pt x="420" y="2303"/>
                      </a:cubicBezTo>
                      <a:cubicBezTo>
                        <a:pt x="0" y="2963"/>
                        <a:pt x="90" y="3682"/>
                        <a:pt x="600" y="4281"/>
                      </a:cubicBezTo>
                      <a:cubicBezTo>
                        <a:pt x="860" y="4563"/>
                        <a:pt x="1244" y="4907"/>
                        <a:pt x="1630" y="4907"/>
                      </a:cubicBezTo>
                      <a:cubicBezTo>
                        <a:pt x="1778" y="4907"/>
                        <a:pt x="1927" y="4856"/>
                        <a:pt x="2068" y="4731"/>
                      </a:cubicBezTo>
                      <a:cubicBezTo>
                        <a:pt x="2248" y="4581"/>
                        <a:pt x="2308" y="4281"/>
                        <a:pt x="2608" y="4251"/>
                      </a:cubicBezTo>
                      <a:cubicBezTo>
                        <a:pt x="2698" y="4251"/>
                        <a:pt x="2818" y="4281"/>
                        <a:pt x="2908" y="4311"/>
                      </a:cubicBezTo>
                      <a:cubicBezTo>
                        <a:pt x="3148" y="4431"/>
                        <a:pt x="3417" y="4611"/>
                        <a:pt x="3717" y="4671"/>
                      </a:cubicBezTo>
                      <a:cubicBezTo>
                        <a:pt x="3749" y="4675"/>
                        <a:pt x="3780" y="4677"/>
                        <a:pt x="3809" y="4677"/>
                      </a:cubicBezTo>
                      <a:cubicBezTo>
                        <a:pt x="3997" y="4677"/>
                        <a:pt x="4127" y="4599"/>
                        <a:pt x="4257" y="4521"/>
                      </a:cubicBezTo>
                      <a:cubicBezTo>
                        <a:pt x="4436" y="4401"/>
                        <a:pt x="4646" y="4371"/>
                        <a:pt x="4886" y="4371"/>
                      </a:cubicBezTo>
                      <a:cubicBezTo>
                        <a:pt x="5096" y="4371"/>
                        <a:pt x="5336" y="4401"/>
                        <a:pt x="5516" y="4521"/>
                      </a:cubicBezTo>
                      <a:cubicBezTo>
                        <a:pt x="5645" y="4599"/>
                        <a:pt x="5775" y="4677"/>
                        <a:pt x="5963" y="4677"/>
                      </a:cubicBezTo>
                      <a:cubicBezTo>
                        <a:pt x="5992" y="4677"/>
                        <a:pt x="6023" y="4675"/>
                        <a:pt x="6055" y="4671"/>
                      </a:cubicBezTo>
                      <a:cubicBezTo>
                        <a:pt x="6355" y="4611"/>
                        <a:pt x="6565" y="4401"/>
                        <a:pt x="6864" y="4311"/>
                      </a:cubicBezTo>
                      <a:cubicBezTo>
                        <a:pt x="6984" y="4281"/>
                        <a:pt x="7044" y="4251"/>
                        <a:pt x="7164" y="4251"/>
                      </a:cubicBezTo>
                      <a:cubicBezTo>
                        <a:pt x="7464" y="4251"/>
                        <a:pt x="7494" y="4551"/>
                        <a:pt x="7704" y="4731"/>
                      </a:cubicBezTo>
                      <a:cubicBezTo>
                        <a:pt x="7837" y="4856"/>
                        <a:pt x="7982" y="4907"/>
                        <a:pt x="8128" y="4907"/>
                      </a:cubicBezTo>
                      <a:cubicBezTo>
                        <a:pt x="8510" y="4907"/>
                        <a:pt x="8904" y="4563"/>
                        <a:pt x="9142" y="4281"/>
                      </a:cubicBezTo>
                      <a:cubicBezTo>
                        <a:pt x="9652" y="3682"/>
                        <a:pt x="9712" y="2963"/>
                        <a:pt x="9352" y="2303"/>
                      </a:cubicBezTo>
                      <a:cubicBezTo>
                        <a:pt x="9052" y="1824"/>
                        <a:pt x="8633" y="1464"/>
                        <a:pt x="8183" y="1104"/>
                      </a:cubicBezTo>
                      <a:cubicBezTo>
                        <a:pt x="7913" y="864"/>
                        <a:pt x="7704" y="625"/>
                        <a:pt x="7434" y="355"/>
                      </a:cubicBezTo>
                      <a:cubicBezTo>
                        <a:pt x="7284" y="235"/>
                        <a:pt x="7134" y="55"/>
                        <a:pt x="6984" y="25"/>
                      </a:cubicBezTo>
                      <a:cubicBezTo>
                        <a:pt x="6917" y="8"/>
                        <a:pt x="6853" y="1"/>
                        <a:pt x="6790" y="1"/>
                      </a:cubicBezTo>
                      <a:cubicBezTo>
                        <a:pt x="6630" y="1"/>
                        <a:pt x="6484" y="50"/>
                        <a:pt x="6355" y="115"/>
                      </a:cubicBezTo>
                      <a:cubicBezTo>
                        <a:pt x="6115" y="235"/>
                        <a:pt x="5935" y="415"/>
                        <a:pt x="5755" y="625"/>
                      </a:cubicBezTo>
                      <a:cubicBezTo>
                        <a:pt x="5635" y="744"/>
                        <a:pt x="5486" y="864"/>
                        <a:pt x="5336" y="954"/>
                      </a:cubicBezTo>
                      <a:cubicBezTo>
                        <a:pt x="5066" y="1044"/>
                        <a:pt x="4976" y="1134"/>
                        <a:pt x="4826" y="1134"/>
                      </a:cubicBezTo>
                      <a:cubicBezTo>
                        <a:pt x="4676" y="1134"/>
                        <a:pt x="4556" y="1014"/>
                        <a:pt x="4436" y="954"/>
                      </a:cubicBezTo>
                      <a:cubicBezTo>
                        <a:pt x="4287" y="834"/>
                        <a:pt x="4167" y="744"/>
                        <a:pt x="4017" y="625"/>
                      </a:cubicBezTo>
                      <a:cubicBezTo>
                        <a:pt x="3837" y="415"/>
                        <a:pt x="3657" y="235"/>
                        <a:pt x="3417" y="115"/>
                      </a:cubicBezTo>
                      <a:cubicBezTo>
                        <a:pt x="3288" y="50"/>
                        <a:pt x="3127" y="1"/>
                        <a:pt x="2969" y="1"/>
                      </a:cubicBezTo>
                      <a:close/>
                    </a:path>
                  </a:pathLst>
                </a:custGeom>
                <a:solidFill>
                  <a:srgbClr val="4BA8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" name="Google Shape;344;p29"/>
                <p:cNvSpPr/>
                <p:nvPr/>
              </p:nvSpPr>
              <p:spPr>
                <a:xfrm>
                  <a:off x="2495225" y="2955125"/>
                  <a:ext cx="237575" cy="1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3" h="5662" extrusionOk="0">
                      <a:moveTo>
                        <a:pt x="3349" y="1"/>
                      </a:moveTo>
                      <a:cubicBezTo>
                        <a:pt x="3323" y="1"/>
                        <a:pt x="3296" y="3"/>
                        <a:pt x="3268" y="7"/>
                      </a:cubicBezTo>
                      <a:cubicBezTo>
                        <a:pt x="3058" y="7"/>
                        <a:pt x="2878" y="157"/>
                        <a:pt x="2728" y="276"/>
                      </a:cubicBezTo>
                      <a:cubicBezTo>
                        <a:pt x="2429" y="456"/>
                        <a:pt x="2159" y="726"/>
                        <a:pt x="1859" y="876"/>
                      </a:cubicBezTo>
                      <a:cubicBezTo>
                        <a:pt x="1380" y="1146"/>
                        <a:pt x="900" y="1385"/>
                        <a:pt x="510" y="1865"/>
                      </a:cubicBezTo>
                      <a:cubicBezTo>
                        <a:pt x="1" y="2465"/>
                        <a:pt x="1" y="3154"/>
                        <a:pt x="360" y="3843"/>
                      </a:cubicBezTo>
                      <a:cubicBezTo>
                        <a:pt x="569" y="4191"/>
                        <a:pt x="921" y="4629"/>
                        <a:pt x="1334" y="4629"/>
                      </a:cubicBezTo>
                      <a:cubicBezTo>
                        <a:pt x="1454" y="4629"/>
                        <a:pt x="1580" y="4591"/>
                        <a:pt x="1709" y="4503"/>
                      </a:cubicBezTo>
                      <a:cubicBezTo>
                        <a:pt x="1935" y="4362"/>
                        <a:pt x="2001" y="4141"/>
                        <a:pt x="2259" y="4141"/>
                      </a:cubicBezTo>
                      <a:cubicBezTo>
                        <a:pt x="2275" y="4141"/>
                        <a:pt x="2291" y="4141"/>
                        <a:pt x="2309" y="4143"/>
                      </a:cubicBezTo>
                      <a:cubicBezTo>
                        <a:pt x="2429" y="4143"/>
                        <a:pt x="2489" y="4203"/>
                        <a:pt x="2608" y="4263"/>
                      </a:cubicBezTo>
                      <a:cubicBezTo>
                        <a:pt x="2878" y="4413"/>
                        <a:pt x="3058" y="4623"/>
                        <a:pt x="3358" y="4743"/>
                      </a:cubicBezTo>
                      <a:cubicBezTo>
                        <a:pt x="3428" y="4763"/>
                        <a:pt x="3494" y="4773"/>
                        <a:pt x="3558" y="4773"/>
                      </a:cubicBezTo>
                      <a:cubicBezTo>
                        <a:pt x="3684" y="4773"/>
                        <a:pt x="3797" y="4733"/>
                        <a:pt x="3897" y="4653"/>
                      </a:cubicBezTo>
                      <a:cubicBezTo>
                        <a:pt x="4029" y="4609"/>
                        <a:pt x="4193" y="4581"/>
                        <a:pt x="4353" y="4581"/>
                      </a:cubicBezTo>
                      <a:cubicBezTo>
                        <a:pt x="4412" y="4581"/>
                        <a:pt x="4471" y="4585"/>
                        <a:pt x="4527" y="4593"/>
                      </a:cubicBezTo>
                      <a:cubicBezTo>
                        <a:pt x="4737" y="4623"/>
                        <a:pt x="4946" y="4713"/>
                        <a:pt x="5126" y="4862"/>
                      </a:cubicBezTo>
                      <a:cubicBezTo>
                        <a:pt x="5276" y="5012"/>
                        <a:pt x="5426" y="5072"/>
                        <a:pt x="5606" y="5072"/>
                      </a:cubicBezTo>
                      <a:cubicBezTo>
                        <a:pt x="5906" y="5072"/>
                        <a:pt x="6175" y="4922"/>
                        <a:pt x="6475" y="4862"/>
                      </a:cubicBezTo>
                      <a:cubicBezTo>
                        <a:pt x="6535" y="4832"/>
                        <a:pt x="6595" y="4818"/>
                        <a:pt x="6648" y="4818"/>
                      </a:cubicBezTo>
                      <a:cubicBezTo>
                        <a:pt x="6700" y="4818"/>
                        <a:pt x="6745" y="4832"/>
                        <a:pt x="6775" y="4862"/>
                      </a:cubicBezTo>
                      <a:cubicBezTo>
                        <a:pt x="7075" y="4892"/>
                        <a:pt x="7045" y="5222"/>
                        <a:pt x="7225" y="5402"/>
                      </a:cubicBezTo>
                      <a:cubicBezTo>
                        <a:pt x="7370" y="5589"/>
                        <a:pt x="7552" y="5661"/>
                        <a:pt x="7742" y="5661"/>
                      </a:cubicBezTo>
                      <a:cubicBezTo>
                        <a:pt x="8100" y="5661"/>
                        <a:pt x="8488" y="5407"/>
                        <a:pt x="8723" y="5192"/>
                      </a:cubicBezTo>
                      <a:cubicBezTo>
                        <a:pt x="9323" y="4713"/>
                        <a:pt x="9503" y="3993"/>
                        <a:pt x="9203" y="3274"/>
                      </a:cubicBezTo>
                      <a:cubicBezTo>
                        <a:pt x="8993" y="2764"/>
                        <a:pt x="8603" y="2345"/>
                        <a:pt x="8244" y="1925"/>
                      </a:cubicBezTo>
                      <a:cubicBezTo>
                        <a:pt x="8004" y="1655"/>
                        <a:pt x="7824" y="1355"/>
                        <a:pt x="7614" y="1056"/>
                      </a:cubicBezTo>
                      <a:cubicBezTo>
                        <a:pt x="7494" y="906"/>
                        <a:pt x="7374" y="726"/>
                        <a:pt x="7195" y="636"/>
                      </a:cubicBezTo>
                      <a:cubicBezTo>
                        <a:pt x="7075" y="606"/>
                        <a:pt x="6962" y="591"/>
                        <a:pt x="6857" y="591"/>
                      </a:cubicBezTo>
                      <a:cubicBezTo>
                        <a:pt x="6752" y="591"/>
                        <a:pt x="6655" y="606"/>
                        <a:pt x="6565" y="636"/>
                      </a:cubicBezTo>
                      <a:cubicBezTo>
                        <a:pt x="6325" y="726"/>
                        <a:pt x="6115" y="876"/>
                        <a:pt x="5876" y="1026"/>
                      </a:cubicBezTo>
                      <a:cubicBezTo>
                        <a:pt x="5726" y="1146"/>
                        <a:pt x="5576" y="1236"/>
                        <a:pt x="5426" y="1326"/>
                      </a:cubicBezTo>
                      <a:cubicBezTo>
                        <a:pt x="5373" y="1352"/>
                        <a:pt x="5248" y="1450"/>
                        <a:pt x="5116" y="1450"/>
                      </a:cubicBezTo>
                      <a:cubicBezTo>
                        <a:pt x="5099" y="1450"/>
                        <a:pt x="5083" y="1449"/>
                        <a:pt x="5066" y="1445"/>
                      </a:cubicBezTo>
                      <a:cubicBezTo>
                        <a:pt x="4917" y="1385"/>
                        <a:pt x="4827" y="1296"/>
                        <a:pt x="4707" y="1176"/>
                      </a:cubicBezTo>
                      <a:cubicBezTo>
                        <a:pt x="4617" y="1056"/>
                        <a:pt x="4497" y="906"/>
                        <a:pt x="4377" y="756"/>
                      </a:cubicBezTo>
                      <a:cubicBezTo>
                        <a:pt x="4227" y="546"/>
                        <a:pt x="4077" y="336"/>
                        <a:pt x="3867" y="186"/>
                      </a:cubicBezTo>
                      <a:cubicBezTo>
                        <a:pt x="3685" y="82"/>
                        <a:pt x="3526" y="1"/>
                        <a:pt x="3349" y="1"/>
                      </a:cubicBezTo>
                      <a:close/>
                    </a:path>
                  </a:pathLst>
                </a:custGeom>
                <a:solidFill>
                  <a:srgbClr val="4BA8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" name="Google Shape;345;p29"/>
                <p:cNvSpPr/>
                <p:nvPr/>
              </p:nvSpPr>
              <p:spPr>
                <a:xfrm>
                  <a:off x="5397475" y="2619625"/>
                  <a:ext cx="485625" cy="14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25" h="5758" extrusionOk="0">
                      <a:moveTo>
                        <a:pt x="17610" y="0"/>
                      </a:moveTo>
                      <a:cubicBezTo>
                        <a:pt x="17513" y="0"/>
                        <a:pt x="17417" y="10"/>
                        <a:pt x="17326" y="28"/>
                      </a:cubicBezTo>
                      <a:cubicBezTo>
                        <a:pt x="16911" y="84"/>
                        <a:pt x="16495" y="241"/>
                        <a:pt x="16080" y="241"/>
                      </a:cubicBezTo>
                      <a:cubicBezTo>
                        <a:pt x="16045" y="241"/>
                        <a:pt x="16011" y="240"/>
                        <a:pt x="15977" y="238"/>
                      </a:cubicBezTo>
                      <a:cubicBezTo>
                        <a:pt x="15677" y="208"/>
                        <a:pt x="15408" y="88"/>
                        <a:pt x="15108" y="58"/>
                      </a:cubicBezTo>
                      <a:cubicBezTo>
                        <a:pt x="15061" y="54"/>
                        <a:pt x="15015" y="52"/>
                        <a:pt x="14970" y="52"/>
                      </a:cubicBezTo>
                      <a:cubicBezTo>
                        <a:pt x="14662" y="52"/>
                        <a:pt x="14368" y="137"/>
                        <a:pt x="14029" y="268"/>
                      </a:cubicBezTo>
                      <a:cubicBezTo>
                        <a:pt x="13579" y="418"/>
                        <a:pt x="13100" y="628"/>
                        <a:pt x="12800" y="1017"/>
                      </a:cubicBezTo>
                      <a:cubicBezTo>
                        <a:pt x="12410" y="1587"/>
                        <a:pt x="12560" y="2426"/>
                        <a:pt x="12110" y="2906"/>
                      </a:cubicBezTo>
                      <a:cubicBezTo>
                        <a:pt x="11831" y="3232"/>
                        <a:pt x="11352" y="3268"/>
                        <a:pt x="10898" y="3268"/>
                      </a:cubicBezTo>
                      <a:cubicBezTo>
                        <a:pt x="10769" y="3268"/>
                        <a:pt x="10642" y="3265"/>
                        <a:pt x="10522" y="3265"/>
                      </a:cubicBezTo>
                      <a:cubicBezTo>
                        <a:pt x="10353" y="3260"/>
                        <a:pt x="10185" y="3257"/>
                        <a:pt x="10018" y="3257"/>
                      </a:cubicBezTo>
                      <a:cubicBezTo>
                        <a:pt x="8348" y="3257"/>
                        <a:pt x="6770" y="3530"/>
                        <a:pt x="5216" y="4075"/>
                      </a:cubicBezTo>
                      <a:cubicBezTo>
                        <a:pt x="4982" y="4168"/>
                        <a:pt x="4712" y="4244"/>
                        <a:pt x="4462" y="4244"/>
                      </a:cubicBezTo>
                      <a:cubicBezTo>
                        <a:pt x="4392" y="4244"/>
                        <a:pt x="4323" y="4238"/>
                        <a:pt x="4257" y="4225"/>
                      </a:cubicBezTo>
                      <a:cubicBezTo>
                        <a:pt x="4017" y="4135"/>
                        <a:pt x="3838" y="3985"/>
                        <a:pt x="3658" y="3805"/>
                      </a:cubicBezTo>
                      <a:cubicBezTo>
                        <a:pt x="3328" y="3535"/>
                        <a:pt x="2938" y="3325"/>
                        <a:pt x="2519" y="3175"/>
                      </a:cubicBezTo>
                      <a:cubicBezTo>
                        <a:pt x="2206" y="3058"/>
                        <a:pt x="1843" y="2967"/>
                        <a:pt x="1495" y="2967"/>
                      </a:cubicBezTo>
                      <a:cubicBezTo>
                        <a:pt x="1309" y="2967"/>
                        <a:pt x="1127" y="2993"/>
                        <a:pt x="960" y="3056"/>
                      </a:cubicBezTo>
                      <a:cubicBezTo>
                        <a:pt x="421" y="3205"/>
                        <a:pt x="1" y="3685"/>
                        <a:pt x="1" y="4255"/>
                      </a:cubicBezTo>
                      <a:cubicBezTo>
                        <a:pt x="1" y="4824"/>
                        <a:pt x="510" y="5304"/>
                        <a:pt x="1050" y="5483"/>
                      </a:cubicBezTo>
                      <a:cubicBezTo>
                        <a:pt x="1335" y="5573"/>
                        <a:pt x="1620" y="5603"/>
                        <a:pt x="1908" y="5603"/>
                      </a:cubicBezTo>
                      <a:cubicBezTo>
                        <a:pt x="2197" y="5603"/>
                        <a:pt x="2489" y="5573"/>
                        <a:pt x="2789" y="5543"/>
                      </a:cubicBezTo>
                      <a:cubicBezTo>
                        <a:pt x="3179" y="5485"/>
                        <a:pt x="3557" y="5439"/>
                        <a:pt x="3922" y="5439"/>
                      </a:cubicBezTo>
                      <a:cubicBezTo>
                        <a:pt x="4117" y="5439"/>
                        <a:pt x="4309" y="5452"/>
                        <a:pt x="4497" y="5483"/>
                      </a:cubicBezTo>
                      <a:cubicBezTo>
                        <a:pt x="4767" y="5573"/>
                        <a:pt x="5037" y="5663"/>
                        <a:pt x="5306" y="5663"/>
                      </a:cubicBezTo>
                      <a:cubicBezTo>
                        <a:pt x="5362" y="5673"/>
                        <a:pt x="5417" y="5677"/>
                        <a:pt x="5472" y="5677"/>
                      </a:cubicBezTo>
                      <a:cubicBezTo>
                        <a:pt x="5770" y="5677"/>
                        <a:pt x="6056" y="5550"/>
                        <a:pt x="6385" y="5424"/>
                      </a:cubicBezTo>
                      <a:cubicBezTo>
                        <a:pt x="7105" y="5154"/>
                        <a:pt x="7854" y="4914"/>
                        <a:pt x="8604" y="4734"/>
                      </a:cubicBezTo>
                      <a:cubicBezTo>
                        <a:pt x="8926" y="4635"/>
                        <a:pt x="9290" y="4577"/>
                        <a:pt x="9661" y="4577"/>
                      </a:cubicBezTo>
                      <a:cubicBezTo>
                        <a:pt x="9738" y="4577"/>
                        <a:pt x="9815" y="4579"/>
                        <a:pt x="9892" y="4584"/>
                      </a:cubicBezTo>
                      <a:cubicBezTo>
                        <a:pt x="10192" y="4644"/>
                        <a:pt x="10492" y="4674"/>
                        <a:pt x="10792" y="4794"/>
                      </a:cubicBezTo>
                      <a:cubicBezTo>
                        <a:pt x="11631" y="5004"/>
                        <a:pt x="12410" y="5274"/>
                        <a:pt x="13190" y="5603"/>
                      </a:cubicBezTo>
                      <a:cubicBezTo>
                        <a:pt x="13403" y="5657"/>
                        <a:pt x="13593" y="5758"/>
                        <a:pt x="13781" y="5758"/>
                      </a:cubicBezTo>
                      <a:cubicBezTo>
                        <a:pt x="13804" y="5758"/>
                        <a:pt x="13826" y="5756"/>
                        <a:pt x="13849" y="5753"/>
                      </a:cubicBezTo>
                      <a:cubicBezTo>
                        <a:pt x="14059" y="5723"/>
                        <a:pt x="14239" y="5513"/>
                        <a:pt x="14478" y="5364"/>
                      </a:cubicBezTo>
                      <a:cubicBezTo>
                        <a:pt x="15468" y="4614"/>
                        <a:pt x="16756" y="4674"/>
                        <a:pt x="17925" y="4314"/>
                      </a:cubicBezTo>
                      <a:cubicBezTo>
                        <a:pt x="18165" y="4255"/>
                        <a:pt x="18375" y="4165"/>
                        <a:pt x="18555" y="4015"/>
                      </a:cubicBezTo>
                      <a:cubicBezTo>
                        <a:pt x="18765" y="3865"/>
                        <a:pt x="18855" y="3655"/>
                        <a:pt x="19005" y="3415"/>
                      </a:cubicBezTo>
                      <a:cubicBezTo>
                        <a:pt x="19244" y="3056"/>
                        <a:pt x="19424" y="2516"/>
                        <a:pt x="19124" y="2216"/>
                      </a:cubicBezTo>
                      <a:cubicBezTo>
                        <a:pt x="18975" y="2066"/>
                        <a:pt x="18765" y="2036"/>
                        <a:pt x="18615" y="1887"/>
                      </a:cubicBezTo>
                      <a:cubicBezTo>
                        <a:pt x="18255" y="1557"/>
                        <a:pt x="18645" y="957"/>
                        <a:pt x="18495" y="508"/>
                      </a:cubicBezTo>
                      <a:cubicBezTo>
                        <a:pt x="18375" y="149"/>
                        <a:pt x="17989" y="0"/>
                        <a:pt x="17610" y="0"/>
                      </a:cubicBezTo>
                      <a:close/>
                    </a:path>
                  </a:pathLst>
                </a:custGeom>
                <a:solidFill>
                  <a:srgbClr val="A7A9A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" name="Google Shape;346;p29"/>
                <p:cNvSpPr/>
                <p:nvPr/>
              </p:nvSpPr>
              <p:spPr>
                <a:xfrm>
                  <a:off x="2439025" y="1087125"/>
                  <a:ext cx="331250" cy="40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0" h="16196" extrusionOk="0">
                      <a:moveTo>
                        <a:pt x="2578" y="1"/>
                      </a:moveTo>
                      <a:cubicBezTo>
                        <a:pt x="2159" y="1"/>
                        <a:pt x="1619" y="61"/>
                        <a:pt x="1499" y="480"/>
                      </a:cubicBezTo>
                      <a:cubicBezTo>
                        <a:pt x="1469" y="660"/>
                        <a:pt x="1529" y="900"/>
                        <a:pt x="1469" y="1080"/>
                      </a:cubicBezTo>
                      <a:cubicBezTo>
                        <a:pt x="1320" y="1530"/>
                        <a:pt x="630" y="1500"/>
                        <a:pt x="300" y="1859"/>
                      </a:cubicBezTo>
                      <a:cubicBezTo>
                        <a:pt x="1" y="2189"/>
                        <a:pt x="151" y="2758"/>
                        <a:pt x="450" y="3148"/>
                      </a:cubicBezTo>
                      <a:cubicBezTo>
                        <a:pt x="750" y="3508"/>
                        <a:pt x="1110" y="3778"/>
                        <a:pt x="1320" y="4227"/>
                      </a:cubicBezTo>
                      <a:cubicBezTo>
                        <a:pt x="1409" y="4497"/>
                        <a:pt x="1469" y="4797"/>
                        <a:pt x="1559" y="5037"/>
                      </a:cubicBezTo>
                      <a:cubicBezTo>
                        <a:pt x="1709" y="5396"/>
                        <a:pt x="1979" y="5636"/>
                        <a:pt x="2279" y="5876"/>
                      </a:cubicBezTo>
                      <a:cubicBezTo>
                        <a:pt x="2668" y="6206"/>
                        <a:pt x="3058" y="6535"/>
                        <a:pt x="3508" y="6595"/>
                      </a:cubicBezTo>
                      <a:cubicBezTo>
                        <a:pt x="3526" y="6596"/>
                        <a:pt x="3545" y="6596"/>
                        <a:pt x="3564" y="6596"/>
                      </a:cubicBezTo>
                      <a:cubicBezTo>
                        <a:pt x="4147" y="6596"/>
                        <a:pt x="4690" y="6209"/>
                        <a:pt x="5265" y="6209"/>
                      </a:cubicBezTo>
                      <a:cubicBezTo>
                        <a:pt x="5348" y="6209"/>
                        <a:pt x="5432" y="6217"/>
                        <a:pt x="5516" y="6235"/>
                      </a:cubicBezTo>
                      <a:cubicBezTo>
                        <a:pt x="6055" y="6385"/>
                        <a:pt x="6355" y="6955"/>
                        <a:pt x="6625" y="7494"/>
                      </a:cubicBezTo>
                      <a:cubicBezTo>
                        <a:pt x="7404" y="9023"/>
                        <a:pt x="8543" y="10432"/>
                        <a:pt x="9862" y="11601"/>
                      </a:cubicBezTo>
                      <a:cubicBezTo>
                        <a:pt x="10102" y="11811"/>
                        <a:pt x="10372" y="12050"/>
                        <a:pt x="10462" y="12380"/>
                      </a:cubicBezTo>
                      <a:cubicBezTo>
                        <a:pt x="10492" y="12620"/>
                        <a:pt x="10462" y="12860"/>
                        <a:pt x="10402" y="13100"/>
                      </a:cubicBezTo>
                      <a:cubicBezTo>
                        <a:pt x="10342" y="13519"/>
                        <a:pt x="10342" y="13969"/>
                        <a:pt x="10402" y="14388"/>
                      </a:cubicBezTo>
                      <a:cubicBezTo>
                        <a:pt x="10492" y="14898"/>
                        <a:pt x="10671" y="15468"/>
                        <a:pt x="11091" y="15797"/>
                      </a:cubicBezTo>
                      <a:cubicBezTo>
                        <a:pt x="11358" y="16045"/>
                        <a:pt x="11697" y="16196"/>
                        <a:pt x="12032" y="16196"/>
                      </a:cubicBezTo>
                      <a:cubicBezTo>
                        <a:pt x="12224" y="16196"/>
                        <a:pt x="12415" y="16146"/>
                        <a:pt x="12590" y="16037"/>
                      </a:cubicBezTo>
                      <a:cubicBezTo>
                        <a:pt x="13069" y="15737"/>
                        <a:pt x="13249" y="15078"/>
                        <a:pt x="13159" y="14538"/>
                      </a:cubicBezTo>
                      <a:cubicBezTo>
                        <a:pt x="13039" y="13969"/>
                        <a:pt x="12710" y="13489"/>
                        <a:pt x="12320" y="13040"/>
                      </a:cubicBezTo>
                      <a:cubicBezTo>
                        <a:pt x="11990" y="12590"/>
                        <a:pt x="11601" y="12080"/>
                        <a:pt x="11451" y="11571"/>
                      </a:cubicBezTo>
                      <a:cubicBezTo>
                        <a:pt x="11391" y="11301"/>
                        <a:pt x="11361" y="11031"/>
                        <a:pt x="11241" y="10822"/>
                      </a:cubicBezTo>
                      <a:cubicBezTo>
                        <a:pt x="11091" y="10492"/>
                        <a:pt x="10791" y="10252"/>
                        <a:pt x="10492" y="9982"/>
                      </a:cubicBezTo>
                      <a:cubicBezTo>
                        <a:pt x="9892" y="9503"/>
                        <a:pt x="9353" y="8993"/>
                        <a:pt x="8843" y="8424"/>
                      </a:cubicBezTo>
                      <a:cubicBezTo>
                        <a:pt x="8543" y="8064"/>
                        <a:pt x="8274" y="7734"/>
                        <a:pt x="8064" y="7374"/>
                      </a:cubicBezTo>
                      <a:cubicBezTo>
                        <a:pt x="7914" y="7105"/>
                        <a:pt x="7824" y="6805"/>
                        <a:pt x="7764" y="6505"/>
                      </a:cubicBezTo>
                      <a:cubicBezTo>
                        <a:pt x="7524" y="5696"/>
                        <a:pt x="7374" y="4857"/>
                        <a:pt x="7254" y="3987"/>
                      </a:cubicBezTo>
                      <a:cubicBezTo>
                        <a:pt x="7224" y="3778"/>
                        <a:pt x="7194" y="3538"/>
                        <a:pt x="7075" y="3358"/>
                      </a:cubicBezTo>
                      <a:cubicBezTo>
                        <a:pt x="6925" y="3178"/>
                        <a:pt x="6655" y="3088"/>
                        <a:pt x="6445" y="2998"/>
                      </a:cubicBezTo>
                      <a:cubicBezTo>
                        <a:pt x="5306" y="2489"/>
                        <a:pt x="4707" y="1320"/>
                        <a:pt x="3867" y="510"/>
                      </a:cubicBezTo>
                      <a:cubicBezTo>
                        <a:pt x="3717" y="331"/>
                        <a:pt x="3508" y="181"/>
                        <a:pt x="3298" y="91"/>
                      </a:cubicBezTo>
                      <a:cubicBezTo>
                        <a:pt x="3058" y="31"/>
                        <a:pt x="2818" y="31"/>
                        <a:pt x="2578" y="1"/>
                      </a:cubicBezTo>
                      <a:close/>
                    </a:path>
                  </a:pathLst>
                </a:custGeom>
                <a:solidFill>
                  <a:srgbClr val="A7A9A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" name="Google Shape;347;p29"/>
                <p:cNvSpPr/>
                <p:nvPr/>
              </p:nvSpPr>
              <p:spPr>
                <a:xfrm>
                  <a:off x="2147525" y="4003550"/>
                  <a:ext cx="362725" cy="38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09" h="15341" extrusionOk="0">
                      <a:moveTo>
                        <a:pt x="13291" y="1"/>
                      </a:moveTo>
                      <a:cubicBezTo>
                        <a:pt x="12979" y="1"/>
                        <a:pt x="12654" y="112"/>
                        <a:pt x="12410" y="303"/>
                      </a:cubicBezTo>
                      <a:cubicBezTo>
                        <a:pt x="11990" y="633"/>
                        <a:pt x="11721" y="1173"/>
                        <a:pt x="11631" y="1682"/>
                      </a:cubicBezTo>
                      <a:cubicBezTo>
                        <a:pt x="11511" y="2102"/>
                        <a:pt x="11481" y="2551"/>
                        <a:pt x="11511" y="2971"/>
                      </a:cubicBezTo>
                      <a:cubicBezTo>
                        <a:pt x="11511" y="3181"/>
                        <a:pt x="11541" y="3451"/>
                        <a:pt x="11481" y="3690"/>
                      </a:cubicBezTo>
                      <a:cubicBezTo>
                        <a:pt x="11361" y="3990"/>
                        <a:pt x="11061" y="4200"/>
                        <a:pt x="10791" y="4380"/>
                      </a:cubicBezTo>
                      <a:cubicBezTo>
                        <a:pt x="9383" y="5399"/>
                        <a:pt x="8124" y="6718"/>
                        <a:pt x="7075" y="8336"/>
                      </a:cubicBezTo>
                      <a:cubicBezTo>
                        <a:pt x="6775" y="8816"/>
                        <a:pt x="6445" y="9386"/>
                        <a:pt x="5876" y="9446"/>
                      </a:cubicBezTo>
                      <a:cubicBezTo>
                        <a:pt x="5830" y="9452"/>
                        <a:pt x="5784" y="9455"/>
                        <a:pt x="5738" y="9455"/>
                      </a:cubicBezTo>
                      <a:cubicBezTo>
                        <a:pt x="5132" y="9455"/>
                        <a:pt x="4569" y="8936"/>
                        <a:pt x="3927" y="8936"/>
                      </a:cubicBezTo>
                      <a:cubicBezTo>
                        <a:pt x="3886" y="8931"/>
                        <a:pt x="3844" y="8928"/>
                        <a:pt x="3803" y="8928"/>
                      </a:cubicBezTo>
                      <a:cubicBezTo>
                        <a:pt x="3375" y="8928"/>
                        <a:pt x="2992" y="9202"/>
                        <a:pt x="2608" y="9475"/>
                      </a:cubicBezTo>
                      <a:cubicBezTo>
                        <a:pt x="2309" y="9685"/>
                        <a:pt x="2009" y="9895"/>
                        <a:pt x="1829" y="10225"/>
                      </a:cubicBezTo>
                      <a:cubicBezTo>
                        <a:pt x="1679" y="10495"/>
                        <a:pt x="1649" y="10794"/>
                        <a:pt x="1499" y="11064"/>
                      </a:cubicBezTo>
                      <a:cubicBezTo>
                        <a:pt x="1260" y="11424"/>
                        <a:pt x="810" y="11694"/>
                        <a:pt x="510" y="12023"/>
                      </a:cubicBezTo>
                      <a:cubicBezTo>
                        <a:pt x="181" y="12383"/>
                        <a:pt x="1" y="12893"/>
                        <a:pt x="270" y="13282"/>
                      </a:cubicBezTo>
                      <a:cubicBezTo>
                        <a:pt x="570" y="13642"/>
                        <a:pt x="1230" y="13672"/>
                        <a:pt x="1350" y="14122"/>
                      </a:cubicBezTo>
                      <a:cubicBezTo>
                        <a:pt x="1409" y="14331"/>
                        <a:pt x="1320" y="14541"/>
                        <a:pt x="1350" y="14721"/>
                      </a:cubicBezTo>
                      <a:cubicBezTo>
                        <a:pt x="1439" y="15171"/>
                        <a:pt x="1979" y="15290"/>
                        <a:pt x="2399" y="15320"/>
                      </a:cubicBezTo>
                      <a:cubicBezTo>
                        <a:pt x="2553" y="15320"/>
                        <a:pt x="2707" y="15340"/>
                        <a:pt x="2850" y="15340"/>
                      </a:cubicBezTo>
                      <a:cubicBezTo>
                        <a:pt x="2957" y="15340"/>
                        <a:pt x="3058" y="15329"/>
                        <a:pt x="3148" y="15290"/>
                      </a:cubicBezTo>
                      <a:cubicBezTo>
                        <a:pt x="3388" y="15231"/>
                        <a:pt x="3568" y="15081"/>
                        <a:pt x="3747" y="14931"/>
                      </a:cubicBezTo>
                      <a:cubicBezTo>
                        <a:pt x="4677" y="14122"/>
                        <a:pt x="5396" y="13042"/>
                        <a:pt x="6565" y="12683"/>
                      </a:cubicBezTo>
                      <a:cubicBezTo>
                        <a:pt x="6835" y="12593"/>
                        <a:pt x="7045" y="12563"/>
                        <a:pt x="7224" y="12383"/>
                      </a:cubicBezTo>
                      <a:cubicBezTo>
                        <a:pt x="7374" y="12233"/>
                        <a:pt x="7464" y="11993"/>
                        <a:pt x="7494" y="11784"/>
                      </a:cubicBezTo>
                      <a:cubicBezTo>
                        <a:pt x="7674" y="10944"/>
                        <a:pt x="7914" y="10135"/>
                        <a:pt x="8214" y="9326"/>
                      </a:cubicBezTo>
                      <a:cubicBezTo>
                        <a:pt x="8334" y="9026"/>
                        <a:pt x="8423" y="8726"/>
                        <a:pt x="8573" y="8486"/>
                      </a:cubicBezTo>
                      <a:cubicBezTo>
                        <a:pt x="8813" y="8097"/>
                        <a:pt x="9113" y="7797"/>
                        <a:pt x="9443" y="7497"/>
                      </a:cubicBezTo>
                      <a:cubicBezTo>
                        <a:pt x="10012" y="6988"/>
                        <a:pt x="10612" y="6538"/>
                        <a:pt x="11241" y="6088"/>
                      </a:cubicBezTo>
                      <a:cubicBezTo>
                        <a:pt x="11541" y="5849"/>
                        <a:pt x="11870" y="5669"/>
                        <a:pt x="12080" y="5339"/>
                      </a:cubicBezTo>
                      <a:cubicBezTo>
                        <a:pt x="12230" y="5099"/>
                        <a:pt x="12260" y="4829"/>
                        <a:pt x="12380" y="4590"/>
                      </a:cubicBezTo>
                      <a:cubicBezTo>
                        <a:pt x="12590" y="4050"/>
                        <a:pt x="13010" y="3601"/>
                        <a:pt x="13369" y="3181"/>
                      </a:cubicBezTo>
                      <a:cubicBezTo>
                        <a:pt x="13759" y="2791"/>
                        <a:pt x="14119" y="2342"/>
                        <a:pt x="14328" y="1772"/>
                      </a:cubicBezTo>
                      <a:cubicBezTo>
                        <a:pt x="14508" y="1203"/>
                        <a:pt x="14388" y="543"/>
                        <a:pt x="13909" y="183"/>
                      </a:cubicBezTo>
                      <a:cubicBezTo>
                        <a:pt x="13733" y="58"/>
                        <a:pt x="13516" y="1"/>
                        <a:pt x="13291" y="1"/>
                      </a:cubicBezTo>
                      <a:close/>
                    </a:path>
                  </a:pathLst>
                </a:custGeom>
                <a:solidFill>
                  <a:srgbClr val="A7A9A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" name="Google Shape;348;p29"/>
                <p:cNvSpPr/>
                <p:nvPr/>
              </p:nvSpPr>
              <p:spPr>
                <a:xfrm>
                  <a:off x="4926900" y="1306250"/>
                  <a:ext cx="349225" cy="38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69" h="15597" extrusionOk="0">
                      <a:moveTo>
                        <a:pt x="11277" y="0"/>
                      </a:moveTo>
                      <a:cubicBezTo>
                        <a:pt x="11125" y="0"/>
                        <a:pt x="10973" y="21"/>
                        <a:pt x="10821" y="78"/>
                      </a:cubicBezTo>
                      <a:cubicBezTo>
                        <a:pt x="10611" y="138"/>
                        <a:pt x="10401" y="288"/>
                        <a:pt x="10221" y="438"/>
                      </a:cubicBezTo>
                      <a:cubicBezTo>
                        <a:pt x="9322" y="1277"/>
                        <a:pt x="8603" y="2356"/>
                        <a:pt x="7494" y="2776"/>
                      </a:cubicBezTo>
                      <a:cubicBezTo>
                        <a:pt x="7254" y="2836"/>
                        <a:pt x="7014" y="2866"/>
                        <a:pt x="6864" y="3076"/>
                      </a:cubicBezTo>
                      <a:cubicBezTo>
                        <a:pt x="6684" y="3256"/>
                        <a:pt x="6654" y="3465"/>
                        <a:pt x="6624" y="3705"/>
                      </a:cubicBezTo>
                      <a:cubicBezTo>
                        <a:pt x="6475" y="4574"/>
                        <a:pt x="6265" y="5384"/>
                        <a:pt x="5995" y="6163"/>
                      </a:cubicBezTo>
                      <a:cubicBezTo>
                        <a:pt x="5905" y="6463"/>
                        <a:pt x="5815" y="6762"/>
                        <a:pt x="5665" y="7032"/>
                      </a:cubicBezTo>
                      <a:cubicBezTo>
                        <a:pt x="5455" y="7422"/>
                        <a:pt x="5126" y="7752"/>
                        <a:pt x="4826" y="8051"/>
                      </a:cubicBezTo>
                      <a:cubicBezTo>
                        <a:pt x="4256" y="8561"/>
                        <a:pt x="3657" y="9071"/>
                        <a:pt x="3057" y="9520"/>
                      </a:cubicBezTo>
                      <a:cubicBezTo>
                        <a:pt x="2758" y="9700"/>
                        <a:pt x="2458" y="9910"/>
                        <a:pt x="2278" y="10269"/>
                      </a:cubicBezTo>
                      <a:cubicBezTo>
                        <a:pt x="2158" y="10479"/>
                        <a:pt x="2098" y="10749"/>
                        <a:pt x="2008" y="11019"/>
                      </a:cubicBezTo>
                      <a:cubicBezTo>
                        <a:pt x="1829" y="11558"/>
                        <a:pt x="1409" y="11978"/>
                        <a:pt x="1049" y="12428"/>
                      </a:cubicBezTo>
                      <a:cubicBezTo>
                        <a:pt x="660" y="12877"/>
                        <a:pt x="300" y="13357"/>
                        <a:pt x="150" y="13896"/>
                      </a:cubicBezTo>
                      <a:cubicBezTo>
                        <a:pt x="0" y="14406"/>
                        <a:pt x="120" y="15095"/>
                        <a:pt x="600" y="15425"/>
                      </a:cubicBezTo>
                      <a:cubicBezTo>
                        <a:pt x="778" y="15544"/>
                        <a:pt x="984" y="15597"/>
                        <a:pt x="1195" y="15597"/>
                      </a:cubicBezTo>
                      <a:cubicBezTo>
                        <a:pt x="1515" y="15597"/>
                        <a:pt x="1845" y="15474"/>
                        <a:pt x="2098" y="15275"/>
                      </a:cubicBezTo>
                      <a:cubicBezTo>
                        <a:pt x="2518" y="14945"/>
                        <a:pt x="2728" y="14406"/>
                        <a:pt x="2848" y="13896"/>
                      </a:cubicBezTo>
                      <a:cubicBezTo>
                        <a:pt x="2968" y="13477"/>
                        <a:pt x="2968" y="13027"/>
                        <a:pt x="2908" y="12607"/>
                      </a:cubicBezTo>
                      <a:cubicBezTo>
                        <a:pt x="2878" y="12398"/>
                        <a:pt x="2848" y="12128"/>
                        <a:pt x="2908" y="11918"/>
                      </a:cubicBezTo>
                      <a:cubicBezTo>
                        <a:pt x="2998" y="11558"/>
                        <a:pt x="3297" y="11349"/>
                        <a:pt x="3567" y="11169"/>
                      </a:cubicBezTo>
                      <a:cubicBezTo>
                        <a:pt x="4946" y="10060"/>
                        <a:pt x="6175" y="8711"/>
                        <a:pt x="6984" y="7212"/>
                      </a:cubicBezTo>
                      <a:cubicBezTo>
                        <a:pt x="7284" y="6733"/>
                        <a:pt x="7644" y="6163"/>
                        <a:pt x="8183" y="6073"/>
                      </a:cubicBezTo>
                      <a:cubicBezTo>
                        <a:pt x="8260" y="6056"/>
                        <a:pt x="8335" y="6049"/>
                        <a:pt x="8410" y="6049"/>
                      </a:cubicBezTo>
                      <a:cubicBezTo>
                        <a:pt x="9006" y="6049"/>
                        <a:pt x="9545" y="6523"/>
                        <a:pt x="10131" y="6523"/>
                      </a:cubicBezTo>
                      <a:cubicBezTo>
                        <a:pt x="10641" y="6523"/>
                        <a:pt x="11091" y="6223"/>
                        <a:pt x="11450" y="5923"/>
                      </a:cubicBezTo>
                      <a:cubicBezTo>
                        <a:pt x="11750" y="5683"/>
                        <a:pt x="12020" y="5474"/>
                        <a:pt x="12200" y="5114"/>
                      </a:cubicBezTo>
                      <a:cubicBezTo>
                        <a:pt x="12319" y="4874"/>
                        <a:pt x="12349" y="4574"/>
                        <a:pt x="12499" y="4305"/>
                      </a:cubicBezTo>
                      <a:cubicBezTo>
                        <a:pt x="12739" y="3885"/>
                        <a:pt x="13129" y="3615"/>
                        <a:pt x="13429" y="3285"/>
                      </a:cubicBezTo>
                      <a:cubicBezTo>
                        <a:pt x="13728" y="2956"/>
                        <a:pt x="13968" y="2416"/>
                        <a:pt x="13668" y="2057"/>
                      </a:cubicBezTo>
                      <a:cubicBezTo>
                        <a:pt x="13399" y="1667"/>
                        <a:pt x="12679" y="1637"/>
                        <a:pt x="12589" y="1187"/>
                      </a:cubicBezTo>
                      <a:cubicBezTo>
                        <a:pt x="12529" y="1007"/>
                        <a:pt x="12619" y="768"/>
                        <a:pt x="12589" y="588"/>
                      </a:cubicBezTo>
                      <a:cubicBezTo>
                        <a:pt x="12499" y="168"/>
                        <a:pt x="11930" y="78"/>
                        <a:pt x="11540" y="18"/>
                      </a:cubicBezTo>
                      <a:cubicBezTo>
                        <a:pt x="11452" y="7"/>
                        <a:pt x="11365" y="0"/>
                        <a:pt x="11277" y="0"/>
                      </a:cubicBezTo>
                      <a:close/>
                    </a:path>
                  </a:pathLst>
                </a:custGeom>
                <a:solidFill>
                  <a:srgbClr val="A7A9A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" name="Google Shape;349;p29"/>
                <p:cNvSpPr/>
                <p:nvPr/>
              </p:nvSpPr>
              <p:spPr>
                <a:xfrm>
                  <a:off x="5297075" y="2602950"/>
                  <a:ext cx="210600" cy="16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24" h="6493" extrusionOk="0">
                      <a:moveTo>
                        <a:pt x="6792" y="0"/>
                      </a:moveTo>
                      <a:cubicBezTo>
                        <a:pt x="6757" y="0"/>
                        <a:pt x="6721" y="2"/>
                        <a:pt x="6685" y="6"/>
                      </a:cubicBezTo>
                      <a:lnTo>
                        <a:pt x="1589" y="965"/>
                      </a:lnTo>
                      <a:cubicBezTo>
                        <a:pt x="1049" y="1025"/>
                        <a:pt x="630" y="1504"/>
                        <a:pt x="690" y="2074"/>
                      </a:cubicBezTo>
                      <a:lnTo>
                        <a:pt x="780" y="2703"/>
                      </a:lnTo>
                      <a:cubicBezTo>
                        <a:pt x="810" y="2973"/>
                        <a:pt x="690" y="3243"/>
                        <a:pt x="480" y="3393"/>
                      </a:cubicBezTo>
                      <a:lnTo>
                        <a:pt x="240" y="3543"/>
                      </a:lnTo>
                      <a:cubicBezTo>
                        <a:pt x="0" y="3723"/>
                        <a:pt x="30" y="4142"/>
                        <a:pt x="330" y="4232"/>
                      </a:cubicBezTo>
                      <a:lnTo>
                        <a:pt x="600" y="4352"/>
                      </a:lnTo>
                      <a:cubicBezTo>
                        <a:pt x="840" y="4472"/>
                        <a:pt x="990" y="4682"/>
                        <a:pt x="1049" y="4951"/>
                      </a:cubicBezTo>
                      <a:lnTo>
                        <a:pt x="1109" y="5581"/>
                      </a:lnTo>
                      <a:cubicBezTo>
                        <a:pt x="1191" y="6099"/>
                        <a:pt x="1595" y="6492"/>
                        <a:pt x="2095" y="6492"/>
                      </a:cubicBezTo>
                      <a:cubicBezTo>
                        <a:pt x="2145" y="6492"/>
                        <a:pt x="2197" y="6488"/>
                        <a:pt x="2248" y="6480"/>
                      </a:cubicBezTo>
                      <a:lnTo>
                        <a:pt x="7434" y="6300"/>
                      </a:lnTo>
                      <a:cubicBezTo>
                        <a:pt x="7944" y="6270"/>
                        <a:pt x="8273" y="5791"/>
                        <a:pt x="8273" y="5191"/>
                      </a:cubicBezTo>
                      <a:cubicBezTo>
                        <a:pt x="8273" y="4652"/>
                        <a:pt x="8423" y="4142"/>
                        <a:pt x="8303" y="3003"/>
                      </a:cubicBezTo>
                      <a:cubicBezTo>
                        <a:pt x="8183" y="1924"/>
                        <a:pt x="7944" y="1445"/>
                        <a:pt x="7824" y="905"/>
                      </a:cubicBezTo>
                      <a:cubicBezTo>
                        <a:pt x="7711" y="400"/>
                        <a:pt x="7310" y="0"/>
                        <a:pt x="6792" y="0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0" name="Google Shape;350;p29"/>
                <p:cNvSpPr/>
                <p:nvPr/>
              </p:nvSpPr>
              <p:spPr>
                <a:xfrm>
                  <a:off x="5264100" y="2411650"/>
                  <a:ext cx="213600" cy="17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4" h="7022" extrusionOk="0">
                      <a:moveTo>
                        <a:pt x="6468" y="1"/>
                      </a:moveTo>
                      <a:cubicBezTo>
                        <a:pt x="6412" y="1"/>
                        <a:pt x="6354" y="5"/>
                        <a:pt x="6295" y="14"/>
                      </a:cubicBezTo>
                      <a:lnTo>
                        <a:pt x="1319" y="1513"/>
                      </a:lnTo>
                      <a:cubicBezTo>
                        <a:pt x="750" y="1633"/>
                        <a:pt x="420" y="2202"/>
                        <a:pt x="510" y="2772"/>
                      </a:cubicBezTo>
                      <a:lnTo>
                        <a:pt x="660" y="3371"/>
                      </a:lnTo>
                      <a:cubicBezTo>
                        <a:pt x="750" y="3611"/>
                        <a:pt x="630" y="3881"/>
                        <a:pt x="450" y="4061"/>
                      </a:cubicBezTo>
                      <a:lnTo>
                        <a:pt x="270" y="4271"/>
                      </a:lnTo>
                      <a:cubicBezTo>
                        <a:pt x="0" y="4480"/>
                        <a:pt x="120" y="4900"/>
                        <a:pt x="420" y="4960"/>
                      </a:cubicBezTo>
                      <a:lnTo>
                        <a:pt x="660" y="5050"/>
                      </a:lnTo>
                      <a:cubicBezTo>
                        <a:pt x="930" y="5110"/>
                        <a:pt x="1110" y="5350"/>
                        <a:pt x="1199" y="5619"/>
                      </a:cubicBezTo>
                      <a:lnTo>
                        <a:pt x="1349" y="6219"/>
                      </a:lnTo>
                      <a:cubicBezTo>
                        <a:pt x="1428" y="6688"/>
                        <a:pt x="1868" y="7021"/>
                        <a:pt x="2357" y="7021"/>
                      </a:cubicBezTo>
                      <a:cubicBezTo>
                        <a:pt x="2430" y="7021"/>
                        <a:pt x="2504" y="7014"/>
                        <a:pt x="2578" y="6998"/>
                      </a:cubicBezTo>
                      <a:lnTo>
                        <a:pt x="7704" y="6249"/>
                      </a:lnTo>
                      <a:cubicBezTo>
                        <a:pt x="8243" y="6159"/>
                        <a:pt x="8543" y="5619"/>
                        <a:pt x="8453" y="5050"/>
                      </a:cubicBezTo>
                      <a:cubicBezTo>
                        <a:pt x="8423" y="4510"/>
                        <a:pt x="8513" y="3971"/>
                        <a:pt x="8243" y="2862"/>
                      </a:cubicBezTo>
                      <a:cubicBezTo>
                        <a:pt x="8004" y="1783"/>
                        <a:pt x="7704" y="1333"/>
                        <a:pt x="7524" y="824"/>
                      </a:cubicBezTo>
                      <a:cubicBezTo>
                        <a:pt x="7363" y="340"/>
                        <a:pt x="6960" y="1"/>
                        <a:pt x="6468" y="1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1" name="Google Shape;351;p29"/>
                <p:cNvSpPr/>
                <p:nvPr/>
              </p:nvSpPr>
              <p:spPr>
                <a:xfrm>
                  <a:off x="5213150" y="2230850"/>
                  <a:ext cx="215825" cy="18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3" h="7419" extrusionOk="0">
                      <a:moveTo>
                        <a:pt x="6141" y="0"/>
                      </a:moveTo>
                      <a:cubicBezTo>
                        <a:pt x="6036" y="0"/>
                        <a:pt x="5928" y="17"/>
                        <a:pt x="5815" y="52"/>
                      </a:cubicBezTo>
                      <a:lnTo>
                        <a:pt x="1019" y="2091"/>
                      </a:lnTo>
                      <a:cubicBezTo>
                        <a:pt x="510" y="2271"/>
                        <a:pt x="210" y="2840"/>
                        <a:pt x="390" y="3410"/>
                      </a:cubicBezTo>
                      <a:lnTo>
                        <a:pt x="570" y="4009"/>
                      </a:lnTo>
                      <a:cubicBezTo>
                        <a:pt x="660" y="4249"/>
                        <a:pt x="600" y="4519"/>
                        <a:pt x="420" y="4758"/>
                      </a:cubicBezTo>
                      <a:lnTo>
                        <a:pt x="240" y="4938"/>
                      </a:lnTo>
                      <a:cubicBezTo>
                        <a:pt x="0" y="5148"/>
                        <a:pt x="150" y="5568"/>
                        <a:pt x="450" y="5598"/>
                      </a:cubicBezTo>
                      <a:lnTo>
                        <a:pt x="720" y="5658"/>
                      </a:lnTo>
                      <a:cubicBezTo>
                        <a:pt x="989" y="5688"/>
                        <a:pt x="1199" y="5867"/>
                        <a:pt x="1289" y="6137"/>
                      </a:cubicBezTo>
                      <a:lnTo>
                        <a:pt x="1469" y="6737"/>
                      </a:lnTo>
                      <a:cubicBezTo>
                        <a:pt x="1613" y="7145"/>
                        <a:pt x="2008" y="7419"/>
                        <a:pt x="2452" y="7419"/>
                      </a:cubicBezTo>
                      <a:cubicBezTo>
                        <a:pt x="2562" y="7419"/>
                        <a:pt x="2675" y="7402"/>
                        <a:pt x="2788" y="7366"/>
                      </a:cubicBezTo>
                      <a:lnTo>
                        <a:pt x="7794" y="6047"/>
                      </a:lnTo>
                      <a:cubicBezTo>
                        <a:pt x="8453" y="5897"/>
                        <a:pt x="8633" y="5358"/>
                        <a:pt x="8513" y="4788"/>
                      </a:cubicBezTo>
                      <a:cubicBezTo>
                        <a:pt x="8393" y="4249"/>
                        <a:pt x="8453" y="3709"/>
                        <a:pt x="8063" y="2660"/>
                      </a:cubicBezTo>
                      <a:cubicBezTo>
                        <a:pt x="7704" y="1611"/>
                        <a:pt x="7344" y="1192"/>
                        <a:pt x="7134" y="712"/>
                      </a:cubicBezTo>
                      <a:cubicBezTo>
                        <a:pt x="6918" y="279"/>
                        <a:pt x="6566" y="0"/>
                        <a:pt x="6141" y="0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" name="Google Shape;352;p29"/>
                <p:cNvSpPr/>
                <p:nvPr/>
              </p:nvSpPr>
              <p:spPr>
                <a:xfrm>
                  <a:off x="5147200" y="2058625"/>
                  <a:ext cx="215100" cy="19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4" h="7809" extrusionOk="0">
                      <a:moveTo>
                        <a:pt x="5681" y="0"/>
                      </a:moveTo>
                      <a:cubicBezTo>
                        <a:pt x="5544" y="0"/>
                        <a:pt x="5407" y="34"/>
                        <a:pt x="5276" y="107"/>
                      </a:cubicBezTo>
                      <a:lnTo>
                        <a:pt x="750" y="2655"/>
                      </a:lnTo>
                      <a:cubicBezTo>
                        <a:pt x="210" y="2865"/>
                        <a:pt x="1" y="3494"/>
                        <a:pt x="240" y="4004"/>
                      </a:cubicBezTo>
                      <a:lnTo>
                        <a:pt x="510" y="4544"/>
                      </a:lnTo>
                      <a:cubicBezTo>
                        <a:pt x="630" y="4783"/>
                        <a:pt x="570" y="5083"/>
                        <a:pt x="450" y="5293"/>
                      </a:cubicBezTo>
                      <a:lnTo>
                        <a:pt x="300" y="5533"/>
                      </a:lnTo>
                      <a:cubicBezTo>
                        <a:pt x="90" y="5802"/>
                        <a:pt x="300" y="6162"/>
                        <a:pt x="600" y="6192"/>
                      </a:cubicBezTo>
                      <a:lnTo>
                        <a:pt x="840" y="6252"/>
                      </a:lnTo>
                      <a:cubicBezTo>
                        <a:pt x="1110" y="6252"/>
                        <a:pt x="1349" y="6432"/>
                        <a:pt x="1439" y="6642"/>
                      </a:cubicBezTo>
                      <a:lnTo>
                        <a:pt x="1709" y="7211"/>
                      </a:lnTo>
                      <a:cubicBezTo>
                        <a:pt x="1878" y="7592"/>
                        <a:pt x="2241" y="7808"/>
                        <a:pt x="2608" y="7808"/>
                      </a:cubicBezTo>
                      <a:cubicBezTo>
                        <a:pt x="2762" y="7808"/>
                        <a:pt x="2916" y="7770"/>
                        <a:pt x="3058" y="7691"/>
                      </a:cubicBezTo>
                      <a:lnTo>
                        <a:pt x="7944" y="5862"/>
                      </a:lnTo>
                      <a:cubicBezTo>
                        <a:pt x="8453" y="5593"/>
                        <a:pt x="8603" y="4993"/>
                        <a:pt x="8423" y="4484"/>
                      </a:cubicBezTo>
                      <a:cubicBezTo>
                        <a:pt x="8273" y="3944"/>
                        <a:pt x="8183" y="3435"/>
                        <a:pt x="7734" y="2415"/>
                      </a:cubicBezTo>
                      <a:cubicBezTo>
                        <a:pt x="7254" y="1396"/>
                        <a:pt x="6895" y="1037"/>
                        <a:pt x="6625" y="587"/>
                      </a:cubicBezTo>
                      <a:cubicBezTo>
                        <a:pt x="6407" y="238"/>
                        <a:pt x="6046" y="0"/>
                        <a:pt x="5681" y="0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3" name="Google Shape;353;p29"/>
                <p:cNvSpPr/>
                <p:nvPr/>
              </p:nvSpPr>
              <p:spPr>
                <a:xfrm>
                  <a:off x="5059525" y="1896275"/>
                  <a:ext cx="219575" cy="20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83" h="8045" extrusionOk="0">
                      <a:moveTo>
                        <a:pt x="5372" y="0"/>
                      </a:moveTo>
                      <a:cubicBezTo>
                        <a:pt x="5206" y="0"/>
                        <a:pt x="5040" y="40"/>
                        <a:pt x="4886" y="127"/>
                      </a:cubicBezTo>
                      <a:lnTo>
                        <a:pt x="630" y="3124"/>
                      </a:lnTo>
                      <a:cubicBezTo>
                        <a:pt x="150" y="3454"/>
                        <a:pt x="1" y="4084"/>
                        <a:pt x="300" y="4563"/>
                      </a:cubicBezTo>
                      <a:lnTo>
                        <a:pt x="630" y="5103"/>
                      </a:lnTo>
                      <a:cubicBezTo>
                        <a:pt x="780" y="5312"/>
                        <a:pt x="780" y="5612"/>
                        <a:pt x="630" y="5852"/>
                      </a:cubicBezTo>
                      <a:lnTo>
                        <a:pt x="510" y="6062"/>
                      </a:lnTo>
                      <a:cubicBezTo>
                        <a:pt x="360" y="6362"/>
                        <a:pt x="540" y="6691"/>
                        <a:pt x="870" y="6691"/>
                      </a:cubicBezTo>
                      <a:lnTo>
                        <a:pt x="1140" y="6691"/>
                      </a:lnTo>
                      <a:cubicBezTo>
                        <a:pt x="1379" y="6691"/>
                        <a:pt x="1649" y="6811"/>
                        <a:pt x="1799" y="7051"/>
                      </a:cubicBezTo>
                      <a:lnTo>
                        <a:pt x="2129" y="7561"/>
                      </a:lnTo>
                      <a:cubicBezTo>
                        <a:pt x="2343" y="7872"/>
                        <a:pt x="2684" y="8045"/>
                        <a:pt x="3029" y="8045"/>
                      </a:cubicBezTo>
                      <a:cubicBezTo>
                        <a:pt x="3214" y="8045"/>
                        <a:pt x="3400" y="7995"/>
                        <a:pt x="3567" y="7890"/>
                      </a:cubicBezTo>
                      <a:lnTo>
                        <a:pt x="8213" y="5552"/>
                      </a:lnTo>
                      <a:cubicBezTo>
                        <a:pt x="8663" y="5282"/>
                        <a:pt x="8783" y="4683"/>
                        <a:pt x="8543" y="4203"/>
                      </a:cubicBezTo>
                      <a:cubicBezTo>
                        <a:pt x="8333" y="3694"/>
                        <a:pt x="8213" y="3184"/>
                        <a:pt x="7644" y="2195"/>
                      </a:cubicBezTo>
                      <a:cubicBezTo>
                        <a:pt x="7104" y="1266"/>
                        <a:pt x="6625" y="936"/>
                        <a:pt x="6295" y="487"/>
                      </a:cubicBezTo>
                      <a:cubicBezTo>
                        <a:pt x="6071" y="181"/>
                        <a:pt x="5723" y="0"/>
                        <a:pt x="5372" y="0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" name="Google Shape;354;p29"/>
                <p:cNvSpPr/>
                <p:nvPr/>
              </p:nvSpPr>
              <p:spPr>
                <a:xfrm>
                  <a:off x="4960600" y="1745000"/>
                  <a:ext cx="218100" cy="20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4" h="8319" extrusionOk="0">
                      <a:moveTo>
                        <a:pt x="4996" y="0"/>
                      </a:moveTo>
                      <a:cubicBezTo>
                        <a:pt x="4792" y="0"/>
                        <a:pt x="4590" y="67"/>
                        <a:pt x="4407" y="213"/>
                      </a:cubicBezTo>
                      <a:lnTo>
                        <a:pt x="510" y="3660"/>
                      </a:lnTo>
                      <a:cubicBezTo>
                        <a:pt x="61" y="3990"/>
                        <a:pt x="1" y="4619"/>
                        <a:pt x="331" y="5069"/>
                      </a:cubicBezTo>
                      <a:lnTo>
                        <a:pt x="720" y="5548"/>
                      </a:lnTo>
                      <a:cubicBezTo>
                        <a:pt x="870" y="5788"/>
                        <a:pt x="900" y="6058"/>
                        <a:pt x="780" y="6298"/>
                      </a:cubicBezTo>
                      <a:lnTo>
                        <a:pt x="660" y="6568"/>
                      </a:lnTo>
                      <a:cubicBezTo>
                        <a:pt x="517" y="6855"/>
                        <a:pt x="758" y="7169"/>
                        <a:pt x="1068" y="7169"/>
                      </a:cubicBezTo>
                      <a:cubicBezTo>
                        <a:pt x="1082" y="7169"/>
                        <a:pt x="1096" y="7168"/>
                        <a:pt x="1110" y="7167"/>
                      </a:cubicBezTo>
                      <a:lnTo>
                        <a:pt x="1380" y="7137"/>
                      </a:lnTo>
                      <a:cubicBezTo>
                        <a:pt x="1413" y="7133"/>
                        <a:pt x="1446" y="7132"/>
                        <a:pt x="1479" y="7132"/>
                      </a:cubicBezTo>
                      <a:cubicBezTo>
                        <a:pt x="1715" y="7132"/>
                        <a:pt x="1941" y="7227"/>
                        <a:pt x="2099" y="7437"/>
                      </a:cubicBezTo>
                      <a:lnTo>
                        <a:pt x="2459" y="7916"/>
                      </a:lnTo>
                      <a:cubicBezTo>
                        <a:pt x="2651" y="8178"/>
                        <a:pt x="2955" y="8318"/>
                        <a:pt x="3264" y="8318"/>
                      </a:cubicBezTo>
                      <a:cubicBezTo>
                        <a:pt x="3486" y="8318"/>
                        <a:pt x="3710" y="8246"/>
                        <a:pt x="3898" y="8096"/>
                      </a:cubicBezTo>
                      <a:lnTo>
                        <a:pt x="8244" y="5249"/>
                      </a:lnTo>
                      <a:cubicBezTo>
                        <a:pt x="8693" y="4949"/>
                        <a:pt x="8723" y="4320"/>
                        <a:pt x="8424" y="3840"/>
                      </a:cubicBezTo>
                      <a:cubicBezTo>
                        <a:pt x="8154" y="3390"/>
                        <a:pt x="8004" y="2851"/>
                        <a:pt x="7345" y="1952"/>
                      </a:cubicBezTo>
                      <a:cubicBezTo>
                        <a:pt x="6655" y="1052"/>
                        <a:pt x="6206" y="813"/>
                        <a:pt x="5846" y="393"/>
                      </a:cubicBezTo>
                      <a:cubicBezTo>
                        <a:pt x="5597" y="144"/>
                        <a:pt x="5294" y="0"/>
                        <a:pt x="4996" y="0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" name="Google Shape;355;p29"/>
                <p:cNvSpPr/>
                <p:nvPr/>
              </p:nvSpPr>
              <p:spPr>
                <a:xfrm>
                  <a:off x="4845950" y="1608475"/>
                  <a:ext cx="216600" cy="2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4" h="8421" extrusionOk="0">
                      <a:moveTo>
                        <a:pt x="4625" y="1"/>
                      </a:moveTo>
                      <a:cubicBezTo>
                        <a:pt x="4381" y="1"/>
                        <a:pt x="4145" y="91"/>
                        <a:pt x="3957" y="279"/>
                      </a:cubicBezTo>
                      <a:lnTo>
                        <a:pt x="421" y="4085"/>
                      </a:lnTo>
                      <a:cubicBezTo>
                        <a:pt x="1" y="4475"/>
                        <a:pt x="1" y="5135"/>
                        <a:pt x="391" y="5554"/>
                      </a:cubicBezTo>
                      <a:lnTo>
                        <a:pt x="810" y="6004"/>
                      </a:lnTo>
                      <a:cubicBezTo>
                        <a:pt x="990" y="6184"/>
                        <a:pt x="1050" y="6483"/>
                        <a:pt x="960" y="6723"/>
                      </a:cubicBezTo>
                      <a:lnTo>
                        <a:pt x="870" y="6963"/>
                      </a:lnTo>
                      <a:cubicBezTo>
                        <a:pt x="761" y="7237"/>
                        <a:pt x="1001" y="7510"/>
                        <a:pt x="1272" y="7510"/>
                      </a:cubicBezTo>
                      <a:cubicBezTo>
                        <a:pt x="1297" y="7510"/>
                        <a:pt x="1324" y="7508"/>
                        <a:pt x="1350" y="7502"/>
                      </a:cubicBezTo>
                      <a:lnTo>
                        <a:pt x="1619" y="7413"/>
                      </a:lnTo>
                      <a:cubicBezTo>
                        <a:pt x="1683" y="7398"/>
                        <a:pt x="1747" y="7391"/>
                        <a:pt x="1809" y="7391"/>
                      </a:cubicBezTo>
                      <a:cubicBezTo>
                        <a:pt x="2012" y="7391"/>
                        <a:pt x="2201" y="7469"/>
                        <a:pt x="2339" y="7652"/>
                      </a:cubicBezTo>
                      <a:lnTo>
                        <a:pt x="2759" y="8102"/>
                      </a:lnTo>
                      <a:cubicBezTo>
                        <a:pt x="2942" y="8316"/>
                        <a:pt x="3210" y="8421"/>
                        <a:pt x="3481" y="8421"/>
                      </a:cubicBezTo>
                      <a:cubicBezTo>
                        <a:pt x="3743" y="8421"/>
                        <a:pt x="4006" y="8323"/>
                        <a:pt x="4197" y="8132"/>
                      </a:cubicBezTo>
                      <a:lnTo>
                        <a:pt x="8244" y="4865"/>
                      </a:lnTo>
                      <a:cubicBezTo>
                        <a:pt x="8663" y="4445"/>
                        <a:pt x="8663" y="3876"/>
                        <a:pt x="8334" y="3426"/>
                      </a:cubicBezTo>
                      <a:cubicBezTo>
                        <a:pt x="8004" y="2976"/>
                        <a:pt x="7794" y="2467"/>
                        <a:pt x="7045" y="1687"/>
                      </a:cubicBezTo>
                      <a:cubicBezTo>
                        <a:pt x="6295" y="878"/>
                        <a:pt x="5816" y="638"/>
                        <a:pt x="5396" y="309"/>
                      </a:cubicBezTo>
                      <a:cubicBezTo>
                        <a:pt x="5163" y="106"/>
                        <a:pt x="4889" y="1"/>
                        <a:pt x="4625" y="1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6" name="Google Shape;356;p29"/>
                <p:cNvSpPr/>
                <p:nvPr/>
              </p:nvSpPr>
              <p:spPr>
                <a:xfrm>
                  <a:off x="4717075" y="1483975"/>
                  <a:ext cx="216575" cy="2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3" h="8563" extrusionOk="0">
                      <a:moveTo>
                        <a:pt x="4173" y="1"/>
                      </a:moveTo>
                      <a:cubicBezTo>
                        <a:pt x="3896" y="1"/>
                        <a:pt x="3638" y="104"/>
                        <a:pt x="3447" y="343"/>
                      </a:cubicBezTo>
                      <a:lnTo>
                        <a:pt x="360" y="4539"/>
                      </a:lnTo>
                      <a:cubicBezTo>
                        <a:pt x="0" y="4929"/>
                        <a:pt x="30" y="5618"/>
                        <a:pt x="480" y="6008"/>
                      </a:cubicBezTo>
                      <a:lnTo>
                        <a:pt x="959" y="6398"/>
                      </a:lnTo>
                      <a:cubicBezTo>
                        <a:pt x="1169" y="6608"/>
                        <a:pt x="1259" y="6847"/>
                        <a:pt x="1199" y="7117"/>
                      </a:cubicBezTo>
                      <a:lnTo>
                        <a:pt x="1169" y="7387"/>
                      </a:lnTo>
                      <a:cubicBezTo>
                        <a:pt x="1094" y="7662"/>
                        <a:pt x="1311" y="7895"/>
                        <a:pt x="1560" y="7895"/>
                      </a:cubicBezTo>
                      <a:cubicBezTo>
                        <a:pt x="1609" y="7895"/>
                        <a:pt x="1659" y="7886"/>
                        <a:pt x="1709" y="7866"/>
                      </a:cubicBezTo>
                      <a:lnTo>
                        <a:pt x="1979" y="7747"/>
                      </a:lnTo>
                      <a:cubicBezTo>
                        <a:pt x="2060" y="7728"/>
                        <a:pt x="2142" y="7718"/>
                        <a:pt x="2222" y="7718"/>
                      </a:cubicBezTo>
                      <a:cubicBezTo>
                        <a:pt x="2406" y="7718"/>
                        <a:pt x="2582" y="7771"/>
                        <a:pt x="2728" y="7896"/>
                      </a:cubicBezTo>
                      <a:lnTo>
                        <a:pt x="3208" y="8316"/>
                      </a:lnTo>
                      <a:cubicBezTo>
                        <a:pt x="3398" y="8479"/>
                        <a:pt x="3644" y="8562"/>
                        <a:pt x="3889" y="8562"/>
                      </a:cubicBezTo>
                      <a:cubicBezTo>
                        <a:pt x="4185" y="8562"/>
                        <a:pt x="4480" y="8442"/>
                        <a:pt x="4676" y="8196"/>
                      </a:cubicBezTo>
                      <a:lnTo>
                        <a:pt x="8363" y="4539"/>
                      </a:lnTo>
                      <a:cubicBezTo>
                        <a:pt x="8663" y="4060"/>
                        <a:pt x="8573" y="3430"/>
                        <a:pt x="8153" y="3041"/>
                      </a:cubicBezTo>
                      <a:cubicBezTo>
                        <a:pt x="7794" y="2621"/>
                        <a:pt x="7524" y="2171"/>
                        <a:pt x="6715" y="1422"/>
                      </a:cubicBezTo>
                      <a:cubicBezTo>
                        <a:pt x="5875" y="703"/>
                        <a:pt x="5366" y="523"/>
                        <a:pt x="4916" y="223"/>
                      </a:cubicBezTo>
                      <a:cubicBezTo>
                        <a:pt x="4677" y="82"/>
                        <a:pt x="4418" y="1"/>
                        <a:pt x="4173" y="1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7" name="Google Shape;357;p29"/>
                <p:cNvSpPr/>
                <p:nvPr/>
              </p:nvSpPr>
              <p:spPr>
                <a:xfrm>
                  <a:off x="4578450" y="1375350"/>
                  <a:ext cx="211325" cy="2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3" h="8463" extrusionOk="0">
                      <a:moveTo>
                        <a:pt x="3776" y="0"/>
                      </a:moveTo>
                      <a:cubicBezTo>
                        <a:pt x="3465" y="0"/>
                        <a:pt x="3167" y="130"/>
                        <a:pt x="2968" y="402"/>
                      </a:cubicBezTo>
                      <a:lnTo>
                        <a:pt x="330" y="4898"/>
                      </a:lnTo>
                      <a:cubicBezTo>
                        <a:pt x="0" y="5347"/>
                        <a:pt x="150" y="6007"/>
                        <a:pt x="600" y="6336"/>
                      </a:cubicBezTo>
                      <a:lnTo>
                        <a:pt x="1109" y="6666"/>
                      </a:lnTo>
                      <a:cubicBezTo>
                        <a:pt x="1349" y="6816"/>
                        <a:pt x="1439" y="7086"/>
                        <a:pt x="1409" y="7356"/>
                      </a:cubicBezTo>
                      <a:lnTo>
                        <a:pt x="1379" y="7595"/>
                      </a:lnTo>
                      <a:cubicBezTo>
                        <a:pt x="1356" y="7875"/>
                        <a:pt x="1550" y="8064"/>
                        <a:pt x="1778" y="8064"/>
                      </a:cubicBezTo>
                      <a:cubicBezTo>
                        <a:pt x="1843" y="8064"/>
                        <a:pt x="1912" y="8048"/>
                        <a:pt x="1978" y="8015"/>
                      </a:cubicBezTo>
                      <a:lnTo>
                        <a:pt x="2248" y="7895"/>
                      </a:lnTo>
                      <a:cubicBezTo>
                        <a:pt x="2342" y="7841"/>
                        <a:pt x="2455" y="7812"/>
                        <a:pt x="2572" y="7812"/>
                      </a:cubicBezTo>
                      <a:cubicBezTo>
                        <a:pt x="2715" y="7812"/>
                        <a:pt x="2865" y="7856"/>
                        <a:pt x="2997" y="7955"/>
                      </a:cubicBezTo>
                      <a:lnTo>
                        <a:pt x="3507" y="8285"/>
                      </a:lnTo>
                      <a:cubicBezTo>
                        <a:pt x="3673" y="8407"/>
                        <a:pt x="3864" y="8463"/>
                        <a:pt x="4056" y="8463"/>
                      </a:cubicBezTo>
                      <a:cubicBezTo>
                        <a:pt x="4385" y="8463"/>
                        <a:pt x="4719" y="8299"/>
                        <a:pt x="4946" y="8015"/>
                      </a:cubicBezTo>
                      <a:lnTo>
                        <a:pt x="8183" y="3969"/>
                      </a:lnTo>
                      <a:cubicBezTo>
                        <a:pt x="8453" y="3549"/>
                        <a:pt x="8303" y="2949"/>
                        <a:pt x="7913" y="2590"/>
                      </a:cubicBezTo>
                      <a:cubicBezTo>
                        <a:pt x="7494" y="2200"/>
                        <a:pt x="7194" y="1810"/>
                        <a:pt x="6295" y="1151"/>
                      </a:cubicBezTo>
                      <a:cubicBezTo>
                        <a:pt x="5395" y="521"/>
                        <a:pt x="4856" y="402"/>
                        <a:pt x="4376" y="162"/>
                      </a:cubicBezTo>
                      <a:cubicBezTo>
                        <a:pt x="4187" y="55"/>
                        <a:pt x="3979" y="0"/>
                        <a:pt x="3776" y="0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8" name="Google Shape;358;p29"/>
                <p:cNvSpPr/>
                <p:nvPr/>
              </p:nvSpPr>
              <p:spPr>
                <a:xfrm>
                  <a:off x="4428575" y="1282900"/>
                  <a:ext cx="206100" cy="20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4" h="8385" extrusionOk="0">
                      <a:moveTo>
                        <a:pt x="3281" y="1"/>
                      </a:moveTo>
                      <a:cubicBezTo>
                        <a:pt x="2922" y="1"/>
                        <a:pt x="2583" y="174"/>
                        <a:pt x="2398" y="503"/>
                      </a:cubicBezTo>
                      <a:lnTo>
                        <a:pt x="270" y="5239"/>
                      </a:lnTo>
                      <a:cubicBezTo>
                        <a:pt x="0" y="5718"/>
                        <a:pt x="180" y="6348"/>
                        <a:pt x="660" y="6617"/>
                      </a:cubicBezTo>
                      <a:lnTo>
                        <a:pt x="1229" y="6917"/>
                      </a:lnTo>
                      <a:cubicBezTo>
                        <a:pt x="1469" y="7037"/>
                        <a:pt x="1619" y="7307"/>
                        <a:pt x="1619" y="7547"/>
                      </a:cubicBezTo>
                      <a:lnTo>
                        <a:pt x="1619" y="7816"/>
                      </a:lnTo>
                      <a:cubicBezTo>
                        <a:pt x="1619" y="8057"/>
                        <a:pt x="1810" y="8217"/>
                        <a:pt x="2018" y="8217"/>
                      </a:cubicBezTo>
                      <a:cubicBezTo>
                        <a:pt x="2095" y="8217"/>
                        <a:pt x="2175" y="8195"/>
                        <a:pt x="2248" y="8146"/>
                      </a:cubicBezTo>
                      <a:lnTo>
                        <a:pt x="2458" y="7996"/>
                      </a:lnTo>
                      <a:cubicBezTo>
                        <a:pt x="2585" y="7917"/>
                        <a:pt x="2728" y="7880"/>
                        <a:pt x="2866" y="7880"/>
                      </a:cubicBezTo>
                      <a:cubicBezTo>
                        <a:pt x="2989" y="7880"/>
                        <a:pt x="3108" y="7910"/>
                        <a:pt x="3207" y="7966"/>
                      </a:cubicBezTo>
                      <a:lnTo>
                        <a:pt x="3777" y="8266"/>
                      </a:lnTo>
                      <a:cubicBezTo>
                        <a:pt x="3921" y="8347"/>
                        <a:pt x="4082" y="8385"/>
                        <a:pt x="4243" y="8385"/>
                      </a:cubicBezTo>
                      <a:cubicBezTo>
                        <a:pt x="4616" y="8385"/>
                        <a:pt x="4988" y="8182"/>
                        <a:pt x="5156" y="7846"/>
                      </a:cubicBezTo>
                      <a:lnTo>
                        <a:pt x="7973" y="3470"/>
                      </a:lnTo>
                      <a:cubicBezTo>
                        <a:pt x="8243" y="3021"/>
                        <a:pt x="8003" y="2451"/>
                        <a:pt x="7554" y="2121"/>
                      </a:cubicBezTo>
                      <a:cubicBezTo>
                        <a:pt x="7104" y="1822"/>
                        <a:pt x="6774" y="1402"/>
                        <a:pt x="5815" y="892"/>
                      </a:cubicBezTo>
                      <a:cubicBezTo>
                        <a:pt x="4826" y="353"/>
                        <a:pt x="4317" y="293"/>
                        <a:pt x="3777" y="113"/>
                      </a:cubicBezTo>
                      <a:cubicBezTo>
                        <a:pt x="3616" y="37"/>
                        <a:pt x="3447" y="1"/>
                        <a:pt x="3281" y="1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9" name="Google Shape;359;p29"/>
                <p:cNvSpPr/>
                <p:nvPr/>
              </p:nvSpPr>
              <p:spPr>
                <a:xfrm>
                  <a:off x="4268200" y="1206500"/>
                  <a:ext cx="198600" cy="20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4" h="8362" extrusionOk="0">
                      <a:moveTo>
                        <a:pt x="2813" y="1"/>
                      </a:moveTo>
                      <a:cubicBezTo>
                        <a:pt x="2399" y="1"/>
                        <a:pt x="2015" y="203"/>
                        <a:pt x="1829" y="621"/>
                      </a:cubicBezTo>
                      <a:lnTo>
                        <a:pt x="211" y="5567"/>
                      </a:lnTo>
                      <a:cubicBezTo>
                        <a:pt x="1" y="6077"/>
                        <a:pt x="271" y="6676"/>
                        <a:pt x="780" y="6916"/>
                      </a:cubicBezTo>
                      <a:lnTo>
                        <a:pt x="1350" y="7126"/>
                      </a:lnTo>
                      <a:cubicBezTo>
                        <a:pt x="1619" y="7246"/>
                        <a:pt x="1769" y="7455"/>
                        <a:pt x="1799" y="7725"/>
                      </a:cubicBezTo>
                      <a:lnTo>
                        <a:pt x="1829" y="7995"/>
                      </a:lnTo>
                      <a:cubicBezTo>
                        <a:pt x="1870" y="8220"/>
                        <a:pt x="2051" y="8361"/>
                        <a:pt x="2248" y="8361"/>
                      </a:cubicBezTo>
                      <a:cubicBezTo>
                        <a:pt x="2339" y="8361"/>
                        <a:pt x="2433" y="8331"/>
                        <a:pt x="2519" y="8265"/>
                      </a:cubicBezTo>
                      <a:lnTo>
                        <a:pt x="2728" y="8055"/>
                      </a:lnTo>
                      <a:cubicBezTo>
                        <a:pt x="2880" y="7960"/>
                        <a:pt x="3044" y="7901"/>
                        <a:pt x="3205" y="7901"/>
                      </a:cubicBezTo>
                      <a:cubicBezTo>
                        <a:pt x="3298" y="7901"/>
                        <a:pt x="3390" y="7921"/>
                        <a:pt x="3478" y="7965"/>
                      </a:cubicBezTo>
                      <a:lnTo>
                        <a:pt x="4047" y="8175"/>
                      </a:lnTo>
                      <a:cubicBezTo>
                        <a:pt x="4171" y="8226"/>
                        <a:pt x="4302" y="8250"/>
                        <a:pt x="4433" y="8250"/>
                      </a:cubicBezTo>
                      <a:cubicBezTo>
                        <a:pt x="4838" y="8250"/>
                        <a:pt x="5237" y="8014"/>
                        <a:pt x="5396" y="7605"/>
                      </a:cubicBezTo>
                      <a:lnTo>
                        <a:pt x="7734" y="2959"/>
                      </a:lnTo>
                      <a:cubicBezTo>
                        <a:pt x="7944" y="2480"/>
                        <a:pt x="7674" y="1970"/>
                        <a:pt x="7195" y="1670"/>
                      </a:cubicBezTo>
                      <a:cubicBezTo>
                        <a:pt x="6715" y="1401"/>
                        <a:pt x="6325" y="1011"/>
                        <a:pt x="5276" y="621"/>
                      </a:cubicBezTo>
                      <a:cubicBezTo>
                        <a:pt x="4287" y="202"/>
                        <a:pt x="3718" y="172"/>
                        <a:pt x="3178" y="52"/>
                      </a:cubicBezTo>
                      <a:cubicBezTo>
                        <a:pt x="3057" y="18"/>
                        <a:pt x="2934" y="1"/>
                        <a:pt x="2813" y="1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0" name="Google Shape;360;p29"/>
                <p:cNvSpPr/>
                <p:nvPr/>
              </p:nvSpPr>
              <p:spPr>
                <a:xfrm>
                  <a:off x="4103350" y="1147375"/>
                  <a:ext cx="186600" cy="21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64" h="8411" extrusionOk="0">
                      <a:moveTo>
                        <a:pt x="2256" y="0"/>
                      </a:moveTo>
                      <a:cubicBezTo>
                        <a:pt x="1771" y="0"/>
                        <a:pt x="1329" y="246"/>
                        <a:pt x="1199" y="738"/>
                      </a:cubicBezTo>
                      <a:lnTo>
                        <a:pt x="150" y="5834"/>
                      </a:lnTo>
                      <a:cubicBezTo>
                        <a:pt x="0" y="6373"/>
                        <a:pt x="300" y="6943"/>
                        <a:pt x="870" y="7093"/>
                      </a:cubicBezTo>
                      <a:lnTo>
                        <a:pt x="1469" y="7273"/>
                      </a:lnTo>
                      <a:cubicBezTo>
                        <a:pt x="1739" y="7362"/>
                        <a:pt x="1919" y="7572"/>
                        <a:pt x="1979" y="7812"/>
                      </a:cubicBezTo>
                      <a:lnTo>
                        <a:pt x="2069" y="8082"/>
                      </a:lnTo>
                      <a:cubicBezTo>
                        <a:pt x="2106" y="8286"/>
                        <a:pt x="2282" y="8410"/>
                        <a:pt x="2467" y="8410"/>
                      </a:cubicBezTo>
                      <a:cubicBezTo>
                        <a:pt x="2580" y="8410"/>
                        <a:pt x="2697" y="8364"/>
                        <a:pt x="2788" y="8262"/>
                      </a:cubicBezTo>
                      <a:lnTo>
                        <a:pt x="2968" y="8082"/>
                      </a:lnTo>
                      <a:cubicBezTo>
                        <a:pt x="3104" y="7923"/>
                        <a:pt x="3292" y="7850"/>
                        <a:pt x="3479" y="7850"/>
                      </a:cubicBezTo>
                      <a:cubicBezTo>
                        <a:pt x="3539" y="7850"/>
                        <a:pt x="3599" y="7857"/>
                        <a:pt x="3657" y="7872"/>
                      </a:cubicBezTo>
                      <a:lnTo>
                        <a:pt x="4287" y="8082"/>
                      </a:lnTo>
                      <a:cubicBezTo>
                        <a:pt x="4380" y="8108"/>
                        <a:pt x="4474" y="8120"/>
                        <a:pt x="4567" y="8120"/>
                      </a:cubicBezTo>
                      <a:cubicBezTo>
                        <a:pt x="5010" y="8120"/>
                        <a:pt x="5422" y="7834"/>
                        <a:pt x="5546" y="7362"/>
                      </a:cubicBezTo>
                      <a:lnTo>
                        <a:pt x="7344" y="2477"/>
                      </a:lnTo>
                      <a:cubicBezTo>
                        <a:pt x="7464" y="1877"/>
                        <a:pt x="7134" y="1398"/>
                        <a:pt x="6595" y="1188"/>
                      </a:cubicBezTo>
                      <a:cubicBezTo>
                        <a:pt x="6115" y="948"/>
                        <a:pt x="5666" y="648"/>
                        <a:pt x="4616" y="348"/>
                      </a:cubicBezTo>
                      <a:cubicBezTo>
                        <a:pt x="3567" y="49"/>
                        <a:pt x="2998" y="79"/>
                        <a:pt x="2488" y="19"/>
                      </a:cubicBezTo>
                      <a:cubicBezTo>
                        <a:pt x="2411" y="6"/>
                        <a:pt x="2333" y="0"/>
                        <a:pt x="2256" y="0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" name="Google Shape;361;p29"/>
                <p:cNvSpPr/>
                <p:nvPr/>
              </p:nvSpPr>
              <p:spPr>
                <a:xfrm>
                  <a:off x="3929500" y="1106425"/>
                  <a:ext cx="173125" cy="20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5" h="8334" extrusionOk="0">
                      <a:moveTo>
                        <a:pt x="2676" y="1"/>
                      </a:moveTo>
                      <a:cubicBezTo>
                        <a:pt x="2423" y="1"/>
                        <a:pt x="2208" y="13"/>
                        <a:pt x="2002" y="13"/>
                      </a:cubicBezTo>
                      <a:cubicBezTo>
                        <a:pt x="1934" y="13"/>
                        <a:pt x="1866" y="12"/>
                        <a:pt x="1799" y="8"/>
                      </a:cubicBezTo>
                      <a:cubicBezTo>
                        <a:pt x="1773" y="7"/>
                        <a:pt x="1747" y="6"/>
                        <a:pt x="1721" y="6"/>
                      </a:cubicBezTo>
                      <a:cubicBezTo>
                        <a:pt x="1181" y="6"/>
                        <a:pt x="686" y="303"/>
                        <a:pt x="600" y="817"/>
                      </a:cubicBezTo>
                      <a:lnTo>
                        <a:pt x="90" y="6003"/>
                      </a:lnTo>
                      <a:cubicBezTo>
                        <a:pt x="0" y="6573"/>
                        <a:pt x="360" y="7082"/>
                        <a:pt x="930" y="7202"/>
                      </a:cubicBezTo>
                      <a:lnTo>
                        <a:pt x="1529" y="7322"/>
                      </a:lnTo>
                      <a:cubicBezTo>
                        <a:pt x="1799" y="7352"/>
                        <a:pt x="2009" y="7532"/>
                        <a:pt x="2099" y="7801"/>
                      </a:cubicBezTo>
                      <a:lnTo>
                        <a:pt x="2159" y="8071"/>
                      </a:lnTo>
                      <a:cubicBezTo>
                        <a:pt x="2226" y="8241"/>
                        <a:pt x="2390" y="8333"/>
                        <a:pt x="2552" y="8333"/>
                      </a:cubicBezTo>
                      <a:cubicBezTo>
                        <a:pt x="2676" y="8333"/>
                        <a:pt x="2800" y="8278"/>
                        <a:pt x="2878" y="8161"/>
                      </a:cubicBezTo>
                      <a:lnTo>
                        <a:pt x="3058" y="7951"/>
                      </a:lnTo>
                      <a:cubicBezTo>
                        <a:pt x="3184" y="7749"/>
                        <a:pt x="3418" y="7674"/>
                        <a:pt x="3650" y="7674"/>
                      </a:cubicBezTo>
                      <a:cubicBezTo>
                        <a:pt x="3693" y="7674"/>
                        <a:pt x="3735" y="7677"/>
                        <a:pt x="3777" y="7682"/>
                      </a:cubicBezTo>
                      <a:lnTo>
                        <a:pt x="4377" y="7801"/>
                      </a:lnTo>
                      <a:cubicBezTo>
                        <a:pt x="4446" y="7816"/>
                        <a:pt x="4515" y="7823"/>
                        <a:pt x="4583" y="7823"/>
                      </a:cubicBezTo>
                      <a:cubicBezTo>
                        <a:pt x="5065" y="7823"/>
                        <a:pt x="5470" y="7462"/>
                        <a:pt x="5576" y="6962"/>
                      </a:cubicBezTo>
                      <a:lnTo>
                        <a:pt x="6805" y="1927"/>
                      </a:lnTo>
                      <a:cubicBezTo>
                        <a:pt x="6924" y="1357"/>
                        <a:pt x="6535" y="877"/>
                        <a:pt x="6025" y="728"/>
                      </a:cubicBezTo>
                      <a:cubicBezTo>
                        <a:pt x="5486" y="548"/>
                        <a:pt x="5036" y="308"/>
                        <a:pt x="3957" y="128"/>
                      </a:cubicBezTo>
                      <a:cubicBezTo>
                        <a:pt x="3417" y="23"/>
                        <a:pt x="3013" y="1"/>
                        <a:pt x="2676" y="1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" name="Google Shape;362;p29"/>
                <p:cNvSpPr/>
                <p:nvPr/>
              </p:nvSpPr>
              <p:spPr>
                <a:xfrm>
                  <a:off x="3749650" y="1085325"/>
                  <a:ext cx="159650" cy="21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6" h="8407" extrusionOk="0">
                      <a:moveTo>
                        <a:pt x="2804" y="1"/>
                      </a:moveTo>
                      <a:cubicBezTo>
                        <a:pt x="1992" y="1"/>
                        <a:pt x="1569" y="137"/>
                        <a:pt x="1080" y="163"/>
                      </a:cubicBezTo>
                      <a:cubicBezTo>
                        <a:pt x="510" y="223"/>
                        <a:pt x="31" y="582"/>
                        <a:pt x="1" y="1152"/>
                      </a:cubicBezTo>
                      <a:lnTo>
                        <a:pt x="61" y="6367"/>
                      </a:lnTo>
                      <a:cubicBezTo>
                        <a:pt x="31" y="6907"/>
                        <a:pt x="480" y="7417"/>
                        <a:pt x="1050" y="7446"/>
                      </a:cubicBezTo>
                      <a:lnTo>
                        <a:pt x="1679" y="7476"/>
                      </a:lnTo>
                      <a:cubicBezTo>
                        <a:pt x="1949" y="7476"/>
                        <a:pt x="2189" y="7656"/>
                        <a:pt x="2309" y="7896"/>
                      </a:cubicBezTo>
                      <a:lnTo>
                        <a:pt x="2428" y="8166"/>
                      </a:lnTo>
                      <a:cubicBezTo>
                        <a:pt x="2507" y="8323"/>
                        <a:pt x="2660" y="8406"/>
                        <a:pt x="2809" y="8406"/>
                      </a:cubicBezTo>
                      <a:cubicBezTo>
                        <a:pt x="2945" y="8406"/>
                        <a:pt x="3077" y="8338"/>
                        <a:pt x="3148" y="8196"/>
                      </a:cubicBezTo>
                      <a:lnTo>
                        <a:pt x="3298" y="7956"/>
                      </a:lnTo>
                      <a:cubicBezTo>
                        <a:pt x="3435" y="7764"/>
                        <a:pt x="3647" y="7623"/>
                        <a:pt x="3888" y="7623"/>
                      </a:cubicBezTo>
                      <a:cubicBezTo>
                        <a:pt x="3911" y="7623"/>
                        <a:pt x="3934" y="7624"/>
                        <a:pt x="3957" y="7626"/>
                      </a:cubicBezTo>
                      <a:lnTo>
                        <a:pt x="4587" y="7656"/>
                      </a:lnTo>
                      <a:cubicBezTo>
                        <a:pt x="4606" y="7657"/>
                        <a:pt x="4625" y="7658"/>
                        <a:pt x="4644" y="7658"/>
                      </a:cubicBezTo>
                      <a:cubicBezTo>
                        <a:pt x="5188" y="7658"/>
                        <a:pt x="5638" y="7247"/>
                        <a:pt x="5696" y="6697"/>
                      </a:cubicBezTo>
                      <a:lnTo>
                        <a:pt x="6355" y="1572"/>
                      </a:lnTo>
                      <a:cubicBezTo>
                        <a:pt x="6385" y="882"/>
                        <a:pt x="5935" y="462"/>
                        <a:pt x="5396" y="403"/>
                      </a:cubicBezTo>
                      <a:cubicBezTo>
                        <a:pt x="4856" y="283"/>
                        <a:pt x="4377" y="103"/>
                        <a:pt x="3238" y="13"/>
                      </a:cubicBezTo>
                      <a:cubicBezTo>
                        <a:pt x="3081" y="4"/>
                        <a:pt x="2937" y="1"/>
                        <a:pt x="2804" y="1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" name="Google Shape;363;p29"/>
                <p:cNvSpPr/>
                <p:nvPr/>
              </p:nvSpPr>
              <p:spPr>
                <a:xfrm>
                  <a:off x="3558575" y="1084775"/>
                  <a:ext cx="160375" cy="20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5" h="8297" extrusionOk="0">
                      <a:moveTo>
                        <a:pt x="3434" y="1"/>
                      </a:moveTo>
                      <a:cubicBezTo>
                        <a:pt x="3343" y="1"/>
                        <a:pt x="3247" y="2"/>
                        <a:pt x="3147" y="5"/>
                      </a:cubicBezTo>
                      <a:cubicBezTo>
                        <a:pt x="2008" y="95"/>
                        <a:pt x="1529" y="275"/>
                        <a:pt x="989" y="395"/>
                      </a:cubicBezTo>
                      <a:cubicBezTo>
                        <a:pt x="450" y="484"/>
                        <a:pt x="0" y="904"/>
                        <a:pt x="30" y="1474"/>
                      </a:cubicBezTo>
                      <a:lnTo>
                        <a:pt x="690" y="6599"/>
                      </a:lnTo>
                      <a:cubicBezTo>
                        <a:pt x="748" y="7151"/>
                        <a:pt x="1199" y="7590"/>
                        <a:pt x="1745" y="7590"/>
                      </a:cubicBezTo>
                      <a:cubicBezTo>
                        <a:pt x="1763" y="7590"/>
                        <a:pt x="1781" y="7589"/>
                        <a:pt x="1799" y="7588"/>
                      </a:cubicBezTo>
                      <a:lnTo>
                        <a:pt x="2428" y="7528"/>
                      </a:lnTo>
                      <a:cubicBezTo>
                        <a:pt x="2668" y="7528"/>
                        <a:pt x="2938" y="7648"/>
                        <a:pt x="3088" y="7888"/>
                      </a:cubicBezTo>
                      <a:lnTo>
                        <a:pt x="3237" y="8098"/>
                      </a:lnTo>
                      <a:cubicBezTo>
                        <a:pt x="3325" y="8229"/>
                        <a:pt x="3469" y="8297"/>
                        <a:pt x="3608" y="8297"/>
                      </a:cubicBezTo>
                      <a:cubicBezTo>
                        <a:pt x="3755" y="8297"/>
                        <a:pt x="3895" y="8222"/>
                        <a:pt x="3957" y="8068"/>
                      </a:cubicBezTo>
                      <a:lnTo>
                        <a:pt x="4077" y="7798"/>
                      </a:lnTo>
                      <a:cubicBezTo>
                        <a:pt x="4167" y="7588"/>
                        <a:pt x="4406" y="7379"/>
                        <a:pt x="4706" y="7379"/>
                      </a:cubicBezTo>
                      <a:lnTo>
                        <a:pt x="5336" y="7349"/>
                      </a:lnTo>
                      <a:cubicBezTo>
                        <a:pt x="5905" y="7319"/>
                        <a:pt x="6355" y="6839"/>
                        <a:pt x="6325" y="6270"/>
                      </a:cubicBezTo>
                      <a:lnTo>
                        <a:pt x="6415" y="1054"/>
                      </a:lnTo>
                      <a:cubicBezTo>
                        <a:pt x="6355" y="574"/>
                        <a:pt x="5875" y="185"/>
                        <a:pt x="5306" y="155"/>
                      </a:cubicBezTo>
                      <a:cubicBezTo>
                        <a:pt x="4842" y="128"/>
                        <a:pt x="4353" y="1"/>
                        <a:pt x="3434" y="1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" name="Google Shape;364;p29"/>
                <p:cNvSpPr/>
                <p:nvPr/>
              </p:nvSpPr>
              <p:spPr>
                <a:xfrm>
                  <a:off x="3365225" y="1105575"/>
                  <a:ext cx="172375" cy="20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5" h="8284" extrusionOk="0">
                      <a:moveTo>
                        <a:pt x="4244" y="0"/>
                      </a:moveTo>
                      <a:cubicBezTo>
                        <a:pt x="3921" y="0"/>
                        <a:pt x="3534" y="20"/>
                        <a:pt x="3028" y="102"/>
                      </a:cubicBezTo>
                      <a:cubicBezTo>
                        <a:pt x="1949" y="312"/>
                        <a:pt x="1470" y="552"/>
                        <a:pt x="930" y="702"/>
                      </a:cubicBezTo>
                      <a:cubicBezTo>
                        <a:pt x="420" y="851"/>
                        <a:pt x="1" y="1331"/>
                        <a:pt x="121" y="1871"/>
                      </a:cubicBezTo>
                      <a:lnTo>
                        <a:pt x="1350" y="6936"/>
                      </a:lnTo>
                      <a:cubicBezTo>
                        <a:pt x="1455" y="7409"/>
                        <a:pt x="1860" y="7767"/>
                        <a:pt x="2322" y="7767"/>
                      </a:cubicBezTo>
                      <a:cubicBezTo>
                        <a:pt x="2386" y="7767"/>
                        <a:pt x="2452" y="7760"/>
                        <a:pt x="2519" y="7746"/>
                      </a:cubicBezTo>
                      <a:lnTo>
                        <a:pt x="3118" y="7626"/>
                      </a:lnTo>
                      <a:cubicBezTo>
                        <a:pt x="3146" y="7623"/>
                        <a:pt x="3173" y="7621"/>
                        <a:pt x="3201" y="7621"/>
                      </a:cubicBezTo>
                      <a:cubicBezTo>
                        <a:pt x="3437" y="7621"/>
                        <a:pt x="3649" y="7734"/>
                        <a:pt x="3838" y="7895"/>
                      </a:cubicBezTo>
                      <a:lnTo>
                        <a:pt x="4017" y="8135"/>
                      </a:lnTo>
                      <a:cubicBezTo>
                        <a:pt x="4092" y="8235"/>
                        <a:pt x="4209" y="8283"/>
                        <a:pt x="4329" y="8283"/>
                      </a:cubicBezTo>
                      <a:cubicBezTo>
                        <a:pt x="4495" y="8283"/>
                        <a:pt x="4667" y="8190"/>
                        <a:pt x="4737" y="8015"/>
                      </a:cubicBezTo>
                      <a:lnTo>
                        <a:pt x="4797" y="7746"/>
                      </a:lnTo>
                      <a:cubicBezTo>
                        <a:pt x="4887" y="7476"/>
                        <a:pt x="5096" y="7296"/>
                        <a:pt x="5366" y="7266"/>
                      </a:cubicBezTo>
                      <a:lnTo>
                        <a:pt x="5966" y="7146"/>
                      </a:lnTo>
                      <a:cubicBezTo>
                        <a:pt x="6535" y="7056"/>
                        <a:pt x="6895" y="6517"/>
                        <a:pt x="6775" y="6007"/>
                      </a:cubicBezTo>
                      <a:lnTo>
                        <a:pt x="6295" y="821"/>
                      </a:lnTo>
                      <a:cubicBezTo>
                        <a:pt x="6295" y="312"/>
                        <a:pt x="5786" y="12"/>
                        <a:pt x="5216" y="12"/>
                      </a:cubicBezTo>
                      <a:cubicBezTo>
                        <a:pt x="5150" y="16"/>
                        <a:pt x="5084" y="17"/>
                        <a:pt x="5017" y="17"/>
                      </a:cubicBezTo>
                      <a:cubicBezTo>
                        <a:pt x="4786" y="17"/>
                        <a:pt x="4542" y="0"/>
                        <a:pt x="4244" y="0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" name="Google Shape;365;p29"/>
                <p:cNvSpPr/>
                <p:nvPr/>
              </p:nvSpPr>
              <p:spPr>
                <a:xfrm>
                  <a:off x="3179400" y="1145325"/>
                  <a:ext cx="187350" cy="20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94" h="8352" extrusionOk="0">
                      <a:moveTo>
                        <a:pt x="5192" y="1"/>
                      </a:moveTo>
                      <a:cubicBezTo>
                        <a:pt x="5131" y="1"/>
                        <a:pt x="5068" y="4"/>
                        <a:pt x="5006" y="11"/>
                      </a:cubicBezTo>
                      <a:cubicBezTo>
                        <a:pt x="4466" y="101"/>
                        <a:pt x="3927" y="71"/>
                        <a:pt x="2878" y="371"/>
                      </a:cubicBezTo>
                      <a:cubicBezTo>
                        <a:pt x="1829" y="670"/>
                        <a:pt x="1379" y="1000"/>
                        <a:pt x="869" y="1180"/>
                      </a:cubicBezTo>
                      <a:cubicBezTo>
                        <a:pt x="360" y="1420"/>
                        <a:pt x="0" y="1899"/>
                        <a:pt x="180" y="2469"/>
                      </a:cubicBezTo>
                      <a:lnTo>
                        <a:pt x="1978" y="7325"/>
                      </a:lnTo>
                      <a:cubicBezTo>
                        <a:pt x="2102" y="7796"/>
                        <a:pt x="2493" y="8082"/>
                        <a:pt x="2947" y="8082"/>
                      </a:cubicBezTo>
                      <a:cubicBezTo>
                        <a:pt x="3042" y="8082"/>
                        <a:pt x="3139" y="8070"/>
                        <a:pt x="3237" y="8044"/>
                      </a:cubicBezTo>
                      <a:lnTo>
                        <a:pt x="3837" y="7864"/>
                      </a:lnTo>
                      <a:cubicBezTo>
                        <a:pt x="3909" y="7840"/>
                        <a:pt x="3981" y="7829"/>
                        <a:pt x="4052" y="7829"/>
                      </a:cubicBezTo>
                      <a:cubicBezTo>
                        <a:pt x="4245" y="7829"/>
                        <a:pt x="4425" y="7912"/>
                        <a:pt x="4556" y="8044"/>
                      </a:cubicBezTo>
                      <a:lnTo>
                        <a:pt x="4736" y="8224"/>
                      </a:lnTo>
                      <a:cubicBezTo>
                        <a:pt x="4824" y="8312"/>
                        <a:pt x="4932" y="8351"/>
                        <a:pt x="5038" y="8351"/>
                      </a:cubicBezTo>
                      <a:cubicBezTo>
                        <a:pt x="5222" y="8351"/>
                        <a:pt x="5399" y="8234"/>
                        <a:pt x="5456" y="8044"/>
                      </a:cubicBezTo>
                      <a:lnTo>
                        <a:pt x="5515" y="7774"/>
                      </a:lnTo>
                      <a:cubicBezTo>
                        <a:pt x="5605" y="7504"/>
                        <a:pt x="5785" y="7295"/>
                        <a:pt x="6055" y="7265"/>
                      </a:cubicBezTo>
                      <a:lnTo>
                        <a:pt x="6654" y="7055"/>
                      </a:lnTo>
                      <a:cubicBezTo>
                        <a:pt x="7194" y="6905"/>
                        <a:pt x="7494" y="6365"/>
                        <a:pt x="7344" y="5796"/>
                      </a:cubicBezTo>
                      <a:lnTo>
                        <a:pt x="6295" y="700"/>
                      </a:lnTo>
                      <a:cubicBezTo>
                        <a:pt x="6135" y="220"/>
                        <a:pt x="5690" y="1"/>
                        <a:pt x="5192" y="1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" name="Google Shape;366;p29"/>
                <p:cNvSpPr/>
                <p:nvPr/>
              </p:nvSpPr>
              <p:spPr>
                <a:xfrm>
                  <a:off x="3001800" y="1204350"/>
                  <a:ext cx="198600" cy="20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4" h="8389" extrusionOk="0">
                      <a:moveTo>
                        <a:pt x="5140" y="1"/>
                      </a:moveTo>
                      <a:cubicBezTo>
                        <a:pt x="5026" y="1"/>
                        <a:pt x="4910" y="16"/>
                        <a:pt x="4796" y="48"/>
                      </a:cubicBezTo>
                      <a:cubicBezTo>
                        <a:pt x="4287" y="198"/>
                        <a:pt x="3747" y="198"/>
                        <a:pt x="2698" y="617"/>
                      </a:cubicBezTo>
                      <a:cubicBezTo>
                        <a:pt x="1679" y="1037"/>
                        <a:pt x="1259" y="1397"/>
                        <a:pt x="780" y="1666"/>
                      </a:cubicBezTo>
                      <a:cubicBezTo>
                        <a:pt x="300" y="1936"/>
                        <a:pt x="0" y="2506"/>
                        <a:pt x="210" y="3015"/>
                      </a:cubicBezTo>
                      <a:lnTo>
                        <a:pt x="2548" y="7661"/>
                      </a:lnTo>
                      <a:cubicBezTo>
                        <a:pt x="2707" y="8070"/>
                        <a:pt x="3089" y="8306"/>
                        <a:pt x="3499" y="8306"/>
                      </a:cubicBezTo>
                      <a:cubicBezTo>
                        <a:pt x="3631" y="8306"/>
                        <a:pt x="3766" y="8282"/>
                        <a:pt x="3897" y="8231"/>
                      </a:cubicBezTo>
                      <a:lnTo>
                        <a:pt x="4466" y="7991"/>
                      </a:lnTo>
                      <a:cubicBezTo>
                        <a:pt x="4553" y="7959"/>
                        <a:pt x="4642" y="7942"/>
                        <a:pt x="4733" y="7942"/>
                      </a:cubicBezTo>
                      <a:cubicBezTo>
                        <a:pt x="4896" y="7942"/>
                        <a:pt x="5062" y="7996"/>
                        <a:pt x="5216" y="8111"/>
                      </a:cubicBezTo>
                      <a:lnTo>
                        <a:pt x="5426" y="8291"/>
                      </a:lnTo>
                      <a:cubicBezTo>
                        <a:pt x="5512" y="8358"/>
                        <a:pt x="5609" y="8388"/>
                        <a:pt x="5701" y="8388"/>
                      </a:cubicBezTo>
                      <a:cubicBezTo>
                        <a:pt x="5896" y="8388"/>
                        <a:pt x="6074" y="8254"/>
                        <a:pt x="6115" y="8051"/>
                      </a:cubicBezTo>
                      <a:lnTo>
                        <a:pt x="6145" y="7781"/>
                      </a:lnTo>
                      <a:cubicBezTo>
                        <a:pt x="6175" y="7511"/>
                        <a:pt x="6385" y="7302"/>
                        <a:pt x="6595" y="7182"/>
                      </a:cubicBezTo>
                      <a:lnTo>
                        <a:pt x="7164" y="6942"/>
                      </a:lnTo>
                      <a:cubicBezTo>
                        <a:pt x="7674" y="6732"/>
                        <a:pt x="7943" y="6133"/>
                        <a:pt x="7734" y="5593"/>
                      </a:cubicBezTo>
                      <a:lnTo>
                        <a:pt x="6115" y="647"/>
                      </a:lnTo>
                      <a:cubicBezTo>
                        <a:pt x="5973" y="221"/>
                        <a:pt x="5569" y="1"/>
                        <a:pt x="5140" y="1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" name="Google Shape;367;p29"/>
                <p:cNvSpPr/>
                <p:nvPr/>
              </p:nvSpPr>
              <p:spPr>
                <a:xfrm>
                  <a:off x="2836175" y="1280575"/>
                  <a:ext cx="206100" cy="20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4" h="8395" extrusionOk="0">
                      <a:moveTo>
                        <a:pt x="4957" y="0"/>
                      </a:moveTo>
                      <a:cubicBezTo>
                        <a:pt x="4794" y="0"/>
                        <a:pt x="4626" y="30"/>
                        <a:pt x="4467" y="86"/>
                      </a:cubicBezTo>
                      <a:cubicBezTo>
                        <a:pt x="3958" y="266"/>
                        <a:pt x="3418" y="356"/>
                        <a:pt x="2429" y="865"/>
                      </a:cubicBezTo>
                      <a:cubicBezTo>
                        <a:pt x="1470" y="1405"/>
                        <a:pt x="1080" y="1795"/>
                        <a:pt x="660" y="2094"/>
                      </a:cubicBezTo>
                      <a:cubicBezTo>
                        <a:pt x="211" y="2454"/>
                        <a:pt x="1" y="2994"/>
                        <a:pt x="271" y="3503"/>
                      </a:cubicBezTo>
                      <a:lnTo>
                        <a:pt x="3058" y="7879"/>
                      </a:lnTo>
                      <a:cubicBezTo>
                        <a:pt x="3243" y="8207"/>
                        <a:pt x="3595" y="8395"/>
                        <a:pt x="3962" y="8395"/>
                      </a:cubicBezTo>
                      <a:cubicBezTo>
                        <a:pt x="4132" y="8395"/>
                        <a:pt x="4306" y="8355"/>
                        <a:pt x="4467" y="8269"/>
                      </a:cubicBezTo>
                      <a:lnTo>
                        <a:pt x="5007" y="7969"/>
                      </a:lnTo>
                      <a:cubicBezTo>
                        <a:pt x="5111" y="7930"/>
                        <a:pt x="5227" y="7908"/>
                        <a:pt x="5343" y="7908"/>
                      </a:cubicBezTo>
                      <a:cubicBezTo>
                        <a:pt x="5491" y="7908"/>
                        <a:pt x="5638" y="7945"/>
                        <a:pt x="5756" y="8029"/>
                      </a:cubicBezTo>
                      <a:lnTo>
                        <a:pt x="5996" y="8179"/>
                      </a:lnTo>
                      <a:cubicBezTo>
                        <a:pt x="6068" y="8227"/>
                        <a:pt x="6147" y="8250"/>
                        <a:pt x="6223" y="8250"/>
                      </a:cubicBezTo>
                      <a:cubicBezTo>
                        <a:pt x="6433" y="8250"/>
                        <a:pt x="6625" y="8083"/>
                        <a:pt x="6625" y="7819"/>
                      </a:cubicBezTo>
                      <a:lnTo>
                        <a:pt x="6625" y="7580"/>
                      </a:lnTo>
                      <a:cubicBezTo>
                        <a:pt x="6625" y="7310"/>
                        <a:pt x="6775" y="7040"/>
                        <a:pt x="7015" y="6920"/>
                      </a:cubicBezTo>
                      <a:lnTo>
                        <a:pt x="7555" y="6620"/>
                      </a:lnTo>
                      <a:cubicBezTo>
                        <a:pt x="8064" y="6381"/>
                        <a:pt x="8244" y="5721"/>
                        <a:pt x="7974" y="5242"/>
                      </a:cubicBezTo>
                      <a:lnTo>
                        <a:pt x="5846" y="476"/>
                      </a:lnTo>
                      <a:cubicBezTo>
                        <a:pt x="5660" y="146"/>
                        <a:pt x="5318" y="0"/>
                        <a:pt x="4957" y="0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" name="Google Shape;368;p29"/>
                <p:cNvSpPr/>
                <p:nvPr/>
              </p:nvSpPr>
              <p:spPr>
                <a:xfrm>
                  <a:off x="2679575" y="1372625"/>
                  <a:ext cx="213600" cy="21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4" h="8505" extrusionOk="0">
                      <a:moveTo>
                        <a:pt x="4728" y="1"/>
                      </a:moveTo>
                      <a:cubicBezTo>
                        <a:pt x="4537" y="1"/>
                        <a:pt x="4344" y="51"/>
                        <a:pt x="4167" y="151"/>
                      </a:cubicBezTo>
                      <a:cubicBezTo>
                        <a:pt x="3687" y="421"/>
                        <a:pt x="3148" y="511"/>
                        <a:pt x="2248" y="1170"/>
                      </a:cubicBezTo>
                      <a:cubicBezTo>
                        <a:pt x="1349" y="1799"/>
                        <a:pt x="1020" y="2249"/>
                        <a:pt x="600" y="2579"/>
                      </a:cubicBezTo>
                      <a:cubicBezTo>
                        <a:pt x="180" y="2968"/>
                        <a:pt x="0" y="3568"/>
                        <a:pt x="330" y="4018"/>
                      </a:cubicBezTo>
                      <a:lnTo>
                        <a:pt x="3597" y="8064"/>
                      </a:lnTo>
                      <a:cubicBezTo>
                        <a:pt x="3801" y="8341"/>
                        <a:pt x="4130" y="8505"/>
                        <a:pt x="4450" y="8505"/>
                      </a:cubicBezTo>
                      <a:cubicBezTo>
                        <a:pt x="4649" y="8505"/>
                        <a:pt x="4845" y="8442"/>
                        <a:pt x="5006" y="8304"/>
                      </a:cubicBezTo>
                      <a:lnTo>
                        <a:pt x="5546" y="7974"/>
                      </a:lnTo>
                      <a:cubicBezTo>
                        <a:pt x="5661" y="7892"/>
                        <a:pt x="5803" y="7846"/>
                        <a:pt x="5948" y="7846"/>
                      </a:cubicBezTo>
                      <a:cubicBezTo>
                        <a:pt x="6067" y="7846"/>
                        <a:pt x="6187" y="7877"/>
                        <a:pt x="6295" y="7944"/>
                      </a:cubicBezTo>
                      <a:lnTo>
                        <a:pt x="6565" y="8064"/>
                      </a:lnTo>
                      <a:cubicBezTo>
                        <a:pt x="6627" y="8095"/>
                        <a:pt x="6691" y="8110"/>
                        <a:pt x="6753" y="8110"/>
                      </a:cubicBezTo>
                      <a:cubicBezTo>
                        <a:pt x="6987" y="8110"/>
                        <a:pt x="7188" y="7905"/>
                        <a:pt x="7164" y="7644"/>
                      </a:cubicBezTo>
                      <a:lnTo>
                        <a:pt x="7104" y="7375"/>
                      </a:lnTo>
                      <a:cubicBezTo>
                        <a:pt x="7074" y="7105"/>
                        <a:pt x="7224" y="6865"/>
                        <a:pt x="7404" y="6715"/>
                      </a:cubicBezTo>
                      <a:lnTo>
                        <a:pt x="7944" y="6356"/>
                      </a:lnTo>
                      <a:cubicBezTo>
                        <a:pt x="8393" y="6026"/>
                        <a:pt x="8543" y="5396"/>
                        <a:pt x="8213" y="4947"/>
                      </a:cubicBezTo>
                      <a:lnTo>
                        <a:pt x="5576" y="451"/>
                      </a:lnTo>
                      <a:cubicBezTo>
                        <a:pt x="5368" y="148"/>
                        <a:pt x="5052" y="1"/>
                        <a:pt x="4728" y="1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" name="Google Shape;369;p29"/>
                <p:cNvSpPr/>
                <p:nvPr/>
              </p:nvSpPr>
              <p:spPr>
                <a:xfrm>
                  <a:off x="2537200" y="1480500"/>
                  <a:ext cx="219575" cy="2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83" h="8512" extrusionOk="0">
                      <a:moveTo>
                        <a:pt x="4439" y="0"/>
                      </a:moveTo>
                      <a:cubicBezTo>
                        <a:pt x="4190" y="0"/>
                        <a:pt x="3953" y="75"/>
                        <a:pt x="3747" y="212"/>
                      </a:cubicBezTo>
                      <a:cubicBezTo>
                        <a:pt x="3297" y="512"/>
                        <a:pt x="2788" y="692"/>
                        <a:pt x="1949" y="1411"/>
                      </a:cubicBezTo>
                      <a:cubicBezTo>
                        <a:pt x="1139" y="2130"/>
                        <a:pt x="870" y="2610"/>
                        <a:pt x="480" y="2970"/>
                      </a:cubicBezTo>
                      <a:cubicBezTo>
                        <a:pt x="120" y="3389"/>
                        <a:pt x="0" y="3989"/>
                        <a:pt x="390" y="4439"/>
                      </a:cubicBezTo>
                      <a:lnTo>
                        <a:pt x="4047" y="8155"/>
                      </a:lnTo>
                      <a:cubicBezTo>
                        <a:pt x="4264" y="8389"/>
                        <a:pt x="4556" y="8511"/>
                        <a:pt x="4849" y="8511"/>
                      </a:cubicBezTo>
                      <a:cubicBezTo>
                        <a:pt x="5082" y="8511"/>
                        <a:pt x="5317" y="8434"/>
                        <a:pt x="5516" y="8275"/>
                      </a:cubicBezTo>
                      <a:lnTo>
                        <a:pt x="5995" y="7856"/>
                      </a:lnTo>
                      <a:cubicBezTo>
                        <a:pt x="6110" y="7740"/>
                        <a:pt x="6275" y="7687"/>
                        <a:pt x="6449" y="7687"/>
                      </a:cubicBezTo>
                      <a:cubicBezTo>
                        <a:pt x="6547" y="7687"/>
                        <a:pt x="6648" y="7703"/>
                        <a:pt x="6744" y="7736"/>
                      </a:cubicBezTo>
                      <a:lnTo>
                        <a:pt x="7014" y="7856"/>
                      </a:lnTo>
                      <a:cubicBezTo>
                        <a:pt x="7064" y="7875"/>
                        <a:pt x="7114" y="7885"/>
                        <a:pt x="7164" y="7885"/>
                      </a:cubicBezTo>
                      <a:cubicBezTo>
                        <a:pt x="7412" y="7885"/>
                        <a:pt x="7634" y="7651"/>
                        <a:pt x="7584" y="7376"/>
                      </a:cubicBezTo>
                      <a:lnTo>
                        <a:pt x="7524" y="7106"/>
                      </a:lnTo>
                      <a:cubicBezTo>
                        <a:pt x="7494" y="6836"/>
                        <a:pt x="7584" y="6567"/>
                        <a:pt x="7794" y="6387"/>
                      </a:cubicBezTo>
                      <a:lnTo>
                        <a:pt x="8273" y="5997"/>
                      </a:lnTo>
                      <a:cubicBezTo>
                        <a:pt x="8693" y="5607"/>
                        <a:pt x="8783" y="4978"/>
                        <a:pt x="8393" y="4528"/>
                      </a:cubicBezTo>
                      <a:lnTo>
                        <a:pt x="5336" y="332"/>
                      </a:lnTo>
                      <a:cubicBezTo>
                        <a:pt x="5043" y="105"/>
                        <a:pt x="4733" y="0"/>
                        <a:pt x="4439" y="0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" name="Google Shape;370;p29"/>
                <p:cNvSpPr/>
                <p:nvPr/>
              </p:nvSpPr>
              <p:spPr>
                <a:xfrm>
                  <a:off x="2406800" y="1603875"/>
                  <a:ext cx="216600" cy="21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4" h="8455" extrusionOk="0">
                      <a:moveTo>
                        <a:pt x="4141" y="1"/>
                      </a:moveTo>
                      <a:cubicBezTo>
                        <a:pt x="3877" y="1"/>
                        <a:pt x="3596" y="106"/>
                        <a:pt x="3358" y="313"/>
                      </a:cubicBezTo>
                      <a:cubicBezTo>
                        <a:pt x="2938" y="643"/>
                        <a:pt x="2459" y="852"/>
                        <a:pt x="1709" y="1692"/>
                      </a:cubicBezTo>
                      <a:cubicBezTo>
                        <a:pt x="960" y="2471"/>
                        <a:pt x="720" y="2981"/>
                        <a:pt x="390" y="3400"/>
                      </a:cubicBezTo>
                      <a:cubicBezTo>
                        <a:pt x="61" y="3850"/>
                        <a:pt x="1" y="4449"/>
                        <a:pt x="420" y="4869"/>
                      </a:cubicBezTo>
                      <a:lnTo>
                        <a:pt x="4437" y="8166"/>
                      </a:lnTo>
                      <a:cubicBezTo>
                        <a:pt x="4643" y="8357"/>
                        <a:pt x="4899" y="8455"/>
                        <a:pt x="5157" y="8455"/>
                      </a:cubicBezTo>
                      <a:cubicBezTo>
                        <a:pt x="5424" y="8455"/>
                        <a:pt x="5692" y="8350"/>
                        <a:pt x="5906" y="8136"/>
                      </a:cubicBezTo>
                      <a:lnTo>
                        <a:pt x="6295" y="7686"/>
                      </a:lnTo>
                      <a:cubicBezTo>
                        <a:pt x="6479" y="7529"/>
                        <a:pt x="6685" y="7441"/>
                        <a:pt x="6913" y="7441"/>
                      </a:cubicBezTo>
                      <a:cubicBezTo>
                        <a:pt x="6947" y="7441"/>
                        <a:pt x="6980" y="7443"/>
                        <a:pt x="7015" y="7447"/>
                      </a:cubicBezTo>
                      <a:lnTo>
                        <a:pt x="7285" y="7537"/>
                      </a:lnTo>
                      <a:cubicBezTo>
                        <a:pt x="7311" y="7542"/>
                        <a:pt x="7337" y="7544"/>
                        <a:pt x="7363" y="7544"/>
                      </a:cubicBezTo>
                      <a:cubicBezTo>
                        <a:pt x="7633" y="7544"/>
                        <a:pt x="7874" y="7271"/>
                        <a:pt x="7764" y="6997"/>
                      </a:cubicBezTo>
                      <a:lnTo>
                        <a:pt x="7704" y="6757"/>
                      </a:lnTo>
                      <a:cubicBezTo>
                        <a:pt x="7614" y="6488"/>
                        <a:pt x="7704" y="6218"/>
                        <a:pt x="7884" y="6038"/>
                      </a:cubicBezTo>
                      <a:lnTo>
                        <a:pt x="8304" y="5588"/>
                      </a:lnTo>
                      <a:cubicBezTo>
                        <a:pt x="8663" y="5169"/>
                        <a:pt x="8663" y="4539"/>
                        <a:pt x="8244" y="4120"/>
                      </a:cubicBezTo>
                      <a:lnTo>
                        <a:pt x="4767" y="253"/>
                      </a:lnTo>
                      <a:cubicBezTo>
                        <a:pt x="4598" y="84"/>
                        <a:pt x="4376" y="1"/>
                        <a:pt x="4141" y="1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" name="Google Shape;371;p29"/>
                <p:cNvSpPr/>
                <p:nvPr/>
              </p:nvSpPr>
              <p:spPr>
                <a:xfrm>
                  <a:off x="2290650" y="1741075"/>
                  <a:ext cx="218850" cy="20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8283" extrusionOk="0">
                      <a:moveTo>
                        <a:pt x="3752" y="1"/>
                      </a:moveTo>
                      <a:cubicBezTo>
                        <a:pt x="3472" y="1"/>
                        <a:pt x="3184" y="154"/>
                        <a:pt x="2938" y="400"/>
                      </a:cubicBezTo>
                      <a:cubicBezTo>
                        <a:pt x="2549" y="760"/>
                        <a:pt x="2099" y="1059"/>
                        <a:pt x="1440" y="1929"/>
                      </a:cubicBezTo>
                      <a:cubicBezTo>
                        <a:pt x="750" y="2828"/>
                        <a:pt x="600" y="3308"/>
                        <a:pt x="301" y="3817"/>
                      </a:cubicBezTo>
                      <a:cubicBezTo>
                        <a:pt x="1" y="4297"/>
                        <a:pt x="61" y="4896"/>
                        <a:pt x="510" y="5226"/>
                      </a:cubicBezTo>
                      <a:lnTo>
                        <a:pt x="4857" y="8073"/>
                      </a:lnTo>
                      <a:cubicBezTo>
                        <a:pt x="5047" y="8213"/>
                        <a:pt x="5269" y="8283"/>
                        <a:pt x="5488" y="8283"/>
                      </a:cubicBezTo>
                      <a:cubicBezTo>
                        <a:pt x="5785" y="8283"/>
                        <a:pt x="6075" y="8153"/>
                        <a:pt x="6265" y="7894"/>
                      </a:cubicBezTo>
                      <a:lnTo>
                        <a:pt x="6655" y="7414"/>
                      </a:lnTo>
                      <a:cubicBezTo>
                        <a:pt x="6771" y="7228"/>
                        <a:pt x="6941" y="7114"/>
                        <a:pt x="7151" y="7114"/>
                      </a:cubicBezTo>
                      <a:cubicBezTo>
                        <a:pt x="7213" y="7114"/>
                        <a:pt x="7277" y="7124"/>
                        <a:pt x="7344" y="7144"/>
                      </a:cubicBezTo>
                      <a:lnTo>
                        <a:pt x="7614" y="7174"/>
                      </a:lnTo>
                      <a:cubicBezTo>
                        <a:pt x="7630" y="7176"/>
                        <a:pt x="7645" y="7176"/>
                        <a:pt x="7660" y="7176"/>
                      </a:cubicBezTo>
                      <a:cubicBezTo>
                        <a:pt x="7965" y="7176"/>
                        <a:pt x="8178" y="6890"/>
                        <a:pt x="8064" y="6605"/>
                      </a:cubicBezTo>
                      <a:lnTo>
                        <a:pt x="7944" y="6365"/>
                      </a:lnTo>
                      <a:cubicBezTo>
                        <a:pt x="7824" y="6095"/>
                        <a:pt x="7884" y="5825"/>
                        <a:pt x="8034" y="5616"/>
                      </a:cubicBezTo>
                      <a:lnTo>
                        <a:pt x="8394" y="5106"/>
                      </a:lnTo>
                      <a:cubicBezTo>
                        <a:pt x="8753" y="4656"/>
                        <a:pt x="8663" y="4027"/>
                        <a:pt x="8214" y="3697"/>
                      </a:cubicBezTo>
                      <a:lnTo>
                        <a:pt x="4317" y="250"/>
                      </a:lnTo>
                      <a:cubicBezTo>
                        <a:pt x="4144" y="77"/>
                        <a:pt x="3950" y="1"/>
                        <a:pt x="3752" y="1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" name="Google Shape;372;p29"/>
                <p:cNvSpPr/>
                <p:nvPr/>
              </p:nvSpPr>
              <p:spPr>
                <a:xfrm>
                  <a:off x="2191000" y="1890500"/>
                  <a:ext cx="218075" cy="20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3" h="8097" extrusionOk="0">
                      <a:moveTo>
                        <a:pt x="3347" y="0"/>
                      </a:moveTo>
                      <a:cubicBezTo>
                        <a:pt x="3013" y="0"/>
                        <a:pt x="2677" y="180"/>
                        <a:pt x="2458" y="478"/>
                      </a:cubicBezTo>
                      <a:cubicBezTo>
                        <a:pt x="2128" y="897"/>
                        <a:pt x="1709" y="1227"/>
                        <a:pt x="1109" y="2186"/>
                      </a:cubicBezTo>
                      <a:cubicBezTo>
                        <a:pt x="540" y="3116"/>
                        <a:pt x="450" y="3625"/>
                        <a:pt x="210" y="4165"/>
                      </a:cubicBezTo>
                      <a:cubicBezTo>
                        <a:pt x="0" y="4674"/>
                        <a:pt x="60" y="5274"/>
                        <a:pt x="540" y="5573"/>
                      </a:cubicBezTo>
                      <a:lnTo>
                        <a:pt x="5156" y="7941"/>
                      </a:lnTo>
                      <a:cubicBezTo>
                        <a:pt x="5323" y="8046"/>
                        <a:pt x="5513" y="8096"/>
                        <a:pt x="5702" y="8096"/>
                      </a:cubicBezTo>
                      <a:cubicBezTo>
                        <a:pt x="6052" y="8096"/>
                        <a:pt x="6400" y="7924"/>
                        <a:pt x="6595" y="7612"/>
                      </a:cubicBezTo>
                      <a:lnTo>
                        <a:pt x="6924" y="7072"/>
                      </a:lnTo>
                      <a:cubicBezTo>
                        <a:pt x="7061" y="6880"/>
                        <a:pt x="7248" y="6739"/>
                        <a:pt x="7508" y="6739"/>
                      </a:cubicBezTo>
                      <a:cubicBezTo>
                        <a:pt x="7533" y="6739"/>
                        <a:pt x="7558" y="6740"/>
                        <a:pt x="7584" y="6742"/>
                      </a:cubicBezTo>
                      <a:lnTo>
                        <a:pt x="7853" y="6742"/>
                      </a:lnTo>
                      <a:cubicBezTo>
                        <a:pt x="8183" y="6742"/>
                        <a:pt x="8393" y="6413"/>
                        <a:pt x="8243" y="6113"/>
                      </a:cubicBezTo>
                      <a:lnTo>
                        <a:pt x="8093" y="5873"/>
                      </a:lnTo>
                      <a:cubicBezTo>
                        <a:pt x="7943" y="5663"/>
                        <a:pt x="7973" y="5364"/>
                        <a:pt x="8093" y="5124"/>
                      </a:cubicBezTo>
                      <a:lnTo>
                        <a:pt x="8423" y="4614"/>
                      </a:lnTo>
                      <a:cubicBezTo>
                        <a:pt x="8723" y="4135"/>
                        <a:pt x="8573" y="3475"/>
                        <a:pt x="8093" y="3176"/>
                      </a:cubicBezTo>
                      <a:lnTo>
                        <a:pt x="3837" y="148"/>
                      </a:lnTo>
                      <a:cubicBezTo>
                        <a:pt x="3685" y="47"/>
                        <a:pt x="3516" y="0"/>
                        <a:pt x="3347" y="0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" name="Google Shape;373;p29"/>
                <p:cNvSpPr/>
                <p:nvPr/>
              </p:nvSpPr>
              <p:spPr>
                <a:xfrm>
                  <a:off x="2107075" y="2052150"/>
                  <a:ext cx="215075" cy="19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3" h="7796" extrusionOk="0">
                      <a:moveTo>
                        <a:pt x="2920" y="1"/>
                      </a:moveTo>
                      <a:cubicBezTo>
                        <a:pt x="2570" y="1"/>
                        <a:pt x="2251" y="236"/>
                        <a:pt x="2038" y="576"/>
                      </a:cubicBezTo>
                      <a:cubicBezTo>
                        <a:pt x="1739" y="1026"/>
                        <a:pt x="1349" y="1385"/>
                        <a:pt x="869" y="2405"/>
                      </a:cubicBezTo>
                      <a:cubicBezTo>
                        <a:pt x="390" y="3424"/>
                        <a:pt x="360" y="3963"/>
                        <a:pt x="210" y="4473"/>
                      </a:cubicBezTo>
                      <a:cubicBezTo>
                        <a:pt x="0" y="5012"/>
                        <a:pt x="150" y="5612"/>
                        <a:pt x="689" y="5822"/>
                      </a:cubicBezTo>
                      <a:lnTo>
                        <a:pt x="5515" y="7710"/>
                      </a:lnTo>
                      <a:cubicBezTo>
                        <a:pt x="5662" y="7767"/>
                        <a:pt x="5813" y="7795"/>
                        <a:pt x="5960" y="7795"/>
                      </a:cubicBezTo>
                      <a:cubicBezTo>
                        <a:pt x="6352" y="7795"/>
                        <a:pt x="6711" y="7593"/>
                        <a:pt x="6864" y="7200"/>
                      </a:cubicBezTo>
                      <a:lnTo>
                        <a:pt x="7134" y="6631"/>
                      </a:lnTo>
                      <a:cubicBezTo>
                        <a:pt x="7254" y="6421"/>
                        <a:pt x="7464" y="6241"/>
                        <a:pt x="7763" y="6241"/>
                      </a:cubicBezTo>
                      <a:lnTo>
                        <a:pt x="8033" y="6241"/>
                      </a:lnTo>
                      <a:cubicBezTo>
                        <a:pt x="8363" y="6211"/>
                        <a:pt x="8513" y="5822"/>
                        <a:pt x="8333" y="5552"/>
                      </a:cubicBezTo>
                      <a:lnTo>
                        <a:pt x="8183" y="5342"/>
                      </a:lnTo>
                      <a:cubicBezTo>
                        <a:pt x="8033" y="5102"/>
                        <a:pt x="8003" y="4833"/>
                        <a:pt x="8093" y="4593"/>
                      </a:cubicBezTo>
                      <a:lnTo>
                        <a:pt x="8363" y="4023"/>
                      </a:lnTo>
                      <a:cubicBezTo>
                        <a:pt x="8603" y="3484"/>
                        <a:pt x="8393" y="2884"/>
                        <a:pt x="7883" y="2674"/>
                      </a:cubicBezTo>
                      <a:lnTo>
                        <a:pt x="3357" y="127"/>
                      </a:lnTo>
                      <a:cubicBezTo>
                        <a:pt x="3210" y="40"/>
                        <a:pt x="3062" y="1"/>
                        <a:pt x="2920" y="1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" name="Google Shape;374;p29"/>
                <p:cNvSpPr/>
                <p:nvPr/>
              </p:nvSpPr>
              <p:spPr>
                <a:xfrm>
                  <a:off x="2039625" y="2223350"/>
                  <a:ext cx="213600" cy="18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4" h="7461" extrusionOk="0">
                      <a:moveTo>
                        <a:pt x="2500" y="0"/>
                      </a:moveTo>
                      <a:cubicBezTo>
                        <a:pt x="2106" y="0"/>
                        <a:pt x="1716" y="279"/>
                        <a:pt x="1499" y="712"/>
                      </a:cubicBezTo>
                      <a:cubicBezTo>
                        <a:pt x="1289" y="1192"/>
                        <a:pt x="900" y="1611"/>
                        <a:pt x="570" y="2661"/>
                      </a:cubicBezTo>
                      <a:cubicBezTo>
                        <a:pt x="210" y="3710"/>
                        <a:pt x="240" y="4219"/>
                        <a:pt x="120" y="4789"/>
                      </a:cubicBezTo>
                      <a:cubicBezTo>
                        <a:pt x="0" y="5358"/>
                        <a:pt x="240" y="5898"/>
                        <a:pt x="750" y="6108"/>
                      </a:cubicBezTo>
                      <a:lnTo>
                        <a:pt x="5785" y="7396"/>
                      </a:lnTo>
                      <a:cubicBezTo>
                        <a:pt x="5892" y="7440"/>
                        <a:pt x="6002" y="7461"/>
                        <a:pt x="6112" y="7461"/>
                      </a:cubicBezTo>
                      <a:cubicBezTo>
                        <a:pt x="6529" y="7461"/>
                        <a:pt x="6938" y="7170"/>
                        <a:pt x="7104" y="6767"/>
                      </a:cubicBezTo>
                      <a:lnTo>
                        <a:pt x="7284" y="6167"/>
                      </a:lnTo>
                      <a:cubicBezTo>
                        <a:pt x="7344" y="5898"/>
                        <a:pt x="7584" y="5718"/>
                        <a:pt x="7854" y="5688"/>
                      </a:cubicBezTo>
                      <a:lnTo>
                        <a:pt x="8093" y="5658"/>
                      </a:lnTo>
                      <a:cubicBezTo>
                        <a:pt x="8453" y="5568"/>
                        <a:pt x="8543" y="5208"/>
                        <a:pt x="8333" y="4969"/>
                      </a:cubicBezTo>
                      <a:lnTo>
                        <a:pt x="8123" y="4789"/>
                      </a:lnTo>
                      <a:cubicBezTo>
                        <a:pt x="7944" y="4609"/>
                        <a:pt x="7914" y="4279"/>
                        <a:pt x="7974" y="4039"/>
                      </a:cubicBezTo>
                      <a:lnTo>
                        <a:pt x="8183" y="3440"/>
                      </a:lnTo>
                      <a:cubicBezTo>
                        <a:pt x="8363" y="2900"/>
                        <a:pt x="8063" y="2301"/>
                        <a:pt x="7554" y="2121"/>
                      </a:cubicBezTo>
                      <a:lnTo>
                        <a:pt x="2788" y="53"/>
                      </a:lnTo>
                      <a:cubicBezTo>
                        <a:pt x="2693" y="17"/>
                        <a:pt x="2596" y="0"/>
                        <a:pt x="2500" y="0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" name="Google Shape;375;p29"/>
                <p:cNvSpPr/>
                <p:nvPr/>
              </p:nvSpPr>
              <p:spPr>
                <a:xfrm>
                  <a:off x="1990175" y="2405150"/>
                  <a:ext cx="214325" cy="17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3" h="7044" extrusionOk="0">
                      <a:moveTo>
                        <a:pt x="2009" y="0"/>
                      </a:moveTo>
                      <a:cubicBezTo>
                        <a:pt x="1537" y="0"/>
                        <a:pt x="1171" y="328"/>
                        <a:pt x="1019" y="784"/>
                      </a:cubicBezTo>
                      <a:cubicBezTo>
                        <a:pt x="839" y="1293"/>
                        <a:pt x="540" y="1743"/>
                        <a:pt x="300" y="2822"/>
                      </a:cubicBezTo>
                      <a:cubicBezTo>
                        <a:pt x="30" y="3931"/>
                        <a:pt x="120" y="4441"/>
                        <a:pt x="90" y="5010"/>
                      </a:cubicBezTo>
                      <a:cubicBezTo>
                        <a:pt x="0" y="5580"/>
                        <a:pt x="300" y="6089"/>
                        <a:pt x="869" y="6239"/>
                      </a:cubicBezTo>
                      <a:lnTo>
                        <a:pt x="5995" y="7019"/>
                      </a:lnTo>
                      <a:cubicBezTo>
                        <a:pt x="6073" y="7035"/>
                        <a:pt x="6151" y="7043"/>
                        <a:pt x="6226" y="7043"/>
                      </a:cubicBezTo>
                      <a:cubicBezTo>
                        <a:pt x="6698" y="7043"/>
                        <a:pt x="7095" y="6730"/>
                        <a:pt x="7224" y="6239"/>
                      </a:cubicBezTo>
                      <a:lnTo>
                        <a:pt x="7374" y="5640"/>
                      </a:lnTo>
                      <a:cubicBezTo>
                        <a:pt x="7464" y="5370"/>
                        <a:pt x="7644" y="5160"/>
                        <a:pt x="7913" y="5070"/>
                      </a:cubicBezTo>
                      <a:lnTo>
                        <a:pt x="8183" y="5010"/>
                      </a:lnTo>
                      <a:cubicBezTo>
                        <a:pt x="8483" y="4920"/>
                        <a:pt x="8573" y="4531"/>
                        <a:pt x="8333" y="4291"/>
                      </a:cubicBezTo>
                      <a:lnTo>
                        <a:pt x="8123" y="4111"/>
                      </a:lnTo>
                      <a:cubicBezTo>
                        <a:pt x="7943" y="3931"/>
                        <a:pt x="7823" y="3661"/>
                        <a:pt x="7913" y="3392"/>
                      </a:cubicBezTo>
                      <a:lnTo>
                        <a:pt x="8063" y="2792"/>
                      </a:lnTo>
                      <a:cubicBezTo>
                        <a:pt x="8183" y="2223"/>
                        <a:pt x="7823" y="1713"/>
                        <a:pt x="7284" y="1563"/>
                      </a:cubicBezTo>
                      <a:lnTo>
                        <a:pt x="2278" y="35"/>
                      </a:lnTo>
                      <a:cubicBezTo>
                        <a:pt x="2185" y="11"/>
                        <a:pt x="2095" y="0"/>
                        <a:pt x="2009" y="0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" name="Google Shape;376;p29"/>
                <p:cNvSpPr/>
                <p:nvPr/>
              </p:nvSpPr>
              <p:spPr>
                <a:xfrm>
                  <a:off x="1960200" y="2593200"/>
                  <a:ext cx="212075" cy="16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6523" extrusionOk="0">
                      <a:moveTo>
                        <a:pt x="1656" y="0"/>
                      </a:moveTo>
                      <a:cubicBezTo>
                        <a:pt x="1113" y="0"/>
                        <a:pt x="712" y="402"/>
                        <a:pt x="600" y="935"/>
                      </a:cubicBezTo>
                      <a:cubicBezTo>
                        <a:pt x="480" y="1445"/>
                        <a:pt x="240" y="1954"/>
                        <a:pt x="120" y="3033"/>
                      </a:cubicBezTo>
                      <a:cubicBezTo>
                        <a:pt x="0" y="4113"/>
                        <a:pt x="120" y="4652"/>
                        <a:pt x="120" y="5192"/>
                      </a:cubicBezTo>
                      <a:cubicBezTo>
                        <a:pt x="120" y="5761"/>
                        <a:pt x="450" y="6301"/>
                        <a:pt x="1019" y="6331"/>
                      </a:cubicBezTo>
                      <a:lnTo>
                        <a:pt x="6235" y="6510"/>
                      </a:lnTo>
                      <a:cubicBezTo>
                        <a:pt x="6284" y="6519"/>
                        <a:pt x="6333" y="6523"/>
                        <a:pt x="6382" y="6523"/>
                      </a:cubicBezTo>
                      <a:cubicBezTo>
                        <a:pt x="6868" y="6523"/>
                        <a:pt x="7317" y="6129"/>
                        <a:pt x="7344" y="5611"/>
                      </a:cubicBezTo>
                      <a:lnTo>
                        <a:pt x="7434" y="4982"/>
                      </a:lnTo>
                      <a:cubicBezTo>
                        <a:pt x="7464" y="4712"/>
                        <a:pt x="7614" y="4502"/>
                        <a:pt x="7883" y="4382"/>
                      </a:cubicBezTo>
                      <a:lnTo>
                        <a:pt x="8123" y="4262"/>
                      </a:lnTo>
                      <a:cubicBezTo>
                        <a:pt x="8423" y="4143"/>
                        <a:pt x="8483" y="3753"/>
                        <a:pt x="8213" y="3543"/>
                      </a:cubicBezTo>
                      <a:lnTo>
                        <a:pt x="7973" y="3393"/>
                      </a:lnTo>
                      <a:cubicBezTo>
                        <a:pt x="7763" y="3243"/>
                        <a:pt x="7644" y="3004"/>
                        <a:pt x="7674" y="2734"/>
                      </a:cubicBezTo>
                      <a:lnTo>
                        <a:pt x="7763" y="2104"/>
                      </a:lnTo>
                      <a:cubicBezTo>
                        <a:pt x="7823" y="1535"/>
                        <a:pt x="7404" y="995"/>
                        <a:pt x="6864" y="965"/>
                      </a:cubicBezTo>
                      <a:lnTo>
                        <a:pt x="1769" y="6"/>
                      </a:lnTo>
                      <a:cubicBezTo>
                        <a:pt x="1730" y="2"/>
                        <a:pt x="1693" y="0"/>
                        <a:pt x="1656" y="0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" name="Google Shape;377;p29"/>
                <p:cNvSpPr/>
                <p:nvPr/>
              </p:nvSpPr>
              <p:spPr>
                <a:xfrm>
                  <a:off x="1951200" y="2784425"/>
                  <a:ext cx="208350" cy="1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34" h="6326" extrusionOk="0">
                      <a:moveTo>
                        <a:pt x="1259" y="1"/>
                      </a:moveTo>
                      <a:cubicBezTo>
                        <a:pt x="690" y="30"/>
                        <a:pt x="330" y="480"/>
                        <a:pt x="240" y="1050"/>
                      </a:cubicBezTo>
                      <a:cubicBezTo>
                        <a:pt x="180" y="1559"/>
                        <a:pt x="0" y="2099"/>
                        <a:pt x="0" y="3178"/>
                      </a:cubicBezTo>
                      <a:cubicBezTo>
                        <a:pt x="0" y="4287"/>
                        <a:pt x="180" y="4796"/>
                        <a:pt x="240" y="5306"/>
                      </a:cubicBezTo>
                      <a:cubicBezTo>
                        <a:pt x="330" y="5875"/>
                        <a:pt x="690" y="6325"/>
                        <a:pt x="1259" y="6325"/>
                      </a:cubicBezTo>
                      <a:lnTo>
                        <a:pt x="6445" y="5935"/>
                      </a:lnTo>
                      <a:cubicBezTo>
                        <a:pt x="6984" y="5935"/>
                        <a:pt x="7434" y="5486"/>
                        <a:pt x="7434" y="4946"/>
                      </a:cubicBezTo>
                      <a:lnTo>
                        <a:pt x="7434" y="4287"/>
                      </a:lnTo>
                      <a:cubicBezTo>
                        <a:pt x="7434" y="4047"/>
                        <a:pt x="7584" y="3777"/>
                        <a:pt x="7824" y="3657"/>
                      </a:cubicBezTo>
                      <a:lnTo>
                        <a:pt x="8034" y="3508"/>
                      </a:lnTo>
                      <a:cubicBezTo>
                        <a:pt x="8333" y="3358"/>
                        <a:pt x="8333" y="2938"/>
                        <a:pt x="8034" y="2788"/>
                      </a:cubicBezTo>
                      <a:lnTo>
                        <a:pt x="7824" y="2638"/>
                      </a:lnTo>
                      <a:cubicBezTo>
                        <a:pt x="7584" y="2548"/>
                        <a:pt x="7434" y="2279"/>
                        <a:pt x="7434" y="2009"/>
                      </a:cubicBezTo>
                      <a:lnTo>
                        <a:pt x="7434" y="1379"/>
                      </a:lnTo>
                      <a:cubicBezTo>
                        <a:pt x="7434" y="810"/>
                        <a:pt x="6984" y="360"/>
                        <a:pt x="6445" y="360"/>
                      </a:cubicBezTo>
                      <a:lnTo>
                        <a:pt x="1259" y="1"/>
                      </a:ln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" name="Google Shape;378;p29"/>
                <p:cNvSpPr/>
                <p:nvPr/>
              </p:nvSpPr>
              <p:spPr>
                <a:xfrm>
                  <a:off x="1959450" y="2971450"/>
                  <a:ext cx="211325" cy="16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3" h="6530" extrusionOk="0">
                      <a:moveTo>
                        <a:pt x="6358" y="1"/>
                      </a:moveTo>
                      <a:cubicBezTo>
                        <a:pt x="6308" y="1"/>
                        <a:pt x="6257" y="5"/>
                        <a:pt x="6205" y="13"/>
                      </a:cubicBezTo>
                      <a:lnTo>
                        <a:pt x="1019" y="193"/>
                      </a:lnTo>
                      <a:cubicBezTo>
                        <a:pt x="480" y="253"/>
                        <a:pt x="150" y="792"/>
                        <a:pt x="150" y="1332"/>
                      </a:cubicBezTo>
                      <a:cubicBezTo>
                        <a:pt x="150" y="1871"/>
                        <a:pt x="0" y="2411"/>
                        <a:pt x="150" y="3520"/>
                      </a:cubicBezTo>
                      <a:cubicBezTo>
                        <a:pt x="270" y="4599"/>
                        <a:pt x="510" y="5079"/>
                        <a:pt x="630" y="5618"/>
                      </a:cubicBezTo>
                      <a:cubicBezTo>
                        <a:pt x="739" y="6136"/>
                        <a:pt x="1120" y="6530"/>
                        <a:pt x="1616" y="6530"/>
                      </a:cubicBezTo>
                      <a:cubicBezTo>
                        <a:pt x="1666" y="6530"/>
                        <a:pt x="1717" y="6526"/>
                        <a:pt x="1769" y="6517"/>
                      </a:cubicBezTo>
                      <a:lnTo>
                        <a:pt x="6864" y="5528"/>
                      </a:lnTo>
                      <a:cubicBezTo>
                        <a:pt x="7404" y="5468"/>
                        <a:pt x="7823" y="4989"/>
                        <a:pt x="7763" y="4419"/>
                      </a:cubicBezTo>
                      <a:lnTo>
                        <a:pt x="7674" y="3790"/>
                      </a:lnTo>
                      <a:cubicBezTo>
                        <a:pt x="7644" y="3520"/>
                        <a:pt x="7763" y="3250"/>
                        <a:pt x="7973" y="3100"/>
                      </a:cubicBezTo>
                      <a:lnTo>
                        <a:pt x="8213" y="2951"/>
                      </a:lnTo>
                      <a:cubicBezTo>
                        <a:pt x="8453" y="2771"/>
                        <a:pt x="8423" y="2351"/>
                        <a:pt x="8123" y="2261"/>
                      </a:cubicBezTo>
                      <a:lnTo>
                        <a:pt x="7853" y="2141"/>
                      </a:lnTo>
                      <a:cubicBezTo>
                        <a:pt x="7614" y="2021"/>
                        <a:pt x="7464" y="1812"/>
                        <a:pt x="7404" y="1542"/>
                      </a:cubicBezTo>
                      <a:lnTo>
                        <a:pt x="7344" y="912"/>
                      </a:lnTo>
                      <a:cubicBezTo>
                        <a:pt x="7262" y="395"/>
                        <a:pt x="6859" y="1"/>
                        <a:pt x="6358" y="1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" name="Google Shape;379;p29"/>
                <p:cNvSpPr/>
                <p:nvPr/>
              </p:nvSpPr>
              <p:spPr>
                <a:xfrm>
                  <a:off x="1990175" y="3149750"/>
                  <a:ext cx="213575" cy="17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3" h="7021" extrusionOk="0">
                      <a:moveTo>
                        <a:pt x="6151" y="0"/>
                      </a:moveTo>
                      <a:cubicBezTo>
                        <a:pt x="6090" y="0"/>
                        <a:pt x="6027" y="5"/>
                        <a:pt x="5965" y="15"/>
                      </a:cubicBezTo>
                      <a:lnTo>
                        <a:pt x="839" y="764"/>
                      </a:lnTo>
                      <a:cubicBezTo>
                        <a:pt x="300" y="884"/>
                        <a:pt x="0" y="1424"/>
                        <a:pt x="90" y="1963"/>
                      </a:cubicBezTo>
                      <a:cubicBezTo>
                        <a:pt x="120" y="2503"/>
                        <a:pt x="30" y="3072"/>
                        <a:pt x="300" y="4151"/>
                      </a:cubicBezTo>
                      <a:cubicBezTo>
                        <a:pt x="570" y="5230"/>
                        <a:pt x="839" y="5680"/>
                        <a:pt x="1019" y="6220"/>
                      </a:cubicBezTo>
                      <a:cubicBezTo>
                        <a:pt x="1177" y="6666"/>
                        <a:pt x="1565" y="7021"/>
                        <a:pt x="2042" y="7021"/>
                      </a:cubicBezTo>
                      <a:cubicBezTo>
                        <a:pt x="2109" y="7021"/>
                        <a:pt x="2178" y="7014"/>
                        <a:pt x="2248" y="6999"/>
                      </a:cubicBezTo>
                      <a:lnTo>
                        <a:pt x="7224" y="5500"/>
                      </a:lnTo>
                      <a:cubicBezTo>
                        <a:pt x="7793" y="5380"/>
                        <a:pt x="8123" y="4811"/>
                        <a:pt x="8033" y="4271"/>
                      </a:cubicBezTo>
                      <a:lnTo>
                        <a:pt x="7883" y="3672"/>
                      </a:lnTo>
                      <a:cubicBezTo>
                        <a:pt x="7793" y="3402"/>
                        <a:pt x="7913" y="3132"/>
                        <a:pt x="8093" y="2952"/>
                      </a:cubicBezTo>
                      <a:lnTo>
                        <a:pt x="8273" y="2773"/>
                      </a:lnTo>
                      <a:cubicBezTo>
                        <a:pt x="8543" y="2533"/>
                        <a:pt x="8423" y="2113"/>
                        <a:pt x="8123" y="2053"/>
                      </a:cubicBezTo>
                      <a:lnTo>
                        <a:pt x="7883" y="1963"/>
                      </a:lnTo>
                      <a:cubicBezTo>
                        <a:pt x="7614" y="1903"/>
                        <a:pt x="7434" y="1664"/>
                        <a:pt x="7344" y="1424"/>
                      </a:cubicBezTo>
                      <a:lnTo>
                        <a:pt x="7194" y="824"/>
                      </a:lnTo>
                      <a:cubicBezTo>
                        <a:pt x="7087" y="317"/>
                        <a:pt x="6648" y="0"/>
                        <a:pt x="6151" y="0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" name="Google Shape;380;p29"/>
                <p:cNvSpPr/>
                <p:nvPr/>
              </p:nvSpPr>
              <p:spPr>
                <a:xfrm>
                  <a:off x="2038875" y="3319275"/>
                  <a:ext cx="214350" cy="18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7465" extrusionOk="0">
                      <a:moveTo>
                        <a:pt x="6181" y="1"/>
                      </a:moveTo>
                      <a:cubicBezTo>
                        <a:pt x="6063" y="1"/>
                        <a:pt x="5940" y="22"/>
                        <a:pt x="5815" y="68"/>
                      </a:cubicBezTo>
                      <a:lnTo>
                        <a:pt x="780" y="1357"/>
                      </a:lnTo>
                      <a:cubicBezTo>
                        <a:pt x="240" y="1567"/>
                        <a:pt x="0" y="2136"/>
                        <a:pt x="120" y="2676"/>
                      </a:cubicBezTo>
                      <a:cubicBezTo>
                        <a:pt x="240" y="3215"/>
                        <a:pt x="240" y="3785"/>
                        <a:pt x="570" y="4834"/>
                      </a:cubicBezTo>
                      <a:cubicBezTo>
                        <a:pt x="900" y="5883"/>
                        <a:pt x="1289" y="6273"/>
                        <a:pt x="1499" y="6782"/>
                      </a:cubicBezTo>
                      <a:cubicBezTo>
                        <a:pt x="1715" y="7191"/>
                        <a:pt x="2066" y="7464"/>
                        <a:pt x="2490" y="7464"/>
                      </a:cubicBezTo>
                      <a:cubicBezTo>
                        <a:pt x="2595" y="7464"/>
                        <a:pt x="2705" y="7447"/>
                        <a:pt x="2818" y="7412"/>
                      </a:cubicBezTo>
                      <a:lnTo>
                        <a:pt x="7584" y="5344"/>
                      </a:lnTo>
                      <a:cubicBezTo>
                        <a:pt x="8093" y="5164"/>
                        <a:pt x="8393" y="4594"/>
                        <a:pt x="8213" y="4025"/>
                      </a:cubicBezTo>
                      <a:lnTo>
                        <a:pt x="8004" y="3425"/>
                      </a:lnTo>
                      <a:cubicBezTo>
                        <a:pt x="7944" y="3185"/>
                        <a:pt x="7974" y="2916"/>
                        <a:pt x="8153" y="2676"/>
                      </a:cubicBezTo>
                      <a:lnTo>
                        <a:pt x="8363" y="2496"/>
                      </a:lnTo>
                      <a:cubicBezTo>
                        <a:pt x="8573" y="2226"/>
                        <a:pt x="8423" y="1867"/>
                        <a:pt x="8123" y="1807"/>
                      </a:cubicBezTo>
                      <a:lnTo>
                        <a:pt x="7884" y="1777"/>
                      </a:lnTo>
                      <a:cubicBezTo>
                        <a:pt x="7614" y="1747"/>
                        <a:pt x="7374" y="1567"/>
                        <a:pt x="7314" y="1297"/>
                      </a:cubicBezTo>
                      <a:lnTo>
                        <a:pt x="7134" y="698"/>
                      </a:lnTo>
                      <a:cubicBezTo>
                        <a:pt x="6970" y="276"/>
                        <a:pt x="6605" y="1"/>
                        <a:pt x="6181" y="1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" name="Google Shape;381;p29"/>
                <p:cNvSpPr/>
                <p:nvPr/>
              </p:nvSpPr>
              <p:spPr>
                <a:xfrm>
                  <a:off x="2106325" y="3483225"/>
                  <a:ext cx="215825" cy="19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3" h="7752" extrusionOk="0">
                      <a:moveTo>
                        <a:pt x="5995" y="0"/>
                      </a:moveTo>
                      <a:cubicBezTo>
                        <a:pt x="5841" y="0"/>
                        <a:pt x="5685" y="34"/>
                        <a:pt x="5545" y="104"/>
                      </a:cubicBezTo>
                      <a:lnTo>
                        <a:pt x="719" y="1963"/>
                      </a:lnTo>
                      <a:cubicBezTo>
                        <a:pt x="150" y="2173"/>
                        <a:pt x="0" y="2712"/>
                        <a:pt x="180" y="3282"/>
                      </a:cubicBezTo>
                      <a:cubicBezTo>
                        <a:pt x="390" y="3821"/>
                        <a:pt x="420" y="4331"/>
                        <a:pt x="869" y="5350"/>
                      </a:cubicBezTo>
                      <a:cubicBezTo>
                        <a:pt x="1319" y="6369"/>
                        <a:pt x="1739" y="6729"/>
                        <a:pt x="2038" y="7178"/>
                      </a:cubicBezTo>
                      <a:cubicBezTo>
                        <a:pt x="2258" y="7529"/>
                        <a:pt x="2606" y="7752"/>
                        <a:pt x="2976" y="7752"/>
                      </a:cubicBezTo>
                      <a:cubicBezTo>
                        <a:pt x="3112" y="7752"/>
                        <a:pt x="3251" y="7722"/>
                        <a:pt x="3387" y="7658"/>
                      </a:cubicBezTo>
                      <a:lnTo>
                        <a:pt x="7913" y="5110"/>
                      </a:lnTo>
                      <a:cubicBezTo>
                        <a:pt x="8423" y="4900"/>
                        <a:pt x="8633" y="4241"/>
                        <a:pt x="8393" y="3761"/>
                      </a:cubicBezTo>
                      <a:lnTo>
                        <a:pt x="8123" y="3192"/>
                      </a:lnTo>
                      <a:cubicBezTo>
                        <a:pt x="8033" y="2982"/>
                        <a:pt x="8063" y="2682"/>
                        <a:pt x="8213" y="2442"/>
                      </a:cubicBezTo>
                      <a:lnTo>
                        <a:pt x="8363" y="2233"/>
                      </a:lnTo>
                      <a:cubicBezTo>
                        <a:pt x="8543" y="1963"/>
                        <a:pt x="8363" y="1603"/>
                        <a:pt x="8063" y="1543"/>
                      </a:cubicBezTo>
                      <a:lnTo>
                        <a:pt x="7793" y="1543"/>
                      </a:lnTo>
                      <a:cubicBezTo>
                        <a:pt x="7524" y="1543"/>
                        <a:pt x="7314" y="1363"/>
                        <a:pt x="7164" y="1154"/>
                      </a:cubicBezTo>
                      <a:lnTo>
                        <a:pt x="6894" y="584"/>
                      </a:lnTo>
                      <a:cubicBezTo>
                        <a:pt x="6746" y="202"/>
                        <a:pt x="6371" y="0"/>
                        <a:pt x="5995" y="0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" name="Google Shape;382;p29"/>
                <p:cNvSpPr/>
                <p:nvPr/>
              </p:nvSpPr>
              <p:spPr>
                <a:xfrm>
                  <a:off x="2189500" y="3635575"/>
                  <a:ext cx="220325" cy="20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3" h="8097" extrusionOk="0">
                      <a:moveTo>
                        <a:pt x="5805" y="1"/>
                      </a:moveTo>
                      <a:cubicBezTo>
                        <a:pt x="5617" y="1"/>
                        <a:pt x="5424" y="50"/>
                        <a:pt x="5246" y="155"/>
                      </a:cubicBezTo>
                      <a:lnTo>
                        <a:pt x="660" y="2523"/>
                      </a:lnTo>
                      <a:cubicBezTo>
                        <a:pt x="120" y="2853"/>
                        <a:pt x="0" y="3452"/>
                        <a:pt x="270" y="3932"/>
                      </a:cubicBezTo>
                      <a:cubicBezTo>
                        <a:pt x="510" y="4411"/>
                        <a:pt x="600" y="4951"/>
                        <a:pt x="1169" y="5910"/>
                      </a:cubicBezTo>
                      <a:cubicBezTo>
                        <a:pt x="1739" y="6869"/>
                        <a:pt x="2188" y="7199"/>
                        <a:pt x="2518" y="7619"/>
                      </a:cubicBezTo>
                      <a:cubicBezTo>
                        <a:pt x="2737" y="7917"/>
                        <a:pt x="3073" y="8096"/>
                        <a:pt x="3424" y="8096"/>
                      </a:cubicBezTo>
                      <a:cubicBezTo>
                        <a:pt x="3603" y="8096"/>
                        <a:pt x="3785" y="8050"/>
                        <a:pt x="3957" y="7948"/>
                      </a:cubicBezTo>
                      <a:lnTo>
                        <a:pt x="8183" y="4891"/>
                      </a:lnTo>
                      <a:cubicBezTo>
                        <a:pt x="8663" y="4591"/>
                        <a:pt x="8813" y="3962"/>
                        <a:pt x="8513" y="3482"/>
                      </a:cubicBezTo>
                      <a:lnTo>
                        <a:pt x="8183" y="2973"/>
                      </a:lnTo>
                      <a:cubicBezTo>
                        <a:pt x="8033" y="2733"/>
                        <a:pt x="8033" y="2433"/>
                        <a:pt x="8183" y="2223"/>
                      </a:cubicBezTo>
                      <a:lnTo>
                        <a:pt x="8333" y="1984"/>
                      </a:lnTo>
                      <a:cubicBezTo>
                        <a:pt x="8483" y="1684"/>
                        <a:pt x="8303" y="1354"/>
                        <a:pt x="7943" y="1354"/>
                      </a:cubicBezTo>
                      <a:lnTo>
                        <a:pt x="7704" y="1354"/>
                      </a:lnTo>
                      <a:cubicBezTo>
                        <a:pt x="7434" y="1354"/>
                        <a:pt x="7164" y="1234"/>
                        <a:pt x="7014" y="1024"/>
                      </a:cubicBezTo>
                      <a:lnTo>
                        <a:pt x="6684" y="485"/>
                      </a:lnTo>
                      <a:cubicBezTo>
                        <a:pt x="6490" y="173"/>
                        <a:pt x="6155" y="1"/>
                        <a:pt x="5805" y="1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" name="Google Shape;383;p29"/>
                <p:cNvSpPr/>
                <p:nvPr/>
              </p:nvSpPr>
              <p:spPr>
                <a:xfrm>
                  <a:off x="2290650" y="3780325"/>
                  <a:ext cx="217350" cy="20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4" h="8277" extrusionOk="0">
                      <a:moveTo>
                        <a:pt x="5439" y="1"/>
                      </a:moveTo>
                      <a:cubicBezTo>
                        <a:pt x="5215" y="1"/>
                        <a:pt x="4987" y="71"/>
                        <a:pt x="4797" y="210"/>
                      </a:cubicBezTo>
                      <a:lnTo>
                        <a:pt x="450" y="3058"/>
                      </a:lnTo>
                      <a:cubicBezTo>
                        <a:pt x="61" y="3387"/>
                        <a:pt x="1" y="4017"/>
                        <a:pt x="271" y="4466"/>
                      </a:cubicBezTo>
                      <a:cubicBezTo>
                        <a:pt x="540" y="4916"/>
                        <a:pt x="690" y="5456"/>
                        <a:pt x="1350" y="6355"/>
                      </a:cubicBezTo>
                      <a:cubicBezTo>
                        <a:pt x="2039" y="7254"/>
                        <a:pt x="2489" y="7524"/>
                        <a:pt x="2848" y="7884"/>
                      </a:cubicBezTo>
                      <a:cubicBezTo>
                        <a:pt x="3098" y="8133"/>
                        <a:pt x="3400" y="8276"/>
                        <a:pt x="3698" y="8276"/>
                      </a:cubicBezTo>
                      <a:cubicBezTo>
                        <a:pt x="3902" y="8276"/>
                        <a:pt x="4105" y="8209"/>
                        <a:pt x="4287" y="8063"/>
                      </a:cubicBezTo>
                      <a:lnTo>
                        <a:pt x="8184" y="4616"/>
                      </a:lnTo>
                      <a:cubicBezTo>
                        <a:pt x="8633" y="4287"/>
                        <a:pt x="8693" y="3657"/>
                        <a:pt x="8364" y="3208"/>
                      </a:cubicBezTo>
                      <a:lnTo>
                        <a:pt x="8004" y="2728"/>
                      </a:lnTo>
                      <a:cubicBezTo>
                        <a:pt x="7854" y="2488"/>
                        <a:pt x="7794" y="2218"/>
                        <a:pt x="7914" y="1979"/>
                      </a:cubicBezTo>
                      <a:lnTo>
                        <a:pt x="8034" y="1709"/>
                      </a:lnTo>
                      <a:cubicBezTo>
                        <a:pt x="8144" y="1433"/>
                        <a:pt x="7950" y="1132"/>
                        <a:pt x="7662" y="1132"/>
                      </a:cubicBezTo>
                      <a:cubicBezTo>
                        <a:pt x="7637" y="1132"/>
                        <a:pt x="7611" y="1135"/>
                        <a:pt x="7584" y="1139"/>
                      </a:cubicBezTo>
                      <a:lnTo>
                        <a:pt x="7314" y="1169"/>
                      </a:lnTo>
                      <a:cubicBezTo>
                        <a:pt x="7268" y="1180"/>
                        <a:pt x="7223" y="1185"/>
                        <a:pt x="7178" y="1185"/>
                      </a:cubicBezTo>
                      <a:cubicBezTo>
                        <a:pt x="6963" y="1185"/>
                        <a:pt x="6769" y="1068"/>
                        <a:pt x="6595" y="870"/>
                      </a:cubicBezTo>
                      <a:lnTo>
                        <a:pt x="6235" y="390"/>
                      </a:lnTo>
                      <a:cubicBezTo>
                        <a:pt x="6045" y="131"/>
                        <a:pt x="5745" y="1"/>
                        <a:pt x="5439" y="1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" name="Google Shape;384;p29"/>
                <p:cNvSpPr/>
                <p:nvPr/>
              </p:nvSpPr>
              <p:spPr>
                <a:xfrm>
                  <a:off x="2406050" y="3913225"/>
                  <a:ext cx="217350" cy="21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4" h="8455" extrusionOk="0">
                      <a:moveTo>
                        <a:pt x="5228" y="1"/>
                      </a:moveTo>
                      <a:cubicBezTo>
                        <a:pt x="4967" y="1"/>
                        <a:pt x="4703" y="98"/>
                        <a:pt x="4497" y="289"/>
                      </a:cubicBezTo>
                      <a:lnTo>
                        <a:pt x="480" y="3587"/>
                      </a:lnTo>
                      <a:cubicBezTo>
                        <a:pt x="1" y="4006"/>
                        <a:pt x="31" y="4606"/>
                        <a:pt x="390" y="5055"/>
                      </a:cubicBezTo>
                      <a:cubicBezTo>
                        <a:pt x="720" y="5505"/>
                        <a:pt x="900" y="5985"/>
                        <a:pt x="1679" y="6764"/>
                      </a:cubicBezTo>
                      <a:cubicBezTo>
                        <a:pt x="2429" y="7543"/>
                        <a:pt x="2938" y="7813"/>
                        <a:pt x="3328" y="8143"/>
                      </a:cubicBezTo>
                      <a:cubicBezTo>
                        <a:pt x="3566" y="8349"/>
                        <a:pt x="3847" y="8455"/>
                        <a:pt x="4120" y="8455"/>
                      </a:cubicBezTo>
                      <a:cubicBezTo>
                        <a:pt x="4362" y="8455"/>
                        <a:pt x="4599" y="8372"/>
                        <a:pt x="4797" y="8203"/>
                      </a:cubicBezTo>
                      <a:lnTo>
                        <a:pt x="8274" y="4336"/>
                      </a:lnTo>
                      <a:cubicBezTo>
                        <a:pt x="8693" y="3946"/>
                        <a:pt x="8693" y="3287"/>
                        <a:pt x="8334" y="2867"/>
                      </a:cubicBezTo>
                      <a:lnTo>
                        <a:pt x="7914" y="2418"/>
                      </a:lnTo>
                      <a:cubicBezTo>
                        <a:pt x="7734" y="2238"/>
                        <a:pt x="7644" y="1938"/>
                        <a:pt x="7764" y="1698"/>
                      </a:cubicBezTo>
                      <a:lnTo>
                        <a:pt x="7824" y="1458"/>
                      </a:lnTo>
                      <a:cubicBezTo>
                        <a:pt x="7934" y="1185"/>
                        <a:pt x="7693" y="911"/>
                        <a:pt x="7423" y="911"/>
                      </a:cubicBezTo>
                      <a:cubicBezTo>
                        <a:pt x="7397" y="911"/>
                        <a:pt x="7371" y="914"/>
                        <a:pt x="7344" y="919"/>
                      </a:cubicBezTo>
                      <a:lnTo>
                        <a:pt x="7075" y="1009"/>
                      </a:lnTo>
                      <a:cubicBezTo>
                        <a:pt x="7018" y="1023"/>
                        <a:pt x="6960" y="1030"/>
                        <a:pt x="6901" y="1030"/>
                      </a:cubicBezTo>
                      <a:cubicBezTo>
                        <a:pt x="6713" y="1030"/>
                        <a:pt x="6523" y="952"/>
                        <a:pt x="6385" y="769"/>
                      </a:cubicBezTo>
                      <a:lnTo>
                        <a:pt x="5966" y="319"/>
                      </a:lnTo>
                      <a:cubicBezTo>
                        <a:pt x="5767" y="106"/>
                        <a:pt x="5499" y="1"/>
                        <a:pt x="5228" y="1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" name="Google Shape;385;p29"/>
                <p:cNvSpPr/>
                <p:nvPr/>
              </p:nvSpPr>
              <p:spPr>
                <a:xfrm>
                  <a:off x="2535700" y="4034125"/>
                  <a:ext cx="215825" cy="21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3" h="8525" extrusionOk="0">
                      <a:moveTo>
                        <a:pt x="4743" y="1"/>
                      </a:moveTo>
                      <a:cubicBezTo>
                        <a:pt x="4438" y="1"/>
                        <a:pt x="4130" y="133"/>
                        <a:pt x="3927" y="369"/>
                      </a:cubicBezTo>
                      <a:lnTo>
                        <a:pt x="240" y="4056"/>
                      </a:lnTo>
                      <a:cubicBezTo>
                        <a:pt x="0" y="4506"/>
                        <a:pt x="90" y="5105"/>
                        <a:pt x="480" y="5525"/>
                      </a:cubicBezTo>
                      <a:cubicBezTo>
                        <a:pt x="840" y="5944"/>
                        <a:pt x="1109" y="6394"/>
                        <a:pt x="1949" y="7113"/>
                      </a:cubicBezTo>
                      <a:cubicBezTo>
                        <a:pt x="2788" y="7803"/>
                        <a:pt x="3298" y="8013"/>
                        <a:pt x="3747" y="8312"/>
                      </a:cubicBezTo>
                      <a:cubicBezTo>
                        <a:pt x="3967" y="8450"/>
                        <a:pt x="4212" y="8524"/>
                        <a:pt x="4447" y="8524"/>
                      </a:cubicBezTo>
                      <a:cubicBezTo>
                        <a:pt x="4726" y="8524"/>
                        <a:pt x="4991" y="8420"/>
                        <a:pt x="5186" y="8193"/>
                      </a:cubicBezTo>
                      <a:lnTo>
                        <a:pt x="8273" y="3996"/>
                      </a:lnTo>
                      <a:cubicBezTo>
                        <a:pt x="8633" y="3577"/>
                        <a:pt x="8573" y="2917"/>
                        <a:pt x="8153" y="2527"/>
                      </a:cubicBezTo>
                      <a:lnTo>
                        <a:pt x="7674" y="2108"/>
                      </a:lnTo>
                      <a:cubicBezTo>
                        <a:pt x="7494" y="1928"/>
                        <a:pt x="7374" y="1658"/>
                        <a:pt x="7404" y="1418"/>
                      </a:cubicBezTo>
                      <a:lnTo>
                        <a:pt x="7434" y="1149"/>
                      </a:lnTo>
                      <a:cubicBezTo>
                        <a:pt x="7509" y="873"/>
                        <a:pt x="7292" y="640"/>
                        <a:pt x="7044" y="640"/>
                      </a:cubicBezTo>
                      <a:cubicBezTo>
                        <a:pt x="6994" y="640"/>
                        <a:pt x="6944" y="649"/>
                        <a:pt x="6894" y="669"/>
                      </a:cubicBezTo>
                      <a:lnTo>
                        <a:pt x="6625" y="759"/>
                      </a:lnTo>
                      <a:cubicBezTo>
                        <a:pt x="6526" y="803"/>
                        <a:pt x="6427" y="823"/>
                        <a:pt x="6331" y="823"/>
                      </a:cubicBezTo>
                      <a:cubicBezTo>
                        <a:pt x="6165" y="823"/>
                        <a:pt x="6008" y="764"/>
                        <a:pt x="5875" y="669"/>
                      </a:cubicBezTo>
                      <a:lnTo>
                        <a:pt x="5396" y="249"/>
                      </a:lnTo>
                      <a:cubicBezTo>
                        <a:pt x="5213" y="79"/>
                        <a:pt x="4979" y="1"/>
                        <a:pt x="4743" y="1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" name="Google Shape;386;p29"/>
                <p:cNvSpPr/>
                <p:nvPr/>
              </p:nvSpPr>
              <p:spPr>
                <a:xfrm>
                  <a:off x="2678825" y="4144550"/>
                  <a:ext cx="213600" cy="21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4" h="8454" extrusionOk="0">
                      <a:moveTo>
                        <a:pt x="4459" y="1"/>
                      </a:moveTo>
                      <a:cubicBezTo>
                        <a:pt x="4132" y="1"/>
                        <a:pt x="3805" y="165"/>
                        <a:pt x="3597" y="448"/>
                      </a:cubicBezTo>
                      <a:lnTo>
                        <a:pt x="330" y="4495"/>
                      </a:lnTo>
                      <a:cubicBezTo>
                        <a:pt x="0" y="4945"/>
                        <a:pt x="180" y="5484"/>
                        <a:pt x="600" y="5874"/>
                      </a:cubicBezTo>
                      <a:cubicBezTo>
                        <a:pt x="1020" y="6233"/>
                        <a:pt x="1319" y="6653"/>
                        <a:pt x="2248" y="7283"/>
                      </a:cubicBezTo>
                      <a:cubicBezTo>
                        <a:pt x="3148" y="7942"/>
                        <a:pt x="3657" y="8032"/>
                        <a:pt x="4167" y="8302"/>
                      </a:cubicBezTo>
                      <a:cubicBezTo>
                        <a:pt x="4347" y="8403"/>
                        <a:pt x="4543" y="8453"/>
                        <a:pt x="4736" y="8453"/>
                      </a:cubicBezTo>
                      <a:cubicBezTo>
                        <a:pt x="5058" y="8453"/>
                        <a:pt x="5370" y="8313"/>
                        <a:pt x="5576" y="8032"/>
                      </a:cubicBezTo>
                      <a:lnTo>
                        <a:pt x="8213" y="3536"/>
                      </a:lnTo>
                      <a:cubicBezTo>
                        <a:pt x="8543" y="3086"/>
                        <a:pt x="8393" y="2457"/>
                        <a:pt x="7944" y="2127"/>
                      </a:cubicBezTo>
                      <a:lnTo>
                        <a:pt x="7404" y="1797"/>
                      </a:lnTo>
                      <a:cubicBezTo>
                        <a:pt x="7194" y="1647"/>
                        <a:pt x="7074" y="1378"/>
                        <a:pt x="7104" y="1108"/>
                      </a:cubicBezTo>
                      <a:lnTo>
                        <a:pt x="7164" y="838"/>
                      </a:lnTo>
                      <a:cubicBezTo>
                        <a:pt x="7187" y="583"/>
                        <a:pt x="6995" y="399"/>
                        <a:pt x="6767" y="399"/>
                      </a:cubicBezTo>
                      <a:cubicBezTo>
                        <a:pt x="6701" y="399"/>
                        <a:pt x="6632" y="415"/>
                        <a:pt x="6565" y="448"/>
                      </a:cubicBezTo>
                      <a:lnTo>
                        <a:pt x="6295" y="538"/>
                      </a:lnTo>
                      <a:cubicBezTo>
                        <a:pt x="6182" y="595"/>
                        <a:pt x="6055" y="625"/>
                        <a:pt x="5931" y="625"/>
                      </a:cubicBezTo>
                      <a:cubicBezTo>
                        <a:pt x="5792" y="625"/>
                        <a:pt x="5656" y="587"/>
                        <a:pt x="5546" y="508"/>
                      </a:cubicBezTo>
                      <a:lnTo>
                        <a:pt x="5006" y="179"/>
                      </a:lnTo>
                      <a:cubicBezTo>
                        <a:pt x="4840" y="57"/>
                        <a:pt x="4649" y="1"/>
                        <a:pt x="4459" y="1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" name="Google Shape;387;p29"/>
                <p:cNvSpPr/>
                <p:nvPr/>
              </p:nvSpPr>
              <p:spPr>
                <a:xfrm>
                  <a:off x="2833950" y="4237775"/>
                  <a:ext cx="206825" cy="21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3" h="8431" extrusionOk="0">
                      <a:moveTo>
                        <a:pt x="4040" y="1"/>
                      </a:moveTo>
                      <a:cubicBezTo>
                        <a:pt x="3673" y="1"/>
                        <a:pt x="3307" y="190"/>
                        <a:pt x="3117" y="526"/>
                      </a:cubicBezTo>
                      <a:lnTo>
                        <a:pt x="300" y="4902"/>
                      </a:lnTo>
                      <a:cubicBezTo>
                        <a:pt x="0" y="5412"/>
                        <a:pt x="240" y="5951"/>
                        <a:pt x="719" y="6311"/>
                      </a:cubicBezTo>
                      <a:cubicBezTo>
                        <a:pt x="1169" y="6611"/>
                        <a:pt x="1499" y="7001"/>
                        <a:pt x="2488" y="7540"/>
                      </a:cubicBezTo>
                      <a:cubicBezTo>
                        <a:pt x="3447" y="8050"/>
                        <a:pt x="3987" y="8140"/>
                        <a:pt x="4496" y="8319"/>
                      </a:cubicBezTo>
                      <a:cubicBezTo>
                        <a:pt x="4664" y="8394"/>
                        <a:pt x="4838" y="8431"/>
                        <a:pt x="5005" y="8431"/>
                      </a:cubicBezTo>
                      <a:cubicBezTo>
                        <a:pt x="5374" y="8431"/>
                        <a:pt x="5710" y="8251"/>
                        <a:pt x="5875" y="7900"/>
                      </a:cubicBezTo>
                      <a:lnTo>
                        <a:pt x="8033" y="3164"/>
                      </a:lnTo>
                      <a:cubicBezTo>
                        <a:pt x="8273" y="2654"/>
                        <a:pt x="8093" y="2025"/>
                        <a:pt x="7614" y="1755"/>
                      </a:cubicBezTo>
                      <a:lnTo>
                        <a:pt x="7044" y="1455"/>
                      </a:lnTo>
                      <a:cubicBezTo>
                        <a:pt x="6834" y="1365"/>
                        <a:pt x="6684" y="1096"/>
                        <a:pt x="6684" y="826"/>
                      </a:cubicBezTo>
                      <a:lnTo>
                        <a:pt x="6684" y="556"/>
                      </a:lnTo>
                      <a:cubicBezTo>
                        <a:pt x="6684" y="316"/>
                        <a:pt x="6478" y="155"/>
                        <a:pt x="6261" y="155"/>
                      </a:cubicBezTo>
                      <a:cubicBezTo>
                        <a:pt x="6180" y="155"/>
                        <a:pt x="6098" y="178"/>
                        <a:pt x="6025" y="226"/>
                      </a:cubicBezTo>
                      <a:lnTo>
                        <a:pt x="5815" y="376"/>
                      </a:lnTo>
                      <a:cubicBezTo>
                        <a:pt x="5688" y="455"/>
                        <a:pt x="5545" y="493"/>
                        <a:pt x="5407" y="493"/>
                      </a:cubicBezTo>
                      <a:cubicBezTo>
                        <a:pt x="5284" y="493"/>
                        <a:pt x="5165" y="463"/>
                        <a:pt x="5066" y="406"/>
                      </a:cubicBezTo>
                      <a:lnTo>
                        <a:pt x="4496" y="106"/>
                      </a:lnTo>
                      <a:cubicBezTo>
                        <a:pt x="4353" y="35"/>
                        <a:pt x="4197" y="1"/>
                        <a:pt x="4040" y="1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" name="Google Shape;388;p29"/>
                <p:cNvSpPr/>
                <p:nvPr/>
              </p:nvSpPr>
              <p:spPr>
                <a:xfrm>
                  <a:off x="3001800" y="4314700"/>
                  <a:ext cx="198600" cy="20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4" h="8378" extrusionOk="0">
                      <a:moveTo>
                        <a:pt x="5718" y="0"/>
                      </a:moveTo>
                      <a:cubicBezTo>
                        <a:pt x="5619" y="0"/>
                        <a:pt x="5516" y="37"/>
                        <a:pt x="5426" y="117"/>
                      </a:cubicBezTo>
                      <a:lnTo>
                        <a:pt x="5216" y="297"/>
                      </a:lnTo>
                      <a:cubicBezTo>
                        <a:pt x="5053" y="398"/>
                        <a:pt x="4891" y="472"/>
                        <a:pt x="4719" y="472"/>
                      </a:cubicBezTo>
                      <a:cubicBezTo>
                        <a:pt x="4638" y="472"/>
                        <a:pt x="4554" y="455"/>
                        <a:pt x="4466" y="417"/>
                      </a:cubicBezTo>
                      <a:lnTo>
                        <a:pt x="3897" y="177"/>
                      </a:lnTo>
                      <a:cubicBezTo>
                        <a:pt x="3779" y="128"/>
                        <a:pt x="3655" y="105"/>
                        <a:pt x="3533" y="105"/>
                      </a:cubicBezTo>
                      <a:cubicBezTo>
                        <a:pt x="3128" y="105"/>
                        <a:pt x="2732" y="355"/>
                        <a:pt x="2548" y="746"/>
                      </a:cubicBezTo>
                      <a:lnTo>
                        <a:pt x="240" y="5392"/>
                      </a:lnTo>
                      <a:cubicBezTo>
                        <a:pt x="0" y="5872"/>
                        <a:pt x="270" y="6441"/>
                        <a:pt x="750" y="6711"/>
                      </a:cubicBezTo>
                      <a:cubicBezTo>
                        <a:pt x="1229" y="6981"/>
                        <a:pt x="1619" y="7341"/>
                        <a:pt x="2668" y="7760"/>
                      </a:cubicBezTo>
                      <a:cubicBezTo>
                        <a:pt x="3687" y="8180"/>
                        <a:pt x="4227" y="8210"/>
                        <a:pt x="4766" y="8330"/>
                      </a:cubicBezTo>
                      <a:cubicBezTo>
                        <a:pt x="4887" y="8362"/>
                        <a:pt x="5006" y="8377"/>
                        <a:pt x="5122" y="8377"/>
                      </a:cubicBezTo>
                      <a:cubicBezTo>
                        <a:pt x="5551" y="8377"/>
                        <a:pt x="5926" y="8162"/>
                        <a:pt x="6115" y="7760"/>
                      </a:cubicBezTo>
                      <a:lnTo>
                        <a:pt x="7734" y="2815"/>
                      </a:lnTo>
                      <a:cubicBezTo>
                        <a:pt x="7943" y="2275"/>
                        <a:pt x="7674" y="1676"/>
                        <a:pt x="7164" y="1466"/>
                      </a:cubicBezTo>
                      <a:lnTo>
                        <a:pt x="6595" y="1226"/>
                      </a:lnTo>
                      <a:cubicBezTo>
                        <a:pt x="6325" y="1136"/>
                        <a:pt x="6175" y="896"/>
                        <a:pt x="6145" y="626"/>
                      </a:cubicBezTo>
                      <a:lnTo>
                        <a:pt x="6115" y="387"/>
                      </a:lnTo>
                      <a:cubicBezTo>
                        <a:pt x="6095" y="147"/>
                        <a:pt x="5915" y="0"/>
                        <a:pt x="5718" y="0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" name="Google Shape;389;p29"/>
                <p:cNvSpPr/>
                <p:nvPr/>
              </p:nvSpPr>
              <p:spPr>
                <a:xfrm>
                  <a:off x="3178650" y="4373100"/>
                  <a:ext cx="186600" cy="20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64" h="8382" extrusionOk="0">
                      <a:moveTo>
                        <a:pt x="5004" y="0"/>
                      </a:moveTo>
                      <a:cubicBezTo>
                        <a:pt x="4896" y="0"/>
                        <a:pt x="4786" y="46"/>
                        <a:pt x="4706" y="149"/>
                      </a:cubicBezTo>
                      <a:lnTo>
                        <a:pt x="4496" y="329"/>
                      </a:lnTo>
                      <a:cubicBezTo>
                        <a:pt x="4365" y="460"/>
                        <a:pt x="4185" y="544"/>
                        <a:pt x="4004" y="544"/>
                      </a:cubicBezTo>
                      <a:cubicBezTo>
                        <a:pt x="3938" y="544"/>
                        <a:pt x="3871" y="533"/>
                        <a:pt x="3807" y="508"/>
                      </a:cubicBezTo>
                      <a:lnTo>
                        <a:pt x="3207" y="329"/>
                      </a:lnTo>
                      <a:cubicBezTo>
                        <a:pt x="3109" y="303"/>
                        <a:pt x="3011" y="290"/>
                        <a:pt x="2915" y="290"/>
                      </a:cubicBezTo>
                      <a:cubicBezTo>
                        <a:pt x="2454" y="290"/>
                        <a:pt x="2043" y="577"/>
                        <a:pt x="1919" y="1048"/>
                      </a:cubicBezTo>
                      <a:lnTo>
                        <a:pt x="120" y="5904"/>
                      </a:lnTo>
                      <a:cubicBezTo>
                        <a:pt x="0" y="6503"/>
                        <a:pt x="360" y="6983"/>
                        <a:pt x="869" y="7223"/>
                      </a:cubicBezTo>
                      <a:cubicBezTo>
                        <a:pt x="1349" y="7433"/>
                        <a:pt x="1799" y="7732"/>
                        <a:pt x="2848" y="8032"/>
                      </a:cubicBezTo>
                      <a:cubicBezTo>
                        <a:pt x="3897" y="8332"/>
                        <a:pt x="4466" y="8302"/>
                        <a:pt x="5006" y="8362"/>
                      </a:cubicBezTo>
                      <a:cubicBezTo>
                        <a:pt x="5086" y="8375"/>
                        <a:pt x="5166" y="8382"/>
                        <a:pt x="5246" y="8382"/>
                      </a:cubicBezTo>
                      <a:cubicBezTo>
                        <a:pt x="5705" y="8382"/>
                        <a:pt x="6137" y="8158"/>
                        <a:pt x="6265" y="7672"/>
                      </a:cubicBezTo>
                      <a:lnTo>
                        <a:pt x="7314" y="2577"/>
                      </a:lnTo>
                      <a:cubicBezTo>
                        <a:pt x="7464" y="2007"/>
                        <a:pt x="7164" y="1438"/>
                        <a:pt x="6595" y="1288"/>
                      </a:cubicBezTo>
                      <a:lnTo>
                        <a:pt x="5995" y="1108"/>
                      </a:lnTo>
                      <a:cubicBezTo>
                        <a:pt x="5755" y="1048"/>
                        <a:pt x="5545" y="808"/>
                        <a:pt x="5486" y="598"/>
                      </a:cubicBezTo>
                      <a:lnTo>
                        <a:pt x="5396" y="329"/>
                      </a:lnTo>
                      <a:cubicBezTo>
                        <a:pt x="5358" y="124"/>
                        <a:pt x="5183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" name="Google Shape;390;p29"/>
                <p:cNvSpPr/>
                <p:nvPr/>
              </p:nvSpPr>
              <p:spPr>
                <a:xfrm>
                  <a:off x="3364475" y="4415500"/>
                  <a:ext cx="173125" cy="20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5" h="8297" extrusionOk="0">
                      <a:moveTo>
                        <a:pt x="4352" y="1"/>
                      </a:moveTo>
                      <a:cubicBezTo>
                        <a:pt x="4235" y="1"/>
                        <a:pt x="4121" y="51"/>
                        <a:pt x="4047" y="161"/>
                      </a:cubicBezTo>
                      <a:lnTo>
                        <a:pt x="3868" y="401"/>
                      </a:lnTo>
                      <a:cubicBezTo>
                        <a:pt x="3748" y="568"/>
                        <a:pt x="3534" y="659"/>
                        <a:pt x="3316" y="659"/>
                      </a:cubicBezTo>
                      <a:cubicBezTo>
                        <a:pt x="3260" y="659"/>
                        <a:pt x="3203" y="653"/>
                        <a:pt x="3148" y="641"/>
                      </a:cubicBezTo>
                      <a:lnTo>
                        <a:pt x="2549" y="551"/>
                      </a:lnTo>
                      <a:cubicBezTo>
                        <a:pt x="2482" y="537"/>
                        <a:pt x="2416" y="530"/>
                        <a:pt x="2352" y="530"/>
                      </a:cubicBezTo>
                      <a:cubicBezTo>
                        <a:pt x="1866" y="530"/>
                        <a:pt x="1459" y="910"/>
                        <a:pt x="1380" y="1360"/>
                      </a:cubicBezTo>
                      <a:lnTo>
                        <a:pt x="151" y="6426"/>
                      </a:lnTo>
                      <a:cubicBezTo>
                        <a:pt x="1" y="6995"/>
                        <a:pt x="420" y="7445"/>
                        <a:pt x="930" y="7595"/>
                      </a:cubicBezTo>
                      <a:cubicBezTo>
                        <a:pt x="1470" y="7745"/>
                        <a:pt x="1919" y="7985"/>
                        <a:pt x="2998" y="8194"/>
                      </a:cubicBezTo>
                      <a:cubicBezTo>
                        <a:pt x="3490" y="8276"/>
                        <a:pt x="3870" y="8296"/>
                        <a:pt x="4189" y="8296"/>
                      </a:cubicBezTo>
                      <a:cubicBezTo>
                        <a:pt x="4484" y="8296"/>
                        <a:pt x="4726" y="8279"/>
                        <a:pt x="4957" y="8279"/>
                      </a:cubicBezTo>
                      <a:cubicBezTo>
                        <a:pt x="5024" y="8279"/>
                        <a:pt x="5090" y="8281"/>
                        <a:pt x="5156" y="8284"/>
                      </a:cubicBezTo>
                      <a:cubicBezTo>
                        <a:pt x="5198" y="8289"/>
                        <a:pt x="5240" y="8291"/>
                        <a:pt x="5281" y="8291"/>
                      </a:cubicBezTo>
                      <a:cubicBezTo>
                        <a:pt x="5802" y="8291"/>
                        <a:pt x="6270" y="7947"/>
                        <a:pt x="6325" y="7475"/>
                      </a:cubicBezTo>
                      <a:lnTo>
                        <a:pt x="6805" y="2290"/>
                      </a:lnTo>
                      <a:cubicBezTo>
                        <a:pt x="6925" y="1750"/>
                        <a:pt x="6505" y="1210"/>
                        <a:pt x="5996" y="1150"/>
                      </a:cubicBezTo>
                      <a:lnTo>
                        <a:pt x="5396" y="1031"/>
                      </a:lnTo>
                      <a:cubicBezTo>
                        <a:pt x="5126" y="1001"/>
                        <a:pt x="4917" y="791"/>
                        <a:pt x="4827" y="551"/>
                      </a:cubicBezTo>
                      <a:lnTo>
                        <a:pt x="4767" y="281"/>
                      </a:lnTo>
                      <a:cubicBezTo>
                        <a:pt x="4696" y="104"/>
                        <a:pt x="4521" y="1"/>
                        <a:pt x="4352" y="1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" name="Google Shape;391;p29"/>
                <p:cNvSpPr/>
                <p:nvPr/>
              </p:nvSpPr>
              <p:spPr>
                <a:xfrm>
                  <a:off x="3557075" y="4435525"/>
                  <a:ext cx="160375" cy="20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5" h="8375" extrusionOk="0">
                      <a:moveTo>
                        <a:pt x="3616" y="1"/>
                      </a:moveTo>
                      <a:cubicBezTo>
                        <a:pt x="3477" y="1"/>
                        <a:pt x="3340" y="68"/>
                        <a:pt x="3267" y="200"/>
                      </a:cubicBezTo>
                      <a:lnTo>
                        <a:pt x="3118" y="409"/>
                      </a:lnTo>
                      <a:cubicBezTo>
                        <a:pt x="2990" y="613"/>
                        <a:pt x="2776" y="752"/>
                        <a:pt x="2567" y="752"/>
                      </a:cubicBezTo>
                      <a:cubicBezTo>
                        <a:pt x="2530" y="752"/>
                        <a:pt x="2494" y="748"/>
                        <a:pt x="2458" y="739"/>
                      </a:cubicBezTo>
                      <a:lnTo>
                        <a:pt x="1799" y="709"/>
                      </a:lnTo>
                      <a:cubicBezTo>
                        <a:pt x="1782" y="708"/>
                        <a:pt x="1765" y="708"/>
                        <a:pt x="1748" y="708"/>
                      </a:cubicBezTo>
                      <a:cubicBezTo>
                        <a:pt x="1227" y="708"/>
                        <a:pt x="749" y="1147"/>
                        <a:pt x="720" y="1698"/>
                      </a:cubicBezTo>
                      <a:lnTo>
                        <a:pt x="60" y="6824"/>
                      </a:lnTo>
                      <a:cubicBezTo>
                        <a:pt x="0" y="7453"/>
                        <a:pt x="450" y="7873"/>
                        <a:pt x="1019" y="7993"/>
                      </a:cubicBezTo>
                      <a:cubicBezTo>
                        <a:pt x="1529" y="8083"/>
                        <a:pt x="2038" y="8293"/>
                        <a:pt x="3148" y="8353"/>
                      </a:cubicBezTo>
                      <a:cubicBezTo>
                        <a:pt x="3346" y="8368"/>
                        <a:pt x="3525" y="8375"/>
                        <a:pt x="3687" y="8375"/>
                      </a:cubicBezTo>
                      <a:cubicBezTo>
                        <a:pt x="4456" y="8375"/>
                        <a:pt x="4865" y="8227"/>
                        <a:pt x="5336" y="8203"/>
                      </a:cubicBezTo>
                      <a:cubicBezTo>
                        <a:pt x="5905" y="8173"/>
                        <a:pt x="6385" y="7783"/>
                        <a:pt x="6415" y="7244"/>
                      </a:cubicBezTo>
                      <a:lnTo>
                        <a:pt x="6355" y="2028"/>
                      </a:lnTo>
                      <a:cubicBezTo>
                        <a:pt x="6385" y="1459"/>
                        <a:pt x="5935" y="979"/>
                        <a:pt x="5366" y="949"/>
                      </a:cubicBezTo>
                      <a:lnTo>
                        <a:pt x="4736" y="889"/>
                      </a:lnTo>
                      <a:cubicBezTo>
                        <a:pt x="4466" y="889"/>
                        <a:pt x="4197" y="709"/>
                        <a:pt x="4107" y="499"/>
                      </a:cubicBezTo>
                      <a:lnTo>
                        <a:pt x="3987" y="230"/>
                      </a:lnTo>
                      <a:cubicBezTo>
                        <a:pt x="3910" y="76"/>
                        <a:pt x="3762" y="1"/>
                        <a:pt x="3616" y="1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" name="Google Shape;392;p29"/>
                <p:cNvSpPr/>
                <p:nvPr/>
              </p:nvSpPr>
              <p:spPr>
                <a:xfrm>
                  <a:off x="3747400" y="4437025"/>
                  <a:ext cx="161150" cy="20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6" h="8297" extrusionOk="0">
                      <a:moveTo>
                        <a:pt x="2810" y="1"/>
                      </a:moveTo>
                      <a:cubicBezTo>
                        <a:pt x="2668" y="1"/>
                        <a:pt x="2535" y="76"/>
                        <a:pt x="2489" y="230"/>
                      </a:cubicBezTo>
                      <a:lnTo>
                        <a:pt x="2369" y="499"/>
                      </a:lnTo>
                      <a:cubicBezTo>
                        <a:pt x="2249" y="739"/>
                        <a:pt x="2039" y="919"/>
                        <a:pt x="1739" y="919"/>
                      </a:cubicBezTo>
                      <a:lnTo>
                        <a:pt x="1080" y="949"/>
                      </a:lnTo>
                      <a:cubicBezTo>
                        <a:pt x="540" y="979"/>
                        <a:pt x="91" y="1488"/>
                        <a:pt x="121" y="2028"/>
                      </a:cubicBezTo>
                      <a:lnTo>
                        <a:pt x="1" y="7244"/>
                      </a:lnTo>
                      <a:cubicBezTo>
                        <a:pt x="91" y="7723"/>
                        <a:pt x="570" y="8113"/>
                        <a:pt x="1140" y="8143"/>
                      </a:cubicBezTo>
                      <a:cubicBezTo>
                        <a:pt x="1603" y="8170"/>
                        <a:pt x="2092" y="8297"/>
                        <a:pt x="3012" y="8297"/>
                      </a:cubicBezTo>
                      <a:cubicBezTo>
                        <a:pt x="3103" y="8297"/>
                        <a:pt x="3198" y="8295"/>
                        <a:pt x="3298" y="8293"/>
                      </a:cubicBezTo>
                      <a:cubicBezTo>
                        <a:pt x="4437" y="8233"/>
                        <a:pt x="4916" y="8023"/>
                        <a:pt x="5426" y="7933"/>
                      </a:cubicBezTo>
                      <a:cubicBezTo>
                        <a:pt x="5996" y="7813"/>
                        <a:pt x="6445" y="7393"/>
                        <a:pt x="6415" y="6824"/>
                      </a:cubicBezTo>
                      <a:lnTo>
                        <a:pt x="5726" y="1698"/>
                      </a:lnTo>
                      <a:cubicBezTo>
                        <a:pt x="5698" y="1163"/>
                        <a:pt x="5272" y="734"/>
                        <a:pt x="4748" y="734"/>
                      </a:cubicBezTo>
                      <a:cubicBezTo>
                        <a:pt x="4715" y="734"/>
                        <a:pt x="4681" y="735"/>
                        <a:pt x="4647" y="739"/>
                      </a:cubicBezTo>
                      <a:lnTo>
                        <a:pt x="4017" y="769"/>
                      </a:lnTo>
                      <a:cubicBezTo>
                        <a:pt x="3747" y="769"/>
                        <a:pt x="3478" y="649"/>
                        <a:pt x="3328" y="439"/>
                      </a:cubicBezTo>
                      <a:lnTo>
                        <a:pt x="3178" y="200"/>
                      </a:lnTo>
                      <a:cubicBezTo>
                        <a:pt x="3090" y="68"/>
                        <a:pt x="2946" y="1"/>
                        <a:pt x="2810" y="1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3" name="Google Shape;393;p29"/>
                <p:cNvSpPr/>
                <p:nvPr/>
              </p:nvSpPr>
              <p:spPr>
                <a:xfrm>
                  <a:off x="3928000" y="4416250"/>
                  <a:ext cx="172375" cy="20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5" h="8315" extrusionOk="0">
                      <a:moveTo>
                        <a:pt x="2575" y="1"/>
                      </a:moveTo>
                      <a:cubicBezTo>
                        <a:pt x="2409" y="1"/>
                        <a:pt x="2242" y="104"/>
                        <a:pt x="2189" y="281"/>
                      </a:cubicBezTo>
                      <a:lnTo>
                        <a:pt x="2099" y="551"/>
                      </a:lnTo>
                      <a:cubicBezTo>
                        <a:pt x="2039" y="791"/>
                        <a:pt x="1799" y="1001"/>
                        <a:pt x="1559" y="1031"/>
                      </a:cubicBezTo>
                      <a:lnTo>
                        <a:pt x="930" y="1150"/>
                      </a:lnTo>
                      <a:cubicBezTo>
                        <a:pt x="390" y="1270"/>
                        <a:pt x="0" y="1780"/>
                        <a:pt x="120" y="2319"/>
                      </a:cubicBezTo>
                      <a:lnTo>
                        <a:pt x="600" y="7475"/>
                      </a:lnTo>
                      <a:cubicBezTo>
                        <a:pt x="660" y="8015"/>
                        <a:pt x="1169" y="8314"/>
                        <a:pt x="1739" y="8314"/>
                      </a:cubicBezTo>
                      <a:cubicBezTo>
                        <a:pt x="1866" y="8299"/>
                        <a:pt x="1997" y="8296"/>
                        <a:pt x="2139" y="8296"/>
                      </a:cubicBezTo>
                      <a:cubicBezTo>
                        <a:pt x="2281" y="8296"/>
                        <a:pt x="2434" y="8299"/>
                        <a:pt x="2604" y="8299"/>
                      </a:cubicBezTo>
                      <a:cubicBezTo>
                        <a:pt x="2945" y="8299"/>
                        <a:pt x="3358" y="8284"/>
                        <a:pt x="3897" y="8194"/>
                      </a:cubicBezTo>
                      <a:cubicBezTo>
                        <a:pt x="5006" y="8015"/>
                        <a:pt x="5486" y="7745"/>
                        <a:pt x="5965" y="7595"/>
                      </a:cubicBezTo>
                      <a:cubicBezTo>
                        <a:pt x="6505" y="7445"/>
                        <a:pt x="6895" y="6965"/>
                        <a:pt x="6805" y="6426"/>
                      </a:cubicBezTo>
                      <a:lnTo>
                        <a:pt x="5546" y="1360"/>
                      </a:lnTo>
                      <a:cubicBezTo>
                        <a:pt x="5441" y="865"/>
                        <a:pt x="5042" y="528"/>
                        <a:pt x="4584" y="528"/>
                      </a:cubicBezTo>
                      <a:cubicBezTo>
                        <a:pt x="4516" y="528"/>
                        <a:pt x="4447" y="535"/>
                        <a:pt x="4377" y="551"/>
                      </a:cubicBezTo>
                      <a:lnTo>
                        <a:pt x="3777" y="641"/>
                      </a:lnTo>
                      <a:cubicBezTo>
                        <a:pt x="3735" y="652"/>
                        <a:pt x="3691" y="656"/>
                        <a:pt x="3648" y="656"/>
                      </a:cubicBezTo>
                      <a:cubicBezTo>
                        <a:pt x="3445" y="656"/>
                        <a:pt x="3236" y="549"/>
                        <a:pt x="3088" y="401"/>
                      </a:cubicBezTo>
                      <a:lnTo>
                        <a:pt x="2878" y="161"/>
                      </a:lnTo>
                      <a:cubicBezTo>
                        <a:pt x="2804" y="51"/>
                        <a:pt x="2690" y="1"/>
                        <a:pt x="2575" y="1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" name="Google Shape;394;p29"/>
                <p:cNvSpPr/>
                <p:nvPr/>
              </p:nvSpPr>
              <p:spPr>
                <a:xfrm>
                  <a:off x="4099600" y="4375450"/>
                  <a:ext cx="187375" cy="20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95" h="8338" extrusionOk="0">
                      <a:moveTo>
                        <a:pt x="2475" y="0"/>
                      </a:moveTo>
                      <a:cubicBezTo>
                        <a:pt x="2287" y="0"/>
                        <a:pt x="2106" y="106"/>
                        <a:pt x="2069" y="295"/>
                      </a:cubicBezTo>
                      <a:lnTo>
                        <a:pt x="1979" y="564"/>
                      </a:lnTo>
                      <a:cubicBezTo>
                        <a:pt x="1919" y="834"/>
                        <a:pt x="1739" y="1044"/>
                        <a:pt x="1469" y="1104"/>
                      </a:cubicBezTo>
                      <a:lnTo>
                        <a:pt x="870" y="1284"/>
                      </a:lnTo>
                      <a:cubicBezTo>
                        <a:pt x="300" y="1434"/>
                        <a:pt x="1" y="2003"/>
                        <a:pt x="150" y="2543"/>
                      </a:cubicBezTo>
                      <a:lnTo>
                        <a:pt x="1200" y="7638"/>
                      </a:lnTo>
                      <a:cubicBezTo>
                        <a:pt x="1360" y="8119"/>
                        <a:pt x="1829" y="8338"/>
                        <a:pt x="2331" y="8338"/>
                      </a:cubicBezTo>
                      <a:cubicBezTo>
                        <a:pt x="2393" y="8338"/>
                        <a:pt x="2456" y="8334"/>
                        <a:pt x="2518" y="8328"/>
                      </a:cubicBezTo>
                      <a:cubicBezTo>
                        <a:pt x="3028" y="8238"/>
                        <a:pt x="3597" y="8268"/>
                        <a:pt x="4647" y="7998"/>
                      </a:cubicBezTo>
                      <a:cubicBezTo>
                        <a:pt x="5696" y="7698"/>
                        <a:pt x="6145" y="7339"/>
                        <a:pt x="6625" y="7159"/>
                      </a:cubicBezTo>
                      <a:cubicBezTo>
                        <a:pt x="7164" y="6949"/>
                        <a:pt x="7494" y="6439"/>
                        <a:pt x="7344" y="5900"/>
                      </a:cubicBezTo>
                      <a:lnTo>
                        <a:pt x="5546" y="1014"/>
                      </a:lnTo>
                      <a:cubicBezTo>
                        <a:pt x="5422" y="543"/>
                        <a:pt x="5011" y="256"/>
                        <a:pt x="4567" y="256"/>
                      </a:cubicBezTo>
                      <a:cubicBezTo>
                        <a:pt x="4474" y="256"/>
                        <a:pt x="4380" y="269"/>
                        <a:pt x="4287" y="295"/>
                      </a:cubicBezTo>
                      <a:lnTo>
                        <a:pt x="3687" y="504"/>
                      </a:lnTo>
                      <a:cubicBezTo>
                        <a:pt x="3622" y="519"/>
                        <a:pt x="3556" y="526"/>
                        <a:pt x="3492" y="526"/>
                      </a:cubicBezTo>
                      <a:cubicBezTo>
                        <a:pt x="3292" y="526"/>
                        <a:pt x="3104" y="454"/>
                        <a:pt x="2968" y="295"/>
                      </a:cubicBezTo>
                      <a:lnTo>
                        <a:pt x="2788" y="115"/>
                      </a:lnTo>
                      <a:cubicBezTo>
                        <a:pt x="2699" y="37"/>
                        <a:pt x="2586" y="0"/>
                        <a:pt x="2475" y="0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" name="Google Shape;395;p29"/>
                <p:cNvSpPr/>
                <p:nvPr/>
              </p:nvSpPr>
              <p:spPr>
                <a:xfrm>
                  <a:off x="4266700" y="4315675"/>
                  <a:ext cx="198600" cy="20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4" h="8372" extrusionOk="0">
                      <a:moveTo>
                        <a:pt x="2249" y="0"/>
                      </a:moveTo>
                      <a:cubicBezTo>
                        <a:pt x="2049" y="0"/>
                        <a:pt x="1850" y="137"/>
                        <a:pt x="1829" y="348"/>
                      </a:cubicBezTo>
                      <a:lnTo>
                        <a:pt x="1799" y="587"/>
                      </a:lnTo>
                      <a:cubicBezTo>
                        <a:pt x="1739" y="857"/>
                        <a:pt x="1559" y="1097"/>
                        <a:pt x="1350" y="1187"/>
                      </a:cubicBezTo>
                      <a:lnTo>
                        <a:pt x="780" y="1427"/>
                      </a:lnTo>
                      <a:cubicBezTo>
                        <a:pt x="241" y="1637"/>
                        <a:pt x="1" y="2236"/>
                        <a:pt x="211" y="2776"/>
                      </a:cubicBezTo>
                      <a:lnTo>
                        <a:pt x="1829" y="7721"/>
                      </a:lnTo>
                      <a:cubicBezTo>
                        <a:pt x="1969" y="8164"/>
                        <a:pt x="2362" y="8371"/>
                        <a:pt x="2784" y="8371"/>
                      </a:cubicBezTo>
                      <a:cubicBezTo>
                        <a:pt x="2905" y="8371"/>
                        <a:pt x="3028" y="8354"/>
                        <a:pt x="3148" y="8321"/>
                      </a:cubicBezTo>
                      <a:cubicBezTo>
                        <a:pt x="3658" y="8171"/>
                        <a:pt x="4197" y="8171"/>
                        <a:pt x="5246" y="7751"/>
                      </a:cubicBezTo>
                      <a:cubicBezTo>
                        <a:pt x="6235" y="7332"/>
                        <a:pt x="6655" y="6972"/>
                        <a:pt x="7135" y="6702"/>
                      </a:cubicBezTo>
                      <a:cubicBezTo>
                        <a:pt x="7644" y="6432"/>
                        <a:pt x="7944" y="5893"/>
                        <a:pt x="7704" y="5353"/>
                      </a:cubicBezTo>
                      <a:lnTo>
                        <a:pt x="5396" y="707"/>
                      </a:lnTo>
                      <a:cubicBezTo>
                        <a:pt x="5212" y="316"/>
                        <a:pt x="4816" y="66"/>
                        <a:pt x="4411" y="66"/>
                      </a:cubicBezTo>
                      <a:cubicBezTo>
                        <a:pt x="4289" y="66"/>
                        <a:pt x="4166" y="89"/>
                        <a:pt x="4047" y="138"/>
                      </a:cubicBezTo>
                      <a:lnTo>
                        <a:pt x="3478" y="378"/>
                      </a:lnTo>
                      <a:cubicBezTo>
                        <a:pt x="3382" y="420"/>
                        <a:pt x="3287" y="440"/>
                        <a:pt x="3194" y="440"/>
                      </a:cubicBezTo>
                      <a:cubicBezTo>
                        <a:pt x="3024" y="440"/>
                        <a:pt x="2864" y="374"/>
                        <a:pt x="2728" y="258"/>
                      </a:cubicBezTo>
                      <a:lnTo>
                        <a:pt x="2489" y="78"/>
                      </a:lnTo>
                      <a:cubicBezTo>
                        <a:pt x="2418" y="24"/>
                        <a:pt x="2333" y="0"/>
                        <a:pt x="2249" y="0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6" name="Google Shape;396;p29"/>
                <p:cNvSpPr/>
                <p:nvPr/>
              </p:nvSpPr>
              <p:spPr>
                <a:xfrm>
                  <a:off x="4424825" y="4238775"/>
                  <a:ext cx="206100" cy="21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4" h="8408" extrusionOk="0">
                      <a:moveTo>
                        <a:pt x="4268" y="1"/>
                      </a:moveTo>
                      <a:cubicBezTo>
                        <a:pt x="4099" y="1"/>
                        <a:pt x="3929" y="41"/>
                        <a:pt x="3777" y="126"/>
                      </a:cubicBezTo>
                      <a:lnTo>
                        <a:pt x="3208" y="426"/>
                      </a:lnTo>
                      <a:cubicBezTo>
                        <a:pt x="3116" y="465"/>
                        <a:pt x="3007" y="488"/>
                        <a:pt x="2894" y="488"/>
                      </a:cubicBezTo>
                      <a:cubicBezTo>
                        <a:pt x="2748" y="488"/>
                        <a:pt x="2593" y="451"/>
                        <a:pt x="2458" y="366"/>
                      </a:cubicBezTo>
                      <a:lnTo>
                        <a:pt x="2248" y="216"/>
                      </a:lnTo>
                      <a:cubicBezTo>
                        <a:pt x="2176" y="168"/>
                        <a:pt x="2097" y="146"/>
                        <a:pt x="2021" y="146"/>
                      </a:cubicBezTo>
                      <a:cubicBezTo>
                        <a:pt x="1812" y="146"/>
                        <a:pt x="1619" y="313"/>
                        <a:pt x="1619" y="576"/>
                      </a:cubicBezTo>
                      <a:lnTo>
                        <a:pt x="1619" y="816"/>
                      </a:lnTo>
                      <a:cubicBezTo>
                        <a:pt x="1619" y="1086"/>
                        <a:pt x="1469" y="1355"/>
                        <a:pt x="1229" y="1445"/>
                      </a:cubicBezTo>
                      <a:lnTo>
                        <a:pt x="660" y="1745"/>
                      </a:lnTo>
                      <a:cubicBezTo>
                        <a:pt x="180" y="2015"/>
                        <a:pt x="0" y="2644"/>
                        <a:pt x="240" y="3154"/>
                      </a:cubicBezTo>
                      <a:lnTo>
                        <a:pt x="2398" y="7890"/>
                      </a:lnTo>
                      <a:cubicBezTo>
                        <a:pt x="2585" y="8242"/>
                        <a:pt x="2928" y="8408"/>
                        <a:pt x="3291" y="8408"/>
                      </a:cubicBezTo>
                      <a:cubicBezTo>
                        <a:pt x="3453" y="8408"/>
                        <a:pt x="3619" y="8374"/>
                        <a:pt x="3777" y="8309"/>
                      </a:cubicBezTo>
                      <a:cubicBezTo>
                        <a:pt x="4257" y="8130"/>
                        <a:pt x="4826" y="8070"/>
                        <a:pt x="5785" y="7530"/>
                      </a:cubicBezTo>
                      <a:cubicBezTo>
                        <a:pt x="6775" y="7021"/>
                        <a:pt x="7164" y="6601"/>
                        <a:pt x="7554" y="6301"/>
                      </a:cubicBezTo>
                      <a:cubicBezTo>
                        <a:pt x="8003" y="5971"/>
                        <a:pt x="8243" y="5402"/>
                        <a:pt x="7974" y="4922"/>
                      </a:cubicBezTo>
                      <a:lnTo>
                        <a:pt x="5156" y="516"/>
                      </a:lnTo>
                      <a:cubicBezTo>
                        <a:pt x="4992" y="188"/>
                        <a:pt x="4632" y="1"/>
                        <a:pt x="4268" y="1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7" name="Google Shape;397;p29"/>
                <p:cNvSpPr/>
                <p:nvPr/>
              </p:nvSpPr>
              <p:spPr>
                <a:xfrm>
                  <a:off x="4573950" y="4144550"/>
                  <a:ext cx="213575" cy="2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3" h="8490" extrusionOk="0">
                      <a:moveTo>
                        <a:pt x="4056" y="1"/>
                      </a:moveTo>
                      <a:cubicBezTo>
                        <a:pt x="3864" y="1"/>
                        <a:pt x="3673" y="57"/>
                        <a:pt x="3507" y="179"/>
                      </a:cubicBezTo>
                      <a:lnTo>
                        <a:pt x="2998" y="508"/>
                      </a:lnTo>
                      <a:cubicBezTo>
                        <a:pt x="2866" y="591"/>
                        <a:pt x="2716" y="637"/>
                        <a:pt x="2573" y="637"/>
                      </a:cubicBezTo>
                      <a:cubicBezTo>
                        <a:pt x="2456" y="637"/>
                        <a:pt x="2343" y="606"/>
                        <a:pt x="2248" y="538"/>
                      </a:cubicBezTo>
                      <a:lnTo>
                        <a:pt x="1979" y="448"/>
                      </a:lnTo>
                      <a:cubicBezTo>
                        <a:pt x="1911" y="415"/>
                        <a:pt x="1842" y="399"/>
                        <a:pt x="1776" y="399"/>
                      </a:cubicBezTo>
                      <a:cubicBezTo>
                        <a:pt x="1549" y="399"/>
                        <a:pt x="1356" y="583"/>
                        <a:pt x="1379" y="838"/>
                      </a:cubicBezTo>
                      <a:lnTo>
                        <a:pt x="1409" y="1108"/>
                      </a:lnTo>
                      <a:cubicBezTo>
                        <a:pt x="1439" y="1378"/>
                        <a:pt x="1289" y="1647"/>
                        <a:pt x="1109" y="1797"/>
                      </a:cubicBezTo>
                      <a:lnTo>
                        <a:pt x="600" y="2127"/>
                      </a:lnTo>
                      <a:cubicBezTo>
                        <a:pt x="150" y="2457"/>
                        <a:pt x="0" y="3086"/>
                        <a:pt x="330" y="3536"/>
                      </a:cubicBezTo>
                      <a:lnTo>
                        <a:pt x="2938" y="8032"/>
                      </a:lnTo>
                      <a:cubicBezTo>
                        <a:pt x="3160" y="8347"/>
                        <a:pt x="3473" y="8490"/>
                        <a:pt x="3794" y="8490"/>
                      </a:cubicBezTo>
                      <a:cubicBezTo>
                        <a:pt x="3992" y="8490"/>
                        <a:pt x="4193" y="8435"/>
                        <a:pt x="4376" y="8332"/>
                      </a:cubicBezTo>
                      <a:cubicBezTo>
                        <a:pt x="4856" y="8092"/>
                        <a:pt x="5396" y="7972"/>
                        <a:pt x="6295" y="7342"/>
                      </a:cubicBezTo>
                      <a:cubicBezTo>
                        <a:pt x="7194" y="6683"/>
                        <a:pt x="7524" y="6233"/>
                        <a:pt x="7943" y="5904"/>
                      </a:cubicBezTo>
                      <a:cubicBezTo>
                        <a:pt x="8333" y="5544"/>
                        <a:pt x="8543" y="4945"/>
                        <a:pt x="8183" y="4495"/>
                      </a:cubicBezTo>
                      <a:lnTo>
                        <a:pt x="4946" y="448"/>
                      </a:lnTo>
                      <a:cubicBezTo>
                        <a:pt x="4719" y="165"/>
                        <a:pt x="4385" y="1"/>
                        <a:pt x="4056" y="1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8" name="Google Shape;398;p29"/>
                <p:cNvSpPr/>
                <p:nvPr/>
              </p:nvSpPr>
              <p:spPr>
                <a:xfrm>
                  <a:off x="4710325" y="4035200"/>
                  <a:ext cx="219575" cy="2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83" h="8534" extrusionOk="0">
                      <a:moveTo>
                        <a:pt x="3934" y="0"/>
                      </a:moveTo>
                      <a:cubicBezTo>
                        <a:pt x="3701" y="0"/>
                        <a:pt x="3467" y="77"/>
                        <a:pt x="3268" y="236"/>
                      </a:cubicBezTo>
                      <a:lnTo>
                        <a:pt x="2788" y="656"/>
                      </a:lnTo>
                      <a:cubicBezTo>
                        <a:pt x="2654" y="771"/>
                        <a:pt x="2482" y="825"/>
                        <a:pt x="2313" y="825"/>
                      </a:cubicBezTo>
                      <a:cubicBezTo>
                        <a:pt x="2219" y="825"/>
                        <a:pt x="2125" y="808"/>
                        <a:pt x="2039" y="776"/>
                      </a:cubicBezTo>
                      <a:lnTo>
                        <a:pt x="1769" y="656"/>
                      </a:lnTo>
                      <a:cubicBezTo>
                        <a:pt x="1719" y="636"/>
                        <a:pt x="1669" y="627"/>
                        <a:pt x="1620" y="627"/>
                      </a:cubicBezTo>
                      <a:cubicBezTo>
                        <a:pt x="1371" y="627"/>
                        <a:pt x="1149" y="860"/>
                        <a:pt x="1200" y="1136"/>
                      </a:cubicBezTo>
                      <a:lnTo>
                        <a:pt x="1229" y="1405"/>
                      </a:lnTo>
                      <a:cubicBezTo>
                        <a:pt x="1289" y="1675"/>
                        <a:pt x="1200" y="1915"/>
                        <a:pt x="990" y="2125"/>
                      </a:cubicBezTo>
                      <a:lnTo>
                        <a:pt x="480" y="2514"/>
                      </a:lnTo>
                      <a:cubicBezTo>
                        <a:pt x="90" y="2904"/>
                        <a:pt x="1" y="3534"/>
                        <a:pt x="390" y="3983"/>
                      </a:cubicBezTo>
                      <a:lnTo>
                        <a:pt x="3448" y="8180"/>
                      </a:lnTo>
                      <a:cubicBezTo>
                        <a:pt x="3706" y="8422"/>
                        <a:pt x="4016" y="8533"/>
                        <a:pt x="4318" y="8533"/>
                      </a:cubicBezTo>
                      <a:cubicBezTo>
                        <a:pt x="4577" y="8533"/>
                        <a:pt x="4829" y="8452"/>
                        <a:pt x="5036" y="8299"/>
                      </a:cubicBezTo>
                      <a:cubicBezTo>
                        <a:pt x="5486" y="8000"/>
                        <a:pt x="5995" y="7820"/>
                        <a:pt x="6835" y="7100"/>
                      </a:cubicBezTo>
                      <a:cubicBezTo>
                        <a:pt x="7674" y="6381"/>
                        <a:pt x="7914" y="5901"/>
                        <a:pt x="8273" y="5512"/>
                      </a:cubicBezTo>
                      <a:cubicBezTo>
                        <a:pt x="8663" y="5122"/>
                        <a:pt x="8783" y="4523"/>
                        <a:pt x="8393" y="4073"/>
                      </a:cubicBezTo>
                      <a:lnTo>
                        <a:pt x="4736" y="356"/>
                      </a:lnTo>
                      <a:cubicBezTo>
                        <a:pt x="4519" y="122"/>
                        <a:pt x="4228" y="0"/>
                        <a:pt x="3934" y="0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9" name="Google Shape;399;p29"/>
                <p:cNvSpPr/>
                <p:nvPr/>
              </p:nvSpPr>
              <p:spPr>
                <a:xfrm>
                  <a:off x="4844450" y="3914550"/>
                  <a:ext cx="215100" cy="21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4" h="8425" extrusionOk="0">
                      <a:moveTo>
                        <a:pt x="3479" y="0"/>
                      </a:moveTo>
                      <a:cubicBezTo>
                        <a:pt x="3211" y="0"/>
                        <a:pt x="2943" y="98"/>
                        <a:pt x="2729" y="296"/>
                      </a:cubicBezTo>
                      <a:lnTo>
                        <a:pt x="2309" y="746"/>
                      </a:lnTo>
                      <a:cubicBezTo>
                        <a:pt x="2158" y="923"/>
                        <a:pt x="1942" y="993"/>
                        <a:pt x="1735" y="993"/>
                      </a:cubicBezTo>
                      <a:cubicBezTo>
                        <a:pt x="1696" y="993"/>
                        <a:pt x="1657" y="991"/>
                        <a:pt x="1620" y="986"/>
                      </a:cubicBezTo>
                      <a:lnTo>
                        <a:pt x="1350" y="896"/>
                      </a:lnTo>
                      <a:cubicBezTo>
                        <a:pt x="1324" y="891"/>
                        <a:pt x="1298" y="888"/>
                        <a:pt x="1272" y="888"/>
                      </a:cubicBezTo>
                      <a:cubicBezTo>
                        <a:pt x="1001" y="888"/>
                        <a:pt x="761" y="1162"/>
                        <a:pt x="870" y="1435"/>
                      </a:cubicBezTo>
                      <a:lnTo>
                        <a:pt x="930" y="1705"/>
                      </a:lnTo>
                      <a:cubicBezTo>
                        <a:pt x="990" y="1945"/>
                        <a:pt x="930" y="2215"/>
                        <a:pt x="780" y="2395"/>
                      </a:cubicBezTo>
                      <a:lnTo>
                        <a:pt x="361" y="2844"/>
                      </a:lnTo>
                      <a:cubicBezTo>
                        <a:pt x="1" y="3264"/>
                        <a:pt x="1" y="3893"/>
                        <a:pt x="421" y="4313"/>
                      </a:cubicBezTo>
                      <a:lnTo>
                        <a:pt x="3898" y="8180"/>
                      </a:lnTo>
                      <a:cubicBezTo>
                        <a:pt x="4052" y="8348"/>
                        <a:pt x="4265" y="8424"/>
                        <a:pt x="4494" y="8424"/>
                      </a:cubicBezTo>
                      <a:cubicBezTo>
                        <a:pt x="4755" y="8424"/>
                        <a:pt x="5037" y="8325"/>
                        <a:pt x="5276" y="8150"/>
                      </a:cubicBezTo>
                      <a:cubicBezTo>
                        <a:pt x="5696" y="7790"/>
                        <a:pt x="6176" y="7580"/>
                        <a:pt x="6925" y="6741"/>
                      </a:cubicBezTo>
                      <a:cubicBezTo>
                        <a:pt x="7674" y="5962"/>
                        <a:pt x="7914" y="5452"/>
                        <a:pt x="8244" y="5032"/>
                      </a:cubicBezTo>
                      <a:cubicBezTo>
                        <a:pt x="8574" y="4583"/>
                        <a:pt x="8604" y="3983"/>
                        <a:pt x="8184" y="3564"/>
                      </a:cubicBezTo>
                      <a:lnTo>
                        <a:pt x="4197" y="266"/>
                      </a:lnTo>
                      <a:cubicBezTo>
                        <a:pt x="3992" y="90"/>
                        <a:pt x="3736" y="0"/>
                        <a:pt x="3479" y="0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0" name="Google Shape;400;p29"/>
                <p:cNvSpPr/>
                <p:nvPr/>
              </p:nvSpPr>
              <p:spPr>
                <a:xfrm>
                  <a:off x="4957625" y="3781075"/>
                  <a:ext cx="218075" cy="20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3" h="8277" extrusionOk="0">
                      <a:moveTo>
                        <a:pt x="3263" y="1"/>
                      </a:moveTo>
                      <a:cubicBezTo>
                        <a:pt x="2963" y="1"/>
                        <a:pt x="2665" y="131"/>
                        <a:pt x="2458" y="390"/>
                      </a:cubicBezTo>
                      <a:lnTo>
                        <a:pt x="2098" y="900"/>
                      </a:lnTo>
                      <a:cubicBezTo>
                        <a:pt x="1964" y="1088"/>
                        <a:pt x="1732" y="1204"/>
                        <a:pt x="1470" y="1204"/>
                      </a:cubicBezTo>
                      <a:cubicBezTo>
                        <a:pt x="1440" y="1204"/>
                        <a:pt x="1409" y="1202"/>
                        <a:pt x="1379" y="1199"/>
                      </a:cubicBezTo>
                      <a:lnTo>
                        <a:pt x="1139" y="1139"/>
                      </a:lnTo>
                      <a:cubicBezTo>
                        <a:pt x="1122" y="1138"/>
                        <a:pt x="1106" y="1137"/>
                        <a:pt x="1090" y="1137"/>
                      </a:cubicBezTo>
                      <a:cubicBezTo>
                        <a:pt x="761" y="1137"/>
                        <a:pt x="575" y="1423"/>
                        <a:pt x="689" y="1709"/>
                      </a:cubicBezTo>
                      <a:lnTo>
                        <a:pt x="779" y="1979"/>
                      </a:lnTo>
                      <a:cubicBezTo>
                        <a:pt x="899" y="2218"/>
                        <a:pt x="869" y="2488"/>
                        <a:pt x="719" y="2728"/>
                      </a:cubicBezTo>
                      <a:lnTo>
                        <a:pt x="330" y="3208"/>
                      </a:lnTo>
                      <a:cubicBezTo>
                        <a:pt x="0" y="3657"/>
                        <a:pt x="90" y="4287"/>
                        <a:pt x="540" y="4646"/>
                      </a:cubicBezTo>
                      <a:lnTo>
                        <a:pt x="4436" y="8063"/>
                      </a:lnTo>
                      <a:cubicBezTo>
                        <a:pt x="4582" y="8209"/>
                        <a:pt x="4768" y="8276"/>
                        <a:pt x="4965" y="8276"/>
                      </a:cubicBezTo>
                      <a:cubicBezTo>
                        <a:pt x="5253" y="8276"/>
                        <a:pt x="5566" y="8133"/>
                        <a:pt x="5815" y="7884"/>
                      </a:cubicBezTo>
                      <a:cubicBezTo>
                        <a:pt x="6175" y="7524"/>
                        <a:pt x="6624" y="7224"/>
                        <a:pt x="7314" y="6355"/>
                      </a:cubicBezTo>
                      <a:cubicBezTo>
                        <a:pt x="7973" y="5456"/>
                        <a:pt x="8123" y="4976"/>
                        <a:pt x="8423" y="4496"/>
                      </a:cubicBezTo>
                      <a:cubicBezTo>
                        <a:pt x="8723" y="3987"/>
                        <a:pt x="8693" y="3387"/>
                        <a:pt x="8243" y="3058"/>
                      </a:cubicBezTo>
                      <a:lnTo>
                        <a:pt x="3897" y="210"/>
                      </a:lnTo>
                      <a:cubicBezTo>
                        <a:pt x="3706" y="71"/>
                        <a:pt x="3484" y="1"/>
                        <a:pt x="3263" y="1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1" name="Google Shape;401;p29"/>
                <p:cNvSpPr/>
                <p:nvPr/>
              </p:nvSpPr>
              <p:spPr>
                <a:xfrm>
                  <a:off x="5057275" y="3636325"/>
                  <a:ext cx="218100" cy="20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4" h="8097" extrusionOk="0">
                      <a:moveTo>
                        <a:pt x="3000" y="0"/>
                      </a:moveTo>
                      <a:cubicBezTo>
                        <a:pt x="2658" y="0"/>
                        <a:pt x="2324" y="173"/>
                        <a:pt x="2129" y="485"/>
                      </a:cubicBezTo>
                      <a:lnTo>
                        <a:pt x="1799" y="1024"/>
                      </a:lnTo>
                      <a:cubicBezTo>
                        <a:pt x="1662" y="1216"/>
                        <a:pt x="1450" y="1358"/>
                        <a:pt x="1185" y="1358"/>
                      </a:cubicBezTo>
                      <a:cubicBezTo>
                        <a:pt x="1161" y="1358"/>
                        <a:pt x="1135" y="1357"/>
                        <a:pt x="1110" y="1354"/>
                      </a:cubicBezTo>
                      <a:lnTo>
                        <a:pt x="840" y="1354"/>
                      </a:lnTo>
                      <a:cubicBezTo>
                        <a:pt x="510" y="1354"/>
                        <a:pt x="330" y="1684"/>
                        <a:pt x="480" y="1984"/>
                      </a:cubicBezTo>
                      <a:lnTo>
                        <a:pt x="630" y="2223"/>
                      </a:lnTo>
                      <a:cubicBezTo>
                        <a:pt x="780" y="2433"/>
                        <a:pt x="750" y="2733"/>
                        <a:pt x="630" y="2973"/>
                      </a:cubicBezTo>
                      <a:lnTo>
                        <a:pt x="300" y="3482"/>
                      </a:lnTo>
                      <a:cubicBezTo>
                        <a:pt x="1" y="3962"/>
                        <a:pt x="150" y="4621"/>
                        <a:pt x="630" y="4921"/>
                      </a:cubicBezTo>
                      <a:lnTo>
                        <a:pt x="4856" y="7948"/>
                      </a:lnTo>
                      <a:cubicBezTo>
                        <a:pt x="5018" y="8050"/>
                        <a:pt x="5190" y="8096"/>
                        <a:pt x="5360" y="8096"/>
                      </a:cubicBezTo>
                      <a:cubicBezTo>
                        <a:pt x="5693" y="8096"/>
                        <a:pt x="6017" y="7917"/>
                        <a:pt x="6235" y="7619"/>
                      </a:cubicBezTo>
                      <a:cubicBezTo>
                        <a:pt x="6595" y="7199"/>
                        <a:pt x="6985" y="6869"/>
                        <a:pt x="7584" y="5940"/>
                      </a:cubicBezTo>
                      <a:cubicBezTo>
                        <a:pt x="8154" y="4981"/>
                        <a:pt x="8273" y="4471"/>
                        <a:pt x="8483" y="3932"/>
                      </a:cubicBezTo>
                      <a:cubicBezTo>
                        <a:pt x="8723" y="3422"/>
                        <a:pt x="8633" y="2823"/>
                        <a:pt x="8154" y="2523"/>
                      </a:cubicBezTo>
                      <a:lnTo>
                        <a:pt x="3538" y="155"/>
                      </a:lnTo>
                      <a:cubicBezTo>
                        <a:pt x="3370" y="50"/>
                        <a:pt x="3184" y="0"/>
                        <a:pt x="3000" y="0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2" name="Google Shape;402;p29"/>
                <p:cNvSpPr/>
                <p:nvPr/>
              </p:nvSpPr>
              <p:spPr>
                <a:xfrm>
                  <a:off x="5144950" y="3482475"/>
                  <a:ext cx="214350" cy="19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7771" extrusionOk="0">
                      <a:moveTo>
                        <a:pt x="2611" y="0"/>
                      </a:moveTo>
                      <a:cubicBezTo>
                        <a:pt x="2232" y="0"/>
                        <a:pt x="1888" y="202"/>
                        <a:pt x="1739" y="584"/>
                      </a:cubicBezTo>
                      <a:lnTo>
                        <a:pt x="1469" y="1154"/>
                      </a:lnTo>
                      <a:cubicBezTo>
                        <a:pt x="1349" y="1363"/>
                        <a:pt x="1140" y="1543"/>
                        <a:pt x="840" y="1543"/>
                      </a:cubicBezTo>
                      <a:lnTo>
                        <a:pt x="570" y="1543"/>
                      </a:lnTo>
                      <a:cubicBezTo>
                        <a:pt x="240" y="1603"/>
                        <a:pt x="91" y="1963"/>
                        <a:pt x="270" y="2233"/>
                      </a:cubicBezTo>
                      <a:lnTo>
                        <a:pt x="420" y="2442"/>
                      </a:lnTo>
                      <a:cubicBezTo>
                        <a:pt x="570" y="2682"/>
                        <a:pt x="600" y="2952"/>
                        <a:pt x="480" y="3192"/>
                      </a:cubicBezTo>
                      <a:lnTo>
                        <a:pt x="240" y="3761"/>
                      </a:lnTo>
                      <a:cubicBezTo>
                        <a:pt x="1" y="4301"/>
                        <a:pt x="180" y="4900"/>
                        <a:pt x="720" y="5110"/>
                      </a:cubicBezTo>
                      <a:lnTo>
                        <a:pt x="5246" y="7658"/>
                      </a:lnTo>
                      <a:cubicBezTo>
                        <a:pt x="5375" y="7735"/>
                        <a:pt x="5513" y="7771"/>
                        <a:pt x="5653" y="7771"/>
                      </a:cubicBezTo>
                      <a:cubicBezTo>
                        <a:pt x="6000" y="7771"/>
                        <a:pt x="6351" y="7551"/>
                        <a:pt x="6565" y="7208"/>
                      </a:cubicBezTo>
                      <a:cubicBezTo>
                        <a:pt x="6865" y="6759"/>
                        <a:pt x="7224" y="6399"/>
                        <a:pt x="7734" y="5380"/>
                      </a:cubicBezTo>
                      <a:cubicBezTo>
                        <a:pt x="8214" y="4361"/>
                        <a:pt x="8243" y="3851"/>
                        <a:pt x="8393" y="3312"/>
                      </a:cubicBezTo>
                      <a:cubicBezTo>
                        <a:pt x="8573" y="2802"/>
                        <a:pt x="8423" y="2203"/>
                        <a:pt x="7914" y="1963"/>
                      </a:cubicBezTo>
                      <a:lnTo>
                        <a:pt x="3088" y="104"/>
                      </a:lnTo>
                      <a:cubicBezTo>
                        <a:pt x="2930" y="34"/>
                        <a:pt x="2768" y="0"/>
                        <a:pt x="2611" y="0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3" name="Google Shape;403;p29"/>
                <p:cNvSpPr/>
                <p:nvPr/>
              </p:nvSpPr>
              <p:spPr>
                <a:xfrm>
                  <a:off x="5212400" y="3319650"/>
                  <a:ext cx="213575" cy="18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3" h="7447" extrusionOk="0">
                      <a:moveTo>
                        <a:pt x="2463" y="1"/>
                      </a:moveTo>
                      <a:cubicBezTo>
                        <a:pt x="2027" y="1"/>
                        <a:pt x="1613" y="274"/>
                        <a:pt x="1469" y="683"/>
                      </a:cubicBezTo>
                      <a:lnTo>
                        <a:pt x="1289" y="1282"/>
                      </a:lnTo>
                      <a:cubicBezTo>
                        <a:pt x="1199" y="1552"/>
                        <a:pt x="989" y="1732"/>
                        <a:pt x="720" y="1762"/>
                      </a:cubicBezTo>
                      <a:lnTo>
                        <a:pt x="450" y="1822"/>
                      </a:lnTo>
                      <a:cubicBezTo>
                        <a:pt x="120" y="1882"/>
                        <a:pt x="0" y="2271"/>
                        <a:pt x="240" y="2481"/>
                      </a:cubicBezTo>
                      <a:lnTo>
                        <a:pt x="420" y="2661"/>
                      </a:lnTo>
                      <a:cubicBezTo>
                        <a:pt x="600" y="2871"/>
                        <a:pt x="630" y="3170"/>
                        <a:pt x="570" y="3410"/>
                      </a:cubicBezTo>
                      <a:lnTo>
                        <a:pt x="390" y="4010"/>
                      </a:lnTo>
                      <a:cubicBezTo>
                        <a:pt x="180" y="4549"/>
                        <a:pt x="480" y="5149"/>
                        <a:pt x="1019" y="5329"/>
                      </a:cubicBezTo>
                      <a:lnTo>
                        <a:pt x="5785" y="7397"/>
                      </a:lnTo>
                      <a:cubicBezTo>
                        <a:pt x="5882" y="7431"/>
                        <a:pt x="5979" y="7447"/>
                        <a:pt x="6075" y="7447"/>
                      </a:cubicBezTo>
                      <a:cubicBezTo>
                        <a:pt x="6487" y="7447"/>
                        <a:pt x="6874" y="7156"/>
                        <a:pt x="7044" y="6767"/>
                      </a:cubicBezTo>
                      <a:cubicBezTo>
                        <a:pt x="7284" y="6258"/>
                        <a:pt x="7644" y="5868"/>
                        <a:pt x="7973" y="4819"/>
                      </a:cubicBezTo>
                      <a:cubicBezTo>
                        <a:pt x="8363" y="3770"/>
                        <a:pt x="8333" y="3230"/>
                        <a:pt x="8423" y="2661"/>
                      </a:cubicBezTo>
                      <a:cubicBezTo>
                        <a:pt x="8543" y="2121"/>
                        <a:pt x="8333" y="1552"/>
                        <a:pt x="7794" y="1372"/>
                      </a:cubicBezTo>
                      <a:lnTo>
                        <a:pt x="2788" y="53"/>
                      </a:lnTo>
                      <a:cubicBezTo>
                        <a:pt x="2681" y="17"/>
                        <a:pt x="2571" y="1"/>
                        <a:pt x="2463" y="1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4" name="Google Shape;404;p29"/>
                <p:cNvSpPr/>
                <p:nvPr/>
              </p:nvSpPr>
              <p:spPr>
                <a:xfrm>
                  <a:off x="5261100" y="3148000"/>
                  <a:ext cx="214350" cy="1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7072" extrusionOk="0">
                      <a:moveTo>
                        <a:pt x="2347" y="0"/>
                      </a:moveTo>
                      <a:cubicBezTo>
                        <a:pt x="1875" y="0"/>
                        <a:pt x="1479" y="313"/>
                        <a:pt x="1349" y="804"/>
                      </a:cubicBezTo>
                      <a:lnTo>
                        <a:pt x="1200" y="1404"/>
                      </a:lnTo>
                      <a:cubicBezTo>
                        <a:pt x="1110" y="1674"/>
                        <a:pt x="930" y="1883"/>
                        <a:pt x="690" y="1973"/>
                      </a:cubicBezTo>
                      <a:lnTo>
                        <a:pt x="420" y="2033"/>
                      </a:lnTo>
                      <a:cubicBezTo>
                        <a:pt x="120" y="2123"/>
                        <a:pt x="1" y="2513"/>
                        <a:pt x="270" y="2753"/>
                      </a:cubicBezTo>
                      <a:lnTo>
                        <a:pt x="450" y="2933"/>
                      </a:lnTo>
                      <a:cubicBezTo>
                        <a:pt x="630" y="3112"/>
                        <a:pt x="750" y="3382"/>
                        <a:pt x="690" y="3652"/>
                      </a:cubicBezTo>
                      <a:lnTo>
                        <a:pt x="540" y="4251"/>
                      </a:lnTo>
                      <a:cubicBezTo>
                        <a:pt x="420" y="4821"/>
                        <a:pt x="750" y="5330"/>
                        <a:pt x="1319" y="5480"/>
                      </a:cubicBezTo>
                      <a:lnTo>
                        <a:pt x="6295" y="7039"/>
                      </a:lnTo>
                      <a:cubicBezTo>
                        <a:pt x="6383" y="7061"/>
                        <a:pt x="6468" y="7071"/>
                        <a:pt x="6551" y="7071"/>
                      </a:cubicBezTo>
                      <a:cubicBezTo>
                        <a:pt x="7029" y="7071"/>
                        <a:pt x="7401" y="6720"/>
                        <a:pt x="7554" y="6260"/>
                      </a:cubicBezTo>
                      <a:cubicBezTo>
                        <a:pt x="7764" y="5750"/>
                        <a:pt x="8064" y="5300"/>
                        <a:pt x="8273" y="4221"/>
                      </a:cubicBezTo>
                      <a:cubicBezTo>
                        <a:pt x="8543" y="3142"/>
                        <a:pt x="8453" y="2603"/>
                        <a:pt x="8513" y="2033"/>
                      </a:cubicBezTo>
                      <a:cubicBezTo>
                        <a:pt x="8573" y="1464"/>
                        <a:pt x="8273" y="954"/>
                        <a:pt x="7704" y="804"/>
                      </a:cubicBezTo>
                      <a:lnTo>
                        <a:pt x="2578" y="25"/>
                      </a:lnTo>
                      <a:cubicBezTo>
                        <a:pt x="2500" y="8"/>
                        <a:pt x="2423" y="0"/>
                        <a:pt x="2347" y="0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5" name="Google Shape;405;p29"/>
                <p:cNvSpPr/>
                <p:nvPr/>
              </p:nvSpPr>
              <p:spPr>
                <a:xfrm>
                  <a:off x="5294825" y="2972950"/>
                  <a:ext cx="211350" cy="16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4" h="6499" extrusionOk="0">
                      <a:moveTo>
                        <a:pt x="2095" y="1"/>
                      </a:moveTo>
                      <a:cubicBezTo>
                        <a:pt x="1590" y="1"/>
                        <a:pt x="1167" y="395"/>
                        <a:pt x="1139" y="912"/>
                      </a:cubicBezTo>
                      <a:lnTo>
                        <a:pt x="1050" y="1512"/>
                      </a:lnTo>
                      <a:cubicBezTo>
                        <a:pt x="1020" y="1782"/>
                        <a:pt x="870" y="1991"/>
                        <a:pt x="600" y="2111"/>
                      </a:cubicBezTo>
                      <a:lnTo>
                        <a:pt x="330" y="2231"/>
                      </a:lnTo>
                      <a:cubicBezTo>
                        <a:pt x="30" y="2351"/>
                        <a:pt x="0" y="2741"/>
                        <a:pt x="270" y="2951"/>
                      </a:cubicBezTo>
                      <a:lnTo>
                        <a:pt x="480" y="3100"/>
                      </a:lnTo>
                      <a:cubicBezTo>
                        <a:pt x="720" y="3220"/>
                        <a:pt x="810" y="3490"/>
                        <a:pt x="780" y="3760"/>
                      </a:cubicBezTo>
                      <a:lnTo>
                        <a:pt x="720" y="4389"/>
                      </a:lnTo>
                      <a:cubicBezTo>
                        <a:pt x="630" y="4959"/>
                        <a:pt x="1050" y="5468"/>
                        <a:pt x="1619" y="5528"/>
                      </a:cubicBezTo>
                      <a:lnTo>
                        <a:pt x="6715" y="6487"/>
                      </a:lnTo>
                      <a:cubicBezTo>
                        <a:pt x="6764" y="6495"/>
                        <a:pt x="6812" y="6499"/>
                        <a:pt x="6859" y="6499"/>
                      </a:cubicBezTo>
                      <a:cubicBezTo>
                        <a:pt x="7355" y="6499"/>
                        <a:pt x="7719" y="6081"/>
                        <a:pt x="7884" y="5588"/>
                      </a:cubicBezTo>
                      <a:cubicBezTo>
                        <a:pt x="7974" y="5079"/>
                        <a:pt x="8243" y="4599"/>
                        <a:pt x="8363" y="3490"/>
                      </a:cubicBezTo>
                      <a:cubicBezTo>
                        <a:pt x="8453" y="2411"/>
                        <a:pt x="8363" y="1871"/>
                        <a:pt x="8363" y="1332"/>
                      </a:cubicBezTo>
                      <a:cubicBezTo>
                        <a:pt x="8363" y="762"/>
                        <a:pt x="8034" y="223"/>
                        <a:pt x="7464" y="193"/>
                      </a:cubicBezTo>
                      <a:lnTo>
                        <a:pt x="2248" y="13"/>
                      </a:lnTo>
                      <a:cubicBezTo>
                        <a:pt x="2197" y="5"/>
                        <a:pt x="2145" y="1"/>
                        <a:pt x="2095" y="1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6" name="Google Shape;406;p29"/>
                <p:cNvSpPr/>
                <p:nvPr/>
              </p:nvSpPr>
              <p:spPr>
                <a:xfrm>
                  <a:off x="5306825" y="2786675"/>
                  <a:ext cx="209075" cy="15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3" h="6325" extrusionOk="0">
                      <a:moveTo>
                        <a:pt x="7104" y="0"/>
                      </a:moveTo>
                      <a:lnTo>
                        <a:pt x="1918" y="390"/>
                      </a:lnTo>
                      <a:cubicBezTo>
                        <a:pt x="1349" y="390"/>
                        <a:pt x="899" y="840"/>
                        <a:pt x="899" y="1409"/>
                      </a:cubicBezTo>
                      <a:lnTo>
                        <a:pt x="899" y="2039"/>
                      </a:lnTo>
                      <a:cubicBezTo>
                        <a:pt x="899" y="2308"/>
                        <a:pt x="749" y="2548"/>
                        <a:pt x="540" y="2668"/>
                      </a:cubicBezTo>
                      <a:lnTo>
                        <a:pt x="300" y="2818"/>
                      </a:lnTo>
                      <a:cubicBezTo>
                        <a:pt x="0" y="2968"/>
                        <a:pt x="0" y="3388"/>
                        <a:pt x="300" y="3537"/>
                      </a:cubicBezTo>
                      <a:lnTo>
                        <a:pt x="540" y="3687"/>
                      </a:lnTo>
                      <a:cubicBezTo>
                        <a:pt x="749" y="3777"/>
                        <a:pt x="899" y="4047"/>
                        <a:pt x="899" y="4317"/>
                      </a:cubicBezTo>
                      <a:lnTo>
                        <a:pt x="899" y="4946"/>
                      </a:lnTo>
                      <a:cubicBezTo>
                        <a:pt x="899" y="5516"/>
                        <a:pt x="1349" y="5965"/>
                        <a:pt x="1918" y="5965"/>
                      </a:cubicBezTo>
                      <a:lnTo>
                        <a:pt x="7104" y="6325"/>
                      </a:lnTo>
                      <a:cubicBezTo>
                        <a:pt x="7613" y="6295"/>
                        <a:pt x="8033" y="5845"/>
                        <a:pt x="8093" y="5306"/>
                      </a:cubicBezTo>
                      <a:cubicBezTo>
                        <a:pt x="8183" y="4766"/>
                        <a:pt x="8363" y="4227"/>
                        <a:pt x="8363" y="3148"/>
                      </a:cubicBezTo>
                      <a:cubicBezTo>
                        <a:pt x="8363" y="2039"/>
                        <a:pt x="8183" y="1559"/>
                        <a:pt x="8093" y="1020"/>
                      </a:cubicBezTo>
                      <a:cubicBezTo>
                        <a:pt x="8033" y="450"/>
                        <a:pt x="7643" y="0"/>
                        <a:pt x="7104" y="0"/>
                      </a:cubicBezTo>
                      <a:close/>
                    </a:path>
                  </a:pathLst>
                </a:custGeom>
                <a:solidFill>
                  <a:srgbClr val="6DB6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" name="Google Shape;407;p29"/>
                <p:cNvSpPr/>
                <p:nvPr/>
              </p:nvSpPr>
              <p:spPr>
                <a:xfrm>
                  <a:off x="4953875" y="1190425"/>
                  <a:ext cx="172375" cy="24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5" h="9702" extrusionOk="0">
                      <a:moveTo>
                        <a:pt x="5008" y="1"/>
                      </a:moveTo>
                      <a:cubicBezTo>
                        <a:pt x="4566" y="1"/>
                        <a:pt x="4151" y="286"/>
                        <a:pt x="3867" y="665"/>
                      </a:cubicBezTo>
                      <a:cubicBezTo>
                        <a:pt x="3537" y="1054"/>
                        <a:pt x="3447" y="1594"/>
                        <a:pt x="3387" y="1864"/>
                      </a:cubicBezTo>
                      <a:cubicBezTo>
                        <a:pt x="3177" y="2403"/>
                        <a:pt x="3028" y="2823"/>
                        <a:pt x="2668" y="3123"/>
                      </a:cubicBezTo>
                      <a:cubicBezTo>
                        <a:pt x="2518" y="3242"/>
                        <a:pt x="2338" y="3272"/>
                        <a:pt x="2188" y="3392"/>
                      </a:cubicBezTo>
                      <a:cubicBezTo>
                        <a:pt x="1799" y="3602"/>
                        <a:pt x="1589" y="4022"/>
                        <a:pt x="1379" y="4441"/>
                      </a:cubicBezTo>
                      <a:cubicBezTo>
                        <a:pt x="1289" y="4711"/>
                        <a:pt x="1169" y="4951"/>
                        <a:pt x="1169" y="5251"/>
                      </a:cubicBezTo>
                      <a:cubicBezTo>
                        <a:pt x="1169" y="5670"/>
                        <a:pt x="1469" y="6090"/>
                        <a:pt x="1439" y="6540"/>
                      </a:cubicBezTo>
                      <a:cubicBezTo>
                        <a:pt x="1379" y="6749"/>
                        <a:pt x="1289" y="6989"/>
                        <a:pt x="1169" y="7199"/>
                      </a:cubicBezTo>
                      <a:lnTo>
                        <a:pt x="150" y="9117"/>
                      </a:lnTo>
                      <a:cubicBezTo>
                        <a:pt x="90" y="9267"/>
                        <a:pt x="0" y="9507"/>
                        <a:pt x="150" y="9597"/>
                      </a:cubicBezTo>
                      <a:cubicBezTo>
                        <a:pt x="237" y="9673"/>
                        <a:pt x="320" y="9702"/>
                        <a:pt x="398" y="9702"/>
                      </a:cubicBezTo>
                      <a:cubicBezTo>
                        <a:pt x="534" y="9702"/>
                        <a:pt x="654" y="9613"/>
                        <a:pt x="750" y="9537"/>
                      </a:cubicBezTo>
                      <a:cubicBezTo>
                        <a:pt x="1199" y="9147"/>
                        <a:pt x="1589" y="8728"/>
                        <a:pt x="1919" y="8248"/>
                      </a:cubicBezTo>
                      <a:cubicBezTo>
                        <a:pt x="2068" y="8038"/>
                        <a:pt x="2188" y="7769"/>
                        <a:pt x="2248" y="7499"/>
                      </a:cubicBezTo>
                      <a:cubicBezTo>
                        <a:pt x="2398" y="6929"/>
                        <a:pt x="2218" y="6360"/>
                        <a:pt x="2398" y="5790"/>
                      </a:cubicBezTo>
                      <a:cubicBezTo>
                        <a:pt x="2488" y="5521"/>
                        <a:pt x="2668" y="5311"/>
                        <a:pt x="2848" y="5101"/>
                      </a:cubicBezTo>
                      <a:cubicBezTo>
                        <a:pt x="3028" y="4891"/>
                        <a:pt x="3267" y="4711"/>
                        <a:pt x="3477" y="4561"/>
                      </a:cubicBezTo>
                      <a:cubicBezTo>
                        <a:pt x="4017" y="4202"/>
                        <a:pt x="4646" y="4022"/>
                        <a:pt x="5216" y="3752"/>
                      </a:cubicBezTo>
                      <a:cubicBezTo>
                        <a:pt x="5665" y="3542"/>
                        <a:pt x="6115" y="3242"/>
                        <a:pt x="6475" y="2793"/>
                      </a:cubicBezTo>
                      <a:cubicBezTo>
                        <a:pt x="6774" y="2343"/>
                        <a:pt x="6894" y="1774"/>
                        <a:pt x="6714" y="1294"/>
                      </a:cubicBezTo>
                      <a:cubicBezTo>
                        <a:pt x="6565" y="875"/>
                        <a:pt x="6235" y="575"/>
                        <a:pt x="5845" y="305"/>
                      </a:cubicBezTo>
                      <a:cubicBezTo>
                        <a:pt x="5695" y="215"/>
                        <a:pt x="5545" y="95"/>
                        <a:pt x="5366" y="65"/>
                      </a:cubicBezTo>
                      <a:cubicBezTo>
                        <a:pt x="5246" y="21"/>
                        <a:pt x="5126" y="1"/>
                        <a:pt x="5008" y="1"/>
                      </a:cubicBezTo>
                      <a:close/>
                    </a:path>
                  </a:pathLst>
                </a:custGeom>
                <a:solidFill>
                  <a:srgbClr val="A7A9A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8" name="Google Shape;408;p29"/>
                <p:cNvSpPr/>
                <p:nvPr/>
              </p:nvSpPr>
              <p:spPr>
                <a:xfrm>
                  <a:off x="1811825" y="3766650"/>
                  <a:ext cx="263050" cy="13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22" h="5310" extrusionOk="0">
                      <a:moveTo>
                        <a:pt x="10073" y="0"/>
                      </a:moveTo>
                      <a:cubicBezTo>
                        <a:pt x="9996" y="0"/>
                        <a:pt x="9920" y="15"/>
                        <a:pt x="9862" y="38"/>
                      </a:cubicBezTo>
                      <a:lnTo>
                        <a:pt x="7853" y="727"/>
                      </a:lnTo>
                      <a:cubicBezTo>
                        <a:pt x="7669" y="773"/>
                        <a:pt x="7503" y="837"/>
                        <a:pt x="7314" y="837"/>
                      </a:cubicBezTo>
                      <a:cubicBezTo>
                        <a:pt x="7256" y="837"/>
                        <a:pt x="7197" y="831"/>
                        <a:pt x="7134" y="817"/>
                      </a:cubicBezTo>
                      <a:cubicBezTo>
                        <a:pt x="6684" y="787"/>
                        <a:pt x="6355" y="427"/>
                        <a:pt x="5905" y="337"/>
                      </a:cubicBezTo>
                      <a:cubicBezTo>
                        <a:pt x="5821" y="321"/>
                        <a:pt x="5740" y="313"/>
                        <a:pt x="5660" y="313"/>
                      </a:cubicBezTo>
                      <a:cubicBezTo>
                        <a:pt x="5452" y="313"/>
                        <a:pt x="5252" y="363"/>
                        <a:pt x="5036" y="427"/>
                      </a:cubicBezTo>
                      <a:cubicBezTo>
                        <a:pt x="4616" y="517"/>
                        <a:pt x="4167" y="667"/>
                        <a:pt x="3867" y="1027"/>
                      </a:cubicBezTo>
                      <a:cubicBezTo>
                        <a:pt x="3747" y="1177"/>
                        <a:pt x="3657" y="1327"/>
                        <a:pt x="3537" y="1417"/>
                      </a:cubicBezTo>
                      <a:cubicBezTo>
                        <a:pt x="3148" y="1776"/>
                        <a:pt x="2758" y="1806"/>
                        <a:pt x="2188" y="1926"/>
                      </a:cubicBezTo>
                      <a:cubicBezTo>
                        <a:pt x="1919" y="1956"/>
                        <a:pt x="1409" y="1926"/>
                        <a:pt x="959" y="2166"/>
                      </a:cubicBezTo>
                      <a:cubicBezTo>
                        <a:pt x="420" y="2466"/>
                        <a:pt x="0" y="2975"/>
                        <a:pt x="90" y="3575"/>
                      </a:cubicBezTo>
                      <a:cubicBezTo>
                        <a:pt x="120" y="3755"/>
                        <a:pt x="150" y="3934"/>
                        <a:pt x="240" y="4084"/>
                      </a:cubicBezTo>
                      <a:cubicBezTo>
                        <a:pt x="420" y="4504"/>
                        <a:pt x="660" y="4864"/>
                        <a:pt x="1019" y="5103"/>
                      </a:cubicBezTo>
                      <a:cubicBezTo>
                        <a:pt x="1251" y="5242"/>
                        <a:pt x="1514" y="5310"/>
                        <a:pt x="1780" y="5310"/>
                      </a:cubicBezTo>
                      <a:cubicBezTo>
                        <a:pt x="2031" y="5310"/>
                        <a:pt x="2285" y="5250"/>
                        <a:pt x="2518" y="5133"/>
                      </a:cubicBezTo>
                      <a:cubicBezTo>
                        <a:pt x="3028" y="4983"/>
                        <a:pt x="3417" y="4564"/>
                        <a:pt x="3717" y="4174"/>
                      </a:cubicBezTo>
                      <a:cubicBezTo>
                        <a:pt x="4107" y="3635"/>
                        <a:pt x="4376" y="3065"/>
                        <a:pt x="4826" y="2586"/>
                      </a:cubicBezTo>
                      <a:cubicBezTo>
                        <a:pt x="5006" y="2376"/>
                        <a:pt x="5216" y="2226"/>
                        <a:pt x="5456" y="2076"/>
                      </a:cubicBezTo>
                      <a:cubicBezTo>
                        <a:pt x="5665" y="1926"/>
                        <a:pt x="5935" y="1806"/>
                        <a:pt x="6205" y="1716"/>
                      </a:cubicBezTo>
                      <a:cubicBezTo>
                        <a:pt x="6280" y="1704"/>
                        <a:pt x="6356" y="1699"/>
                        <a:pt x="6432" y="1699"/>
                      </a:cubicBezTo>
                      <a:cubicBezTo>
                        <a:pt x="6879" y="1699"/>
                        <a:pt x="7336" y="1874"/>
                        <a:pt x="7763" y="1874"/>
                      </a:cubicBezTo>
                      <a:cubicBezTo>
                        <a:pt x="7813" y="1874"/>
                        <a:pt x="7864" y="1872"/>
                        <a:pt x="7913" y="1866"/>
                      </a:cubicBezTo>
                      <a:cubicBezTo>
                        <a:pt x="8183" y="1866"/>
                        <a:pt x="8453" y="1776"/>
                        <a:pt x="8723" y="1656"/>
                      </a:cubicBezTo>
                      <a:cubicBezTo>
                        <a:pt x="9232" y="1417"/>
                        <a:pt x="9712" y="1087"/>
                        <a:pt x="10161" y="727"/>
                      </a:cubicBezTo>
                      <a:cubicBezTo>
                        <a:pt x="10311" y="607"/>
                        <a:pt x="10521" y="367"/>
                        <a:pt x="10371" y="128"/>
                      </a:cubicBezTo>
                      <a:cubicBezTo>
                        <a:pt x="10316" y="36"/>
                        <a:pt x="10194" y="0"/>
                        <a:pt x="10073" y="0"/>
                      </a:cubicBezTo>
                      <a:close/>
                    </a:path>
                  </a:pathLst>
                </a:custGeom>
                <a:solidFill>
                  <a:srgbClr val="A7A9A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9" name="Google Shape;409;p29"/>
                <p:cNvSpPr/>
                <p:nvPr/>
              </p:nvSpPr>
              <p:spPr>
                <a:xfrm>
                  <a:off x="1683675" y="2132325"/>
                  <a:ext cx="260050" cy="13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2" h="5313" extrusionOk="0">
                      <a:moveTo>
                        <a:pt x="1518" y="1"/>
                      </a:moveTo>
                      <a:cubicBezTo>
                        <a:pt x="1088" y="1"/>
                        <a:pt x="685" y="144"/>
                        <a:pt x="450" y="487"/>
                      </a:cubicBezTo>
                      <a:cubicBezTo>
                        <a:pt x="360" y="636"/>
                        <a:pt x="270" y="816"/>
                        <a:pt x="240" y="966"/>
                      </a:cubicBezTo>
                      <a:cubicBezTo>
                        <a:pt x="91" y="1386"/>
                        <a:pt x="1" y="1835"/>
                        <a:pt x="121" y="2285"/>
                      </a:cubicBezTo>
                      <a:cubicBezTo>
                        <a:pt x="270" y="2765"/>
                        <a:pt x="690" y="3184"/>
                        <a:pt x="1170" y="3334"/>
                      </a:cubicBezTo>
                      <a:cubicBezTo>
                        <a:pt x="1452" y="3458"/>
                        <a:pt x="1766" y="3498"/>
                        <a:pt x="2075" y="3498"/>
                      </a:cubicBezTo>
                      <a:cubicBezTo>
                        <a:pt x="2290" y="3498"/>
                        <a:pt x="2501" y="3479"/>
                        <a:pt x="2698" y="3454"/>
                      </a:cubicBezTo>
                      <a:cubicBezTo>
                        <a:pt x="3358" y="3334"/>
                        <a:pt x="3957" y="3064"/>
                        <a:pt x="4587" y="3034"/>
                      </a:cubicBezTo>
                      <a:cubicBezTo>
                        <a:pt x="4674" y="3026"/>
                        <a:pt x="4760" y="3022"/>
                        <a:pt x="4844" y="3022"/>
                      </a:cubicBezTo>
                      <a:cubicBezTo>
                        <a:pt x="5047" y="3022"/>
                        <a:pt x="5244" y="3043"/>
                        <a:pt x="5456" y="3064"/>
                      </a:cubicBezTo>
                      <a:cubicBezTo>
                        <a:pt x="5696" y="3094"/>
                        <a:pt x="5966" y="3184"/>
                        <a:pt x="6235" y="3334"/>
                      </a:cubicBezTo>
                      <a:cubicBezTo>
                        <a:pt x="6715" y="3664"/>
                        <a:pt x="6955" y="4263"/>
                        <a:pt x="7404" y="4653"/>
                      </a:cubicBezTo>
                      <a:cubicBezTo>
                        <a:pt x="7614" y="4833"/>
                        <a:pt x="7854" y="4953"/>
                        <a:pt x="8094" y="5013"/>
                      </a:cubicBezTo>
                      <a:cubicBezTo>
                        <a:pt x="8663" y="5192"/>
                        <a:pt x="9233" y="5312"/>
                        <a:pt x="9802" y="5312"/>
                      </a:cubicBezTo>
                      <a:cubicBezTo>
                        <a:pt x="9982" y="5312"/>
                        <a:pt x="10252" y="5312"/>
                        <a:pt x="10342" y="5013"/>
                      </a:cubicBezTo>
                      <a:cubicBezTo>
                        <a:pt x="10402" y="4833"/>
                        <a:pt x="10192" y="4683"/>
                        <a:pt x="10042" y="4593"/>
                      </a:cubicBezTo>
                      <a:cubicBezTo>
                        <a:pt x="9413" y="4293"/>
                        <a:pt x="8753" y="3993"/>
                        <a:pt x="8094" y="3694"/>
                      </a:cubicBezTo>
                      <a:cubicBezTo>
                        <a:pt x="7884" y="3604"/>
                        <a:pt x="7644" y="3484"/>
                        <a:pt x="7494" y="3334"/>
                      </a:cubicBezTo>
                      <a:cubicBezTo>
                        <a:pt x="7194" y="3004"/>
                        <a:pt x="7194" y="2495"/>
                        <a:pt x="6955" y="2135"/>
                      </a:cubicBezTo>
                      <a:cubicBezTo>
                        <a:pt x="6805" y="1895"/>
                        <a:pt x="6535" y="1745"/>
                        <a:pt x="6265" y="1596"/>
                      </a:cubicBezTo>
                      <a:cubicBezTo>
                        <a:pt x="5932" y="1401"/>
                        <a:pt x="5522" y="1233"/>
                        <a:pt x="5106" y="1233"/>
                      </a:cubicBezTo>
                      <a:cubicBezTo>
                        <a:pt x="5073" y="1233"/>
                        <a:pt x="5040" y="1234"/>
                        <a:pt x="5006" y="1236"/>
                      </a:cubicBezTo>
                      <a:cubicBezTo>
                        <a:pt x="4797" y="1236"/>
                        <a:pt x="4617" y="1296"/>
                        <a:pt x="4437" y="1296"/>
                      </a:cubicBezTo>
                      <a:cubicBezTo>
                        <a:pt x="3927" y="1296"/>
                        <a:pt x="3598" y="1056"/>
                        <a:pt x="3118" y="696"/>
                      </a:cubicBezTo>
                      <a:cubicBezTo>
                        <a:pt x="2908" y="546"/>
                        <a:pt x="2518" y="187"/>
                        <a:pt x="2039" y="67"/>
                      </a:cubicBezTo>
                      <a:cubicBezTo>
                        <a:pt x="1867" y="24"/>
                        <a:pt x="1690" y="1"/>
                        <a:pt x="1518" y="1"/>
                      </a:cubicBezTo>
                      <a:close/>
                    </a:path>
                  </a:pathLst>
                </a:custGeom>
                <a:solidFill>
                  <a:srgbClr val="A7A9A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0" name="Google Shape;410;p29"/>
                <p:cNvSpPr/>
                <p:nvPr/>
              </p:nvSpPr>
              <p:spPr>
                <a:xfrm>
                  <a:off x="5271600" y="3951950"/>
                  <a:ext cx="244300" cy="17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2" h="7022" extrusionOk="0">
                      <a:moveTo>
                        <a:pt x="368" y="0"/>
                      </a:moveTo>
                      <a:cubicBezTo>
                        <a:pt x="297" y="0"/>
                        <a:pt x="230" y="26"/>
                        <a:pt x="180" y="89"/>
                      </a:cubicBezTo>
                      <a:cubicBezTo>
                        <a:pt x="0" y="299"/>
                        <a:pt x="150" y="539"/>
                        <a:pt x="270" y="689"/>
                      </a:cubicBezTo>
                      <a:cubicBezTo>
                        <a:pt x="600" y="1168"/>
                        <a:pt x="1019" y="1588"/>
                        <a:pt x="1499" y="1918"/>
                      </a:cubicBezTo>
                      <a:cubicBezTo>
                        <a:pt x="1709" y="2068"/>
                        <a:pt x="1949" y="2217"/>
                        <a:pt x="2218" y="2307"/>
                      </a:cubicBezTo>
                      <a:cubicBezTo>
                        <a:pt x="2758" y="2487"/>
                        <a:pt x="3417" y="2307"/>
                        <a:pt x="3927" y="2517"/>
                      </a:cubicBezTo>
                      <a:cubicBezTo>
                        <a:pt x="4197" y="2637"/>
                        <a:pt x="4406" y="2817"/>
                        <a:pt x="4616" y="2997"/>
                      </a:cubicBezTo>
                      <a:cubicBezTo>
                        <a:pt x="4796" y="3237"/>
                        <a:pt x="4976" y="3446"/>
                        <a:pt x="5126" y="3686"/>
                      </a:cubicBezTo>
                      <a:cubicBezTo>
                        <a:pt x="5456" y="4256"/>
                        <a:pt x="5605" y="4855"/>
                        <a:pt x="5875" y="5455"/>
                      </a:cubicBezTo>
                      <a:cubicBezTo>
                        <a:pt x="6115" y="5934"/>
                        <a:pt x="6385" y="6384"/>
                        <a:pt x="6804" y="6684"/>
                      </a:cubicBezTo>
                      <a:cubicBezTo>
                        <a:pt x="7109" y="6887"/>
                        <a:pt x="7469" y="7021"/>
                        <a:pt x="7819" y="7021"/>
                      </a:cubicBezTo>
                      <a:cubicBezTo>
                        <a:pt x="7985" y="7021"/>
                        <a:pt x="8149" y="6991"/>
                        <a:pt x="8303" y="6923"/>
                      </a:cubicBezTo>
                      <a:cubicBezTo>
                        <a:pt x="8723" y="6774"/>
                        <a:pt x="9052" y="6444"/>
                        <a:pt x="9322" y="6114"/>
                      </a:cubicBezTo>
                      <a:cubicBezTo>
                        <a:pt x="9442" y="5964"/>
                        <a:pt x="9502" y="5814"/>
                        <a:pt x="9592" y="5635"/>
                      </a:cubicBezTo>
                      <a:cubicBezTo>
                        <a:pt x="9772" y="5065"/>
                        <a:pt x="9472" y="4496"/>
                        <a:pt x="9022" y="4076"/>
                      </a:cubicBezTo>
                      <a:cubicBezTo>
                        <a:pt x="8663" y="3746"/>
                        <a:pt x="8123" y="3626"/>
                        <a:pt x="7853" y="3566"/>
                      </a:cubicBezTo>
                      <a:cubicBezTo>
                        <a:pt x="7314" y="3327"/>
                        <a:pt x="6924" y="3177"/>
                        <a:pt x="6625" y="2817"/>
                      </a:cubicBezTo>
                      <a:cubicBezTo>
                        <a:pt x="6505" y="2667"/>
                        <a:pt x="6445" y="2487"/>
                        <a:pt x="6355" y="2337"/>
                      </a:cubicBezTo>
                      <a:cubicBezTo>
                        <a:pt x="6145" y="1948"/>
                        <a:pt x="5755" y="1678"/>
                        <a:pt x="5366" y="1498"/>
                      </a:cubicBezTo>
                      <a:cubicBezTo>
                        <a:pt x="5096" y="1348"/>
                        <a:pt x="4826" y="1228"/>
                        <a:pt x="4526" y="1228"/>
                      </a:cubicBezTo>
                      <a:cubicBezTo>
                        <a:pt x="4100" y="1228"/>
                        <a:pt x="3701" y="1470"/>
                        <a:pt x="3278" y="1470"/>
                      </a:cubicBezTo>
                      <a:cubicBezTo>
                        <a:pt x="3255" y="1470"/>
                        <a:pt x="3231" y="1470"/>
                        <a:pt x="3207" y="1468"/>
                      </a:cubicBezTo>
                      <a:cubicBezTo>
                        <a:pt x="2968" y="1468"/>
                        <a:pt x="2758" y="1318"/>
                        <a:pt x="2548" y="1198"/>
                      </a:cubicBezTo>
                      <a:cubicBezTo>
                        <a:pt x="1889" y="839"/>
                        <a:pt x="1319" y="479"/>
                        <a:pt x="660" y="119"/>
                      </a:cubicBezTo>
                      <a:cubicBezTo>
                        <a:pt x="573" y="50"/>
                        <a:pt x="466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A7A9A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" name="Google Shape;411;p29"/>
                <p:cNvSpPr/>
                <p:nvPr/>
              </p:nvSpPr>
              <p:spPr>
                <a:xfrm>
                  <a:off x="3710675" y="742425"/>
                  <a:ext cx="84700" cy="39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8" h="15798" extrusionOk="0">
                      <a:moveTo>
                        <a:pt x="3088" y="14598"/>
                      </a:moveTo>
                      <a:cubicBezTo>
                        <a:pt x="3238" y="14119"/>
                        <a:pt x="3358" y="13579"/>
                        <a:pt x="3298" y="13099"/>
                      </a:cubicBezTo>
                      <a:cubicBezTo>
                        <a:pt x="3238" y="12320"/>
                        <a:pt x="2699" y="11631"/>
                        <a:pt x="2519" y="10881"/>
                      </a:cubicBezTo>
                      <a:cubicBezTo>
                        <a:pt x="2369" y="10162"/>
                        <a:pt x="2489" y="9473"/>
                        <a:pt x="2549" y="8753"/>
                      </a:cubicBezTo>
                      <a:cubicBezTo>
                        <a:pt x="2669" y="7734"/>
                        <a:pt x="2639" y="6715"/>
                        <a:pt x="2639" y="5726"/>
                      </a:cubicBezTo>
                      <a:cubicBezTo>
                        <a:pt x="2639" y="5366"/>
                        <a:pt x="2639" y="5036"/>
                        <a:pt x="2759" y="4737"/>
                      </a:cubicBezTo>
                      <a:cubicBezTo>
                        <a:pt x="2819" y="4557"/>
                        <a:pt x="2908" y="4407"/>
                        <a:pt x="2968" y="4257"/>
                      </a:cubicBezTo>
                      <a:cubicBezTo>
                        <a:pt x="3358" y="3478"/>
                        <a:pt x="3388" y="2548"/>
                        <a:pt x="3388" y="1679"/>
                      </a:cubicBezTo>
                      <a:cubicBezTo>
                        <a:pt x="3388" y="1200"/>
                        <a:pt x="3388" y="660"/>
                        <a:pt x="3118" y="240"/>
                      </a:cubicBezTo>
                      <a:cubicBezTo>
                        <a:pt x="3088" y="181"/>
                        <a:pt x="2998" y="91"/>
                        <a:pt x="2938" y="61"/>
                      </a:cubicBezTo>
                      <a:cubicBezTo>
                        <a:pt x="2848" y="31"/>
                        <a:pt x="2759" y="1"/>
                        <a:pt x="2639" y="1"/>
                      </a:cubicBezTo>
                      <a:cubicBezTo>
                        <a:pt x="1949" y="1"/>
                        <a:pt x="1290" y="151"/>
                        <a:pt x="690" y="510"/>
                      </a:cubicBezTo>
                      <a:cubicBezTo>
                        <a:pt x="600" y="540"/>
                        <a:pt x="540" y="630"/>
                        <a:pt x="451" y="690"/>
                      </a:cubicBezTo>
                      <a:cubicBezTo>
                        <a:pt x="391" y="780"/>
                        <a:pt x="361" y="900"/>
                        <a:pt x="301" y="990"/>
                      </a:cubicBezTo>
                      <a:cubicBezTo>
                        <a:pt x="1" y="1859"/>
                        <a:pt x="570" y="2758"/>
                        <a:pt x="900" y="3658"/>
                      </a:cubicBezTo>
                      <a:cubicBezTo>
                        <a:pt x="1140" y="4257"/>
                        <a:pt x="1290" y="4946"/>
                        <a:pt x="1290" y="5576"/>
                      </a:cubicBezTo>
                      <a:cubicBezTo>
                        <a:pt x="1290" y="6025"/>
                        <a:pt x="1260" y="6445"/>
                        <a:pt x="1200" y="6835"/>
                      </a:cubicBezTo>
                      <a:cubicBezTo>
                        <a:pt x="1110" y="8154"/>
                        <a:pt x="1110" y="9473"/>
                        <a:pt x="1140" y="10791"/>
                      </a:cubicBezTo>
                      <a:cubicBezTo>
                        <a:pt x="1140" y="10941"/>
                        <a:pt x="1140" y="11091"/>
                        <a:pt x="1110" y="11181"/>
                      </a:cubicBezTo>
                      <a:cubicBezTo>
                        <a:pt x="1050" y="11391"/>
                        <a:pt x="960" y="11481"/>
                        <a:pt x="840" y="11631"/>
                      </a:cubicBezTo>
                      <a:cubicBezTo>
                        <a:pt x="391" y="12230"/>
                        <a:pt x="1" y="12950"/>
                        <a:pt x="1" y="13699"/>
                      </a:cubicBezTo>
                      <a:cubicBezTo>
                        <a:pt x="1" y="14268"/>
                        <a:pt x="211" y="14778"/>
                        <a:pt x="451" y="15288"/>
                      </a:cubicBezTo>
                      <a:cubicBezTo>
                        <a:pt x="540" y="15437"/>
                        <a:pt x="600" y="15587"/>
                        <a:pt x="750" y="15647"/>
                      </a:cubicBezTo>
                      <a:cubicBezTo>
                        <a:pt x="960" y="15797"/>
                        <a:pt x="1260" y="15797"/>
                        <a:pt x="1470" y="15797"/>
                      </a:cubicBezTo>
                      <a:cubicBezTo>
                        <a:pt x="1889" y="15797"/>
                        <a:pt x="2309" y="15767"/>
                        <a:pt x="2609" y="15497"/>
                      </a:cubicBezTo>
                      <a:cubicBezTo>
                        <a:pt x="2908" y="15288"/>
                        <a:pt x="2968" y="14928"/>
                        <a:pt x="3088" y="14598"/>
                      </a:cubicBezTo>
                      <a:close/>
                    </a:path>
                  </a:pathLst>
                </a:custGeom>
                <a:solidFill>
                  <a:srgbClr val="04898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2" name="Google Shape;412;p29"/>
                <p:cNvSpPr/>
                <p:nvPr/>
              </p:nvSpPr>
              <p:spPr>
                <a:xfrm>
                  <a:off x="3590800" y="746925"/>
                  <a:ext cx="322225" cy="4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9" h="16037" extrusionOk="0">
                      <a:moveTo>
                        <a:pt x="12889" y="14058"/>
                      </a:moveTo>
                      <a:cubicBezTo>
                        <a:pt x="12889" y="14418"/>
                        <a:pt x="12799" y="14748"/>
                        <a:pt x="12649" y="15108"/>
                      </a:cubicBezTo>
                      <a:cubicBezTo>
                        <a:pt x="12529" y="15317"/>
                        <a:pt x="12409" y="15557"/>
                        <a:pt x="12200" y="15677"/>
                      </a:cubicBezTo>
                      <a:cubicBezTo>
                        <a:pt x="11930" y="15857"/>
                        <a:pt x="11600" y="15797"/>
                        <a:pt x="11330" y="15677"/>
                      </a:cubicBezTo>
                      <a:cubicBezTo>
                        <a:pt x="10701" y="15437"/>
                        <a:pt x="10161" y="14868"/>
                        <a:pt x="9981" y="14178"/>
                      </a:cubicBezTo>
                      <a:cubicBezTo>
                        <a:pt x="9802" y="13549"/>
                        <a:pt x="9892" y="12889"/>
                        <a:pt x="9682" y="12290"/>
                      </a:cubicBezTo>
                      <a:cubicBezTo>
                        <a:pt x="9562" y="12020"/>
                        <a:pt x="9412" y="11810"/>
                        <a:pt x="9292" y="11541"/>
                      </a:cubicBezTo>
                      <a:cubicBezTo>
                        <a:pt x="9172" y="11271"/>
                        <a:pt x="9142" y="10971"/>
                        <a:pt x="9082" y="10701"/>
                      </a:cubicBezTo>
                      <a:cubicBezTo>
                        <a:pt x="8573" y="8573"/>
                        <a:pt x="8782" y="6835"/>
                        <a:pt x="7614" y="5006"/>
                      </a:cubicBezTo>
                      <a:cubicBezTo>
                        <a:pt x="7434" y="4706"/>
                        <a:pt x="7254" y="4407"/>
                        <a:pt x="6984" y="4227"/>
                      </a:cubicBezTo>
                      <a:cubicBezTo>
                        <a:pt x="6864" y="4107"/>
                        <a:pt x="6714" y="4047"/>
                        <a:pt x="6564" y="3957"/>
                      </a:cubicBezTo>
                      <a:cubicBezTo>
                        <a:pt x="6415" y="4047"/>
                        <a:pt x="6295" y="4107"/>
                        <a:pt x="6145" y="4227"/>
                      </a:cubicBezTo>
                      <a:cubicBezTo>
                        <a:pt x="5875" y="4437"/>
                        <a:pt x="5695" y="4706"/>
                        <a:pt x="5515" y="5006"/>
                      </a:cubicBezTo>
                      <a:cubicBezTo>
                        <a:pt x="4346" y="6835"/>
                        <a:pt x="4346" y="8753"/>
                        <a:pt x="3867" y="10911"/>
                      </a:cubicBezTo>
                      <a:cubicBezTo>
                        <a:pt x="3807" y="11151"/>
                        <a:pt x="3747" y="11451"/>
                        <a:pt x="3627" y="11720"/>
                      </a:cubicBezTo>
                      <a:cubicBezTo>
                        <a:pt x="3537" y="11990"/>
                        <a:pt x="3387" y="12200"/>
                        <a:pt x="3267" y="12470"/>
                      </a:cubicBezTo>
                      <a:cubicBezTo>
                        <a:pt x="2997" y="13069"/>
                        <a:pt x="3117" y="13759"/>
                        <a:pt x="2967" y="14388"/>
                      </a:cubicBezTo>
                      <a:cubicBezTo>
                        <a:pt x="2788" y="15048"/>
                        <a:pt x="2248" y="15617"/>
                        <a:pt x="1619" y="15887"/>
                      </a:cubicBezTo>
                      <a:cubicBezTo>
                        <a:pt x="1349" y="15977"/>
                        <a:pt x="1019" y="16037"/>
                        <a:pt x="749" y="15887"/>
                      </a:cubicBezTo>
                      <a:cubicBezTo>
                        <a:pt x="540" y="15767"/>
                        <a:pt x="420" y="15497"/>
                        <a:pt x="300" y="15287"/>
                      </a:cubicBezTo>
                      <a:cubicBezTo>
                        <a:pt x="150" y="14928"/>
                        <a:pt x="0" y="14598"/>
                        <a:pt x="30" y="14238"/>
                      </a:cubicBezTo>
                      <a:cubicBezTo>
                        <a:pt x="30" y="13759"/>
                        <a:pt x="300" y="13309"/>
                        <a:pt x="570" y="12889"/>
                      </a:cubicBezTo>
                      <a:cubicBezTo>
                        <a:pt x="899" y="12350"/>
                        <a:pt x="1229" y="11810"/>
                        <a:pt x="1529" y="11271"/>
                      </a:cubicBezTo>
                      <a:cubicBezTo>
                        <a:pt x="1619" y="11121"/>
                        <a:pt x="1739" y="11001"/>
                        <a:pt x="1769" y="10851"/>
                      </a:cubicBezTo>
                      <a:cubicBezTo>
                        <a:pt x="1828" y="10701"/>
                        <a:pt x="1828" y="10521"/>
                        <a:pt x="1918" y="10372"/>
                      </a:cubicBezTo>
                      <a:cubicBezTo>
                        <a:pt x="2278" y="8693"/>
                        <a:pt x="2428" y="7524"/>
                        <a:pt x="3237" y="5905"/>
                      </a:cubicBezTo>
                      <a:cubicBezTo>
                        <a:pt x="3477" y="5396"/>
                        <a:pt x="3927" y="4976"/>
                        <a:pt x="4136" y="4467"/>
                      </a:cubicBezTo>
                      <a:cubicBezTo>
                        <a:pt x="4376" y="3657"/>
                        <a:pt x="4316" y="2818"/>
                        <a:pt x="4226" y="1979"/>
                      </a:cubicBezTo>
                      <a:cubicBezTo>
                        <a:pt x="4196" y="1469"/>
                        <a:pt x="4136" y="510"/>
                        <a:pt x="4077" y="1"/>
                      </a:cubicBezTo>
                      <a:lnTo>
                        <a:pt x="8992" y="1"/>
                      </a:lnTo>
                      <a:cubicBezTo>
                        <a:pt x="8962" y="510"/>
                        <a:pt x="8872" y="1469"/>
                        <a:pt x="8842" y="1979"/>
                      </a:cubicBezTo>
                      <a:cubicBezTo>
                        <a:pt x="8782" y="2818"/>
                        <a:pt x="8693" y="3657"/>
                        <a:pt x="8962" y="4467"/>
                      </a:cubicBezTo>
                      <a:cubicBezTo>
                        <a:pt x="9142" y="4976"/>
                        <a:pt x="9592" y="5396"/>
                        <a:pt x="9862" y="5905"/>
                      </a:cubicBezTo>
                      <a:cubicBezTo>
                        <a:pt x="10581" y="7374"/>
                        <a:pt x="10611" y="8543"/>
                        <a:pt x="11031" y="10222"/>
                      </a:cubicBezTo>
                      <a:cubicBezTo>
                        <a:pt x="11061" y="10402"/>
                        <a:pt x="11091" y="10551"/>
                        <a:pt x="11180" y="10701"/>
                      </a:cubicBezTo>
                      <a:cubicBezTo>
                        <a:pt x="11240" y="10851"/>
                        <a:pt x="11330" y="11001"/>
                        <a:pt x="11390" y="11121"/>
                      </a:cubicBezTo>
                      <a:cubicBezTo>
                        <a:pt x="11750" y="11661"/>
                        <a:pt x="12080" y="12200"/>
                        <a:pt x="12379" y="12740"/>
                      </a:cubicBezTo>
                      <a:cubicBezTo>
                        <a:pt x="12589" y="13099"/>
                        <a:pt x="12859" y="13549"/>
                        <a:pt x="12889" y="14058"/>
                      </a:cubicBezTo>
                      <a:close/>
                    </a:path>
                  </a:pathLst>
                </a:custGeom>
                <a:solidFill>
                  <a:srgbClr val="1493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3" name="Google Shape;413;p29"/>
                <p:cNvSpPr/>
                <p:nvPr/>
              </p:nvSpPr>
              <p:spPr>
                <a:xfrm>
                  <a:off x="3855300" y="466675"/>
                  <a:ext cx="775" cy="1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780" fill="none" extrusionOk="0">
                      <a:moveTo>
                        <a:pt x="31" y="779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4" name="Google Shape;414;p29"/>
                <p:cNvSpPr/>
                <p:nvPr/>
              </p:nvSpPr>
              <p:spPr>
                <a:xfrm>
                  <a:off x="3859050" y="548350"/>
                  <a:ext cx="1525" cy="1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780" fill="none" extrusionOk="0">
                      <a:moveTo>
                        <a:pt x="61" y="780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5" name="Google Shape;415;p29"/>
                <p:cNvSpPr/>
                <p:nvPr/>
              </p:nvSpPr>
              <p:spPr>
                <a:xfrm>
                  <a:off x="3888275" y="570825"/>
                  <a:ext cx="16525" cy="1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" h="451" fill="none" extrusionOk="0">
                      <a:moveTo>
                        <a:pt x="1" y="450"/>
                      </a:moveTo>
                      <a:lnTo>
                        <a:pt x="660" y="1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6" name="Google Shape;416;p29"/>
                <p:cNvSpPr/>
                <p:nvPr/>
              </p:nvSpPr>
              <p:spPr>
                <a:xfrm>
                  <a:off x="3834325" y="567825"/>
                  <a:ext cx="54725" cy="6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9" h="2429" extrusionOk="0">
                      <a:moveTo>
                        <a:pt x="1" y="690"/>
                      </a:moveTo>
                      <a:lnTo>
                        <a:pt x="1050" y="1"/>
                      </a:lnTo>
                      <a:lnTo>
                        <a:pt x="2159" y="570"/>
                      </a:lnTo>
                      <a:lnTo>
                        <a:pt x="2189" y="1799"/>
                      </a:lnTo>
                      <a:lnTo>
                        <a:pt x="1170" y="2429"/>
                      </a:lnTo>
                      <a:lnTo>
                        <a:pt x="91" y="1919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7" name="Google Shape;417;p29"/>
                <p:cNvSpPr/>
                <p:nvPr/>
              </p:nvSpPr>
              <p:spPr>
                <a:xfrm>
                  <a:off x="3903275" y="523625"/>
                  <a:ext cx="53975" cy="6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9" h="2459" extrusionOk="0">
                      <a:moveTo>
                        <a:pt x="0" y="690"/>
                      </a:moveTo>
                      <a:lnTo>
                        <a:pt x="989" y="0"/>
                      </a:lnTo>
                      <a:lnTo>
                        <a:pt x="2098" y="570"/>
                      </a:lnTo>
                      <a:lnTo>
                        <a:pt x="2158" y="1769"/>
                      </a:lnTo>
                      <a:lnTo>
                        <a:pt x="1139" y="2458"/>
                      </a:lnTo>
                      <a:lnTo>
                        <a:pt x="60" y="1889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8" name="Google Shape;418;p29"/>
                <p:cNvSpPr/>
                <p:nvPr/>
              </p:nvSpPr>
              <p:spPr>
                <a:xfrm>
                  <a:off x="3830575" y="486150"/>
                  <a:ext cx="54725" cy="6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9" h="2489" extrusionOk="0">
                      <a:moveTo>
                        <a:pt x="1" y="690"/>
                      </a:moveTo>
                      <a:lnTo>
                        <a:pt x="1020" y="0"/>
                      </a:lnTo>
                      <a:lnTo>
                        <a:pt x="2099" y="570"/>
                      </a:lnTo>
                      <a:lnTo>
                        <a:pt x="2189" y="1799"/>
                      </a:lnTo>
                      <a:lnTo>
                        <a:pt x="1140" y="2488"/>
                      </a:lnTo>
                      <a:lnTo>
                        <a:pt x="61" y="1919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9" name="Google Shape;419;p29"/>
                <p:cNvSpPr/>
                <p:nvPr/>
              </p:nvSpPr>
              <p:spPr>
                <a:xfrm>
                  <a:off x="3826075" y="405975"/>
                  <a:ext cx="54750" cy="6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0" h="2429" extrusionOk="0">
                      <a:moveTo>
                        <a:pt x="1" y="630"/>
                      </a:moveTo>
                      <a:lnTo>
                        <a:pt x="1050" y="0"/>
                      </a:lnTo>
                      <a:lnTo>
                        <a:pt x="2129" y="510"/>
                      </a:lnTo>
                      <a:lnTo>
                        <a:pt x="2189" y="1769"/>
                      </a:lnTo>
                      <a:lnTo>
                        <a:pt x="1170" y="2428"/>
                      </a:lnTo>
                      <a:lnTo>
                        <a:pt x="91" y="1859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0" name="Google Shape;420;p29"/>
                <p:cNvSpPr/>
                <p:nvPr/>
              </p:nvSpPr>
              <p:spPr>
                <a:xfrm>
                  <a:off x="3590800" y="585825"/>
                  <a:ext cx="19500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" h="300" fill="none" extrusionOk="0">
                      <a:moveTo>
                        <a:pt x="779" y="30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1" name="Google Shape;421;p29"/>
                <p:cNvSpPr/>
                <p:nvPr/>
              </p:nvSpPr>
              <p:spPr>
                <a:xfrm>
                  <a:off x="3630500" y="553600"/>
                  <a:ext cx="3775" cy="1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780" fill="none" extrusionOk="0">
                      <a:moveTo>
                        <a:pt x="151" y="779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2" name="Google Shape;422;p29"/>
                <p:cNvSpPr/>
                <p:nvPr/>
              </p:nvSpPr>
              <p:spPr>
                <a:xfrm>
                  <a:off x="3611025" y="573075"/>
                  <a:ext cx="56975" cy="6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9" h="2429" extrusionOk="0">
                      <a:moveTo>
                        <a:pt x="180" y="2009"/>
                      </a:moveTo>
                      <a:lnTo>
                        <a:pt x="0" y="810"/>
                      </a:lnTo>
                      <a:lnTo>
                        <a:pt x="930" y="0"/>
                      </a:lnTo>
                      <a:lnTo>
                        <a:pt x="2099" y="480"/>
                      </a:lnTo>
                      <a:lnTo>
                        <a:pt x="2278" y="1679"/>
                      </a:lnTo>
                      <a:lnTo>
                        <a:pt x="1349" y="2428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3" name="Google Shape;423;p29"/>
                <p:cNvSpPr/>
                <p:nvPr/>
              </p:nvSpPr>
              <p:spPr>
                <a:xfrm>
                  <a:off x="3597525" y="492900"/>
                  <a:ext cx="56975" cy="6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9" h="2429" extrusionOk="0">
                      <a:moveTo>
                        <a:pt x="181" y="1979"/>
                      </a:moveTo>
                      <a:lnTo>
                        <a:pt x="1" y="780"/>
                      </a:lnTo>
                      <a:lnTo>
                        <a:pt x="930" y="0"/>
                      </a:lnTo>
                      <a:lnTo>
                        <a:pt x="2069" y="450"/>
                      </a:lnTo>
                      <a:lnTo>
                        <a:pt x="2279" y="1649"/>
                      </a:lnTo>
                      <a:lnTo>
                        <a:pt x="1320" y="2428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4" name="Google Shape;424;p29"/>
                <p:cNvSpPr/>
                <p:nvPr/>
              </p:nvSpPr>
              <p:spPr>
                <a:xfrm>
                  <a:off x="3533850" y="544600"/>
                  <a:ext cx="56975" cy="6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9" h="2429" extrusionOk="0">
                      <a:moveTo>
                        <a:pt x="240" y="1979"/>
                      </a:moveTo>
                      <a:lnTo>
                        <a:pt x="0" y="780"/>
                      </a:lnTo>
                      <a:lnTo>
                        <a:pt x="989" y="0"/>
                      </a:lnTo>
                      <a:lnTo>
                        <a:pt x="2098" y="450"/>
                      </a:lnTo>
                      <a:lnTo>
                        <a:pt x="2278" y="1649"/>
                      </a:lnTo>
                      <a:lnTo>
                        <a:pt x="1349" y="2428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5" name="Google Shape;425;p29"/>
                <p:cNvSpPr/>
                <p:nvPr/>
              </p:nvSpPr>
              <p:spPr>
                <a:xfrm>
                  <a:off x="3578050" y="713950"/>
                  <a:ext cx="13525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571" fill="none" extrusionOk="0">
                      <a:moveTo>
                        <a:pt x="540" y="1"/>
                      </a:moveTo>
                      <a:lnTo>
                        <a:pt x="0" y="570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" name="Google Shape;426;p29"/>
                <p:cNvSpPr/>
                <p:nvPr/>
              </p:nvSpPr>
              <p:spPr>
                <a:xfrm>
                  <a:off x="3564550" y="679475"/>
                  <a:ext cx="20275" cy="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" h="211" fill="none" extrusionOk="0">
                      <a:moveTo>
                        <a:pt x="810" y="211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" name="Google Shape;427;p29"/>
                <p:cNvSpPr/>
                <p:nvPr/>
              </p:nvSpPr>
              <p:spPr>
                <a:xfrm>
                  <a:off x="3584800" y="663750"/>
                  <a:ext cx="5847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9" h="2339" extrusionOk="0">
                      <a:moveTo>
                        <a:pt x="1439" y="2338"/>
                      </a:moveTo>
                      <a:lnTo>
                        <a:pt x="300" y="2009"/>
                      </a:lnTo>
                      <a:lnTo>
                        <a:pt x="0" y="840"/>
                      </a:lnTo>
                      <a:lnTo>
                        <a:pt x="840" y="0"/>
                      </a:lnTo>
                      <a:lnTo>
                        <a:pt x="2009" y="300"/>
                      </a:lnTo>
                      <a:lnTo>
                        <a:pt x="2338" y="1499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" name="Google Shape;428;p29"/>
                <p:cNvSpPr/>
                <p:nvPr/>
              </p:nvSpPr>
              <p:spPr>
                <a:xfrm>
                  <a:off x="3506100" y="642025"/>
                  <a:ext cx="58475" cy="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9" h="2369" extrusionOk="0">
                      <a:moveTo>
                        <a:pt x="1500" y="2368"/>
                      </a:moveTo>
                      <a:lnTo>
                        <a:pt x="301" y="2008"/>
                      </a:lnTo>
                      <a:lnTo>
                        <a:pt x="1" y="869"/>
                      </a:lnTo>
                      <a:lnTo>
                        <a:pt x="840" y="0"/>
                      </a:lnTo>
                      <a:lnTo>
                        <a:pt x="2039" y="300"/>
                      </a:lnTo>
                      <a:lnTo>
                        <a:pt x="2339" y="1499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9" name="Google Shape;429;p29"/>
                <p:cNvSpPr/>
                <p:nvPr/>
              </p:nvSpPr>
              <p:spPr>
                <a:xfrm>
                  <a:off x="3526350" y="720700"/>
                  <a:ext cx="59225" cy="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2369" extrusionOk="0">
                      <a:moveTo>
                        <a:pt x="1499" y="2368"/>
                      </a:moveTo>
                      <a:lnTo>
                        <a:pt x="300" y="2009"/>
                      </a:lnTo>
                      <a:lnTo>
                        <a:pt x="0" y="870"/>
                      </a:lnTo>
                      <a:lnTo>
                        <a:pt x="870" y="0"/>
                      </a:lnTo>
                      <a:lnTo>
                        <a:pt x="2068" y="300"/>
                      </a:lnTo>
                      <a:lnTo>
                        <a:pt x="2368" y="1499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" name="Google Shape;430;p29"/>
                <p:cNvSpPr/>
                <p:nvPr/>
              </p:nvSpPr>
              <p:spPr>
                <a:xfrm>
                  <a:off x="3729425" y="549850"/>
                  <a:ext cx="10500" cy="1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" h="720" fill="none" extrusionOk="0">
                      <a:moveTo>
                        <a:pt x="420" y="72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" name="Google Shape;431;p29"/>
                <p:cNvSpPr/>
                <p:nvPr/>
              </p:nvSpPr>
              <p:spPr>
                <a:xfrm>
                  <a:off x="3769875" y="551350"/>
                  <a:ext cx="10525" cy="1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" h="660" fill="none" extrusionOk="0">
                      <a:moveTo>
                        <a:pt x="1" y="660"/>
                      </a:moveTo>
                      <a:lnTo>
                        <a:pt x="421" y="0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" name="Google Shape;432;p29"/>
                <p:cNvSpPr/>
                <p:nvPr/>
              </p:nvSpPr>
              <p:spPr>
                <a:xfrm>
                  <a:off x="3724175" y="567825"/>
                  <a:ext cx="60725" cy="5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" h="2129" extrusionOk="0">
                      <a:moveTo>
                        <a:pt x="0" y="1050"/>
                      </a:moveTo>
                      <a:lnTo>
                        <a:pt x="630" y="1"/>
                      </a:lnTo>
                      <a:lnTo>
                        <a:pt x="1829" y="1"/>
                      </a:lnTo>
                      <a:lnTo>
                        <a:pt x="2428" y="1080"/>
                      </a:lnTo>
                      <a:lnTo>
                        <a:pt x="1829" y="2129"/>
                      </a:lnTo>
                      <a:lnTo>
                        <a:pt x="600" y="2129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" name="Google Shape;433;p29"/>
                <p:cNvSpPr/>
                <p:nvPr/>
              </p:nvSpPr>
              <p:spPr>
                <a:xfrm>
                  <a:off x="3765400" y="497400"/>
                  <a:ext cx="60700" cy="5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" h="2159" extrusionOk="0">
                      <a:moveTo>
                        <a:pt x="0" y="1049"/>
                      </a:moveTo>
                      <a:lnTo>
                        <a:pt x="600" y="0"/>
                      </a:lnTo>
                      <a:lnTo>
                        <a:pt x="1828" y="0"/>
                      </a:lnTo>
                      <a:lnTo>
                        <a:pt x="2428" y="1109"/>
                      </a:lnTo>
                      <a:lnTo>
                        <a:pt x="1828" y="2158"/>
                      </a:lnTo>
                      <a:lnTo>
                        <a:pt x="600" y="2158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" name="Google Shape;434;p29"/>
                <p:cNvSpPr/>
                <p:nvPr/>
              </p:nvSpPr>
              <p:spPr>
                <a:xfrm>
                  <a:off x="3683700" y="497400"/>
                  <a:ext cx="60725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" h="2099" extrusionOk="0">
                      <a:moveTo>
                        <a:pt x="1" y="1049"/>
                      </a:moveTo>
                      <a:lnTo>
                        <a:pt x="630" y="0"/>
                      </a:lnTo>
                      <a:lnTo>
                        <a:pt x="1829" y="0"/>
                      </a:lnTo>
                      <a:lnTo>
                        <a:pt x="2429" y="1049"/>
                      </a:lnTo>
                      <a:lnTo>
                        <a:pt x="1829" y="2098"/>
                      </a:lnTo>
                      <a:lnTo>
                        <a:pt x="600" y="2098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" name="Google Shape;435;p29"/>
                <p:cNvSpPr/>
                <p:nvPr/>
              </p:nvSpPr>
              <p:spPr>
                <a:xfrm>
                  <a:off x="3722575" y="584500"/>
                  <a:ext cx="186725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69" h="6918" extrusionOk="0">
                      <a:moveTo>
                        <a:pt x="4704" y="1"/>
                      </a:moveTo>
                      <a:cubicBezTo>
                        <a:pt x="1309" y="1"/>
                        <a:pt x="0" y="6918"/>
                        <a:pt x="3202" y="6918"/>
                      </a:cubicBezTo>
                      <a:cubicBezTo>
                        <a:pt x="3215" y="6918"/>
                        <a:pt x="3228" y="6917"/>
                        <a:pt x="3242" y="6917"/>
                      </a:cubicBezTo>
                      <a:cubicBezTo>
                        <a:pt x="4860" y="6857"/>
                        <a:pt x="6959" y="6048"/>
                        <a:pt x="7228" y="4279"/>
                      </a:cubicBezTo>
                      <a:cubicBezTo>
                        <a:pt x="7468" y="2781"/>
                        <a:pt x="6989" y="233"/>
                        <a:pt x="5040" y="23"/>
                      </a:cubicBezTo>
                      <a:cubicBezTo>
                        <a:pt x="4926" y="8"/>
                        <a:pt x="4814" y="1"/>
                        <a:pt x="4704" y="1"/>
                      </a:cubicBezTo>
                      <a:close/>
                    </a:path>
                  </a:pathLst>
                </a:custGeom>
                <a:solidFill>
                  <a:srgbClr val="48A3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" name="Google Shape;436;p29"/>
                <p:cNvSpPr/>
                <p:nvPr/>
              </p:nvSpPr>
              <p:spPr>
                <a:xfrm>
                  <a:off x="3601275" y="584625"/>
                  <a:ext cx="187000" cy="17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0" h="6913" extrusionOk="0">
                      <a:moveTo>
                        <a:pt x="2700" y="1"/>
                      </a:moveTo>
                      <a:cubicBezTo>
                        <a:pt x="2601" y="1"/>
                        <a:pt x="2501" y="6"/>
                        <a:pt x="2399" y="18"/>
                      </a:cubicBezTo>
                      <a:cubicBezTo>
                        <a:pt x="450" y="228"/>
                        <a:pt x="1" y="2776"/>
                        <a:pt x="240" y="4274"/>
                      </a:cubicBezTo>
                      <a:cubicBezTo>
                        <a:pt x="480" y="6043"/>
                        <a:pt x="2578" y="6852"/>
                        <a:pt x="4197" y="6912"/>
                      </a:cubicBezTo>
                      <a:cubicBezTo>
                        <a:pt x="4211" y="6912"/>
                        <a:pt x="4224" y="6913"/>
                        <a:pt x="4238" y="6913"/>
                      </a:cubicBezTo>
                      <a:cubicBezTo>
                        <a:pt x="7479" y="6913"/>
                        <a:pt x="6150" y="1"/>
                        <a:pt x="2700" y="1"/>
                      </a:cubicBezTo>
                      <a:close/>
                    </a:path>
                  </a:pathLst>
                </a:custGeom>
                <a:solidFill>
                  <a:srgbClr val="48A3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7" name="Google Shape;437;p29"/>
                <p:cNvSpPr/>
                <p:nvPr/>
              </p:nvSpPr>
              <p:spPr>
                <a:xfrm>
                  <a:off x="3688950" y="585075"/>
                  <a:ext cx="131175" cy="1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7" h="6895" extrusionOk="0">
                      <a:moveTo>
                        <a:pt x="2638" y="0"/>
                      </a:moveTo>
                      <a:cubicBezTo>
                        <a:pt x="1200" y="0"/>
                        <a:pt x="1" y="1529"/>
                        <a:pt x="1" y="3447"/>
                      </a:cubicBezTo>
                      <a:cubicBezTo>
                        <a:pt x="1" y="5335"/>
                        <a:pt x="1200" y="6894"/>
                        <a:pt x="2638" y="6894"/>
                      </a:cubicBezTo>
                      <a:cubicBezTo>
                        <a:pt x="4077" y="6894"/>
                        <a:pt x="5246" y="5335"/>
                        <a:pt x="5246" y="3447"/>
                      </a:cubicBezTo>
                      <a:cubicBezTo>
                        <a:pt x="5246" y="1529"/>
                        <a:pt x="4077" y="0"/>
                        <a:pt x="2638" y="0"/>
                      </a:cubicBezTo>
                      <a:close/>
                    </a:path>
                  </a:pathLst>
                </a:custGeom>
                <a:solidFill>
                  <a:srgbClr val="44AD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8" name="Google Shape;438;p29"/>
                <p:cNvSpPr/>
                <p:nvPr/>
              </p:nvSpPr>
              <p:spPr>
                <a:xfrm>
                  <a:off x="5390750" y="2250125"/>
                  <a:ext cx="393425" cy="1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37" h="6536" extrusionOk="0">
                      <a:moveTo>
                        <a:pt x="1679" y="6535"/>
                      </a:moveTo>
                      <a:cubicBezTo>
                        <a:pt x="2188" y="6535"/>
                        <a:pt x="2728" y="6475"/>
                        <a:pt x="3177" y="6295"/>
                      </a:cubicBezTo>
                      <a:cubicBezTo>
                        <a:pt x="3867" y="5996"/>
                        <a:pt x="4376" y="5336"/>
                        <a:pt x="5096" y="4917"/>
                      </a:cubicBezTo>
                      <a:cubicBezTo>
                        <a:pt x="5725" y="4587"/>
                        <a:pt x="6445" y="4497"/>
                        <a:pt x="7134" y="4347"/>
                      </a:cubicBezTo>
                      <a:cubicBezTo>
                        <a:pt x="8153" y="4167"/>
                        <a:pt x="9112" y="3838"/>
                        <a:pt x="10101" y="3568"/>
                      </a:cubicBezTo>
                      <a:cubicBezTo>
                        <a:pt x="10401" y="3448"/>
                        <a:pt x="10731" y="3388"/>
                        <a:pt x="11091" y="3388"/>
                      </a:cubicBezTo>
                      <a:cubicBezTo>
                        <a:pt x="11270" y="3388"/>
                        <a:pt x="11420" y="3418"/>
                        <a:pt x="11600" y="3448"/>
                      </a:cubicBezTo>
                      <a:cubicBezTo>
                        <a:pt x="12469" y="3598"/>
                        <a:pt x="13369" y="3328"/>
                        <a:pt x="14238" y="3118"/>
                      </a:cubicBezTo>
                      <a:cubicBezTo>
                        <a:pt x="14717" y="2968"/>
                        <a:pt x="15197" y="2848"/>
                        <a:pt x="15527" y="2489"/>
                      </a:cubicBezTo>
                      <a:cubicBezTo>
                        <a:pt x="15617" y="2399"/>
                        <a:pt x="15647" y="2339"/>
                        <a:pt x="15677" y="2249"/>
                      </a:cubicBezTo>
                      <a:cubicBezTo>
                        <a:pt x="15737" y="2129"/>
                        <a:pt x="15677" y="2039"/>
                        <a:pt x="15647" y="1949"/>
                      </a:cubicBezTo>
                      <a:cubicBezTo>
                        <a:pt x="15467" y="1290"/>
                        <a:pt x="15077" y="690"/>
                        <a:pt x="14598" y="241"/>
                      </a:cubicBezTo>
                      <a:cubicBezTo>
                        <a:pt x="14508" y="151"/>
                        <a:pt x="14448" y="121"/>
                        <a:pt x="14358" y="91"/>
                      </a:cubicBezTo>
                      <a:cubicBezTo>
                        <a:pt x="14268" y="31"/>
                        <a:pt x="14148" y="1"/>
                        <a:pt x="14088" y="1"/>
                      </a:cubicBezTo>
                      <a:cubicBezTo>
                        <a:pt x="13129" y="1"/>
                        <a:pt x="12469" y="750"/>
                        <a:pt x="11720" y="1350"/>
                      </a:cubicBezTo>
                      <a:cubicBezTo>
                        <a:pt x="11181" y="1769"/>
                        <a:pt x="10581" y="2069"/>
                        <a:pt x="9982" y="2249"/>
                      </a:cubicBezTo>
                      <a:cubicBezTo>
                        <a:pt x="9592" y="2399"/>
                        <a:pt x="9172" y="2489"/>
                        <a:pt x="8723" y="2549"/>
                      </a:cubicBezTo>
                      <a:cubicBezTo>
                        <a:pt x="7434" y="2848"/>
                        <a:pt x="6175" y="3178"/>
                        <a:pt x="4886" y="3598"/>
                      </a:cubicBezTo>
                      <a:cubicBezTo>
                        <a:pt x="4736" y="3628"/>
                        <a:pt x="4616" y="3688"/>
                        <a:pt x="4496" y="3718"/>
                      </a:cubicBezTo>
                      <a:cubicBezTo>
                        <a:pt x="4286" y="3718"/>
                        <a:pt x="4137" y="3628"/>
                        <a:pt x="3957" y="3598"/>
                      </a:cubicBezTo>
                      <a:cubicBezTo>
                        <a:pt x="3237" y="3328"/>
                        <a:pt x="2458" y="3178"/>
                        <a:pt x="1709" y="3388"/>
                      </a:cubicBezTo>
                      <a:cubicBezTo>
                        <a:pt x="1199" y="3538"/>
                        <a:pt x="749" y="3868"/>
                        <a:pt x="360" y="4227"/>
                      </a:cubicBezTo>
                      <a:cubicBezTo>
                        <a:pt x="240" y="4347"/>
                        <a:pt x="120" y="4467"/>
                        <a:pt x="60" y="4617"/>
                      </a:cubicBezTo>
                      <a:cubicBezTo>
                        <a:pt x="0" y="4827"/>
                        <a:pt x="60" y="5096"/>
                        <a:pt x="150" y="5336"/>
                      </a:cubicBezTo>
                      <a:cubicBezTo>
                        <a:pt x="240" y="5696"/>
                        <a:pt x="390" y="6116"/>
                        <a:pt x="749" y="6325"/>
                      </a:cubicBezTo>
                      <a:cubicBezTo>
                        <a:pt x="959" y="6535"/>
                        <a:pt x="1349" y="6535"/>
                        <a:pt x="1679" y="6535"/>
                      </a:cubicBezTo>
                      <a:close/>
                    </a:path>
                  </a:pathLst>
                </a:custGeom>
                <a:solidFill>
                  <a:srgbClr val="04898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" name="Google Shape;439;p29"/>
                <p:cNvSpPr/>
                <p:nvPr/>
              </p:nvSpPr>
              <p:spPr>
                <a:xfrm>
                  <a:off x="5344275" y="2219400"/>
                  <a:ext cx="442900" cy="31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6" h="12561" extrusionOk="0">
                      <a:moveTo>
                        <a:pt x="5306" y="12440"/>
                      </a:moveTo>
                      <a:cubicBezTo>
                        <a:pt x="4946" y="12560"/>
                        <a:pt x="4587" y="12500"/>
                        <a:pt x="4197" y="12470"/>
                      </a:cubicBezTo>
                      <a:cubicBezTo>
                        <a:pt x="3957" y="12440"/>
                        <a:pt x="3718" y="12410"/>
                        <a:pt x="3538" y="12200"/>
                      </a:cubicBezTo>
                      <a:cubicBezTo>
                        <a:pt x="3298" y="12021"/>
                        <a:pt x="3268" y="11691"/>
                        <a:pt x="3268" y="11391"/>
                      </a:cubicBezTo>
                      <a:cubicBezTo>
                        <a:pt x="3298" y="10702"/>
                        <a:pt x="3718" y="10042"/>
                        <a:pt x="4317" y="9653"/>
                      </a:cubicBezTo>
                      <a:cubicBezTo>
                        <a:pt x="4887" y="9323"/>
                        <a:pt x="5546" y="9203"/>
                        <a:pt x="6085" y="8813"/>
                      </a:cubicBezTo>
                      <a:cubicBezTo>
                        <a:pt x="6295" y="8604"/>
                        <a:pt x="6445" y="8394"/>
                        <a:pt x="6685" y="8244"/>
                      </a:cubicBezTo>
                      <a:cubicBezTo>
                        <a:pt x="6895" y="8064"/>
                        <a:pt x="7165" y="7944"/>
                        <a:pt x="7404" y="7794"/>
                      </a:cubicBezTo>
                      <a:cubicBezTo>
                        <a:pt x="9293" y="6715"/>
                        <a:pt x="11001" y="6415"/>
                        <a:pt x="12410" y="4767"/>
                      </a:cubicBezTo>
                      <a:cubicBezTo>
                        <a:pt x="12650" y="4497"/>
                        <a:pt x="12860" y="4227"/>
                        <a:pt x="12980" y="3898"/>
                      </a:cubicBezTo>
                      <a:cubicBezTo>
                        <a:pt x="13040" y="3748"/>
                        <a:pt x="13040" y="3598"/>
                        <a:pt x="13099" y="3448"/>
                      </a:cubicBezTo>
                      <a:cubicBezTo>
                        <a:pt x="12980" y="3328"/>
                        <a:pt x="12860" y="3208"/>
                        <a:pt x="12740" y="3148"/>
                      </a:cubicBezTo>
                      <a:cubicBezTo>
                        <a:pt x="12440" y="2968"/>
                        <a:pt x="12140" y="2848"/>
                        <a:pt x="11811" y="2759"/>
                      </a:cubicBezTo>
                      <a:cubicBezTo>
                        <a:pt x="9712" y="2159"/>
                        <a:pt x="7914" y="2729"/>
                        <a:pt x="5696" y="2848"/>
                      </a:cubicBezTo>
                      <a:cubicBezTo>
                        <a:pt x="5396" y="2878"/>
                        <a:pt x="5156" y="2878"/>
                        <a:pt x="4857" y="2878"/>
                      </a:cubicBezTo>
                      <a:cubicBezTo>
                        <a:pt x="4587" y="2848"/>
                        <a:pt x="4317" y="2759"/>
                        <a:pt x="4017" y="2729"/>
                      </a:cubicBezTo>
                      <a:cubicBezTo>
                        <a:pt x="3388" y="2669"/>
                        <a:pt x="2758" y="2938"/>
                        <a:pt x="2099" y="2998"/>
                      </a:cubicBezTo>
                      <a:cubicBezTo>
                        <a:pt x="1410" y="2998"/>
                        <a:pt x="720" y="2639"/>
                        <a:pt x="300" y="2129"/>
                      </a:cubicBezTo>
                      <a:cubicBezTo>
                        <a:pt x="121" y="1889"/>
                        <a:pt x="1" y="1590"/>
                        <a:pt x="91" y="1290"/>
                      </a:cubicBezTo>
                      <a:cubicBezTo>
                        <a:pt x="151" y="1080"/>
                        <a:pt x="360" y="900"/>
                        <a:pt x="540" y="690"/>
                      </a:cubicBezTo>
                      <a:cubicBezTo>
                        <a:pt x="810" y="481"/>
                        <a:pt x="1110" y="271"/>
                        <a:pt x="1469" y="151"/>
                      </a:cubicBezTo>
                      <a:cubicBezTo>
                        <a:pt x="1949" y="31"/>
                        <a:pt x="2459" y="151"/>
                        <a:pt x="2938" y="271"/>
                      </a:cubicBezTo>
                      <a:cubicBezTo>
                        <a:pt x="3538" y="421"/>
                        <a:pt x="4167" y="600"/>
                        <a:pt x="4767" y="750"/>
                      </a:cubicBezTo>
                      <a:cubicBezTo>
                        <a:pt x="4917" y="780"/>
                        <a:pt x="5066" y="810"/>
                        <a:pt x="5246" y="870"/>
                      </a:cubicBezTo>
                      <a:lnTo>
                        <a:pt x="5786" y="870"/>
                      </a:lnTo>
                      <a:cubicBezTo>
                        <a:pt x="7494" y="750"/>
                        <a:pt x="8663" y="570"/>
                        <a:pt x="10432" y="870"/>
                      </a:cubicBezTo>
                      <a:cubicBezTo>
                        <a:pt x="10971" y="930"/>
                        <a:pt x="11511" y="1260"/>
                        <a:pt x="12080" y="1320"/>
                      </a:cubicBezTo>
                      <a:cubicBezTo>
                        <a:pt x="12890" y="1350"/>
                        <a:pt x="13729" y="1050"/>
                        <a:pt x="14478" y="720"/>
                      </a:cubicBezTo>
                      <a:cubicBezTo>
                        <a:pt x="14958" y="510"/>
                        <a:pt x="15857" y="181"/>
                        <a:pt x="16337" y="1"/>
                      </a:cubicBezTo>
                      <a:lnTo>
                        <a:pt x="17715" y="4677"/>
                      </a:lnTo>
                      <a:cubicBezTo>
                        <a:pt x="17206" y="4797"/>
                        <a:pt x="16307" y="5007"/>
                        <a:pt x="15767" y="5097"/>
                      </a:cubicBezTo>
                      <a:cubicBezTo>
                        <a:pt x="14958" y="5246"/>
                        <a:pt x="14119" y="5426"/>
                        <a:pt x="13459" y="5906"/>
                      </a:cubicBezTo>
                      <a:cubicBezTo>
                        <a:pt x="13010" y="6266"/>
                        <a:pt x="12740" y="6805"/>
                        <a:pt x="12290" y="7195"/>
                      </a:cubicBezTo>
                      <a:cubicBezTo>
                        <a:pt x="11091" y="8274"/>
                        <a:pt x="10012" y="8663"/>
                        <a:pt x="8513" y="9503"/>
                      </a:cubicBezTo>
                      <a:cubicBezTo>
                        <a:pt x="8364" y="9593"/>
                        <a:pt x="8214" y="9653"/>
                        <a:pt x="8064" y="9773"/>
                      </a:cubicBezTo>
                      <a:lnTo>
                        <a:pt x="7734" y="10102"/>
                      </a:lnTo>
                      <a:cubicBezTo>
                        <a:pt x="7314" y="10612"/>
                        <a:pt x="6895" y="11031"/>
                        <a:pt x="6445" y="11541"/>
                      </a:cubicBezTo>
                      <a:cubicBezTo>
                        <a:pt x="6115" y="11901"/>
                        <a:pt x="5786" y="12290"/>
                        <a:pt x="5306" y="12440"/>
                      </a:cubicBezTo>
                      <a:close/>
                    </a:path>
                  </a:pathLst>
                </a:custGeom>
                <a:solidFill>
                  <a:srgbClr val="1493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0" name="Google Shape;440;p29"/>
                <p:cNvSpPr/>
                <p:nvPr/>
              </p:nvSpPr>
              <p:spPr>
                <a:xfrm>
                  <a:off x="5970000" y="2321325"/>
                  <a:ext cx="18750" cy="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" h="271" fill="none" extrusionOk="0">
                      <a:moveTo>
                        <a:pt x="0" y="270"/>
                      </a:moveTo>
                      <a:lnTo>
                        <a:pt x="750" y="0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1" name="Google Shape;441;p29"/>
                <p:cNvSpPr/>
                <p:nvPr/>
              </p:nvSpPr>
              <p:spPr>
                <a:xfrm>
                  <a:off x="5964750" y="2358800"/>
                  <a:ext cx="15000" cy="1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" h="540" fill="none" extrusionOk="0">
                      <a:moveTo>
                        <a:pt x="0" y="0"/>
                      </a:moveTo>
                      <a:lnTo>
                        <a:pt x="600" y="540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" name="Google Shape;442;p29"/>
                <p:cNvSpPr/>
                <p:nvPr/>
              </p:nvSpPr>
              <p:spPr>
                <a:xfrm>
                  <a:off x="5912300" y="2308575"/>
                  <a:ext cx="57725" cy="6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9" h="2429" extrusionOk="0">
                      <a:moveTo>
                        <a:pt x="1379" y="1"/>
                      </a:moveTo>
                      <a:lnTo>
                        <a:pt x="2308" y="780"/>
                      </a:lnTo>
                      <a:lnTo>
                        <a:pt x="2098" y="2009"/>
                      </a:lnTo>
                      <a:lnTo>
                        <a:pt x="929" y="2429"/>
                      </a:lnTo>
                      <a:lnTo>
                        <a:pt x="0" y="1589"/>
                      </a:lnTo>
                      <a:lnTo>
                        <a:pt x="210" y="391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3" name="Google Shape;443;p29"/>
                <p:cNvSpPr/>
                <p:nvPr/>
              </p:nvSpPr>
              <p:spPr>
                <a:xfrm>
                  <a:off x="5973750" y="2361800"/>
                  <a:ext cx="58475" cy="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9" h="2398" extrusionOk="0">
                      <a:moveTo>
                        <a:pt x="1409" y="0"/>
                      </a:moveTo>
                      <a:lnTo>
                        <a:pt x="2338" y="779"/>
                      </a:lnTo>
                      <a:lnTo>
                        <a:pt x="2098" y="1978"/>
                      </a:lnTo>
                      <a:lnTo>
                        <a:pt x="959" y="2398"/>
                      </a:lnTo>
                      <a:lnTo>
                        <a:pt x="0" y="1619"/>
                      </a:lnTo>
                      <a:lnTo>
                        <a:pt x="240" y="420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4" name="Google Shape;444;p29"/>
                <p:cNvSpPr/>
                <p:nvPr/>
              </p:nvSpPr>
              <p:spPr>
                <a:xfrm>
                  <a:off x="5988725" y="2280850"/>
                  <a:ext cx="57725" cy="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9" h="2399" extrusionOk="0">
                      <a:moveTo>
                        <a:pt x="1409" y="1"/>
                      </a:moveTo>
                      <a:lnTo>
                        <a:pt x="2309" y="810"/>
                      </a:lnTo>
                      <a:lnTo>
                        <a:pt x="2099" y="2009"/>
                      </a:lnTo>
                      <a:lnTo>
                        <a:pt x="930" y="2399"/>
                      </a:lnTo>
                      <a:lnTo>
                        <a:pt x="1" y="1619"/>
                      </a:lnTo>
                      <a:lnTo>
                        <a:pt x="240" y="420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5" name="Google Shape;445;p29"/>
                <p:cNvSpPr/>
                <p:nvPr/>
              </p:nvSpPr>
              <p:spPr>
                <a:xfrm>
                  <a:off x="5879325" y="1994600"/>
                  <a:ext cx="1525" cy="2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810" fill="none" extrusionOk="0">
                      <a:moveTo>
                        <a:pt x="0" y="810"/>
                      </a:moveTo>
                      <a:lnTo>
                        <a:pt x="60" y="1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" name="Google Shape;446;p29"/>
                <p:cNvSpPr/>
                <p:nvPr/>
              </p:nvSpPr>
              <p:spPr>
                <a:xfrm>
                  <a:off x="5874825" y="2075525"/>
                  <a:ext cx="775" cy="2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841" fill="none" extrusionOk="0">
                      <a:moveTo>
                        <a:pt x="0" y="840"/>
                      </a:moveTo>
                      <a:lnTo>
                        <a:pt x="30" y="1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" name="Google Shape;447;p29"/>
                <p:cNvSpPr/>
                <p:nvPr/>
              </p:nvSpPr>
              <p:spPr>
                <a:xfrm>
                  <a:off x="5899550" y="2104000"/>
                  <a:ext cx="18000" cy="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" h="361" fill="none" extrusionOk="0">
                      <a:moveTo>
                        <a:pt x="1" y="361"/>
                      </a:moveTo>
                      <a:lnTo>
                        <a:pt x="720" y="1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" name="Google Shape;448;p29"/>
                <p:cNvSpPr/>
                <p:nvPr/>
              </p:nvSpPr>
              <p:spPr>
                <a:xfrm>
                  <a:off x="5844850" y="2096525"/>
                  <a:ext cx="54725" cy="6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9" h="2429" extrusionOk="0">
                      <a:moveTo>
                        <a:pt x="60" y="540"/>
                      </a:moveTo>
                      <a:lnTo>
                        <a:pt x="1199" y="0"/>
                      </a:lnTo>
                      <a:lnTo>
                        <a:pt x="2189" y="690"/>
                      </a:lnTo>
                      <a:lnTo>
                        <a:pt x="2099" y="1889"/>
                      </a:lnTo>
                      <a:lnTo>
                        <a:pt x="1020" y="2428"/>
                      </a:lnTo>
                      <a:lnTo>
                        <a:pt x="1" y="1739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" name="Google Shape;449;p29"/>
                <p:cNvSpPr/>
                <p:nvPr/>
              </p:nvSpPr>
              <p:spPr>
                <a:xfrm>
                  <a:off x="5917550" y="2059800"/>
                  <a:ext cx="55475" cy="6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2459" extrusionOk="0">
                      <a:moveTo>
                        <a:pt x="120" y="570"/>
                      </a:moveTo>
                      <a:lnTo>
                        <a:pt x="1199" y="0"/>
                      </a:lnTo>
                      <a:lnTo>
                        <a:pt x="2218" y="720"/>
                      </a:lnTo>
                      <a:lnTo>
                        <a:pt x="2158" y="1919"/>
                      </a:lnTo>
                      <a:lnTo>
                        <a:pt x="1019" y="2458"/>
                      </a:lnTo>
                      <a:lnTo>
                        <a:pt x="0" y="1769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" name="Google Shape;450;p29"/>
                <p:cNvSpPr/>
                <p:nvPr/>
              </p:nvSpPr>
              <p:spPr>
                <a:xfrm>
                  <a:off x="5850100" y="2014825"/>
                  <a:ext cx="55475" cy="6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2459" extrusionOk="0">
                      <a:moveTo>
                        <a:pt x="120" y="540"/>
                      </a:moveTo>
                      <a:lnTo>
                        <a:pt x="1199" y="1"/>
                      </a:lnTo>
                      <a:lnTo>
                        <a:pt x="2218" y="690"/>
                      </a:lnTo>
                      <a:lnTo>
                        <a:pt x="2158" y="1919"/>
                      </a:lnTo>
                      <a:lnTo>
                        <a:pt x="1019" y="2459"/>
                      </a:lnTo>
                      <a:lnTo>
                        <a:pt x="0" y="1769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" name="Google Shape;451;p29"/>
                <p:cNvSpPr/>
                <p:nvPr/>
              </p:nvSpPr>
              <p:spPr>
                <a:xfrm>
                  <a:off x="5856100" y="1933900"/>
                  <a:ext cx="55475" cy="6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2429" extrusionOk="0">
                      <a:moveTo>
                        <a:pt x="60" y="510"/>
                      </a:moveTo>
                      <a:lnTo>
                        <a:pt x="1199" y="1"/>
                      </a:lnTo>
                      <a:lnTo>
                        <a:pt x="2218" y="660"/>
                      </a:lnTo>
                      <a:lnTo>
                        <a:pt x="2098" y="1889"/>
                      </a:lnTo>
                      <a:lnTo>
                        <a:pt x="989" y="2429"/>
                      </a:lnTo>
                      <a:lnTo>
                        <a:pt x="0" y="1739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2" name="Google Shape;452;p29"/>
                <p:cNvSpPr/>
                <p:nvPr/>
              </p:nvSpPr>
              <p:spPr>
                <a:xfrm>
                  <a:off x="5735450" y="2103250"/>
                  <a:ext cx="17250" cy="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0" h="391" fill="none" extrusionOk="0">
                      <a:moveTo>
                        <a:pt x="690" y="391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3" name="Google Shape;453;p29"/>
                <p:cNvSpPr/>
                <p:nvPr/>
              </p:nvSpPr>
              <p:spPr>
                <a:xfrm>
                  <a:off x="5778150" y="2077025"/>
                  <a:ext cx="775" cy="2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811" fill="none" extrusionOk="0">
                      <a:moveTo>
                        <a:pt x="31" y="810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4" name="Google Shape;454;p29"/>
                <p:cNvSpPr/>
                <p:nvPr/>
              </p:nvSpPr>
              <p:spPr>
                <a:xfrm>
                  <a:off x="5752675" y="2097275"/>
                  <a:ext cx="53225" cy="6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9" h="2459" extrusionOk="0">
                      <a:moveTo>
                        <a:pt x="61" y="1859"/>
                      </a:moveTo>
                      <a:lnTo>
                        <a:pt x="1" y="660"/>
                      </a:lnTo>
                      <a:lnTo>
                        <a:pt x="1050" y="0"/>
                      </a:lnTo>
                      <a:lnTo>
                        <a:pt x="2099" y="570"/>
                      </a:lnTo>
                      <a:lnTo>
                        <a:pt x="2129" y="1799"/>
                      </a:lnTo>
                      <a:lnTo>
                        <a:pt x="1110" y="2458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5" name="Google Shape;455;p29"/>
                <p:cNvSpPr/>
                <p:nvPr/>
              </p:nvSpPr>
              <p:spPr>
                <a:xfrm>
                  <a:off x="5751175" y="2016325"/>
                  <a:ext cx="53225" cy="6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9" h="2429" extrusionOk="0">
                      <a:moveTo>
                        <a:pt x="31" y="1829"/>
                      </a:moveTo>
                      <a:lnTo>
                        <a:pt x="1" y="630"/>
                      </a:lnTo>
                      <a:lnTo>
                        <a:pt x="1050" y="1"/>
                      </a:lnTo>
                      <a:lnTo>
                        <a:pt x="2129" y="600"/>
                      </a:lnTo>
                      <a:lnTo>
                        <a:pt x="2129" y="1799"/>
                      </a:lnTo>
                      <a:lnTo>
                        <a:pt x="1080" y="2429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6" name="Google Shape;456;p29"/>
                <p:cNvSpPr/>
                <p:nvPr/>
              </p:nvSpPr>
              <p:spPr>
                <a:xfrm>
                  <a:off x="5681500" y="2058300"/>
                  <a:ext cx="53975" cy="6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9" h="2429" extrusionOk="0">
                      <a:moveTo>
                        <a:pt x="60" y="1829"/>
                      </a:moveTo>
                      <a:lnTo>
                        <a:pt x="0" y="630"/>
                      </a:lnTo>
                      <a:lnTo>
                        <a:pt x="1049" y="0"/>
                      </a:lnTo>
                      <a:lnTo>
                        <a:pt x="2098" y="600"/>
                      </a:lnTo>
                      <a:lnTo>
                        <a:pt x="2158" y="1799"/>
                      </a:lnTo>
                      <a:lnTo>
                        <a:pt x="1109" y="2428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7" name="Google Shape;457;p29"/>
                <p:cNvSpPr/>
                <p:nvPr/>
              </p:nvSpPr>
              <p:spPr>
                <a:xfrm>
                  <a:off x="5935525" y="2197675"/>
                  <a:ext cx="14250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" h="601" fill="none" extrusionOk="0">
                      <a:moveTo>
                        <a:pt x="0" y="600"/>
                      </a:moveTo>
                      <a:lnTo>
                        <a:pt x="570" y="1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8" name="Google Shape;458;p29"/>
                <p:cNvSpPr/>
                <p:nvPr/>
              </p:nvSpPr>
              <p:spPr>
                <a:xfrm>
                  <a:off x="5943775" y="2241900"/>
                  <a:ext cx="19500" cy="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" h="180" fill="none" extrusionOk="0">
                      <a:moveTo>
                        <a:pt x="0" y="0"/>
                      </a:moveTo>
                      <a:lnTo>
                        <a:pt x="779" y="180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9" name="Google Shape;459;p29"/>
                <p:cNvSpPr/>
                <p:nvPr/>
              </p:nvSpPr>
              <p:spPr>
                <a:xfrm>
                  <a:off x="5883825" y="2205175"/>
                  <a:ext cx="59975" cy="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369" extrusionOk="0">
                      <a:moveTo>
                        <a:pt x="869" y="0"/>
                      </a:moveTo>
                      <a:lnTo>
                        <a:pt x="2068" y="300"/>
                      </a:lnTo>
                      <a:lnTo>
                        <a:pt x="2398" y="1469"/>
                      </a:lnTo>
                      <a:lnTo>
                        <a:pt x="1559" y="2368"/>
                      </a:lnTo>
                      <a:lnTo>
                        <a:pt x="390" y="2069"/>
                      </a:lnTo>
                      <a:lnTo>
                        <a:pt x="0" y="900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" name="Google Shape;460;p29"/>
                <p:cNvSpPr/>
                <p:nvPr/>
              </p:nvSpPr>
              <p:spPr>
                <a:xfrm>
                  <a:off x="5964000" y="2224650"/>
                  <a:ext cx="5847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9" h="2339" extrusionOk="0">
                      <a:moveTo>
                        <a:pt x="810" y="1"/>
                      </a:moveTo>
                      <a:lnTo>
                        <a:pt x="2009" y="271"/>
                      </a:lnTo>
                      <a:lnTo>
                        <a:pt x="2338" y="1469"/>
                      </a:lnTo>
                      <a:lnTo>
                        <a:pt x="1529" y="2339"/>
                      </a:lnTo>
                      <a:lnTo>
                        <a:pt x="330" y="2069"/>
                      </a:lnTo>
                      <a:lnTo>
                        <a:pt x="0" y="870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1" name="Google Shape;461;p29"/>
                <p:cNvSpPr/>
                <p:nvPr/>
              </p:nvSpPr>
              <p:spPr>
                <a:xfrm>
                  <a:off x="5940025" y="2145975"/>
                  <a:ext cx="59975" cy="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369" extrusionOk="0">
                      <a:moveTo>
                        <a:pt x="869" y="0"/>
                      </a:moveTo>
                      <a:lnTo>
                        <a:pt x="2068" y="300"/>
                      </a:lnTo>
                      <a:lnTo>
                        <a:pt x="2398" y="1469"/>
                      </a:lnTo>
                      <a:lnTo>
                        <a:pt x="1559" y="2368"/>
                      </a:lnTo>
                      <a:lnTo>
                        <a:pt x="390" y="2069"/>
                      </a:lnTo>
                      <a:lnTo>
                        <a:pt x="0" y="900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2" name="Google Shape;462;p29"/>
                <p:cNvSpPr/>
                <p:nvPr/>
              </p:nvSpPr>
              <p:spPr>
                <a:xfrm>
                  <a:off x="5875575" y="2423975"/>
                  <a:ext cx="10525" cy="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" h="721" fill="none" extrusionOk="0">
                      <a:moveTo>
                        <a:pt x="0" y="1"/>
                      </a:moveTo>
                      <a:lnTo>
                        <a:pt x="420" y="720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3" name="Google Shape;463;p29"/>
                <p:cNvSpPr/>
                <p:nvPr/>
              </p:nvSpPr>
              <p:spPr>
                <a:xfrm>
                  <a:off x="5834350" y="2425475"/>
                  <a:ext cx="10525" cy="1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" h="661" fill="none" extrusionOk="0">
                      <a:moveTo>
                        <a:pt x="421" y="1"/>
                      </a:moveTo>
                      <a:lnTo>
                        <a:pt x="1" y="660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4" name="Google Shape;464;p29"/>
                <p:cNvSpPr/>
                <p:nvPr/>
              </p:nvSpPr>
              <p:spPr>
                <a:xfrm>
                  <a:off x="5829875" y="2372275"/>
                  <a:ext cx="6070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" h="2099" extrusionOk="0">
                      <a:moveTo>
                        <a:pt x="2428" y="1050"/>
                      </a:moveTo>
                      <a:lnTo>
                        <a:pt x="1828" y="2099"/>
                      </a:lnTo>
                      <a:lnTo>
                        <a:pt x="600" y="2099"/>
                      </a:lnTo>
                      <a:lnTo>
                        <a:pt x="0" y="1050"/>
                      </a:lnTo>
                      <a:lnTo>
                        <a:pt x="600" y="1"/>
                      </a:lnTo>
                      <a:lnTo>
                        <a:pt x="1798" y="1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5" name="Google Shape;465;p29"/>
                <p:cNvSpPr/>
                <p:nvPr/>
              </p:nvSpPr>
              <p:spPr>
                <a:xfrm>
                  <a:off x="5789400" y="2441975"/>
                  <a:ext cx="60725" cy="5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" h="2159" extrusionOk="0">
                      <a:moveTo>
                        <a:pt x="2428" y="1049"/>
                      </a:moveTo>
                      <a:lnTo>
                        <a:pt x="1829" y="2158"/>
                      </a:lnTo>
                      <a:lnTo>
                        <a:pt x="600" y="2158"/>
                      </a:lnTo>
                      <a:lnTo>
                        <a:pt x="0" y="1109"/>
                      </a:lnTo>
                      <a:lnTo>
                        <a:pt x="600" y="60"/>
                      </a:lnTo>
                      <a:lnTo>
                        <a:pt x="1799" y="0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6" name="Google Shape;466;p29"/>
                <p:cNvSpPr/>
                <p:nvPr/>
              </p:nvSpPr>
              <p:spPr>
                <a:xfrm>
                  <a:off x="5871075" y="2441975"/>
                  <a:ext cx="60725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" h="2099" extrusionOk="0">
                      <a:moveTo>
                        <a:pt x="2429" y="1049"/>
                      </a:moveTo>
                      <a:lnTo>
                        <a:pt x="1829" y="2098"/>
                      </a:lnTo>
                      <a:lnTo>
                        <a:pt x="600" y="2098"/>
                      </a:lnTo>
                      <a:lnTo>
                        <a:pt x="1" y="1049"/>
                      </a:lnTo>
                      <a:lnTo>
                        <a:pt x="600" y="0"/>
                      </a:lnTo>
                      <a:lnTo>
                        <a:pt x="1799" y="0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7" name="Google Shape;467;p29"/>
                <p:cNvSpPr/>
                <p:nvPr/>
              </p:nvSpPr>
              <p:spPr>
                <a:xfrm>
                  <a:off x="5758200" y="2260975"/>
                  <a:ext cx="200575" cy="14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3" h="5764" extrusionOk="0">
                      <a:moveTo>
                        <a:pt x="3879" y="1"/>
                      </a:moveTo>
                      <a:cubicBezTo>
                        <a:pt x="1899" y="1"/>
                        <a:pt x="1" y="988"/>
                        <a:pt x="529" y="2684"/>
                      </a:cubicBezTo>
                      <a:cubicBezTo>
                        <a:pt x="1007" y="4118"/>
                        <a:pt x="2250" y="5764"/>
                        <a:pt x="3862" y="5764"/>
                      </a:cubicBezTo>
                      <a:cubicBezTo>
                        <a:pt x="3969" y="5764"/>
                        <a:pt x="4077" y="5756"/>
                        <a:pt x="4186" y="5742"/>
                      </a:cubicBezTo>
                      <a:cubicBezTo>
                        <a:pt x="5745" y="5562"/>
                        <a:pt x="8023" y="4363"/>
                        <a:pt x="7693" y="2444"/>
                      </a:cubicBezTo>
                      <a:cubicBezTo>
                        <a:pt x="7399" y="754"/>
                        <a:pt x="5608" y="1"/>
                        <a:pt x="3879" y="1"/>
                      </a:cubicBezTo>
                      <a:close/>
                    </a:path>
                  </a:pathLst>
                </a:custGeom>
                <a:solidFill>
                  <a:srgbClr val="48A3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8" name="Google Shape;468;p29"/>
                <p:cNvSpPr/>
                <p:nvPr/>
              </p:nvSpPr>
              <p:spPr>
                <a:xfrm>
                  <a:off x="5733200" y="2108100"/>
                  <a:ext cx="190625" cy="15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5" h="6373" extrusionOk="0">
                      <a:moveTo>
                        <a:pt x="4075" y="0"/>
                      </a:moveTo>
                      <a:cubicBezTo>
                        <a:pt x="3252" y="0"/>
                        <a:pt x="2406" y="223"/>
                        <a:pt x="1799" y="526"/>
                      </a:cubicBezTo>
                      <a:cubicBezTo>
                        <a:pt x="180" y="1306"/>
                        <a:pt x="0" y="3524"/>
                        <a:pt x="450" y="5082"/>
                      </a:cubicBezTo>
                      <a:cubicBezTo>
                        <a:pt x="701" y="5993"/>
                        <a:pt x="1401" y="6373"/>
                        <a:pt x="2248" y="6373"/>
                      </a:cubicBezTo>
                      <a:cubicBezTo>
                        <a:pt x="4442" y="6373"/>
                        <a:pt x="7624" y="3830"/>
                        <a:pt x="6565" y="1366"/>
                      </a:cubicBezTo>
                      <a:cubicBezTo>
                        <a:pt x="6129" y="359"/>
                        <a:pt x="5120" y="0"/>
                        <a:pt x="4075" y="0"/>
                      </a:cubicBezTo>
                      <a:close/>
                    </a:path>
                  </a:pathLst>
                </a:custGeom>
                <a:solidFill>
                  <a:srgbClr val="48A3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9" name="Google Shape;469;p29"/>
                <p:cNvSpPr/>
                <p:nvPr/>
              </p:nvSpPr>
              <p:spPr>
                <a:xfrm>
                  <a:off x="5748925" y="2188600"/>
                  <a:ext cx="185875" cy="13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5" h="5408" extrusionOk="0">
                      <a:moveTo>
                        <a:pt x="4203" y="0"/>
                      </a:moveTo>
                      <a:cubicBezTo>
                        <a:pt x="3802" y="0"/>
                        <a:pt x="3384" y="59"/>
                        <a:pt x="2968" y="184"/>
                      </a:cubicBezTo>
                      <a:cubicBezTo>
                        <a:pt x="1140" y="753"/>
                        <a:pt x="1" y="2312"/>
                        <a:pt x="420" y="3691"/>
                      </a:cubicBezTo>
                      <a:cubicBezTo>
                        <a:pt x="718" y="4768"/>
                        <a:pt x="1857" y="5407"/>
                        <a:pt x="3195" y="5407"/>
                      </a:cubicBezTo>
                      <a:cubicBezTo>
                        <a:pt x="3606" y="5407"/>
                        <a:pt x="4037" y="5347"/>
                        <a:pt x="4467" y="5220"/>
                      </a:cubicBezTo>
                      <a:cubicBezTo>
                        <a:pt x="6295" y="4680"/>
                        <a:pt x="7434" y="3121"/>
                        <a:pt x="7015" y="1713"/>
                      </a:cubicBezTo>
                      <a:cubicBezTo>
                        <a:pt x="6692" y="653"/>
                        <a:pt x="5537" y="0"/>
                        <a:pt x="4203" y="0"/>
                      </a:cubicBezTo>
                      <a:close/>
                    </a:path>
                  </a:pathLst>
                </a:custGeom>
                <a:solidFill>
                  <a:srgbClr val="44AD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0" name="Google Shape;470;p29"/>
                <p:cNvSpPr/>
                <p:nvPr/>
              </p:nvSpPr>
              <p:spPr>
                <a:xfrm>
                  <a:off x="2113050" y="1460325"/>
                  <a:ext cx="318500" cy="29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40" h="11810" extrusionOk="0">
                      <a:moveTo>
                        <a:pt x="12350" y="9292"/>
                      </a:moveTo>
                      <a:cubicBezTo>
                        <a:pt x="12051" y="8902"/>
                        <a:pt x="11751" y="8453"/>
                        <a:pt x="11361" y="8183"/>
                      </a:cubicBezTo>
                      <a:cubicBezTo>
                        <a:pt x="10702" y="7733"/>
                        <a:pt x="9862" y="7703"/>
                        <a:pt x="9173" y="7344"/>
                      </a:cubicBezTo>
                      <a:cubicBezTo>
                        <a:pt x="8544" y="7014"/>
                        <a:pt x="8064" y="6444"/>
                        <a:pt x="7554" y="5935"/>
                      </a:cubicBezTo>
                      <a:cubicBezTo>
                        <a:pt x="6865" y="5216"/>
                        <a:pt x="6056" y="4586"/>
                        <a:pt x="5276" y="3897"/>
                      </a:cubicBezTo>
                      <a:cubicBezTo>
                        <a:pt x="5007" y="3687"/>
                        <a:pt x="4767" y="3507"/>
                        <a:pt x="4617" y="3207"/>
                      </a:cubicBezTo>
                      <a:cubicBezTo>
                        <a:pt x="4527" y="3057"/>
                        <a:pt x="4437" y="2848"/>
                        <a:pt x="4377" y="2698"/>
                      </a:cubicBezTo>
                      <a:cubicBezTo>
                        <a:pt x="4017" y="1888"/>
                        <a:pt x="3328" y="1289"/>
                        <a:pt x="2669" y="719"/>
                      </a:cubicBezTo>
                      <a:cubicBezTo>
                        <a:pt x="2279" y="390"/>
                        <a:pt x="1919" y="90"/>
                        <a:pt x="1410" y="0"/>
                      </a:cubicBezTo>
                      <a:lnTo>
                        <a:pt x="1170" y="0"/>
                      </a:lnTo>
                      <a:cubicBezTo>
                        <a:pt x="1050" y="30"/>
                        <a:pt x="960" y="120"/>
                        <a:pt x="900" y="180"/>
                      </a:cubicBezTo>
                      <a:cubicBezTo>
                        <a:pt x="450" y="719"/>
                        <a:pt x="151" y="1349"/>
                        <a:pt x="31" y="2038"/>
                      </a:cubicBezTo>
                      <a:cubicBezTo>
                        <a:pt x="31" y="2128"/>
                        <a:pt x="1" y="2218"/>
                        <a:pt x="31" y="2338"/>
                      </a:cubicBezTo>
                      <a:cubicBezTo>
                        <a:pt x="31" y="2458"/>
                        <a:pt x="121" y="2518"/>
                        <a:pt x="151" y="2638"/>
                      </a:cubicBezTo>
                      <a:cubicBezTo>
                        <a:pt x="630" y="3417"/>
                        <a:pt x="1679" y="3567"/>
                        <a:pt x="2549" y="3867"/>
                      </a:cubicBezTo>
                      <a:cubicBezTo>
                        <a:pt x="3178" y="4106"/>
                        <a:pt x="3748" y="4406"/>
                        <a:pt x="4257" y="4796"/>
                      </a:cubicBezTo>
                      <a:cubicBezTo>
                        <a:pt x="4617" y="5066"/>
                        <a:pt x="4917" y="5365"/>
                        <a:pt x="5216" y="5665"/>
                      </a:cubicBezTo>
                      <a:cubicBezTo>
                        <a:pt x="6146" y="6594"/>
                        <a:pt x="7165" y="7464"/>
                        <a:pt x="8154" y="8303"/>
                      </a:cubicBezTo>
                      <a:cubicBezTo>
                        <a:pt x="8274" y="8363"/>
                        <a:pt x="8394" y="8483"/>
                        <a:pt x="8454" y="8603"/>
                      </a:cubicBezTo>
                      <a:cubicBezTo>
                        <a:pt x="8574" y="8752"/>
                        <a:pt x="8603" y="8932"/>
                        <a:pt x="8663" y="9082"/>
                      </a:cubicBezTo>
                      <a:cubicBezTo>
                        <a:pt x="8843" y="9832"/>
                        <a:pt x="9143" y="10581"/>
                        <a:pt x="9713" y="11061"/>
                      </a:cubicBezTo>
                      <a:cubicBezTo>
                        <a:pt x="10102" y="11390"/>
                        <a:pt x="10642" y="11600"/>
                        <a:pt x="11151" y="11750"/>
                      </a:cubicBezTo>
                      <a:cubicBezTo>
                        <a:pt x="11301" y="11780"/>
                        <a:pt x="11511" y="11810"/>
                        <a:pt x="11661" y="11780"/>
                      </a:cubicBezTo>
                      <a:cubicBezTo>
                        <a:pt x="11871" y="11690"/>
                        <a:pt x="12051" y="11510"/>
                        <a:pt x="12200" y="11330"/>
                      </a:cubicBezTo>
                      <a:cubicBezTo>
                        <a:pt x="12470" y="11031"/>
                        <a:pt x="12740" y="10701"/>
                        <a:pt x="12710" y="10281"/>
                      </a:cubicBezTo>
                      <a:cubicBezTo>
                        <a:pt x="12740" y="9892"/>
                        <a:pt x="12560" y="9592"/>
                        <a:pt x="12350" y="9292"/>
                      </a:cubicBezTo>
                      <a:close/>
                    </a:path>
                  </a:pathLst>
                </a:custGeom>
                <a:solidFill>
                  <a:srgbClr val="04898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1" name="Google Shape;471;p29"/>
                <p:cNvSpPr/>
                <p:nvPr/>
              </p:nvSpPr>
              <p:spPr>
                <a:xfrm>
                  <a:off x="2082325" y="1441575"/>
                  <a:ext cx="434650" cy="41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86" h="16637" extrusionOk="0">
                      <a:moveTo>
                        <a:pt x="16517" y="5996"/>
                      </a:moveTo>
                      <a:cubicBezTo>
                        <a:pt x="16816" y="6235"/>
                        <a:pt x="16966" y="6565"/>
                        <a:pt x="17146" y="6895"/>
                      </a:cubicBezTo>
                      <a:cubicBezTo>
                        <a:pt x="17266" y="7135"/>
                        <a:pt x="17386" y="7344"/>
                        <a:pt x="17326" y="7614"/>
                      </a:cubicBezTo>
                      <a:cubicBezTo>
                        <a:pt x="17296" y="7914"/>
                        <a:pt x="17026" y="8154"/>
                        <a:pt x="16786" y="8304"/>
                      </a:cubicBezTo>
                      <a:cubicBezTo>
                        <a:pt x="16187" y="8633"/>
                        <a:pt x="15378" y="8663"/>
                        <a:pt x="14748" y="8363"/>
                      </a:cubicBezTo>
                      <a:cubicBezTo>
                        <a:pt x="14149" y="8094"/>
                        <a:pt x="13699" y="7584"/>
                        <a:pt x="13100" y="7404"/>
                      </a:cubicBezTo>
                      <a:cubicBezTo>
                        <a:pt x="12830" y="7314"/>
                        <a:pt x="12530" y="7284"/>
                        <a:pt x="12290" y="7194"/>
                      </a:cubicBezTo>
                      <a:cubicBezTo>
                        <a:pt x="12021" y="7135"/>
                        <a:pt x="11751" y="6985"/>
                        <a:pt x="11481" y="6835"/>
                      </a:cubicBezTo>
                      <a:cubicBezTo>
                        <a:pt x="9533" y="5816"/>
                        <a:pt x="8334" y="4587"/>
                        <a:pt x="6176" y="4317"/>
                      </a:cubicBezTo>
                      <a:cubicBezTo>
                        <a:pt x="5846" y="4287"/>
                        <a:pt x="5486" y="4257"/>
                        <a:pt x="5156" y="4317"/>
                      </a:cubicBezTo>
                      <a:cubicBezTo>
                        <a:pt x="5007" y="4347"/>
                        <a:pt x="4857" y="4407"/>
                        <a:pt x="4707" y="4467"/>
                      </a:cubicBezTo>
                      <a:cubicBezTo>
                        <a:pt x="4677" y="4617"/>
                        <a:pt x="4647" y="4767"/>
                        <a:pt x="4647" y="4916"/>
                      </a:cubicBezTo>
                      <a:cubicBezTo>
                        <a:pt x="4647" y="5246"/>
                        <a:pt x="4707" y="5606"/>
                        <a:pt x="4827" y="5936"/>
                      </a:cubicBezTo>
                      <a:cubicBezTo>
                        <a:pt x="5456" y="8034"/>
                        <a:pt x="6925" y="9233"/>
                        <a:pt x="8244" y="11001"/>
                      </a:cubicBezTo>
                      <a:cubicBezTo>
                        <a:pt x="8424" y="11211"/>
                        <a:pt x="8604" y="11451"/>
                        <a:pt x="8723" y="11691"/>
                      </a:cubicBezTo>
                      <a:cubicBezTo>
                        <a:pt x="8843" y="11960"/>
                        <a:pt x="8903" y="12230"/>
                        <a:pt x="9023" y="12440"/>
                      </a:cubicBezTo>
                      <a:cubicBezTo>
                        <a:pt x="9323" y="13009"/>
                        <a:pt x="9922" y="13399"/>
                        <a:pt x="10282" y="13909"/>
                      </a:cubicBezTo>
                      <a:cubicBezTo>
                        <a:pt x="10702" y="14478"/>
                        <a:pt x="10792" y="15258"/>
                        <a:pt x="10552" y="15887"/>
                      </a:cubicBezTo>
                      <a:cubicBezTo>
                        <a:pt x="10432" y="16187"/>
                        <a:pt x="10282" y="16457"/>
                        <a:pt x="9982" y="16576"/>
                      </a:cubicBezTo>
                      <a:cubicBezTo>
                        <a:pt x="9773" y="16636"/>
                        <a:pt x="9503" y="16606"/>
                        <a:pt x="9293" y="16546"/>
                      </a:cubicBezTo>
                      <a:cubicBezTo>
                        <a:pt x="8933" y="16427"/>
                        <a:pt x="8574" y="16307"/>
                        <a:pt x="8304" y="16097"/>
                      </a:cubicBezTo>
                      <a:cubicBezTo>
                        <a:pt x="7944" y="15737"/>
                        <a:pt x="7794" y="15258"/>
                        <a:pt x="7644" y="14808"/>
                      </a:cubicBezTo>
                      <a:cubicBezTo>
                        <a:pt x="7435" y="14208"/>
                        <a:pt x="7225" y="13609"/>
                        <a:pt x="7045" y="13009"/>
                      </a:cubicBezTo>
                      <a:cubicBezTo>
                        <a:pt x="6985" y="12860"/>
                        <a:pt x="6925" y="12710"/>
                        <a:pt x="6835" y="12560"/>
                      </a:cubicBezTo>
                      <a:cubicBezTo>
                        <a:pt x="6775" y="12410"/>
                        <a:pt x="6655" y="12260"/>
                        <a:pt x="6535" y="12140"/>
                      </a:cubicBezTo>
                      <a:cubicBezTo>
                        <a:pt x="5486" y="10761"/>
                        <a:pt x="4707" y="9892"/>
                        <a:pt x="3958" y="8244"/>
                      </a:cubicBezTo>
                      <a:cubicBezTo>
                        <a:pt x="3748" y="7734"/>
                        <a:pt x="3688" y="7135"/>
                        <a:pt x="3388" y="6595"/>
                      </a:cubicBezTo>
                      <a:cubicBezTo>
                        <a:pt x="2998" y="5906"/>
                        <a:pt x="2279" y="5396"/>
                        <a:pt x="1590" y="4916"/>
                      </a:cubicBezTo>
                      <a:cubicBezTo>
                        <a:pt x="1140" y="4617"/>
                        <a:pt x="391" y="4047"/>
                        <a:pt x="1" y="3747"/>
                      </a:cubicBezTo>
                      <a:lnTo>
                        <a:pt x="3148" y="1"/>
                      </a:lnTo>
                      <a:cubicBezTo>
                        <a:pt x="3508" y="390"/>
                        <a:pt x="4197" y="1020"/>
                        <a:pt x="4557" y="1409"/>
                      </a:cubicBezTo>
                      <a:cubicBezTo>
                        <a:pt x="5156" y="2009"/>
                        <a:pt x="5756" y="2608"/>
                        <a:pt x="6535" y="2908"/>
                      </a:cubicBezTo>
                      <a:cubicBezTo>
                        <a:pt x="7075" y="3088"/>
                        <a:pt x="7704" y="2998"/>
                        <a:pt x="8244" y="3148"/>
                      </a:cubicBezTo>
                      <a:cubicBezTo>
                        <a:pt x="9803" y="3568"/>
                        <a:pt x="10702" y="4257"/>
                        <a:pt x="12290" y="5036"/>
                      </a:cubicBezTo>
                      <a:lnTo>
                        <a:pt x="12740" y="5246"/>
                      </a:lnTo>
                      <a:cubicBezTo>
                        <a:pt x="12890" y="5306"/>
                        <a:pt x="13040" y="5336"/>
                        <a:pt x="13220" y="5366"/>
                      </a:cubicBezTo>
                      <a:cubicBezTo>
                        <a:pt x="13849" y="5456"/>
                        <a:pt x="14449" y="5546"/>
                        <a:pt x="15078" y="5636"/>
                      </a:cubicBezTo>
                      <a:cubicBezTo>
                        <a:pt x="15647" y="5606"/>
                        <a:pt x="16127" y="5696"/>
                        <a:pt x="16517" y="5996"/>
                      </a:cubicBezTo>
                      <a:close/>
                    </a:path>
                  </a:pathLst>
                </a:custGeom>
                <a:solidFill>
                  <a:srgbClr val="1493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2" name="Google Shape;472;p29"/>
                <p:cNvSpPr/>
                <p:nvPr/>
              </p:nvSpPr>
              <p:spPr>
                <a:xfrm>
                  <a:off x="2039625" y="1278975"/>
                  <a:ext cx="15750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" h="480" fill="none" extrusionOk="0">
                      <a:moveTo>
                        <a:pt x="630" y="48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3" name="Google Shape;473;p29"/>
                <p:cNvSpPr/>
                <p:nvPr/>
              </p:nvSpPr>
              <p:spPr>
                <a:xfrm>
                  <a:off x="2083825" y="1257975"/>
                  <a:ext cx="3025" cy="2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" h="841" fill="none" extrusionOk="0">
                      <a:moveTo>
                        <a:pt x="1" y="840"/>
                      </a:moveTo>
                      <a:lnTo>
                        <a:pt x="121" y="1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" name="Google Shape;474;p29"/>
                <p:cNvSpPr/>
                <p:nvPr/>
              </p:nvSpPr>
              <p:spPr>
                <a:xfrm>
                  <a:off x="2052350" y="1278975"/>
                  <a:ext cx="56250" cy="6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2429" extrusionOk="0">
                      <a:moveTo>
                        <a:pt x="1" y="1679"/>
                      </a:moveTo>
                      <a:lnTo>
                        <a:pt x="151" y="480"/>
                      </a:lnTo>
                      <a:lnTo>
                        <a:pt x="1260" y="0"/>
                      </a:lnTo>
                      <a:lnTo>
                        <a:pt x="2249" y="750"/>
                      </a:lnTo>
                      <a:lnTo>
                        <a:pt x="2099" y="1949"/>
                      </a:lnTo>
                      <a:lnTo>
                        <a:pt x="960" y="2428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5" name="Google Shape;475;p29"/>
                <p:cNvSpPr/>
                <p:nvPr/>
              </p:nvSpPr>
              <p:spPr>
                <a:xfrm>
                  <a:off x="2062100" y="1198050"/>
                  <a:ext cx="56225" cy="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9" h="2398" extrusionOk="0">
                      <a:moveTo>
                        <a:pt x="1" y="1709"/>
                      </a:moveTo>
                      <a:lnTo>
                        <a:pt x="150" y="450"/>
                      </a:lnTo>
                      <a:lnTo>
                        <a:pt x="1290" y="0"/>
                      </a:lnTo>
                      <a:lnTo>
                        <a:pt x="2249" y="719"/>
                      </a:lnTo>
                      <a:lnTo>
                        <a:pt x="2099" y="1948"/>
                      </a:lnTo>
                      <a:lnTo>
                        <a:pt x="990" y="2398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6" name="Google Shape;476;p29"/>
                <p:cNvSpPr/>
                <p:nvPr/>
              </p:nvSpPr>
              <p:spPr>
                <a:xfrm>
                  <a:off x="1987175" y="1230250"/>
                  <a:ext cx="56225" cy="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9" h="2399" extrusionOk="0">
                      <a:moveTo>
                        <a:pt x="0" y="1679"/>
                      </a:moveTo>
                      <a:lnTo>
                        <a:pt x="150" y="451"/>
                      </a:lnTo>
                      <a:lnTo>
                        <a:pt x="1289" y="1"/>
                      </a:lnTo>
                      <a:lnTo>
                        <a:pt x="2248" y="720"/>
                      </a:lnTo>
                      <a:lnTo>
                        <a:pt x="2098" y="1949"/>
                      </a:lnTo>
                      <a:lnTo>
                        <a:pt x="989" y="2399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" name="Google Shape;477;p29"/>
                <p:cNvSpPr/>
                <p:nvPr/>
              </p:nvSpPr>
              <p:spPr>
                <a:xfrm>
                  <a:off x="1896500" y="1497775"/>
                  <a:ext cx="18000" cy="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" h="421" fill="none" extrusionOk="0">
                      <a:moveTo>
                        <a:pt x="720" y="1"/>
                      </a:moveTo>
                      <a:lnTo>
                        <a:pt x="0" y="420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8" name="Google Shape;478;p29"/>
                <p:cNvSpPr/>
                <p:nvPr/>
              </p:nvSpPr>
              <p:spPr>
                <a:xfrm>
                  <a:off x="1896500" y="1456575"/>
                  <a:ext cx="18000" cy="1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" h="420" fill="none" extrusionOk="0">
                      <a:moveTo>
                        <a:pt x="720" y="42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9" name="Google Shape;479;p29"/>
                <p:cNvSpPr/>
                <p:nvPr/>
              </p:nvSpPr>
              <p:spPr>
                <a:xfrm>
                  <a:off x="1914475" y="1452075"/>
                  <a:ext cx="53225" cy="6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9" h="2459" extrusionOk="0">
                      <a:moveTo>
                        <a:pt x="1050" y="2458"/>
                      </a:moveTo>
                      <a:lnTo>
                        <a:pt x="1" y="1829"/>
                      </a:lnTo>
                      <a:lnTo>
                        <a:pt x="1" y="600"/>
                      </a:lnTo>
                      <a:lnTo>
                        <a:pt x="1080" y="0"/>
                      </a:lnTo>
                      <a:lnTo>
                        <a:pt x="2129" y="630"/>
                      </a:lnTo>
                      <a:lnTo>
                        <a:pt x="2099" y="1889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0" name="Google Shape;480;p29"/>
                <p:cNvSpPr/>
                <p:nvPr/>
              </p:nvSpPr>
              <p:spPr>
                <a:xfrm>
                  <a:off x="1844050" y="1410850"/>
                  <a:ext cx="53225" cy="6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9" h="2429" extrusionOk="0">
                      <a:moveTo>
                        <a:pt x="1049" y="2429"/>
                      </a:moveTo>
                      <a:lnTo>
                        <a:pt x="0" y="1829"/>
                      </a:lnTo>
                      <a:lnTo>
                        <a:pt x="0" y="600"/>
                      </a:lnTo>
                      <a:lnTo>
                        <a:pt x="1079" y="1"/>
                      </a:lnTo>
                      <a:lnTo>
                        <a:pt x="2128" y="630"/>
                      </a:lnTo>
                      <a:lnTo>
                        <a:pt x="2098" y="1829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1" name="Google Shape;481;p29"/>
                <p:cNvSpPr/>
                <p:nvPr/>
              </p:nvSpPr>
              <p:spPr>
                <a:xfrm>
                  <a:off x="1843300" y="1492525"/>
                  <a:ext cx="53225" cy="6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9" h="2429" extrusionOk="0">
                      <a:moveTo>
                        <a:pt x="1049" y="2429"/>
                      </a:moveTo>
                      <a:lnTo>
                        <a:pt x="0" y="1829"/>
                      </a:lnTo>
                      <a:lnTo>
                        <a:pt x="0" y="600"/>
                      </a:lnTo>
                      <a:lnTo>
                        <a:pt x="1079" y="1"/>
                      </a:lnTo>
                      <a:lnTo>
                        <a:pt x="2128" y="630"/>
                      </a:lnTo>
                      <a:lnTo>
                        <a:pt x="2098" y="1829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2" name="Google Shape;482;p29"/>
                <p:cNvSpPr/>
                <p:nvPr/>
              </p:nvSpPr>
              <p:spPr>
                <a:xfrm>
                  <a:off x="1994650" y="1589950"/>
                  <a:ext cx="2275" cy="2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" h="810" fill="none" extrusionOk="0">
                      <a:moveTo>
                        <a:pt x="1" y="1"/>
                      </a:moveTo>
                      <a:lnTo>
                        <a:pt x="91" y="810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3" name="Google Shape;483;p29"/>
                <p:cNvSpPr/>
                <p:nvPr/>
              </p:nvSpPr>
              <p:spPr>
                <a:xfrm>
                  <a:off x="1950450" y="1576475"/>
                  <a:ext cx="17250" cy="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0" h="480" fill="none" extrusionOk="0">
                      <a:moveTo>
                        <a:pt x="690" y="0"/>
                      </a:moveTo>
                      <a:lnTo>
                        <a:pt x="0" y="480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" name="Google Shape;484;p29"/>
                <p:cNvSpPr/>
                <p:nvPr/>
              </p:nvSpPr>
              <p:spPr>
                <a:xfrm>
                  <a:off x="1964675" y="1529250"/>
                  <a:ext cx="55500" cy="6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2429" extrusionOk="0">
                      <a:moveTo>
                        <a:pt x="2219" y="1739"/>
                      </a:moveTo>
                      <a:lnTo>
                        <a:pt x="1200" y="2429"/>
                      </a:lnTo>
                      <a:lnTo>
                        <a:pt x="121" y="1889"/>
                      </a:lnTo>
                      <a:lnTo>
                        <a:pt x="1" y="690"/>
                      </a:lnTo>
                      <a:lnTo>
                        <a:pt x="1020" y="1"/>
                      </a:lnTo>
                      <a:lnTo>
                        <a:pt x="2099" y="510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" name="Google Shape;485;p29"/>
                <p:cNvSpPr/>
                <p:nvPr/>
              </p:nvSpPr>
              <p:spPr>
                <a:xfrm>
                  <a:off x="1898750" y="1575725"/>
                  <a:ext cx="53975" cy="6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9" h="2428" extrusionOk="0">
                      <a:moveTo>
                        <a:pt x="2158" y="1739"/>
                      </a:moveTo>
                      <a:lnTo>
                        <a:pt x="1199" y="2428"/>
                      </a:lnTo>
                      <a:lnTo>
                        <a:pt x="60" y="1918"/>
                      </a:lnTo>
                      <a:lnTo>
                        <a:pt x="0" y="689"/>
                      </a:lnTo>
                      <a:lnTo>
                        <a:pt x="959" y="0"/>
                      </a:lnTo>
                      <a:lnTo>
                        <a:pt x="2098" y="510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" name="Google Shape;486;p29"/>
                <p:cNvSpPr/>
                <p:nvPr/>
              </p:nvSpPr>
              <p:spPr>
                <a:xfrm>
                  <a:off x="1971425" y="1610175"/>
                  <a:ext cx="55475" cy="6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2459" extrusionOk="0">
                      <a:moveTo>
                        <a:pt x="2219" y="1769"/>
                      </a:moveTo>
                      <a:lnTo>
                        <a:pt x="1200" y="2459"/>
                      </a:lnTo>
                      <a:lnTo>
                        <a:pt x="121" y="1919"/>
                      </a:lnTo>
                      <a:lnTo>
                        <a:pt x="1" y="720"/>
                      </a:lnTo>
                      <a:lnTo>
                        <a:pt x="1020" y="1"/>
                      </a:lnTo>
                      <a:lnTo>
                        <a:pt x="2099" y="540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" name="Google Shape;487;p29"/>
                <p:cNvSpPr/>
                <p:nvPr/>
              </p:nvSpPr>
              <p:spPr>
                <a:xfrm>
                  <a:off x="1877750" y="1365150"/>
                  <a:ext cx="21025" cy="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" h="151" fill="none" extrusionOk="0">
                      <a:moveTo>
                        <a:pt x="840" y="150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8" name="Google Shape;488;p29"/>
                <p:cNvSpPr/>
                <p:nvPr/>
              </p:nvSpPr>
              <p:spPr>
                <a:xfrm>
                  <a:off x="1958700" y="1380125"/>
                  <a:ext cx="19500" cy="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" h="91" fill="none" extrusionOk="0">
                      <a:moveTo>
                        <a:pt x="780" y="91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9" name="Google Shape;489;p29"/>
                <p:cNvSpPr/>
                <p:nvPr/>
              </p:nvSpPr>
              <p:spPr>
                <a:xfrm>
                  <a:off x="1990925" y="1340425"/>
                  <a:ext cx="6750" cy="2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810" fill="none" extrusionOk="0">
                      <a:moveTo>
                        <a:pt x="270" y="809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0" name="Google Shape;490;p29"/>
                <p:cNvSpPr/>
                <p:nvPr/>
              </p:nvSpPr>
              <p:spPr>
                <a:xfrm>
                  <a:off x="1978175" y="1360650"/>
                  <a:ext cx="59975" cy="5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279" extrusionOk="0">
                      <a:moveTo>
                        <a:pt x="420" y="2039"/>
                      </a:moveTo>
                      <a:lnTo>
                        <a:pt x="1" y="900"/>
                      </a:lnTo>
                      <a:lnTo>
                        <a:pt x="780" y="0"/>
                      </a:lnTo>
                      <a:lnTo>
                        <a:pt x="1979" y="180"/>
                      </a:lnTo>
                      <a:lnTo>
                        <a:pt x="2398" y="1349"/>
                      </a:lnTo>
                      <a:lnTo>
                        <a:pt x="1619" y="2278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1" name="Google Shape;491;p29"/>
                <p:cNvSpPr/>
                <p:nvPr/>
              </p:nvSpPr>
              <p:spPr>
                <a:xfrm>
                  <a:off x="1951200" y="1283475"/>
                  <a:ext cx="59975" cy="5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279" extrusionOk="0">
                      <a:moveTo>
                        <a:pt x="390" y="2068"/>
                      </a:moveTo>
                      <a:lnTo>
                        <a:pt x="0" y="929"/>
                      </a:lnTo>
                      <a:lnTo>
                        <a:pt x="780" y="0"/>
                      </a:lnTo>
                      <a:lnTo>
                        <a:pt x="1979" y="180"/>
                      </a:lnTo>
                      <a:lnTo>
                        <a:pt x="2398" y="1349"/>
                      </a:lnTo>
                      <a:lnTo>
                        <a:pt x="1589" y="2278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2" name="Google Shape;492;p29"/>
                <p:cNvSpPr/>
                <p:nvPr/>
              </p:nvSpPr>
              <p:spPr>
                <a:xfrm>
                  <a:off x="1898750" y="1345650"/>
                  <a:ext cx="59975" cy="5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279" extrusionOk="0">
                      <a:moveTo>
                        <a:pt x="390" y="2099"/>
                      </a:moveTo>
                      <a:lnTo>
                        <a:pt x="0" y="930"/>
                      </a:lnTo>
                      <a:lnTo>
                        <a:pt x="780" y="1"/>
                      </a:lnTo>
                      <a:lnTo>
                        <a:pt x="1979" y="211"/>
                      </a:lnTo>
                      <a:lnTo>
                        <a:pt x="2398" y="1380"/>
                      </a:lnTo>
                      <a:lnTo>
                        <a:pt x="1589" y="2279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3" name="Google Shape;493;p29"/>
                <p:cNvSpPr/>
                <p:nvPr/>
              </p:nvSpPr>
              <p:spPr>
                <a:xfrm>
                  <a:off x="1817825" y="1331425"/>
                  <a:ext cx="59950" cy="5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8" h="2279" extrusionOk="0">
                      <a:moveTo>
                        <a:pt x="420" y="2069"/>
                      </a:moveTo>
                      <a:lnTo>
                        <a:pt x="0" y="930"/>
                      </a:lnTo>
                      <a:lnTo>
                        <a:pt x="779" y="0"/>
                      </a:lnTo>
                      <a:lnTo>
                        <a:pt x="1978" y="210"/>
                      </a:lnTo>
                      <a:lnTo>
                        <a:pt x="2398" y="1349"/>
                      </a:lnTo>
                      <a:lnTo>
                        <a:pt x="1619" y="2278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4" name="Google Shape;494;p29"/>
                <p:cNvSpPr/>
                <p:nvPr/>
              </p:nvSpPr>
              <p:spPr>
                <a:xfrm>
                  <a:off x="2188000" y="1298450"/>
                  <a:ext cx="9000" cy="1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" h="750" fill="none" extrusionOk="0">
                      <a:moveTo>
                        <a:pt x="0" y="750"/>
                      </a:moveTo>
                      <a:lnTo>
                        <a:pt x="360" y="1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5" name="Google Shape;495;p29"/>
                <p:cNvSpPr/>
                <p:nvPr/>
              </p:nvSpPr>
              <p:spPr>
                <a:xfrm>
                  <a:off x="2204475" y="1340425"/>
                  <a:ext cx="21000" cy="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" h="91" fill="none" extrusionOk="0">
                      <a:moveTo>
                        <a:pt x="1" y="90"/>
                      </a:moveTo>
                      <a:lnTo>
                        <a:pt x="840" y="0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6" name="Google Shape;496;p29"/>
                <p:cNvSpPr/>
                <p:nvPr/>
              </p:nvSpPr>
              <p:spPr>
                <a:xfrm>
                  <a:off x="2143775" y="1317175"/>
                  <a:ext cx="60725" cy="5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" h="2190" extrusionOk="0">
                      <a:moveTo>
                        <a:pt x="570" y="91"/>
                      </a:moveTo>
                      <a:lnTo>
                        <a:pt x="1769" y="1"/>
                      </a:lnTo>
                      <a:lnTo>
                        <a:pt x="2429" y="1020"/>
                      </a:lnTo>
                      <a:lnTo>
                        <a:pt x="1919" y="2099"/>
                      </a:lnTo>
                      <a:lnTo>
                        <a:pt x="720" y="2189"/>
                      </a:lnTo>
                      <a:lnTo>
                        <a:pt x="1" y="1170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7" name="Google Shape;497;p29"/>
                <p:cNvSpPr/>
                <p:nvPr/>
              </p:nvSpPr>
              <p:spPr>
                <a:xfrm>
                  <a:off x="2225475" y="1311950"/>
                  <a:ext cx="60700" cy="5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" h="2159" extrusionOk="0">
                      <a:moveTo>
                        <a:pt x="510" y="60"/>
                      </a:moveTo>
                      <a:lnTo>
                        <a:pt x="1768" y="0"/>
                      </a:lnTo>
                      <a:lnTo>
                        <a:pt x="2428" y="989"/>
                      </a:lnTo>
                      <a:lnTo>
                        <a:pt x="1918" y="2098"/>
                      </a:lnTo>
                      <a:lnTo>
                        <a:pt x="659" y="2158"/>
                      </a:lnTo>
                      <a:lnTo>
                        <a:pt x="0" y="1139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8" name="Google Shape;498;p29"/>
                <p:cNvSpPr/>
                <p:nvPr/>
              </p:nvSpPr>
              <p:spPr>
                <a:xfrm>
                  <a:off x="2180500" y="1243000"/>
                  <a:ext cx="60725" cy="5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" h="2219" extrusionOk="0">
                      <a:moveTo>
                        <a:pt x="510" y="120"/>
                      </a:moveTo>
                      <a:lnTo>
                        <a:pt x="1709" y="0"/>
                      </a:lnTo>
                      <a:lnTo>
                        <a:pt x="2428" y="1020"/>
                      </a:lnTo>
                      <a:lnTo>
                        <a:pt x="1859" y="2159"/>
                      </a:lnTo>
                      <a:lnTo>
                        <a:pt x="660" y="2219"/>
                      </a:lnTo>
                      <a:lnTo>
                        <a:pt x="1" y="1199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9" name="Google Shape;499;p29"/>
                <p:cNvSpPr/>
                <p:nvPr/>
              </p:nvSpPr>
              <p:spPr>
                <a:xfrm>
                  <a:off x="2004975" y="1295775"/>
                  <a:ext cx="201775" cy="17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1" h="7064" extrusionOk="0">
                      <a:moveTo>
                        <a:pt x="3675" y="1"/>
                      </a:moveTo>
                      <a:cubicBezTo>
                        <a:pt x="3152" y="1"/>
                        <a:pt x="2648" y="162"/>
                        <a:pt x="2226" y="557"/>
                      </a:cubicBezTo>
                      <a:cubicBezTo>
                        <a:pt x="1" y="2658"/>
                        <a:pt x="2812" y="7063"/>
                        <a:pt x="5042" y="7063"/>
                      </a:cubicBezTo>
                      <a:cubicBezTo>
                        <a:pt x="5517" y="7063"/>
                        <a:pt x="5964" y="6864"/>
                        <a:pt x="6332" y="6402"/>
                      </a:cubicBezTo>
                      <a:cubicBezTo>
                        <a:pt x="7351" y="5173"/>
                        <a:pt x="8071" y="3045"/>
                        <a:pt x="6902" y="1696"/>
                      </a:cubicBezTo>
                      <a:cubicBezTo>
                        <a:pt x="6230" y="878"/>
                        <a:pt x="4898" y="1"/>
                        <a:pt x="3675" y="1"/>
                      </a:cubicBezTo>
                      <a:close/>
                    </a:path>
                  </a:pathLst>
                </a:custGeom>
                <a:solidFill>
                  <a:srgbClr val="48A3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0" name="Google Shape;500;p29"/>
                <p:cNvSpPr/>
                <p:nvPr/>
              </p:nvSpPr>
              <p:spPr>
                <a:xfrm>
                  <a:off x="1912975" y="1424525"/>
                  <a:ext cx="229650" cy="14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6" h="5966" extrusionOk="0">
                      <a:moveTo>
                        <a:pt x="3540" y="1"/>
                      </a:moveTo>
                      <a:cubicBezTo>
                        <a:pt x="2565" y="1"/>
                        <a:pt x="1661" y="345"/>
                        <a:pt x="1110" y="1192"/>
                      </a:cubicBezTo>
                      <a:cubicBezTo>
                        <a:pt x="1" y="2781"/>
                        <a:pt x="1679" y="4819"/>
                        <a:pt x="2968" y="5628"/>
                      </a:cubicBezTo>
                      <a:cubicBezTo>
                        <a:pt x="3376" y="5864"/>
                        <a:pt x="3813" y="5966"/>
                        <a:pt x="4255" y="5966"/>
                      </a:cubicBezTo>
                      <a:cubicBezTo>
                        <a:pt x="5499" y="5966"/>
                        <a:pt x="6780" y="5157"/>
                        <a:pt x="7554" y="4250"/>
                      </a:cubicBezTo>
                      <a:cubicBezTo>
                        <a:pt x="9185" y="2401"/>
                        <a:pt x="6115" y="1"/>
                        <a:pt x="3540" y="1"/>
                      </a:cubicBezTo>
                      <a:close/>
                    </a:path>
                  </a:pathLst>
                </a:custGeom>
                <a:solidFill>
                  <a:srgbClr val="48A3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" name="Google Shape;501;p29"/>
                <p:cNvSpPr/>
                <p:nvPr/>
              </p:nvSpPr>
              <p:spPr>
                <a:xfrm>
                  <a:off x="1977425" y="1362250"/>
                  <a:ext cx="178375" cy="14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5" h="5977" extrusionOk="0">
                      <a:moveTo>
                        <a:pt x="2747" y="0"/>
                      </a:moveTo>
                      <a:cubicBezTo>
                        <a:pt x="2023" y="0"/>
                        <a:pt x="1365" y="257"/>
                        <a:pt x="930" y="776"/>
                      </a:cubicBezTo>
                      <a:cubicBezTo>
                        <a:pt x="1" y="1885"/>
                        <a:pt x="420" y="3773"/>
                        <a:pt x="1889" y="5002"/>
                      </a:cubicBezTo>
                      <a:cubicBezTo>
                        <a:pt x="2676" y="5644"/>
                        <a:pt x="3591" y="5977"/>
                        <a:pt x="4415" y="5977"/>
                      </a:cubicBezTo>
                      <a:cubicBezTo>
                        <a:pt x="5129" y="5977"/>
                        <a:pt x="5774" y="5727"/>
                        <a:pt x="6205" y="5212"/>
                      </a:cubicBezTo>
                      <a:cubicBezTo>
                        <a:pt x="7134" y="4103"/>
                        <a:pt x="6715" y="2185"/>
                        <a:pt x="5246" y="986"/>
                      </a:cubicBezTo>
                      <a:cubicBezTo>
                        <a:pt x="4481" y="332"/>
                        <a:pt x="3571" y="0"/>
                        <a:pt x="2747" y="0"/>
                      </a:cubicBezTo>
                      <a:close/>
                    </a:path>
                  </a:pathLst>
                </a:custGeom>
                <a:solidFill>
                  <a:srgbClr val="44AD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" name="Google Shape;502;p29"/>
                <p:cNvSpPr/>
                <p:nvPr/>
              </p:nvSpPr>
              <p:spPr>
                <a:xfrm>
                  <a:off x="1637975" y="3127625"/>
                  <a:ext cx="397925" cy="13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17" h="5397" extrusionOk="0">
                      <a:moveTo>
                        <a:pt x="14268" y="91"/>
                      </a:moveTo>
                      <a:cubicBezTo>
                        <a:pt x="13758" y="31"/>
                        <a:pt x="13279" y="1"/>
                        <a:pt x="12769" y="151"/>
                      </a:cubicBezTo>
                      <a:cubicBezTo>
                        <a:pt x="12020" y="390"/>
                        <a:pt x="11480" y="1020"/>
                        <a:pt x="10761" y="1320"/>
                      </a:cubicBezTo>
                      <a:cubicBezTo>
                        <a:pt x="10072" y="1619"/>
                        <a:pt x="9382" y="1589"/>
                        <a:pt x="8663" y="1649"/>
                      </a:cubicBezTo>
                      <a:cubicBezTo>
                        <a:pt x="7644" y="1739"/>
                        <a:pt x="6625" y="1949"/>
                        <a:pt x="5665" y="2159"/>
                      </a:cubicBezTo>
                      <a:cubicBezTo>
                        <a:pt x="5336" y="2219"/>
                        <a:pt x="4976" y="2249"/>
                        <a:pt x="4676" y="2219"/>
                      </a:cubicBezTo>
                      <a:cubicBezTo>
                        <a:pt x="4496" y="2189"/>
                        <a:pt x="4346" y="2159"/>
                        <a:pt x="4167" y="2069"/>
                      </a:cubicBezTo>
                      <a:cubicBezTo>
                        <a:pt x="3297" y="1829"/>
                        <a:pt x="2398" y="2009"/>
                        <a:pt x="1529" y="2159"/>
                      </a:cubicBezTo>
                      <a:cubicBezTo>
                        <a:pt x="1049" y="2219"/>
                        <a:pt x="570" y="2339"/>
                        <a:pt x="180" y="2638"/>
                      </a:cubicBezTo>
                      <a:cubicBezTo>
                        <a:pt x="120" y="2698"/>
                        <a:pt x="90" y="2758"/>
                        <a:pt x="30" y="2848"/>
                      </a:cubicBezTo>
                      <a:cubicBezTo>
                        <a:pt x="0" y="2968"/>
                        <a:pt x="0" y="3088"/>
                        <a:pt x="30" y="3148"/>
                      </a:cubicBezTo>
                      <a:cubicBezTo>
                        <a:pt x="150" y="3837"/>
                        <a:pt x="450" y="4467"/>
                        <a:pt x="899" y="5006"/>
                      </a:cubicBezTo>
                      <a:cubicBezTo>
                        <a:pt x="989" y="5066"/>
                        <a:pt x="1049" y="5156"/>
                        <a:pt x="1139" y="5186"/>
                      </a:cubicBezTo>
                      <a:cubicBezTo>
                        <a:pt x="1199" y="5216"/>
                        <a:pt x="1319" y="5246"/>
                        <a:pt x="1439" y="5306"/>
                      </a:cubicBezTo>
                      <a:cubicBezTo>
                        <a:pt x="2338" y="5396"/>
                        <a:pt x="3118" y="4707"/>
                        <a:pt x="3897" y="4197"/>
                      </a:cubicBezTo>
                      <a:cubicBezTo>
                        <a:pt x="4466" y="3867"/>
                        <a:pt x="5096" y="3598"/>
                        <a:pt x="5725" y="3508"/>
                      </a:cubicBezTo>
                      <a:cubicBezTo>
                        <a:pt x="6145" y="3418"/>
                        <a:pt x="6595" y="3388"/>
                        <a:pt x="7014" y="3298"/>
                      </a:cubicBezTo>
                      <a:cubicBezTo>
                        <a:pt x="8333" y="3148"/>
                        <a:pt x="9622" y="2968"/>
                        <a:pt x="10911" y="2668"/>
                      </a:cubicBezTo>
                      <a:cubicBezTo>
                        <a:pt x="11061" y="2638"/>
                        <a:pt x="11211" y="2608"/>
                        <a:pt x="11330" y="2638"/>
                      </a:cubicBezTo>
                      <a:cubicBezTo>
                        <a:pt x="11510" y="2638"/>
                        <a:pt x="11660" y="2758"/>
                        <a:pt x="11810" y="2818"/>
                      </a:cubicBezTo>
                      <a:cubicBezTo>
                        <a:pt x="12469" y="3148"/>
                        <a:pt x="13279" y="3418"/>
                        <a:pt x="14028" y="3268"/>
                      </a:cubicBezTo>
                      <a:cubicBezTo>
                        <a:pt x="14538" y="3148"/>
                        <a:pt x="15017" y="2908"/>
                        <a:pt x="15467" y="2549"/>
                      </a:cubicBezTo>
                      <a:cubicBezTo>
                        <a:pt x="15587" y="2459"/>
                        <a:pt x="15737" y="2339"/>
                        <a:pt x="15827" y="2219"/>
                      </a:cubicBezTo>
                      <a:cubicBezTo>
                        <a:pt x="15917" y="2009"/>
                        <a:pt x="15887" y="1739"/>
                        <a:pt x="15827" y="1469"/>
                      </a:cubicBezTo>
                      <a:cubicBezTo>
                        <a:pt x="15737" y="1110"/>
                        <a:pt x="15617" y="660"/>
                        <a:pt x="15317" y="420"/>
                      </a:cubicBezTo>
                      <a:cubicBezTo>
                        <a:pt x="14957" y="151"/>
                        <a:pt x="14628" y="121"/>
                        <a:pt x="14268" y="91"/>
                      </a:cubicBezTo>
                      <a:close/>
                    </a:path>
                  </a:pathLst>
                </a:custGeom>
                <a:solidFill>
                  <a:srgbClr val="04898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3" name="Google Shape;503;p29"/>
                <p:cNvSpPr/>
                <p:nvPr/>
              </p:nvSpPr>
              <p:spPr>
                <a:xfrm>
                  <a:off x="1633475" y="3006225"/>
                  <a:ext cx="431650" cy="32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66" h="12800" extrusionOk="0">
                      <a:moveTo>
                        <a:pt x="13189" y="61"/>
                      </a:moveTo>
                      <a:cubicBezTo>
                        <a:pt x="13549" y="1"/>
                        <a:pt x="13908" y="61"/>
                        <a:pt x="14268" y="151"/>
                      </a:cubicBezTo>
                      <a:cubicBezTo>
                        <a:pt x="14508" y="211"/>
                        <a:pt x="14748" y="301"/>
                        <a:pt x="14898" y="480"/>
                      </a:cubicBezTo>
                      <a:cubicBezTo>
                        <a:pt x="15107" y="690"/>
                        <a:pt x="15137" y="1050"/>
                        <a:pt x="15047" y="1350"/>
                      </a:cubicBezTo>
                      <a:cubicBezTo>
                        <a:pt x="14958" y="2009"/>
                        <a:pt x="14448" y="2639"/>
                        <a:pt x="13848" y="2938"/>
                      </a:cubicBezTo>
                      <a:cubicBezTo>
                        <a:pt x="13249" y="3208"/>
                        <a:pt x="12590" y="3268"/>
                        <a:pt x="12020" y="3598"/>
                      </a:cubicBezTo>
                      <a:cubicBezTo>
                        <a:pt x="11810" y="3748"/>
                        <a:pt x="11600" y="3928"/>
                        <a:pt x="11391" y="4107"/>
                      </a:cubicBezTo>
                      <a:cubicBezTo>
                        <a:pt x="11151" y="4257"/>
                        <a:pt x="10851" y="4377"/>
                        <a:pt x="10611" y="4497"/>
                      </a:cubicBezTo>
                      <a:cubicBezTo>
                        <a:pt x="8573" y="5336"/>
                        <a:pt x="6864" y="5456"/>
                        <a:pt x="5276" y="6955"/>
                      </a:cubicBezTo>
                      <a:cubicBezTo>
                        <a:pt x="5006" y="7195"/>
                        <a:pt x="4796" y="7435"/>
                        <a:pt x="4616" y="7764"/>
                      </a:cubicBezTo>
                      <a:cubicBezTo>
                        <a:pt x="4526" y="7884"/>
                        <a:pt x="4497" y="8064"/>
                        <a:pt x="4407" y="8184"/>
                      </a:cubicBezTo>
                      <a:cubicBezTo>
                        <a:pt x="4526" y="8304"/>
                        <a:pt x="4616" y="8424"/>
                        <a:pt x="4706" y="8544"/>
                      </a:cubicBezTo>
                      <a:cubicBezTo>
                        <a:pt x="4976" y="8753"/>
                        <a:pt x="5276" y="8903"/>
                        <a:pt x="5606" y="9023"/>
                      </a:cubicBezTo>
                      <a:cubicBezTo>
                        <a:pt x="7644" y="9832"/>
                        <a:pt x="9502" y="9503"/>
                        <a:pt x="11690" y="9593"/>
                      </a:cubicBezTo>
                      <a:cubicBezTo>
                        <a:pt x="11990" y="9593"/>
                        <a:pt x="12260" y="9593"/>
                        <a:pt x="12560" y="9653"/>
                      </a:cubicBezTo>
                      <a:cubicBezTo>
                        <a:pt x="12799" y="9743"/>
                        <a:pt x="13069" y="9832"/>
                        <a:pt x="13339" y="9892"/>
                      </a:cubicBezTo>
                      <a:cubicBezTo>
                        <a:pt x="13968" y="10042"/>
                        <a:pt x="14658" y="9772"/>
                        <a:pt x="15287" y="9832"/>
                      </a:cubicBezTo>
                      <a:cubicBezTo>
                        <a:pt x="15947" y="9922"/>
                        <a:pt x="16636" y="10282"/>
                        <a:pt x="16996" y="10882"/>
                      </a:cubicBezTo>
                      <a:cubicBezTo>
                        <a:pt x="17146" y="11151"/>
                        <a:pt x="17266" y="11451"/>
                        <a:pt x="17146" y="11751"/>
                      </a:cubicBezTo>
                      <a:cubicBezTo>
                        <a:pt x="17086" y="11991"/>
                        <a:pt x="16846" y="12140"/>
                        <a:pt x="16666" y="12290"/>
                      </a:cubicBezTo>
                      <a:cubicBezTo>
                        <a:pt x="16366" y="12500"/>
                        <a:pt x="16037" y="12710"/>
                        <a:pt x="15707" y="12740"/>
                      </a:cubicBezTo>
                      <a:cubicBezTo>
                        <a:pt x="15197" y="12800"/>
                        <a:pt x="14718" y="12620"/>
                        <a:pt x="14268" y="12440"/>
                      </a:cubicBezTo>
                      <a:cubicBezTo>
                        <a:pt x="13669" y="12200"/>
                        <a:pt x="13099" y="11991"/>
                        <a:pt x="12500" y="11751"/>
                      </a:cubicBezTo>
                      <a:cubicBezTo>
                        <a:pt x="12350" y="11691"/>
                        <a:pt x="12200" y="11631"/>
                        <a:pt x="12050" y="11601"/>
                      </a:cubicBezTo>
                      <a:cubicBezTo>
                        <a:pt x="11870" y="11571"/>
                        <a:pt x="11720" y="11571"/>
                        <a:pt x="11540" y="11571"/>
                      </a:cubicBezTo>
                      <a:cubicBezTo>
                        <a:pt x="9802" y="11481"/>
                        <a:pt x="8663" y="11571"/>
                        <a:pt x="6894" y="11091"/>
                      </a:cubicBezTo>
                      <a:cubicBezTo>
                        <a:pt x="6325" y="10941"/>
                        <a:pt x="5845" y="10552"/>
                        <a:pt x="5276" y="10492"/>
                      </a:cubicBezTo>
                      <a:cubicBezTo>
                        <a:pt x="4467" y="10372"/>
                        <a:pt x="3627" y="10582"/>
                        <a:pt x="2848" y="10822"/>
                      </a:cubicBezTo>
                      <a:cubicBezTo>
                        <a:pt x="2308" y="10971"/>
                        <a:pt x="1409" y="11181"/>
                        <a:pt x="900" y="11331"/>
                      </a:cubicBezTo>
                      <a:lnTo>
                        <a:pt x="0" y="6535"/>
                      </a:lnTo>
                      <a:cubicBezTo>
                        <a:pt x="510" y="6505"/>
                        <a:pt x="1469" y="6385"/>
                        <a:pt x="1979" y="6325"/>
                      </a:cubicBezTo>
                      <a:cubicBezTo>
                        <a:pt x="2818" y="6236"/>
                        <a:pt x="3657" y="6176"/>
                        <a:pt x="4377" y="5756"/>
                      </a:cubicBezTo>
                      <a:cubicBezTo>
                        <a:pt x="4856" y="5456"/>
                        <a:pt x="5216" y="4947"/>
                        <a:pt x="5665" y="4587"/>
                      </a:cubicBezTo>
                      <a:cubicBezTo>
                        <a:pt x="6954" y="3658"/>
                        <a:pt x="8093" y="3358"/>
                        <a:pt x="9652" y="2699"/>
                      </a:cubicBezTo>
                      <a:cubicBezTo>
                        <a:pt x="9802" y="2609"/>
                        <a:pt x="9952" y="2579"/>
                        <a:pt x="10102" y="2459"/>
                      </a:cubicBezTo>
                      <a:cubicBezTo>
                        <a:pt x="10252" y="2399"/>
                        <a:pt x="10371" y="2279"/>
                        <a:pt x="10491" y="2159"/>
                      </a:cubicBezTo>
                      <a:cubicBezTo>
                        <a:pt x="10971" y="1739"/>
                        <a:pt x="11421" y="1290"/>
                        <a:pt x="11900" y="900"/>
                      </a:cubicBezTo>
                      <a:cubicBezTo>
                        <a:pt x="12320" y="510"/>
                        <a:pt x="12709" y="181"/>
                        <a:pt x="13189" y="61"/>
                      </a:cubicBezTo>
                      <a:close/>
                    </a:path>
                  </a:pathLst>
                </a:custGeom>
                <a:solidFill>
                  <a:srgbClr val="1493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" name="Google Shape;504;p29"/>
                <p:cNvSpPr/>
                <p:nvPr/>
              </p:nvSpPr>
              <p:spPr>
                <a:xfrm>
                  <a:off x="1431900" y="3154600"/>
                  <a:ext cx="19500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" h="241" fill="none" extrusionOk="0">
                      <a:moveTo>
                        <a:pt x="780" y="1"/>
                      </a:moveTo>
                      <a:lnTo>
                        <a:pt x="0" y="241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5" name="Google Shape;505;p29"/>
                <p:cNvSpPr/>
                <p:nvPr/>
              </p:nvSpPr>
              <p:spPr>
                <a:xfrm>
                  <a:off x="1446125" y="3111150"/>
                  <a:ext cx="14275" cy="1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" h="600" fill="none" extrusionOk="0">
                      <a:moveTo>
                        <a:pt x="570" y="600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6" name="Google Shape;506;p29"/>
                <p:cNvSpPr/>
                <p:nvPr/>
              </p:nvSpPr>
              <p:spPr>
                <a:xfrm>
                  <a:off x="1451375" y="3119400"/>
                  <a:ext cx="59225" cy="5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2338" extrusionOk="0">
                      <a:moveTo>
                        <a:pt x="840" y="2338"/>
                      </a:moveTo>
                      <a:lnTo>
                        <a:pt x="1" y="1409"/>
                      </a:lnTo>
                      <a:lnTo>
                        <a:pt x="360" y="270"/>
                      </a:lnTo>
                      <a:lnTo>
                        <a:pt x="1559" y="0"/>
                      </a:lnTo>
                      <a:lnTo>
                        <a:pt x="2369" y="869"/>
                      </a:lnTo>
                      <a:lnTo>
                        <a:pt x="2039" y="2068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7" name="Google Shape;507;p29"/>
                <p:cNvSpPr/>
                <p:nvPr/>
              </p:nvSpPr>
              <p:spPr>
                <a:xfrm>
                  <a:off x="1395175" y="3060200"/>
                  <a:ext cx="592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2339" extrusionOk="0">
                      <a:moveTo>
                        <a:pt x="840" y="2338"/>
                      </a:moveTo>
                      <a:lnTo>
                        <a:pt x="1" y="1439"/>
                      </a:lnTo>
                      <a:lnTo>
                        <a:pt x="360" y="270"/>
                      </a:lnTo>
                      <a:lnTo>
                        <a:pt x="1559" y="0"/>
                      </a:lnTo>
                      <a:lnTo>
                        <a:pt x="2369" y="869"/>
                      </a:lnTo>
                      <a:lnTo>
                        <a:pt x="2039" y="2038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" name="Google Shape;508;p29"/>
                <p:cNvSpPr/>
                <p:nvPr/>
              </p:nvSpPr>
              <p:spPr>
                <a:xfrm>
                  <a:off x="1371950" y="3138125"/>
                  <a:ext cx="5997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339" extrusionOk="0">
                      <a:moveTo>
                        <a:pt x="870" y="2338"/>
                      </a:moveTo>
                      <a:lnTo>
                        <a:pt x="0" y="1469"/>
                      </a:lnTo>
                      <a:lnTo>
                        <a:pt x="330" y="270"/>
                      </a:lnTo>
                      <a:lnTo>
                        <a:pt x="1529" y="0"/>
                      </a:lnTo>
                      <a:lnTo>
                        <a:pt x="2398" y="900"/>
                      </a:lnTo>
                      <a:lnTo>
                        <a:pt x="2039" y="2069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" name="Google Shape;509;p29"/>
                <p:cNvSpPr/>
                <p:nvPr/>
              </p:nvSpPr>
              <p:spPr>
                <a:xfrm>
                  <a:off x="1517325" y="3396650"/>
                  <a:ext cx="3775" cy="1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780" fill="none" extrusionOk="0">
                      <a:moveTo>
                        <a:pt x="150" y="0"/>
                      </a:moveTo>
                      <a:lnTo>
                        <a:pt x="0" y="780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" name="Google Shape;510;p29"/>
                <p:cNvSpPr/>
                <p:nvPr/>
              </p:nvSpPr>
              <p:spPr>
                <a:xfrm>
                  <a:off x="1479100" y="3377175"/>
                  <a:ext cx="18775" cy="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240" fill="none" extrusionOk="0">
                      <a:moveTo>
                        <a:pt x="750" y="0"/>
                      </a:moveTo>
                      <a:lnTo>
                        <a:pt x="1" y="240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" name="Google Shape;511;p29"/>
                <p:cNvSpPr/>
                <p:nvPr/>
              </p:nvSpPr>
              <p:spPr>
                <a:xfrm>
                  <a:off x="1497850" y="3336700"/>
                  <a:ext cx="56975" cy="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9" h="2399" extrusionOk="0">
                      <a:moveTo>
                        <a:pt x="2098" y="1979"/>
                      </a:moveTo>
                      <a:lnTo>
                        <a:pt x="929" y="2398"/>
                      </a:lnTo>
                      <a:lnTo>
                        <a:pt x="0" y="1619"/>
                      </a:lnTo>
                      <a:lnTo>
                        <a:pt x="210" y="420"/>
                      </a:lnTo>
                      <a:lnTo>
                        <a:pt x="1379" y="1"/>
                      </a:lnTo>
                      <a:lnTo>
                        <a:pt x="2278" y="780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" name="Google Shape;512;p29"/>
                <p:cNvSpPr/>
                <p:nvPr/>
              </p:nvSpPr>
              <p:spPr>
                <a:xfrm>
                  <a:off x="1420650" y="3363675"/>
                  <a:ext cx="58475" cy="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9" h="2399" extrusionOk="0">
                      <a:moveTo>
                        <a:pt x="2099" y="2009"/>
                      </a:moveTo>
                      <a:lnTo>
                        <a:pt x="930" y="2399"/>
                      </a:lnTo>
                      <a:lnTo>
                        <a:pt x="1" y="1619"/>
                      </a:lnTo>
                      <a:lnTo>
                        <a:pt x="240" y="420"/>
                      </a:lnTo>
                      <a:lnTo>
                        <a:pt x="1380" y="1"/>
                      </a:lnTo>
                      <a:lnTo>
                        <a:pt x="2339" y="810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" name="Google Shape;513;p29"/>
                <p:cNvSpPr/>
                <p:nvPr/>
              </p:nvSpPr>
              <p:spPr>
                <a:xfrm>
                  <a:off x="1483600" y="3416125"/>
                  <a:ext cx="56975" cy="6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9" h="2459" extrusionOk="0">
                      <a:moveTo>
                        <a:pt x="2069" y="2039"/>
                      </a:moveTo>
                      <a:lnTo>
                        <a:pt x="930" y="2459"/>
                      </a:lnTo>
                      <a:lnTo>
                        <a:pt x="1" y="1649"/>
                      </a:lnTo>
                      <a:lnTo>
                        <a:pt x="180" y="420"/>
                      </a:lnTo>
                      <a:lnTo>
                        <a:pt x="1349" y="1"/>
                      </a:lnTo>
                      <a:lnTo>
                        <a:pt x="2279" y="810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4" name="Google Shape;514;p29"/>
                <p:cNvSpPr/>
                <p:nvPr/>
              </p:nvSpPr>
              <p:spPr>
                <a:xfrm>
                  <a:off x="1607250" y="3486575"/>
                  <a:ext cx="1525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840" fill="none" extrusionOk="0">
                      <a:moveTo>
                        <a:pt x="60" y="0"/>
                      </a:moveTo>
                      <a:lnTo>
                        <a:pt x="0" y="840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5" name="Google Shape;515;p29"/>
                <p:cNvSpPr/>
                <p:nvPr/>
              </p:nvSpPr>
              <p:spPr>
                <a:xfrm>
                  <a:off x="1643225" y="3392900"/>
                  <a:ext cx="17250" cy="1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0" h="451" fill="none" extrusionOk="0">
                      <a:moveTo>
                        <a:pt x="0" y="1"/>
                      </a:moveTo>
                      <a:lnTo>
                        <a:pt x="689" y="450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6" name="Google Shape;516;p29"/>
                <p:cNvSpPr/>
                <p:nvPr/>
              </p:nvSpPr>
              <p:spPr>
                <a:xfrm>
                  <a:off x="1614750" y="3406400"/>
                  <a:ext cx="750" cy="1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" h="780" fill="none" extrusionOk="0">
                      <a:moveTo>
                        <a:pt x="30" y="0"/>
                      </a:moveTo>
                      <a:lnTo>
                        <a:pt x="0" y="779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7" name="Google Shape;517;p29"/>
                <p:cNvSpPr/>
                <p:nvPr/>
              </p:nvSpPr>
              <p:spPr>
                <a:xfrm>
                  <a:off x="1591500" y="3344950"/>
                  <a:ext cx="54725" cy="6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9" h="2459" extrusionOk="0">
                      <a:moveTo>
                        <a:pt x="2189" y="720"/>
                      </a:moveTo>
                      <a:lnTo>
                        <a:pt x="2099" y="1919"/>
                      </a:lnTo>
                      <a:lnTo>
                        <a:pt x="960" y="2458"/>
                      </a:lnTo>
                      <a:lnTo>
                        <a:pt x="1" y="1739"/>
                      </a:lnTo>
                      <a:lnTo>
                        <a:pt x="61" y="540"/>
                      </a:lnTo>
                      <a:lnTo>
                        <a:pt x="1200" y="0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8" name="Google Shape;518;p29"/>
                <p:cNvSpPr/>
                <p:nvPr/>
              </p:nvSpPr>
              <p:spPr>
                <a:xfrm>
                  <a:off x="1584025" y="3425875"/>
                  <a:ext cx="54725" cy="6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9" h="2429" extrusionOk="0">
                      <a:moveTo>
                        <a:pt x="2188" y="720"/>
                      </a:moveTo>
                      <a:lnTo>
                        <a:pt x="2098" y="1949"/>
                      </a:lnTo>
                      <a:lnTo>
                        <a:pt x="989" y="2428"/>
                      </a:lnTo>
                      <a:lnTo>
                        <a:pt x="0" y="1769"/>
                      </a:lnTo>
                      <a:lnTo>
                        <a:pt x="90" y="510"/>
                      </a:lnTo>
                      <a:lnTo>
                        <a:pt x="1169" y="0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9" name="Google Shape;519;p29"/>
                <p:cNvSpPr/>
                <p:nvPr/>
              </p:nvSpPr>
              <p:spPr>
                <a:xfrm>
                  <a:off x="1577275" y="3507550"/>
                  <a:ext cx="54725" cy="6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9" h="2429" extrusionOk="0">
                      <a:moveTo>
                        <a:pt x="2188" y="690"/>
                      </a:moveTo>
                      <a:lnTo>
                        <a:pt x="2098" y="1889"/>
                      </a:lnTo>
                      <a:lnTo>
                        <a:pt x="1019" y="2429"/>
                      </a:lnTo>
                      <a:lnTo>
                        <a:pt x="0" y="1709"/>
                      </a:lnTo>
                      <a:lnTo>
                        <a:pt x="120" y="510"/>
                      </a:lnTo>
                      <a:lnTo>
                        <a:pt x="1199" y="1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520;p29"/>
                <p:cNvSpPr/>
                <p:nvPr/>
              </p:nvSpPr>
              <p:spPr>
                <a:xfrm>
                  <a:off x="1657450" y="3392150"/>
                  <a:ext cx="55475" cy="6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2429" extrusionOk="0">
                      <a:moveTo>
                        <a:pt x="2219" y="660"/>
                      </a:moveTo>
                      <a:lnTo>
                        <a:pt x="2099" y="1919"/>
                      </a:lnTo>
                      <a:lnTo>
                        <a:pt x="1020" y="2429"/>
                      </a:lnTo>
                      <a:lnTo>
                        <a:pt x="1" y="1709"/>
                      </a:lnTo>
                      <a:lnTo>
                        <a:pt x="120" y="480"/>
                      </a:lnTo>
                      <a:lnTo>
                        <a:pt x="1200" y="1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521;p29"/>
                <p:cNvSpPr/>
                <p:nvPr/>
              </p:nvSpPr>
              <p:spPr>
                <a:xfrm>
                  <a:off x="1457375" y="3273750"/>
                  <a:ext cx="15750" cy="1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" h="541" fill="none" extrusionOk="0">
                      <a:moveTo>
                        <a:pt x="630" y="1"/>
                      </a:moveTo>
                      <a:lnTo>
                        <a:pt x="0" y="540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" name="Google Shape;522;p29"/>
                <p:cNvSpPr/>
                <p:nvPr/>
              </p:nvSpPr>
              <p:spPr>
                <a:xfrm>
                  <a:off x="1448375" y="3237775"/>
                  <a:ext cx="1877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241" fill="none" extrusionOk="0">
                      <a:moveTo>
                        <a:pt x="750" y="241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" name="Google Shape;523;p29"/>
                <p:cNvSpPr/>
                <p:nvPr/>
              </p:nvSpPr>
              <p:spPr>
                <a:xfrm>
                  <a:off x="1467875" y="3224300"/>
                  <a:ext cx="57725" cy="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9" h="2399" extrusionOk="0">
                      <a:moveTo>
                        <a:pt x="1379" y="2398"/>
                      </a:moveTo>
                      <a:lnTo>
                        <a:pt x="210" y="1979"/>
                      </a:lnTo>
                      <a:lnTo>
                        <a:pt x="0" y="780"/>
                      </a:lnTo>
                      <a:lnTo>
                        <a:pt x="929" y="0"/>
                      </a:lnTo>
                      <a:lnTo>
                        <a:pt x="2098" y="420"/>
                      </a:lnTo>
                      <a:lnTo>
                        <a:pt x="2308" y="1619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" name="Google Shape;524;p29"/>
                <p:cNvSpPr/>
                <p:nvPr/>
              </p:nvSpPr>
              <p:spPr>
                <a:xfrm>
                  <a:off x="1390675" y="3197325"/>
                  <a:ext cx="58475" cy="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9" h="2399" extrusionOk="0">
                      <a:moveTo>
                        <a:pt x="1380" y="2398"/>
                      </a:moveTo>
                      <a:lnTo>
                        <a:pt x="241" y="1979"/>
                      </a:lnTo>
                      <a:lnTo>
                        <a:pt x="1" y="780"/>
                      </a:lnTo>
                      <a:lnTo>
                        <a:pt x="930" y="0"/>
                      </a:lnTo>
                      <a:lnTo>
                        <a:pt x="2099" y="420"/>
                      </a:lnTo>
                      <a:lnTo>
                        <a:pt x="2339" y="1619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5" name="Google Shape;525;p29"/>
                <p:cNvSpPr/>
                <p:nvPr/>
              </p:nvSpPr>
              <p:spPr>
                <a:xfrm>
                  <a:off x="1405675" y="3276750"/>
                  <a:ext cx="56975" cy="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9" h="2399" extrusionOk="0">
                      <a:moveTo>
                        <a:pt x="1349" y="2399"/>
                      </a:moveTo>
                      <a:lnTo>
                        <a:pt x="240" y="1979"/>
                      </a:lnTo>
                      <a:lnTo>
                        <a:pt x="0" y="780"/>
                      </a:lnTo>
                      <a:lnTo>
                        <a:pt x="929" y="1"/>
                      </a:lnTo>
                      <a:lnTo>
                        <a:pt x="2068" y="420"/>
                      </a:lnTo>
                      <a:lnTo>
                        <a:pt x="2278" y="1619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6" name="Google Shape;526;p29"/>
                <p:cNvSpPr/>
                <p:nvPr/>
              </p:nvSpPr>
              <p:spPr>
                <a:xfrm>
                  <a:off x="1547300" y="3051950"/>
                  <a:ext cx="8275" cy="1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" h="720" fill="none" extrusionOk="0">
                      <a:moveTo>
                        <a:pt x="330" y="72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7" name="Google Shape;527;p29"/>
                <p:cNvSpPr/>
                <p:nvPr/>
              </p:nvSpPr>
              <p:spPr>
                <a:xfrm>
                  <a:off x="1585525" y="3056450"/>
                  <a:ext cx="12000" cy="1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" h="690" fill="none" extrusionOk="0">
                      <a:moveTo>
                        <a:pt x="0" y="690"/>
                      </a:moveTo>
                      <a:lnTo>
                        <a:pt x="480" y="0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8" name="Google Shape;528;p29"/>
                <p:cNvSpPr/>
                <p:nvPr/>
              </p:nvSpPr>
              <p:spPr>
                <a:xfrm>
                  <a:off x="1537550" y="3069925"/>
                  <a:ext cx="61475" cy="5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9" h="2249" extrusionOk="0">
                      <a:moveTo>
                        <a:pt x="1" y="1020"/>
                      </a:moveTo>
                      <a:lnTo>
                        <a:pt x="720" y="1"/>
                      </a:lnTo>
                      <a:lnTo>
                        <a:pt x="1919" y="151"/>
                      </a:lnTo>
                      <a:lnTo>
                        <a:pt x="2459" y="1230"/>
                      </a:lnTo>
                      <a:lnTo>
                        <a:pt x="1739" y="2249"/>
                      </a:lnTo>
                      <a:lnTo>
                        <a:pt x="510" y="2129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9" name="Google Shape;529;p29"/>
                <p:cNvSpPr/>
                <p:nvPr/>
              </p:nvSpPr>
              <p:spPr>
                <a:xfrm>
                  <a:off x="1585525" y="3003975"/>
                  <a:ext cx="60700" cy="5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" h="2220" extrusionOk="0">
                      <a:moveTo>
                        <a:pt x="0" y="990"/>
                      </a:moveTo>
                      <a:lnTo>
                        <a:pt x="719" y="1"/>
                      </a:lnTo>
                      <a:lnTo>
                        <a:pt x="1918" y="121"/>
                      </a:lnTo>
                      <a:lnTo>
                        <a:pt x="2428" y="1260"/>
                      </a:lnTo>
                      <a:lnTo>
                        <a:pt x="1739" y="2219"/>
                      </a:lnTo>
                      <a:lnTo>
                        <a:pt x="480" y="2099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" name="Google Shape;530;p29"/>
                <p:cNvSpPr/>
                <p:nvPr/>
              </p:nvSpPr>
              <p:spPr>
                <a:xfrm>
                  <a:off x="1503825" y="2995750"/>
                  <a:ext cx="61475" cy="5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9" h="2249" extrusionOk="0">
                      <a:moveTo>
                        <a:pt x="1" y="1019"/>
                      </a:moveTo>
                      <a:lnTo>
                        <a:pt x="720" y="0"/>
                      </a:lnTo>
                      <a:lnTo>
                        <a:pt x="1949" y="120"/>
                      </a:lnTo>
                      <a:lnTo>
                        <a:pt x="2459" y="1229"/>
                      </a:lnTo>
                      <a:lnTo>
                        <a:pt x="1739" y="2248"/>
                      </a:lnTo>
                      <a:lnTo>
                        <a:pt x="540" y="2098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1" name="Google Shape;531;p29"/>
                <p:cNvSpPr/>
                <p:nvPr/>
              </p:nvSpPr>
              <p:spPr>
                <a:xfrm>
                  <a:off x="1466375" y="3090150"/>
                  <a:ext cx="189250" cy="14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5829" extrusionOk="0">
                      <a:moveTo>
                        <a:pt x="3998" y="1"/>
                      </a:moveTo>
                      <a:cubicBezTo>
                        <a:pt x="3984" y="1"/>
                        <a:pt x="3971" y="1"/>
                        <a:pt x="3957" y="1"/>
                      </a:cubicBezTo>
                      <a:cubicBezTo>
                        <a:pt x="2398" y="91"/>
                        <a:pt x="0" y="990"/>
                        <a:pt x="120" y="2938"/>
                      </a:cubicBezTo>
                      <a:cubicBezTo>
                        <a:pt x="261" y="4876"/>
                        <a:pt x="2373" y="5828"/>
                        <a:pt x="4270" y="5828"/>
                      </a:cubicBezTo>
                      <a:cubicBezTo>
                        <a:pt x="6011" y="5828"/>
                        <a:pt x="7569" y="5026"/>
                        <a:pt x="7254" y="3448"/>
                      </a:cubicBezTo>
                      <a:cubicBezTo>
                        <a:pt x="6897" y="1901"/>
                        <a:pt x="5773" y="1"/>
                        <a:pt x="3998" y="1"/>
                      </a:cubicBezTo>
                      <a:close/>
                    </a:path>
                  </a:pathLst>
                </a:custGeom>
                <a:solidFill>
                  <a:srgbClr val="48A3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" name="Google Shape;532;p29"/>
                <p:cNvSpPr/>
                <p:nvPr/>
              </p:nvSpPr>
              <p:spPr>
                <a:xfrm>
                  <a:off x="1484625" y="3235000"/>
                  <a:ext cx="187100" cy="15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4" h="6178" extrusionOk="0">
                      <a:moveTo>
                        <a:pt x="5227" y="0"/>
                      </a:moveTo>
                      <a:cubicBezTo>
                        <a:pt x="3054" y="0"/>
                        <a:pt x="0" y="2077"/>
                        <a:pt x="739" y="4518"/>
                      </a:cubicBezTo>
                      <a:cubicBezTo>
                        <a:pt x="1130" y="5749"/>
                        <a:pt x="2360" y="6177"/>
                        <a:pt x="3577" y="6177"/>
                      </a:cubicBezTo>
                      <a:cubicBezTo>
                        <a:pt x="4227" y="6177"/>
                        <a:pt x="4873" y="6055"/>
                        <a:pt x="5385" y="5867"/>
                      </a:cubicBezTo>
                      <a:cubicBezTo>
                        <a:pt x="7063" y="5268"/>
                        <a:pt x="7483" y="3109"/>
                        <a:pt x="7213" y="1491"/>
                      </a:cubicBezTo>
                      <a:cubicBezTo>
                        <a:pt x="7043" y="441"/>
                        <a:pt x="6228" y="0"/>
                        <a:pt x="5227" y="0"/>
                      </a:cubicBezTo>
                      <a:close/>
                    </a:path>
                  </a:pathLst>
                </a:custGeom>
                <a:solidFill>
                  <a:srgbClr val="48A3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" name="Google Shape;533;p29"/>
                <p:cNvSpPr/>
                <p:nvPr/>
              </p:nvSpPr>
              <p:spPr>
                <a:xfrm>
                  <a:off x="1479850" y="3173850"/>
                  <a:ext cx="182875" cy="13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5" h="5306" extrusionOk="0">
                      <a:moveTo>
                        <a:pt x="3965" y="0"/>
                      </a:moveTo>
                      <a:cubicBezTo>
                        <a:pt x="3707" y="0"/>
                        <a:pt x="3444" y="23"/>
                        <a:pt x="3178" y="70"/>
                      </a:cubicBezTo>
                      <a:cubicBezTo>
                        <a:pt x="1290" y="430"/>
                        <a:pt x="1" y="1839"/>
                        <a:pt x="270" y="3277"/>
                      </a:cubicBezTo>
                      <a:cubicBezTo>
                        <a:pt x="474" y="4475"/>
                        <a:pt x="1762" y="5305"/>
                        <a:pt x="3305" y="5305"/>
                      </a:cubicBezTo>
                      <a:cubicBezTo>
                        <a:pt x="3576" y="5305"/>
                        <a:pt x="3855" y="5279"/>
                        <a:pt x="4137" y="5226"/>
                      </a:cubicBezTo>
                      <a:cubicBezTo>
                        <a:pt x="5995" y="4896"/>
                        <a:pt x="7314" y="3457"/>
                        <a:pt x="7045" y="2018"/>
                      </a:cubicBezTo>
                      <a:cubicBezTo>
                        <a:pt x="6813" y="811"/>
                        <a:pt x="5504" y="0"/>
                        <a:pt x="3965" y="0"/>
                      </a:cubicBezTo>
                      <a:close/>
                    </a:path>
                  </a:pathLst>
                </a:custGeom>
                <a:solidFill>
                  <a:srgbClr val="44AD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" name="Google Shape;534;p29"/>
                <p:cNvSpPr/>
                <p:nvPr/>
              </p:nvSpPr>
              <p:spPr>
                <a:xfrm>
                  <a:off x="2803975" y="4422525"/>
                  <a:ext cx="218825" cy="3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3" h="14658" extrusionOk="0">
                      <a:moveTo>
                        <a:pt x="6115" y="780"/>
                      </a:moveTo>
                      <a:cubicBezTo>
                        <a:pt x="5785" y="1169"/>
                        <a:pt x="5485" y="1559"/>
                        <a:pt x="5306" y="2068"/>
                      </a:cubicBezTo>
                      <a:cubicBezTo>
                        <a:pt x="5036" y="2818"/>
                        <a:pt x="5246" y="3627"/>
                        <a:pt x="5066" y="4376"/>
                      </a:cubicBezTo>
                      <a:cubicBezTo>
                        <a:pt x="4916" y="5096"/>
                        <a:pt x="4496" y="5695"/>
                        <a:pt x="4137" y="6295"/>
                      </a:cubicBezTo>
                      <a:cubicBezTo>
                        <a:pt x="3597" y="7164"/>
                        <a:pt x="3237" y="8093"/>
                        <a:pt x="2818" y="9022"/>
                      </a:cubicBezTo>
                      <a:cubicBezTo>
                        <a:pt x="2668" y="9322"/>
                        <a:pt x="2548" y="9622"/>
                        <a:pt x="2308" y="9892"/>
                      </a:cubicBezTo>
                      <a:cubicBezTo>
                        <a:pt x="2188" y="10012"/>
                        <a:pt x="2038" y="10102"/>
                        <a:pt x="1888" y="10221"/>
                      </a:cubicBezTo>
                      <a:cubicBezTo>
                        <a:pt x="1199" y="10791"/>
                        <a:pt x="809" y="11600"/>
                        <a:pt x="420" y="12410"/>
                      </a:cubicBezTo>
                      <a:cubicBezTo>
                        <a:pt x="210" y="12859"/>
                        <a:pt x="0" y="13309"/>
                        <a:pt x="60" y="13788"/>
                      </a:cubicBezTo>
                      <a:cubicBezTo>
                        <a:pt x="60" y="13848"/>
                        <a:pt x="90" y="13968"/>
                        <a:pt x="120" y="14058"/>
                      </a:cubicBezTo>
                      <a:cubicBezTo>
                        <a:pt x="210" y="14118"/>
                        <a:pt x="270" y="14208"/>
                        <a:pt x="390" y="14238"/>
                      </a:cubicBezTo>
                      <a:cubicBezTo>
                        <a:pt x="989" y="14538"/>
                        <a:pt x="1709" y="14658"/>
                        <a:pt x="2368" y="14568"/>
                      </a:cubicBezTo>
                      <a:cubicBezTo>
                        <a:pt x="2488" y="14568"/>
                        <a:pt x="2548" y="14538"/>
                        <a:pt x="2668" y="14508"/>
                      </a:cubicBezTo>
                      <a:cubicBezTo>
                        <a:pt x="2788" y="14448"/>
                        <a:pt x="2848" y="14388"/>
                        <a:pt x="2938" y="14298"/>
                      </a:cubicBezTo>
                      <a:cubicBezTo>
                        <a:pt x="3567" y="13639"/>
                        <a:pt x="3417" y="12589"/>
                        <a:pt x="3507" y="11630"/>
                      </a:cubicBezTo>
                      <a:cubicBezTo>
                        <a:pt x="3537" y="10971"/>
                        <a:pt x="3687" y="10341"/>
                        <a:pt x="3957" y="9742"/>
                      </a:cubicBezTo>
                      <a:cubicBezTo>
                        <a:pt x="4137" y="9322"/>
                        <a:pt x="4316" y="8933"/>
                        <a:pt x="4556" y="8573"/>
                      </a:cubicBezTo>
                      <a:cubicBezTo>
                        <a:pt x="5186" y="7404"/>
                        <a:pt x="5755" y="6205"/>
                        <a:pt x="6265" y="5006"/>
                      </a:cubicBezTo>
                      <a:cubicBezTo>
                        <a:pt x="6295" y="4856"/>
                        <a:pt x="6385" y="4736"/>
                        <a:pt x="6445" y="4646"/>
                      </a:cubicBezTo>
                      <a:cubicBezTo>
                        <a:pt x="6564" y="4496"/>
                        <a:pt x="6714" y="4406"/>
                        <a:pt x="6864" y="4347"/>
                      </a:cubicBezTo>
                      <a:cubicBezTo>
                        <a:pt x="7554" y="3957"/>
                        <a:pt x="8183" y="3477"/>
                        <a:pt x="8483" y="2788"/>
                      </a:cubicBezTo>
                      <a:cubicBezTo>
                        <a:pt x="8693" y="2308"/>
                        <a:pt x="8753" y="1739"/>
                        <a:pt x="8693" y="1199"/>
                      </a:cubicBezTo>
                      <a:cubicBezTo>
                        <a:pt x="8693" y="1049"/>
                        <a:pt x="8663" y="840"/>
                        <a:pt x="8603" y="690"/>
                      </a:cubicBezTo>
                      <a:cubicBezTo>
                        <a:pt x="8483" y="480"/>
                        <a:pt x="8213" y="360"/>
                        <a:pt x="8003" y="300"/>
                      </a:cubicBezTo>
                      <a:cubicBezTo>
                        <a:pt x="7614" y="150"/>
                        <a:pt x="7254" y="0"/>
                        <a:pt x="6834" y="90"/>
                      </a:cubicBezTo>
                      <a:cubicBezTo>
                        <a:pt x="6564" y="270"/>
                        <a:pt x="6295" y="510"/>
                        <a:pt x="6115" y="780"/>
                      </a:cubicBezTo>
                      <a:close/>
                    </a:path>
                  </a:pathLst>
                </a:custGeom>
                <a:solidFill>
                  <a:srgbClr val="04898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5" name="Google Shape;535;p29"/>
                <p:cNvSpPr/>
                <p:nvPr/>
              </p:nvSpPr>
              <p:spPr>
                <a:xfrm>
                  <a:off x="2779975" y="4369325"/>
                  <a:ext cx="356725" cy="44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69" h="17745" extrusionOk="0">
                      <a:moveTo>
                        <a:pt x="2369" y="1199"/>
                      </a:moveTo>
                      <a:cubicBezTo>
                        <a:pt x="2489" y="839"/>
                        <a:pt x="2759" y="600"/>
                        <a:pt x="3028" y="360"/>
                      </a:cubicBezTo>
                      <a:cubicBezTo>
                        <a:pt x="3208" y="210"/>
                        <a:pt x="3418" y="30"/>
                        <a:pt x="3658" y="30"/>
                      </a:cubicBezTo>
                      <a:cubicBezTo>
                        <a:pt x="3958" y="0"/>
                        <a:pt x="4227" y="180"/>
                        <a:pt x="4467" y="360"/>
                      </a:cubicBezTo>
                      <a:cubicBezTo>
                        <a:pt x="4947" y="839"/>
                        <a:pt x="5156" y="1589"/>
                        <a:pt x="5067" y="2278"/>
                      </a:cubicBezTo>
                      <a:cubicBezTo>
                        <a:pt x="4947" y="2908"/>
                        <a:pt x="4557" y="3507"/>
                        <a:pt x="4527" y="4137"/>
                      </a:cubicBezTo>
                      <a:cubicBezTo>
                        <a:pt x="4527" y="4406"/>
                        <a:pt x="4557" y="4706"/>
                        <a:pt x="4557" y="4976"/>
                      </a:cubicBezTo>
                      <a:cubicBezTo>
                        <a:pt x="4557" y="5276"/>
                        <a:pt x="4497" y="5545"/>
                        <a:pt x="4407" y="5845"/>
                      </a:cubicBezTo>
                      <a:cubicBezTo>
                        <a:pt x="3958" y="7973"/>
                        <a:pt x="3118" y="9472"/>
                        <a:pt x="3418" y="11630"/>
                      </a:cubicBezTo>
                      <a:cubicBezTo>
                        <a:pt x="3448" y="11990"/>
                        <a:pt x="3508" y="12319"/>
                        <a:pt x="3658" y="12619"/>
                      </a:cubicBezTo>
                      <a:cubicBezTo>
                        <a:pt x="3748" y="12769"/>
                        <a:pt x="3808" y="12889"/>
                        <a:pt x="3928" y="12979"/>
                      </a:cubicBezTo>
                      <a:cubicBezTo>
                        <a:pt x="4077" y="12979"/>
                        <a:pt x="4227" y="12949"/>
                        <a:pt x="4377" y="12919"/>
                      </a:cubicBezTo>
                      <a:cubicBezTo>
                        <a:pt x="4707" y="12829"/>
                        <a:pt x="5007" y="12649"/>
                        <a:pt x="5276" y="12469"/>
                      </a:cubicBezTo>
                      <a:cubicBezTo>
                        <a:pt x="7105" y="11270"/>
                        <a:pt x="7914" y="9532"/>
                        <a:pt x="9203" y="7823"/>
                      </a:cubicBezTo>
                      <a:cubicBezTo>
                        <a:pt x="9413" y="7584"/>
                        <a:pt x="9563" y="7374"/>
                        <a:pt x="9773" y="7134"/>
                      </a:cubicBezTo>
                      <a:cubicBezTo>
                        <a:pt x="9952" y="6954"/>
                        <a:pt x="10222" y="6804"/>
                        <a:pt x="10402" y="6624"/>
                      </a:cubicBezTo>
                      <a:cubicBezTo>
                        <a:pt x="10912" y="6175"/>
                        <a:pt x="11091" y="5485"/>
                        <a:pt x="11511" y="5006"/>
                      </a:cubicBezTo>
                      <a:cubicBezTo>
                        <a:pt x="11961" y="4496"/>
                        <a:pt x="12650" y="4196"/>
                        <a:pt x="13339" y="4226"/>
                      </a:cubicBezTo>
                      <a:cubicBezTo>
                        <a:pt x="13639" y="4256"/>
                        <a:pt x="13939" y="4346"/>
                        <a:pt x="14119" y="4586"/>
                      </a:cubicBezTo>
                      <a:cubicBezTo>
                        <a:pt x="14269" y="4796"/>
                        <a:pt x="14269" y="5036"/>
                        <a:pt x="14269" y="5306"/>
                      </a:cubicBezTo>
                      <a:cubicBezTo>
                        <a:pt x="14269" y="5695"/>
                        <a:pt x="14239" y="6055"/>
                        <a:pt x="14089" y="6385"/>
                      </a:cubicBezTo>
                      <a:cubicBezTo>
                        <a:pt x="13849" y="6834"/>
                        <a:pt x="13459" y="7134"/>
                        <a:pt x="13040" y="7404"/>
                      </a:cubicBezTo>
                      <a:cubicBezTo>
                        <a:pt x="12500" y="7733"/>
                        <a:pt x="11991" y="8123"/>
                        <a:pt x="11451" y="8453"/>
                      </a:cubicBezTo>
                      <a:cubicBezTo>
                        <a:pt x="11301" y="8543"/>
                        <a:pt x="11211" y="8633"/>
                        <a:pt x="11091" y="8753"/>
                      </a:cubicBezTo>
                      <a:cubicBezTo>
                        <a:pt x="10971" y="8872"/>
                        <a:pt x="10852" y="9022"/>
                        <a:pt x="10762" y="9172"/>
                      </a:cubicBezTo>
                      <a:cubicBezTo>
                        <a:pt x="9713" y="10551"/>
                        <a:pt x="9113" y="11540"/>
                        <a:pt x="7674" y="12679"/>
                      </a:cubicBezTo>
                      <a:cubicBezTo>
                        <a:pt x="7225" y="13069"/>
                        <a:pt x="6655" y="13249"/>
                        <a:pt x="6266" y="13668"/>
                      </a:cubicBezTo>
                      <a:cubicBezTo>
                        <a:pt x="5696" y="14268"/>
                        <a:pt x="5396" y="15077"/>
                        <a:pt x="5127" y="15886"/>
                      </a:cubicBezTo>
                      <a:cubicBezTo>
                        <a:pt x="4947" y="16396"/>
                        <a:pt x="4617" y="17265"/>
                        <a:pt x="4467" y="17745"/>
                      </a:cubicBezTo>
                      <a:lnTo>
                        <a:pt x="1" y="15737"/>
                      </a:lnTo>
                      <a:cubicBezTo>
                        <a:pt x="271" y="15227"/>
                        <a:pt x="720" y="14448"/>
                        <a:pt x="960" y="13968"/>
                      </a:cubicBezTo>
                      <a:cubicBezTo>
                        <a:pt x="1380" y="13249"/>
                        <a:pt x="1799" y="12499"/>
                        <a:pt x="1859" y="11690"/>
                      </a:cubicBezTo>
                      <a:cubicBezTo>
                        <a:pt x="1919" y="11121"/>
                        <a:pt x="1679" y="10551"/>
                        <a:pt x="1679" y="9952"/>
                      </a:cubicBezTo>
                      <a:cubicBezTo>
                        <a:pt x="1650" y="8333"/>
                        <a:pt x="2069" y="7254"/>
                        <a:pt x="2429" y="5575"/>
                      </a:cubicBezTo>
                      <a:cubicBezTo>
                        <a:pt x="2459" y="5395"/>
                        <a:pt x="2489" y="5246"/>
                        <a:pt x="2489" y="5036"/>
                      </a:cubicBezTo>
                      <a:cubicBezTo>
                        <a:pt x="2489" y="4886"/>
                        <a:pt x="2489" y="4706"/>
                        <a:pt x="2459" y="4556"/>
                      </a:cubicBezTo>
                      <a:cubicBezTo>
                        <a:pt x="2399" y="3927"/>
                        <a:pt x="2309" y="3327"/>
                        <a:pt x="2249" y="2698"/>
                      </a:cubicBezTo>
                      <a:cubicBezTo>
                        <a:pt x="2219" y="2158"/>
                        <a:pt x="2159" y="1649"/>
                        <a:pt x="2369" y="1199"/>
                      </a:cubicBezTo>
                      <a:close/>
                    </a:path>
                  </a:pathLst>
                </a:custGeom>
                <a:solidFill>
                  <a:srgbClr val="1493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6" name="Google Shape;536;p29"/>
                <p:cNvSpPr/>
                <p:nvPr/>
              </p:nvSpPr>
              <p:spPr>
                <a:xfrm>
                  <a:off x="2660100" y="4902850"/>
                  <a:ext cx="7500" cy="1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51" fill="none" extrusionOk="0">
                      <a:moveTo>
                        <a:pt x="300" y="1"/>
                      </a:moveTo>
                      <a:lnTo>
                        <a:pt x="0" y="750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" name="Google Shape;537;p29"/>
                <p:cNvSpPr/>
                <p:nvPr/>
              </p:nvSpPr>
              <p:spPr>
                <a:xfrm>
                  <a:off x="2627875" y="4879625"/>
                  <a:ext cx="20250" cy="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0" h="91" fill="none" extrusionOk="0">
                      <a:moveTo>
                        <a:pt x="809" y="1"/>
                      </a:moveTo>
                      <a:lnTo>
                        <a:pt x="0" y="90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" name="Google Shape;538;p29"/>
                <p:cNvSpPr/>
                <p:nvPr/>
              </p:nvSpPr>
              <p:spPr>
                <a:xfrm>
                  <a:off x="2648100" y="4845900"/>
                  <a:ext cx="60725" cy="5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" h="2279" extrusionOk="0">
                      <a:moveTo>
                        <a:pt x="1979" y="2099"/>
                      </a:moveTo>
                      <a:lnTo>
                        <a:pt x="780" y="2279"/>
                      </a:lnTo>
                      <a:lnTo>
                        <a:pt x="0" y="1350"/>
                      </a:lnTo>
                      <a:lnTo>
                        <a:pt x="450" y="181"/>
                      </a:lnTo>
                      <a:lnTo>
                        <a:pt x="1649" y="1"/>
                      </a:lnTo>
                      <a:lnTo>
                        <a:pt x="2428" y="960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9" name="Google Shape;539;p29"/>
                <p:cNvSpPr/>
                <p:nvPr/>
              </p:nvSpPr>
              <p:spPr>
                <a:xfrm>
                  <a:off x="2567175" y="4857900"/>
                  <a:ext cx="60725" cy="5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" h="2279" extrusionOk="0">
                      <a:moveTo>
                        <a:pt x="1979" y="2098"/>
                      </a:moveTo>
                      <a:lnTo>
                        <a:pt x="780" y="2278"/>
                      </a:lnTo>
                      <a:lnTo>
                        <a:pt x="0" y="1349"/>
                      </a:lnTo>
                      <a:lnTo>
                        <a:pt x="450" y="180"/>
                      </a:lnTo>
                      <a:lnTo>
                        <a:pt x="1649" y="0"/>
                      </a:lnTo>
                      <a:lnTo>
                        <a:pt x="2428" y="989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0" name="Google Shape;540;p29"/>
                <p:cNvSpPr/>
                <p:nvPr/>
              </p:nvSpPr>
              <p:spPr>
                <a:xfrm>
                  <a:off x="2618875" y="4921600"/>
                  <a:ext cx="59975" cy="5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279" extrusionOk="0">
                      <a:moveTo>
                        <a:pt x="1949" y="2098"/>
                      </a:moveTo>
                      <a:lnTo>
                        <a:pt x="750" y="2278"/>
                      </a:lnTo>
                      <a:lnTo>
                        <a:pt x="0" y="1349"/>
                      </a:lnTo>
                      <a:lnTo>
                        <a:pt x="420" y="180"/>
                      </a:lnTo>
                      <a:lnTo>
                        <a:pt x="1649" y="0"/>
                      </a:lnTo>
                      <a:lnTo>
                        <a:pt x="2398" y="989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1" name="Google Shape;541;p29"/>
                <p:cNvSpPr/>
                <p:nvPr/>
              </p:nvSpPr>
              <p:spPr>
                <a:xfrm>
                  <a:off x="2848925" y="5070700"/>
                  <a:ext cx="5275" cy="1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" h="781" fill="none" extrusionOk="0">
                      <a:moveTo>
                        <a:pt x="210" y="1"/>
                      </a:moveTo>
                      <a:lnTo>
                        <a:pt x="1" y="780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" name="Google Shape;542;p29"/>
                <p:cNvSpPr/>
                <p:nvPr/>
              </p:nvSpPr>
              <p:spPr>
                <a:xfrm>
                  <a:off x="2904375" y="4983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fill="none" extrusionOk="0">
                      <a:moveTo>
                        <a:pt x="1" y="1"/>
                      </a:moveTo>
                      <a:lnTo>
                        <a:pt x="600" y="600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3" name="Google Shape;543;p29"/>
                <p:cNvSpPr/>
                <p:nvPr/>
              </p:nvSpPr>
              <p:spPr>
                <a:xfrm>
                  <a:off x="2869900" y="4992025"/>
                  <a:ext cx="5275" cy="1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" h="780" fill="none" extrusionOk="0">
                      <a:moveTo>
                        <a:pt x="211" y="1"/>
                      </a:moveTo>
                      <a:lnTo>
                        <a:pt x="1" y="780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4" name="Google Shape;544;p29"/>
                <p:cNvSpPr/>
                <p:nvPr/>
              </p:nvSpPr>
              <p:spPr>
                <a:xfrm>
                  <a:off x="2854175" y="4932825"/>
                  <a:ext cx="58475" cy="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9" h="2369" extrusionOk="0">
                      <a:moveTo>
                        <a:pt x="2338" y="870"/>
                      </a:moveTo>
                      <a:lnTo>
                        <a:pt x="2009" y="2039"/>
                      </a:lnTo>
                      <a:lnTo>
                        <a:pt x="840" y="2369"/>
                      </a:lnTo>
                      <a:lnTo>
                        <a:pt x="0" y="1499"/>
                      </a:lnTo>
                      <a:lnTo>
                        <a:pt x="270" y="300"/>
                      </a:lnTo>
                      <a:lnTo>
                        <a:pt x="1499" y="1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5" name="Google Shape;545;p29"/>
                <p:cNvSpPr/>
                <p:nvPr/>
              </p:nvSpPr>
              <p:spPr>
                <a:xfrm>
                  <a:off x="2832450" y="5011500"/>
                  <a:ext cx="59225" cy="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2369" extrusionOk="0">
                      <a:moveTo>
                        <a:pt x="2368" y="870"/>
                      </a:moveTo>
                      <a:lnTo>
                        <a:pt x="2068" y="2039"/>
                      </a:lnTo>
                      <a:lnTo>
                        <a:pt x="869" y="2369"/>
                      </a:lnTo>
                      <a:lnTo>
                        <a:pt x="0" y="1500"/>
                      </a:lnTo>
                      <a:lnTo>
                        <a:pt x="330" y="301"/>
                      </a:lnTo>
                      <a:lnTo>
                        <a:pt x="1499" y="1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6" name="Google Shape;546;p29"/>
                <p:cNvSpPr/>
                <p:nvPr/>
              </p:nvSpPr>
              <p:spPr>
                <a:xfrm>
                  <a:off x="2811450" y="5090200"/>
                  <a:ext cx="59225" cy="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2369" extrusionOk="0">
                      <a:moveTo>
                        <a:pt x="2369" y="870"/>
                      </a:moveTo>
                      <a:lnTo>
                        <a:pt x="2039" y="2039"/>
                      </a:lnTo>
                      <a:lnTo>
                        <a:pt x="870" y="2368"/>
                      </a:lnTo>
                      <a:lnTo>
                        <a:pt x="1" y="1499"/>
                      </a:lnTo>
                      <a:lnTo>
                        <a:pt x="301" y="300"/>
                      </a:lnTo>
                      <a:lnTo>
                        <a:pt x="1500" y="0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" name="Google Shape;547;p29"/>
                <p:cNvSpPr/>
                <p:nvPr/>
              </p:nvSpPr>
              <p:spPr>
                <a:xfrm>
                  <a:off x="2911125" y="4989775"/>
                  <a:ext cx="59225" cy="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2369" extrusionOk="0">
                      <a:moveTo>
                        <a:pt x="2368" y="870"/>
                      </a:moveTo>
                      <a:lnTo>
                        <a:pt x="2069" y="2069"/>
                      </a:lnTo>
                      <a:lnTo>
                        <a:pt x="870" y="2369"/>
                      </a:lnTo>
                      <a:lnTo>
                        <a:pt x="0" y="1499"/>
                      </a:lnTo>
                      <a:lnTo>
                        <a:pt x="330" y="360"/>
                      </a:lnTo>
                      <a:lnTo>
                        <a:pt x="1499" y="1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" name="Google Shape;548;p29"/>
                <p:cNvSpPr/>
                <p:nvPr/>
              </p:nvSpPr>
              <p:spPr>
                <a:xfrm>
                  <a:off x="2971825" y="4873625"/>
                  <a:ext cx="187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" h="301" fill="none" extrusionOk="0">
                      <a:moveTo>
                        <a:pt x="0" y="300"/>
                      </a:moveTo>
                      <a:lnTo>
                        <a:pt x="750" y="1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" name="Google Shape;549;p29"/>
                <p:cNvSpPr/>
                <p:nvPr/>
              </p:nvSpPr>
              <p:spPr>
                <a:xfrm>
                  <a:off x="2966575" y="4911100"/>
                  <a:ext cx="15750" cy="1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" h="540" fill="none" extrusionOk="0">
                      <a:moveTo>
                        <a:pt x="1" y="0"/>
                      </a:moveTo>
                      <a:lnTo>
                        <a:pt x="630" y="540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0" name="Google Shape;550;p29"/>
                <p:cNvSpPr/>
                <p:nvPr/>
              </p:nvSpPr>
              <p:spPr>
                <a:xfrm>
                  <a:off x="2914875" y="4861650"/>
                  <a:ext cx="56975" cy="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9" h="2399" extrusionOk="0">
                      <a:moveTo>
                        <a:pt x="1349" y="0"/>
                      </a:moveTo>
                      <a:lnTo>
                        <a:pt x="2278" y="779"/>
                      </a:lnTo>
                      <a:lnTo>
                        <a:pt x="2069" y="1978"/>
                      </a:lnTo>
                      <a:lnTo>
                        <a:pt x="929" y="2398"/>
                      </a:lnTo>
                      <a:lnTo>
                        <a:pt x="0" y="1619"/>
                      </a:lnTo>
                      <a:lnTo>
                        <a:pt x="180" y="420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1" name="Google Shape;551;p29"/>
                <p:cNvSpPr/>
                <p:nvPr/>
              </p:nvSpPr>
              <p:spPr>
                <a:xfrm>
                  <a:off x="2977825" y="4914100"/>
                  <a:ext cx="56975" cy="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9" h="2399" extrusionOk="0">
                      <a:moveTo>
                        <a:pt x="1319" y="0"/>
                      </a:moveTo>
                      <a:lnTo>
                        <a:pt x="2278" y="750"/>
                      </a:lnTo>
                      <a:lnTo>
                        <a:pt x="2038" y="1979"/>
                      </a:lnTo>
                      <a:lnTo>
                        <a:pt x="929" y="2398"/>
                      </a:lnTo>
                      <a:lnTo>
                        <a:pt x="0" y="1619"/>
                      </a:lnTo>
                      <a:lnTo>
                        <a:pt x="180" y="420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2" name="Google Shape;552;p29"/>
                <p:cNvSpPr/>
                <p:nvPr/>
              </p:nvSpPr>
              <p:spPr>
                <a:xfrm>
                  <a:off x="2990550" y="4833925"/>
                  <a:ext cx="57725" cy="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9" h="2399" extrusionOk="0">
                      <a:moveTo>
                        <a:pt x="1380" y="0"/>
                      </a:moveTo>
                      <a:lnTo>
                        <a:pt x="2309" y="779"/>
                      </a:lnTo>
                      <a:lnTo>
                        <a:pt x="2099" y="1978"/>
                      </a:lnTo>
                      <a:lnTo>
                        <a:pt x="930" y="2398"/>
                      </a:lnTo>
                      <a:lnTo>
                        <a:pt x="1" y="1589"/>
                      </a:lnTo>
                      <a:lnTo>
                        <a:pt x="240" y="390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3" name="Google Shape;553;p29"/>
                <p:cNvSpPr/>
                <p:nvPr/>
              </p:nvSpPr>
              <p:spPr>
                <a:xfrm>
                  <a:off x="2777000" y="4952325"/>
                  <a:ext cx="2250" cy="2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840" fill="none" extrusionOk="0">
                      <a:moveTo>
                        <a:pt x="0" y="0"/>
                      </a:moveTo>
                      <a:lnTo>
                        <a:pt x="90" y="839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4" name="Google Shape;554;p29"/>
                <p:cNvSpPr/>
                <p:nvPr/>
              </p:nvSpPr>
              <p:spPr>
                <a:xfrm>
                  <a:off x="2732775" y="4940325"/>
                  <a:ext cx="15775" cy="1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451" fill="none" extrusionOk="0">
                      <a:moveTo>
                        <a:pt x="630" y="0"/>
                      </a:moveTo>
                      <a:lnTo>
                        <a:pt x="1" y="450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5" name="Google Shape;555;p29"/>
                <p:cNvSpPr/>
                <p:nvPr/>
              </p:nvSpPr>
              <p:spPr>
                <a:xfrm>
                  <a:off x="2746275" y="4892375"/>
                  <a:ext cx="55475" cy="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2399" extrusionOk="0">
                      <a:moveTo>
                        <a:pt x="2218" y="1739"/>
                      </a:moveTo>
                      <a:lnTo>
                        <a:pt x="1229" y="2398"/>
                      </a:lnTo>
                      <a:lnTo>
                        <a:pt x="120" y="1918"/>
                      </a:lnTo>
                      <a:lnTo>
                        <a:pt x="0" y="689"/>
                      </a:lnTo>
                      <a:lnTo>
                        <a:pt x="1019" y="0"/>
                      </a:lnTo>
                      <a:lnTo>
                        <a:pt x="2098" y="510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6" name="Google Shape;556;p29"/>
                <p:cNvSpPr/>
                <p:nvPr/>
              </p:nvSpPr>
              <p:spPr>
                <a:xfrm>
                  <a:off x="2679575" y="4939575"/>
                  <a:ext cx="56225" cy="6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9" h="2429" extrusionOk="0">
                      <a:moveTo>
                        <a:pt x="2248" y="1709"/>
                      </a:moveTo>
                      <a:lnTo>
                        <a:pt x="1229" y="2428"/>
                      </a:lnTo>
                      <a:lnTo>
                        <a:pt x="120" y="1919"/>
                      </a:lnTo>
                      <a:lnTo>
                        <a:pt x="0" y="720"/>
                      </a:lnTo>
                      <a:lnTo>
                        <a:pt x="1020" y="0"/>
                      </a:lnTo>
                      <a:lnTo>
                        <a:pt x="2129" y="480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7" name="Google Shape;557;p29"/>
                <p:cNvSpPr/>
                <p:nvPr/>
              </p:nvSpPr>
              <p:spPr>
                <a:xfrm>
                  <a:off x="2753750" y="4973300"/>
                  <a:ext cx="56225" cy="6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9" h="2429" extrusionOk="0">
                      <a:moveTo>
                        <a:pt x="2249" y="1709"/>
                      </a:moveTo>
                      <a:lnTo>
                        <a:pt x="1230" y="2428"/>
                      </a:lnTo>
                      <a:lnTo>
                        <a:pt x="121" y="1919"/>
                      </a:lnTo>
                      <a:lnTo>
                        <a:pt x="1" y="720"/>
                      </a:lnTo>
                      <a:lnTo>
                        <a:pt x="1020" y="0"/>
                      </a:lnTo>
                      <a:lnTo>
                        <a:pt x="2129" y="510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8" name="Google Shape;558;p29"/>
                <p:cNvSpPr/>
                <p:nvPr/>
              </p:nvSpPr>
              <p:spPr>
                <a:xfrm>
                  <a:off x="2636100" y="4764975"/>
                  <a:ext cx="20275" cy="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" h="151" fill="none" extrusionOk="0">
                      <a:moveTo>
                        <a:pt x="810" y="150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9" name="Google Shape;559;p29"/>
                <p:cNvSpPr/>
                <p:nvPr/>
              </p:nvSpPr>
              <p:spPr>
                <a:xfrm>
                  <a:off x="2669075" y="4726000"/>
                  <a:ext cx="7525" cy="1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781" fill="none" extrusionOk="0">
                      <a:moveTo>
                        <a:pt x="300" y="780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0" name="Google Shape;560;p29"/>
                <p:cNvSpPr/>
                <p:nvPr/>
              </p:nvSpPr>
              <p:spPr>
                <a:xfrm>
                  <a:off x="2656350" y="4745500"/>
                  <a:ext cx="60725" cy="5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" h="2279" extrusionOk="0">
                      <a:moveTo>
                        <a:pt x="420" y="2068"/>
                      </a:moveTo>
                      <a:lnTo>
                        <a:pt x="0" y="929"/>
                      </a:lnTo>
                      <a:lnTo>
                        <a:pt x="809" y="0"/>
                      </a:lnTo>
                      <a:lnTo>
                        <a:pt x="2008" y="240"/>
                      </a:lnTo>
                      <a:lnTo>
                        <a:pt x="2428" y="1379"/>
                      </a:lnTo>
                      <a:lnTo>
                        <a:pt x="1619" y="2278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1" name="Google Shape;561;p29"/>
                <p:cNvSpPr/>
                <p:nvPr/>
              </p:nvSpPr>
              <p:spPr>
                <a:xfrm>
                  <a:off x="2629375" y="4669050"/>
                  <a:ext cx="60725" cy="5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" h="2279" extrusionOk="0">
                      <a:moveTo>
                        <a:pt x="390" y="2039"/>
                      </a:moveTo>
                      <a:lnTo>
                        <a:pt x="0" y="930"/>
                      </a:lnTo>
                      <a:lnTo>
                        <a:pt x="809" y="1"/>
                      </a:lnTo>
                      <a:lnTo>
                        <a:pt x="2008" y="211"/>
                      </a:lnTo>
                      <a:lnTo>
                        <a:pt x="2428" y="1380"/>
                      </a:lnTo>
                      <a:lnTo>
                        <a:pt x="1589" y="2279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2" name="Google Shape;562;p29"/>
                <p:cNvSpPr/>
                <p:nvPr/>
              </p:nvSpPr>
              <p:spPr>
                <a:xfrm>
                  <a:off x="2576900" y="4730500"/>
                  <a:ext cx="59975" cy="5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279" extrusionOk="0">
                      <a:moveTo>
                        <a:pt x="391" y="2099"/>
                      </a:moveTo>
                      <a:lnTo>
                        <a:pt x="1" y="930"/>
                      </a:lnTo>
                      <a:lnTo>
                        <a:pt x="780" y="1"/>
                      </a:lnTo>
                      <a:lnTo>
                        <a:pt x="1979" y="240"/>
                      </a:lnTo>
                      <a:lnTo>
                        <a:pt x="2399" y="1379"/>
                      </a:lnTo>
                      <a:lnTo>
                        <a:pt x="1590" y="2279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3" name="Google Shape;563;p29"/>
                <p:cNvSpPr/>
                <p:nvPr/>
              </p:nvSpPr>
              <p:spPr>
                <a:xfrm>
                  <a:off x="2642100" y="4742650"/>
                  <a:ext cx="221925" cy="15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7" h="6359" extrusionOk="0">
                      <a:moveTo>
                        <a:pt x="4030" y="0"/>
                      </a:moveTo>
                      <a:cubicBezTo>
                        <a:pt x="3025" y="0"/>
                        <a:pt x="2055" y="320"/>
                        <a:pt x="1469" y="1163"/>
                      </a:cubicBezTo>
                      <a:cubicBezTo>
                        <a:pt x="630" y="2482"/>
                        <a:pt x="1" y="5000"/>
                        <a:pt x="1679" y="5989"/>
                      </a:cubicBezTo>
                      <a:cubicBezTo>
                        <a:pt x="2108" y="6245"/>
                        <a:pt x="2558" y="6358"/>
                        <a:pt x="3008" y="6358"/>
                      </a:cubicBezTo>
                      <a:cubicBezTo>
                        <a:pt x="5930" y="6358"/>
                        <a:pt x="8876" y="1612"/>
                        <a:pt x="6175" y="444"/>
                      </a:cubicBezTo>
                      <a:cubicBezTo>
                        <a:pt x="5537" y="176"/>
                        <a:pt x="4774" y="0"/>
                        <a:pt x="4030" y="0"/>
                      </a:cubicBezTo>
                      <a:close/>
                    </a:path>
                  </a:pathLst>
                </a:custGeom>
                <a:solidFill>
                  <a:srgbClr val="48A3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4" name="Google Shape;564;p29"/>
                <p:cNvSpPr/>
                <p:nvPr/>
              </p:nvSpPr>
              <p:spPr>
                <a:xfrm>
                  <a:off x="2774425" y="4789400"/>
                  <a:ext cx="186175" cy="18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7" h="7341" extrusionOk="0">
                      <a:moveTo>
                        <a:pt x="3640" y="0"/>
                      </a:moveTo>
                      <a:cubicBezTo>
                        <a:pt x="1128" y="0"/>
                        <a:pt x="0" y="6227"/>
                        <a:pt x="3220" y="7236"/>
                      </a:cubicBezTo>
                      <a:cubicBezTo>
                        <a:pt x="3441" y="7307"/>
                        <a:pt x="3656" y="7340"/>
                        <a:pt x="3865" y="7340"/>
                      </a:cubicBezTo>
                      <a:cubicBezTo>
                        <a:pt x="5418" y="7340"/>
                        <a:pt x="6624" y="5530"/>
                        <a:pt x="6967" y="4209"/>
                      </a:cubicBezTo>
                      <a:cubicBezTo>
                        <a:pt x="7447" y="2471"/>
                        <a:pt x="5858" y="912"/>
                        <a:pt x="4419" y="192"/>
                      </a:cubicBezTo>
                      <a:cubicBezTo>
                        <a:pt x="4148" y="61"/>
                        <a:pt x="3887" y="0"/>
                        <a:pt x="3640" y="0"/>
                      </a:cubicBezTo>
                      <a:close/>
                    </a:path>
                  </a:pathLst>
                </a:custGeom>
                <a:solidFill>
                  <a:srgbClr val="48A3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5" name="Google Shape;565;p29"/>
                <p:cNvSpPr/>
                <p:nvPr/>
              </p:nvSpPr>
              <p:spPr>
                <a:xfrm>
                  <a:off x="2726025" y="4770150"/>
                  <a:ext cx="158900" cy="16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6" h="6634" extrusionOk="0">
                      <a:moveTo>
                        <a:pt x="3763" y="1"/>
                      </a:moveTo>
                      <a:cubicBezTo>
                        <a:pt x="2633" y="1"/>
                        <a:pt x="1429" y="871"/>
                        <a:pt x="810" y="2251"/>
                      </a:cubicBezTo>
                      <a:cubicBezTo>
                        <a:pt x="1" y="3960"/>
                        <a:pt x="450" y="5848"/>
                        <a:pt x="1769" y="6448"/>
                      </a:cubicBezTo>
                      <a:cubicBezTo>
                        <a:pt x="2046" y="6573"/>
                        <a:pt x="2339" y="6633"/>
                        <a:pt x="2638" y="6633"/>
                      </a:cubicBezTo>
                      <a:cubicBezTo>
                        <a:pt x="3764" y="6633"/>
                        <a:pt x="4960" y="5783"/>
                        <a:pt x="5576" y="4410"/>
                      </a:cubicBezTo>
                      <a:cubicBezTo>
                        <a:pt x="6355" y="2671"/>
                        <a:pt x="5936" y="783"/>
                        <a:pt x="4617" y="183"/>
                      </a:cubicBezTo>
                      <a:cubicBezTo>
                        <a:pt x="4345" y="60"/>
                        <a:pt x="4057" y="1"/>
                        <a:pt x="3763" y="1"/>
                      </a:cubicBezTo>
                      <a:close/>
                    </a:path>
                  </a:pathLst>
                </a:custGeom>
                <a:solidFill>
                  <a:srgbClr val="44AD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6" name="Google Shape;566;p29"/>
                <p:cNvSpPr/>
                <p:nvPr/>
              </p:nvSpPr>
              <p:spPr>
                <a:xfrm>
                  <a:off x="5410975" y="3246025"/>
                  <a:ext cx="385200" cy="1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08" h="6326" extrusionOk="0">
                      <a:moveTo>
                        <a:pt x="870" y="2848"/>
                      </a:moveTo>
                      <a:cubicBezTo>
                        <a:pt x="1319" y="3058"/>
                        <a:pt x="1769" y="3328"/>
                        <a:pt x="2278" y="3418"/>
                      </a:cubicBezTo>
                      <a:cubicBezTo>
                        <a:pt x="3058" y="3508"/>
                        <a:pt x="3807" y="3148"/>
                        <a:pt x="4616" y="3148"/>
                      </a:cubicBezTo>
                      <a:cubicBezTo>
                        <a:pt x="5306" y="3148"/>
                        <a:pt x="5995" y="3448"/>
                        <a:pt x="6685" y="3658"/>
                      </a:cubicBezTo>
                      <a:cubicBezTo>
                        <a:pt x="7644" y="3987"/>
                        <a:pt x="8633" y="4197"/>
                        <a:pt x="9622" y="4407"/>
                      </a:cubicBezTo>
                      <a:cubicBezTo>
                        <a:pt x="9952" y="4497"/>
                        <a:pt x="10282" y="4557"/>
                        <a:pt x="10551" y="4737"/>
                      </a:cubicBezTo>
                      <a:cubicBezTo>
                        <a:pt x="10701" y="4856"/>
                        <a:pt x="10851" y="4976"/>
                        <a:pt x="10971" y="5096"/>
                      </a:cubicBezTo>
                      <a:cubicBezTo>
                        <a:pt x="11660" y="5636"/>
                        <a:pt x="12560" y="5876"/>
                        <a:pt x="13429" y="6085"/>
                      </a:cubicBezTo>
                      <a:cubicBezTo>
                        <a:pt x="13908" y="6205"/>
                        <a:pt x="14388" y="6325"/>
                        <a:pt x="14838" y="6175"/>
                      </a:cubicBezTo>
                      <a:cubicBezTo>
                        <a:pt x="14928" y="6145"/>
                        <a:pt x="15018" y="6085"/>
                        <a:pt x="15047" y="6025"/>
                      </a:cubicBezTo>
                      <a:cubicBezTo>
                        <a:pt x="15137" y="5936"/>
                        <a:pt x="15167" y="5846"/>
                        <a:pt x="15197" y="5756"/>
                      </a:cubicBezTo>
                      <a:cubicBezTo>
                        <a:pt x="15407" y="5096"/>
                        <a:pt x="15347" y="4407"/>
                        <a:pt x="15167" y="3747"/>
                      </a:cubicBezTo>
                      <a:cubicBezTo>
                        <a:pt x="15137" y="3658"/>
                        <a:pt x="15107" y="3568"/>
                        <a:pt x="15047" y="3478"/>
                      </a:cubicBezTo>
                      <a:lnTo>
                        <a:pt x="14838" y="3238"/>
                      </a:lnTo>
                      <a:cubicBezTo>
                        <a:pt x="14058" y="2758"/>
                        <a:pt x="13039" y="3118"/>
                        <a:pt x="12140" y="3238"/>
                      </a:cubicBezTo>
                      <a:cubicBezTo>
                        <a:pt x="11511" y="3328"/>
                        <a:pt x="10821" y="3328"/>
                        <a:pt x="10192" y="3178"/>
                      </a:cubicBezTo>
                      <a:cubicBezTo>
                        <a:pt x="9772" y="3118"/>
                        <a:pt x="9352" y="2938"/>
                        <a:pt x="8963" y="2848"/>
                      </a:cubicBezTo>
                      <a:cubicBezTo>
                        <a:pt x="7674" y="2429"/>
                        <a:pt x="6415" y="2129"/>
                        <a:pt x="5126" y="1859"/>
                      </a:cubicBezTo>
                      <a:cubicBezTo>
                        <a:pt x="4976" y="1829"/>
                        <a:pt x="4826" y="1799"/>
                        <a:pt x="4706" y="1739"/>
                      </a:cubicBezTo>
                      <a:cubicBezTo>
                        <a:pt x="4557" y="1679"/>
                        <a:pt x="4467" y="1529"/>
                        <a:pt x="4347" y="1379"/>
                      </a:cubicBezTo>
                      <a:cubicBezTo>
                        <a:pt x="3867" y="810"/>
                        <a:pt x="3268" y="240"/>
                        <a:pt x="2518" y="91"/>
                      </a:cubicBezTo>
                      <a:cubicBezTo>
                        <a:pt x="1979" y="1"/>
                        <a:pt x="1409" y="61"/>
                        <a:pt x="900" y="180"/>
                      </a:cubicBezTo>
                      <a:cubicBezTo>
                        <a:pt x="750" y="210"/>
                        <a:pt x="600" y="240"/>
                        <a:pt x="450" y="360"/>
                      </a:cubicBezTo>
                      <a:cubicBezTo>
                        <a:pt x="270" y="510"/>
                        <a:pt x="180" y="780"/>
                        <a:pt x="150" y="1050"/>
                      </a:cubicBezTo>
                      <a:cubicBezTo>
                        <a:pt x="60" y="1409"/>
                        <a:pt x="0" y="1859"/>
                        <a:pt x="180" y="2219"/>
                      </a:cubicBezTo>
                      <a:cubicBezTo>
                        <a:pt x="240" y="2518"/>
                        <a:pt x="570" y="2698"/>
                        <a:pt x="870" y="2848"/>
                      </a:cubicBezTo>
                      <a:close/>
                    </a:path>
                  </a:pathLst>
                </a:custGeom>
                <a:solidFill>
                  <a:srgbClr val="04898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7" name="Google Shape;567;p29"/>
                <p:cNvSpPr/>
                <p:nvPr/>
              </p:nvSpPr>
              <p:spPr>
                <a:xfrm>
                  <a:off x="5373500" y="3123875"/>
                  <a:ext cx="432400" cy="32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12830" extrusionOk="0">
                      <a:moveTo>
                        <a:pt x="1529" y="12710"/>
                      </a:moveTo>
                      <a:cubicBezTo>
                        <a:pt x="1170" y="12650"/>
                        <a:pt x="870" y="12410"/>
                        <a:pt x="570" y="12200"/>
                      </a:cubicBezTo>
                      <a:cubicBezTo>
                        <a:pt x="390" y="12051"/>
                        <a:pt x="151" y="11841"/>
                        <a:pt x="91" y="11631"/>
                      </a:cubicBezTo>
                      <a:cubicBezTo>
                        <a:pt x="1" y="11331"/>
                        <a:pt x="121" y="11031"/>
                        <a:pt x="270" y="10792"/>
                      </a:cubicBezTo>
                      <a:cubicBezTo>
                        <a:pt x="630" y="10252"/>
                        <a:pt x="1320" y="9862"/>
                        <a:pt x="2039" y="9832"/>
                      </a:cubicBezTo>
                      <a:cubicBezTo>
                        <a:pt x="2668" y="9802"/>
                        <a:pt x="3328" y="10042"/>
                        <a:pt x="3987" y="9982"/>
                      </a:cubicBezTo>
                      <a:cubicBezTo>
                        <a:pt x="4227" y="9952"/>
                        <a:pt x="4497" y="9832"/>
                        <a:pt x="4767" y="9802"/>
                      </a:cubicBezTo>
                      <a:cubicBezTo>
                        <a:pt x="5066" y="9742"/>
                        <a:pt x="5336" y="9742"/>
                        <a:pt x="5636" y="9742"/>
                      </a:cubicBezTo>
                      <a:cubicBezTo>
                        <a:pt x="7794" y="9742"/>
                        <a:pt x="9443" y="10342"/>
                        <a:pt x="11511" y="9593"/>
                      </a:cubicBezTo>
                      <a:cubicBezTo>
                        <a:pt x="11841" y="9503"/>
                        <a:pt x="12140" y="9383"/>
                        <a:pt x="12440" y="9143"/>
                      </a:cubicBezTo>
                      <a:lnTo>
                        <a:pt x="12770" y="8813"/>
                      </a:lnTo>
                      <a:cubicBezTo>
                        <a:pt x="12740" y="8663"/>
                        <a:pt x="12710" y="8514"/>
                        <a:pt x="12620" y="8364"/>
                      </a:cubicBezTo>
                      <a:cubicBezTo>
                        <a:pt x="12470" y="8064"/>
                        <a:pt x="12260" y="7794"/>
                        <a:pt x="11990" y="7554"/>
                      </a:cubicBezTo>
                      <a:cubicBezTo>
                        <a:pt x="10462" y="5966"/>
                        <a:pt x="8633" y="5546"/>
                        <a:pt x="6685" y="4587"/>
                      </a:cubicBezTo>
                      <a:cubicBezTo>
                        <a:pt x="6415" y="4467"/>
                        <a:pt x="6145" y="4347"/>
                        <a:pt x="5936" y="4167"/>
                      </a:cubicBezTo>
                      <a:cubicBezTo>
                        <a:pt x="5696" y="4017"/>
                        <a:pt x="5516" y="3808"/>
                        <a:pt x="5276" y="3658"/>
                      </a:cubicBezTo>
                      <a:cubicBezTo>
                        <a:pt x="4767" y="3268"/>
                        <a:pt x="4047" y="3238"/>
                        <a:pt x="3478" y="2908"/>
                      </a:cubicBezTo>
                      <a:cubicBezTo>
                        <a:pt x="2878" y="2549"/>
                        <a:pt x="2429" y="1919"/>
                        <a:pt x="2369" y="1260"/>
                      </a:cubicBezTo>
                      <a:cubicBezTo>
                        <a:pt x="2339" y="960"/>
                        <a:pt x="2369" y="600"/>
                        <a:pt x="2549" y="420"/>
                      </a:cubicBezTo>
                      <a:cubicBezTo>
                        <a:pt x="2728" y="241"/>
                        <a:pt x="2968" y="211"/>
                        <a:pt x="3238" y="121"/>
                      </a:cubicBezTo>
                      <a:cubicBezTo>
                        <a:pt x="3598" y="61"/>
                        <a:pt x="3927" y="1"/>
                        <a:pt x="4317" y="91"/>
                      </a:cubicBezTo>
                      <a:cubicBezTo>
                        <a:pt x="4797" y="211"/>
                        <a:pt x="5186" y="570"/>
                        <a:pt x="5516" y="900"/>
                      </a:cubicBezTo>
                      <a:lnTo>
                        <a:pt x="6865" y="2249"/>
                      </a:lnTo>
                      <a:cubicBezTo>
                        <a:pt x="6985" y="2369"/>
                        <a:pt x="7075" y="2489"/>
                        <a:pt x="7225" y="2609"/>
                      </a:cubicBezTo>
                      <a:cubicBezTo>
                        <a:pt x="7374" y="2699"/>
                        <a:pt x="7524" y="2758"/>
                        <a:pt x="7674" y="2818"/>
                      </a:cubicBezTo>
                      <a:cubicBezTo>
                        <a:pt x="9233" y="3568"/>
                        <a:pt x="10342" y="3987"/>
                        <a:pt x="11721" y="5156"/>
                      </a:cubicBezTo>
                      <a:cubicBezTo>
                        <a:pt x="12170" y="5516"/>
                        <a:pt x="12470" y="6056"/>
                        <a:pt x="12980" y="6355"/>
                      </a:cubicBezTo>
                      <a:cubicBezTo>
                        <a:pt x="13669" y="6805"/>
                        <a:pt x="14508" y="6895"/>
                        <a:pt x="15318" y="7015"/>
                      </a:cubicBezTo>
                      <a:cubicBezTo>
                        <a:pt x="15857" y="7105"/>
                        <a:pt x="16786" y="7255"/>
                        <a:pt x="17296" y="7315"/>
                      </a:cubicBezTo>
                      <a:lnTo>
                        <a:pt x="16187" y="12080"/>
                      </a:lnTo>
                      <a:cubicBezTo>
                        <a:pt x="15677" y="11901"/>
                        <a:pt x="14808" y="11661"/>
                        <a:pt x="14268" y="11481"/>
                      </a:cubicBezTo>
                      <a:cubicBezTo>
                        <a:pt x="13489" y="11211"/>
                        <a:pt x="12680" y="10941"/>
                        <a:pt x="11841" y="11031"/>
                      </a:cubicBezTo>
                      <a:cubicBezTo>
                        <a:pt x="11271" y="11091"/>
                        <a:pt x="10761" y="11451"/>
                        <a:pt x="10192" y="11541"/>
                      </a:cubicBezTo>
                      <a:cubicBezTo>
                        <a:pt x="8603" y="11901"/>
                        <a:pt x="7464" y="11691"/>
                        <a:pt x="5726" y="11691"/>
                      </a:cubicBezTo>
                      <a:lnTo>
                        <a:pt x="5216" y="11691"/>
                      </a:lnTo>
                      <a:cubicBezTo>
                        <a:pt x="5066" y="11751"/>
                        <a:pt x="4916" y="11781"/>
                        <a:pt x="4737" y="11811"/>
                      </a:cubicBezTo>
                      <a:cubicBezTo>
                        <a:pt x="4137" y="11991"/>
                        <a:pt x="3538" y="12230"/>
                        <a:pt x="2938" y="12410"/>
                      </a:cubicBezTo>
                      <a:cubicBezTo>
                        <a:pt x="2549" y="12650"/>
                        <a:pt x="2039" y="12830"/>
                        <a:pt x="1529" y="12710"/>
                      </a:cubicBezTo>
                      <a:close/>
                    </a:path>
                  </a:pathLst>
                </a:custGeom>
                <a:solidFill>
                  <a:srgbClr val="1493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8" name="Google Shape;568;p29"/>
                <p:cNvSpPr/>
                <p:nvPr/>
              </p:nvSpPr>
              <p:spPr>
                <a:xfrm>
                  <a:off x="5940025" y="3510550"/>
                  <a:ext cx="21000" cy="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" h="151" fill="none" extrusionOk="0">
                      <a:moveTo>
                        <a:pt x="0" y="1"/>
                      </a:moveTo>
                      <a:lnTo>
                        <a:pt x="840" y="150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9" name="Google Shape;569;p29"/>
                <p:cNvSpPr/>
                <p:nvPr/>
              </p:nvSpPr>
              <p:spPr>
                <a:xfrm>
                  <a:off x="5920525" y="3534525"/>
                  <a:ext cx="7525" cy="1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751" fill="none" extrusionOk="0">
                      <a:moveTo>
                        <a:pt x="1" y="1"/>
                      </a:moveTo>
                      <a:lnTo>
                        <a:pt x="301" y="750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0" name="Google Shape;570;p29"/>
                <p:cNvSpPr/>
                <p:nvPr/>
              </p:nvSpPr>
              <p:spPr>
                <a:xfrm>
                  <a:off x="5880075" y="3477575"/>
                  <a:ext cx="59975" cy="5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279" extrusionOk="0">
                      <a:moveTo>
                        <a:pt x="2009" y="181"/>
                      </a:moveTo>
                      <a:lnTo>
                        <a:pt x="2398" y="1350"/>
                      </a:lnTo>
                      <a:lnTo>
                        <a:pt x="1619" y="2279"/>
                      </a:lnTo>
                      <a:lnTo>
                        <a:pt x="420" y="2039"/>
                      </a:lnTo>
                      <a:lnTo>
                        <a:pt x="0" y="930"/>
                      </a:lnTo>
                      <a:lnTo>
                        <a:pt x="780" y="1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1" name="Google Shape;571;p29"/>
                <p:cNvSpPr/>
                <p:nvPr/>
              </p:nvSpPr>
              <p:spPr>
                <a:xfrm>
                  <a:off x="5908550" y="3553275"/>
                  <a:ext cx="59975" cy="5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309" extrusionOk="0">
                      <a:moveTo>
                        <a:pt x="1979" y="210"/>
                      </a:moveTo>
                      <a:lnTo>
                        <a:pt x="2398" y="1379"/>
                      </a:lnTo>
                      <a:lnTo>
                        <a:pt x="1619" y="2308"/>
                      </a:lnTo>
                      <a:lnTo>
                        <a:pt x="390" y="2098"/>
                      </a:lnTo>
                      <a:lnTo>
                        <a:pt x="0" y="929"/>
                      </a:lnTo>
                      <a:lnTo>
                        <a:pt x="780" y="0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29"/>
                <p:cNvSpPr/>
                <p:nvPr/>
              </p:nvSpPr>
              <p:spPr>
                <a:xfrm>
                  <a:off x="5961000" y="3491075"/>
                  <a:ext cx="59975" cy="5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309" extrusionOk="0">
                      <a:moveTo>
                        <a:pt x="1979" y="240"/>
                      </a:moveTo>
                      <a:lnTo>
                        <a:pt x="2398" y="1349"/>
                      </a:lnTo>
                      <a:lnTo>
                        <a:pt x="1619" y="2308"/>
                      </a:lnTo>
                      <a:lnTo>
                        <a:pt x="420" y="2098"/>
                      </a:lnTo>
                      <a:lnTo>
                        <a:pt x="1" y="959"/>
                      </a:lnTo>
                      <a:lnTo>
                        <a:pt x="780" y="0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" name="Google Shape;573;p29"/>
                <p:cNvSpPr/>
                <p:nvPr/>
              </p:nvSpPr>
              <p:spPr>
                <a:xfrm>
                  <a:off x="5973000" y="3245275"/>
                  <a:ext cx="11250" cy="1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" h="661" fill="none" extrusionOk="0">
                      <a:moveTo>
                        <a:pt x="0" y="660"/>
                      </a:moveTo>
                      <a:lnTo>
                        <a:pt x="450" y="1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" name="Google Shape;574;p29"/>
                <p:cNvSpPr/>
                <p:nvPr/>
              </p:nvSpPr>
              <p:spPr>
                <a:xfrm>
                  <a:off x="5987225" y="3289500"/>
                  <a:ext cx="19500" cy="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" h="61" fill="none" extrusionOk="0">
                      <a:moveTo>
                        <a:pt x="1" y="0"/>
                      </a:moveTo>
                      <a:lnTo>
                        <a:pt x="780" y="60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" name="Google Shape;575;p29"/>
                <p:cNvSpPr/>
                <p:nvPr/>
              </p:nvSpPr>
              <p:spPr>
                <a:xfrm>
                  <a:off x="5926525" y="3260275"/>
                  <a:ext cx="60725" cy="5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" h="2189" extrusionOk="0">
                      <a:moveTo>
                        <a:pt x="660" y="0"/>
                      </a:moveTo>
                      <a:lnTo>
                        <a:pt x="1859" y="60"/>
                      </a:lnTo>
                      <a:lnTo>
                        <a:pt x="2429" y="1199"/>
                      </a:lnTo>
                      <a:lnTo>
                        <a:pt x="1709" y="2188"/>
                      </a:lnTo>
                      <a:lnTo>
                        <a:pt x="510" y="2098"/>
                      </a:lnTo>
                      <a:lnTo>
                        <a:pt x="1" y="989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" name="Google Shape;576;p29"/>
                <p:cNvSpPr/>
                <p:nvPr/>
              </p:nvSpPr>
              <p:spPr>
                <a:xfrm>
                  <a:off x="6006700" y="3265500"/>
                  <a:ext cx="60725" cy="5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" h="2190" extrusionOk="0">
                      <a:moveTo>
                        <a:pt x="690" y="1"/>
                      </a:moveTo>
                      <a:lnTo>
                        <a:pt x="1919" y="61"/>
                      </a:lnTo>
                      <a:lnTo>
                        <a:pt x="2429" y="1170"/>
                      </a:lnTo>
                      <a:lnTo>
                        <a:pt x="1769" y="2189"/>
                      </a:lnTo>
                      <a:lnTo>
                        <a:pt x="570" y="2099"/>
                      </a:lnTo>
                      <a:lnTo>
                        <a:pt x="1" y="1020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7" name="Google Shape;577;p29"/>
                <p:cNvSpPr/>
                <p:nvPr/>
              </p:nvSpPr>
              <p:spPr>
                <a:xfrm>
                  <a:off x="5971500" y="3192075"/>
                  <a:ext cx="60725" cy="5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" h="2189" extrusionOk="0">
                      <a:moveTo>
                        <a:pt x="660" y="1"/>
                      </a:moveTo>
                      <a:lnTo>
                        <a:pt x="1889" y="90"/>
                      </a:lnTo>
                      <a:lnTo>
                        <a:pt x="2428" y="1170"/>
                      </a:lnTo>
                      <a:lnTo>
                        <a:pt x="1739" y="2189"/>
                      </a:lnTo>
                      <a:lnTo>
                        <a:pt x="510" y="2129"/>
                      </a:lnTo>
                      <a:lnTo>
                        <a:pt x="0" y="1020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" name="Google Shape;578;p29"/>
                <p:cNvSpPr/>
                <p:nvPr/>
              </p:nvSpPr>
              <p:spPr>
                <a:xfrm>
                  <a:off x="5848600" y="3198825"/>
                  <a:ext cx="11250" cy="1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" h="720" fill="none" extrusionOk="0">
                      <a:moveTo>
                        <a:pt x="450" y="72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" name="Google Shape;579;p29"/>
                <p:cNvSpPr/>
                <p:nvPr/>
              </p:nvSpPr>
              <p:spPr>
                <a:xfrm>
                  <a:off x="5889800" y="3198075"/>
                  <a:ext cx="9775" cy="1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" h="720" fill="none" extrusionOk="0">
                      <a:moveTo>
                        <a:pt x="1" y="720"/>
                      </a:moveTo>
                      <a:lnTo>
                        <a:pt x="391" y="0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" name="Google Shape;580;p29"/>
                <p:cNvSpPr/>
                <p:nvPr/>
              </p:nvSpPr>
              <p:spPr>
                <a:xfrm>
                  <a:off x="5844850" y="3216050"/>
                  <a:ext cx="60725" cy="5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" h="2129" extrusionOk="0">
                      <a:moveTo>
                        <a:pt x="1" y="1080"/>
                      </a:moveTo>
                      <a:lnTo>
                        <a:pt x="600" y="31"/>
                      </a:lnTo>
                      <a:lnTo>
                        <a:pt x="1799" y="1"/>
                      </a:lnTo>
                      <a:lnTo>
                        <a:pt x="2428" y="1050"/>
                      </a:lnTo>
                      <a:lnTo>
                        <a:pt x="1859" y="2099"/>
                      </a:lnTo>
                      <a:lnTo>
                        <a:pt x="630" y="2129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1" name="Google Shape;581;p29"/>
                <p:cNvSpPr/>
                <p:nvPr/>
              </p:nvSpPr>
              <p:spPr>
                <a:xfrm>
                  <a:off x="5883825" y="3144125"/>
                  <a:ext cx="61475" cy="5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9" h="2159" extrusionOk="0">
                      <a:moveTo>
                        <a:pt x="0" y="1109"/>
                      </a:moveTo>
                      <a:lnTo>
                        <a:pt x="570" y="30"/>
                      </a:lnTo>
                      <a:lnTo>
                        <a:pt x="1799" y="0"/>
                      </a:lnTo>
                      <a:lnTo>
                        <a:pt x="2458" y="1049"/>
                      </a:lnTo>
                      <a:lnTo>
                        <a:pt x="1859" y="2128"/>
                      </a:lnTo>
                      <a:lnTo>
                        <a:pt x="630" y="2158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2" name="Google Shape;582;p29"/>
                <p:cNvSpPr/>
                <p:nvPr/>
              </p:nvSpPr>
              <p:spPr>
                <a:xfrm>
                  <a:off x="5802875" y="3146375"/>
                  <a:ext cx="60725" cy="5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" h="2159" extrusionOk="0">
                      <a:moveTo>
                        <a:pt x="1" y="1079"/>
                      </a:moveTo>
                      <a:lnTo>
                        <a:pt x="540" y="0"/>
                      </a:lnTo>
                      <a:lnTo>
                        <a:pt x="1799" y="0"/>
                      </a:lnTo>
                      <a:lnTo>
                        <a:pt x="2429" y="1019"/>
                      </a:lnTo>
                      <a:lnTo>
                        <a:pt x="1829" y="2098"/>
                      </a:lnTo>
                      <a:lnTo>
                        <a:pt x="630" y="2158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3" name="Google Shape;583;p29"/>
                <p:cNvSpPr/>
                <p:nvPr/>
              </p:nvSpPr>
              <p:spPr>
                <a:xfrm>
                  <a:off x="5968500" y="3387650"/>
                  <a:ext cx="18750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" h="241" fill="none" extrusionOk="0">
                      <a:moveTo>
                        <a:pt x="0" y="241"/>
                      </a:moveTo>
                      <a:lnTo>
                        <a:pt x="750" y="1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" name="Google Shape;584;p29"/>
                <p:cNvSpPr/>
                <p:nvPr/>
              </p:nvSpPr>
              <p:spPr>
                <a:xfrm>
                  <a:off x="5961000" y="3422875"/>
                  <a:ext cx="1500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" h="571" fill="none" extrusionOk="0">
                      <a:moveTo>
                        <a:pt x="1" y="1"/>
                      </a:moveTo>
                      <a:lnTo>
                        <a:pt x="600" y="570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5" name="Google Shape;585;p29"/>
                <p:cNvSpPr/>
                <p:nvPr/>
              </p:nvSpPr>
              <p:spPr>
                <a:xfrm>
                  <a:off x="5909300" y="3372675"/>
                  <a:ext cx="59225" cy="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2399" extrusionOk="0">
                      <a:moveTo>
                        <a:pt x="1469" y="0"/>
                      </a:moveTo>
                      <a:lnTo>
                        <a:pt x="2368" y="840"/>
                      </a:lnTo>
                      <a:lnTo>
                        <a:pt x="2069" y="2009"/>
                      </a:lnTo>
                      <a:lnTo>
                        <a:pt x="900" y="2398"/>
                      </a:lnTo>
                      <a:lnTo>
                        <a:pt x="0" y="1529"/>
                      </a:lnTo>
                      <a:lnTo>
                        <a:pt x="300" y="360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" name="Google Shape;586;p29"/>
                <p:cNvSpPr/>
                <p:nvPr/>
              </p:nvSpPr>
              <p:spPr>
                <a:xfrm>
                  <a:off x="5968500" y="3428875"/>
                  <a:ext cx="592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2339" extrusionOk="0">
                      <a:moveTo>
                        <a:pt x="1469" y="0"/>
                      </a:moveTo>
                      <a:lnTo>
                        <a:pt x="2368" y="810"/>
                      </a:lnTo>
                      <a:lnTo>
                        <a:pt x="2068" y="2009"/>
                      </a:lnTo>
                      <a:lnTo>
                        <a:pt x="899" y="2338"/>
                      </a:lnTo>
                      <a:lnTo>
                        <a:pt x="0" y="1529"/>
                      </a:lnTo>
                      <a:lnTo>
                        <a:pt x="300" y="330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7" name="Google Shape;587;p29"/>
                <p:cNvSpPr/>
                <p:nvPr/>
              </p:nvSpPr>
              <p:spPr>
                <a:xfrm>
                  <a:off x="5987225" y="3348700"/>
                  <a:ext cx="59225" cy="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2399" extrusionOk="0">
                      <a:moveTo>
                        <a:pt x="1469" y="0"/>
                      </a:moveTo>
                      <a:lnTo>
                        <a:pt x="2369" y="869"/>
                      </a:lnTo>
                      <a:lnTo>
                        <a:pt x="2069" y="2038"/>
                      </a:lnTo>
                      <a:lnTo>
                        <a:pt x="900" y="2398"/>
                      </a:lnTo>
                      <a:lnTo>
                        <a:pt x="1" y="1559"/>
                      </a:lnTo>
                      <a:lnTo>
                        <a:pt x="300" y="390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" name="Google Shape;588;p29"/>
                <p:cNvSpPr/>
                <p:nvPr/>
              </p:nvSpPr>
              <p:spPr>
                <a:xfrm>
                  <a:off x="5826125" y="3553275"/>
                  <a:ext cx="3775" cy="1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780" fill="none" extrusionOk="0">
                      <a:moveTo>
                        <a:pt x="0" y="0"/>
                      </a:moveTo>
                      <a:lnTo>
                        <a:pt x="150" y="779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" name="Google Shape;589;p29"/>
                <p:cNvSpPr/>
                <p:nvPr/>
              </p:nvSpPr>
              <p:spPr>
                <a:xfrm>
                  <a:off x="5781900" y="3542775"/>
                  <a:ext cx="15775" cy="1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540" fill="none" extrusionOk="0">
                      <a:moveTo>
                        <a:pt x="630" y="0"/>
                      </a:moveTo>
                      <a:lnTo>
                        <a:pt x="1" y="540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" name="Google Shape;590;p29"/>
                <p:cNvSpPr/>
                <p:nvPr/>
              </p:nvSpPr>
              <p:spPr>
                <a:xfrm>
                  <a:off x="5792400" y="3493325"/>
                  <a:ext cx="56975" cy="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9" h="2399" extrusionOk="0">
                      <a:moveTo>
                        <a:pt x="2278" y="1619"/>
                      </a:moveTo>
                      <a:lnTo>
                        <a:pt x="1349" y="2398"/>
                      </a:lnTo>
                      <a:lnTo>
                        <a:pt x="210" y="1978"/>
                      </a:lnTo>
                      <a:lnTo>
                        <a:pt x="0" y="779"/>
                      </a:lnTo>
                      <a:lnTo>
                        <a:pt x="930" y="0"/>
                      </a:lnTo>
                      <a:lnTo>
                        <a:pt x="2039" y="420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1" name="Google Shape;591;p29"/>
                <p:cNvSpPr/>
                <p:nvPr/>
              </p:nvSpPr>
              <p:spPr>
                <a:xfrm>
                  <a:off x="5729450" y="3545775"/>
                  <a:ext cx="57725" cy="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9" h="2399" extrusionOk="0">
                      <a:moveTo>
                        <a:pt x="2308" y="1619"/>
                      </a:moveTo>
                      <a:lnTo>
                        <a:pt x="1379" y="2398"/>
                      </a:lnTo>
                      <a:lnTo>
                        <a:pt x="240" y="1979"/>
                      </a:lnTo>
                      <a:lnTo>
                        <a:pt x="0" y="780"/>
                      </a:lnTo>
                      <a:lnTo>
                        <a:pt x="930" y="0"/>
                      </a:lnTo>
                      <a:lnTo>
                        <a:pt x="2099" y="420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" name="Google Shape;592;p29"/>
                <p:cNvSpPr/>
                <p:nvPr/>
              </p:nvSpPr>
              <p:spPr>
                <a:xfrm>
                  <a:off x="5805875" y="3572750"/>
                  <a:ext cx="57725" cy="6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9" h="2429" extrusionOk="0">
                      <a:moveTo>
                        <a:pt x="2309" y="1649"/>
                      </a:moveTo>
                      <a:lnTo>
                        <a:pt x="1380" y="2428"/>
                      </a:lnTo>
                      <a:lnTo>
                        <a:pt x="241" y="1979"/>
                      </a:lnTo>
                      <a:lnTo>
                        <a:pt x="1" y="780"/>
                      </a:lnTo>
                      <a:lnTo>
                        <a:pt x="960" y="0"/>
                      </a:lnTo>
                      <a:lnTo>
                        <a:pt x="2129" y="420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" name="Google Shape;593;p29"/>
                <p:cNvSpPr/>
                <p:nvPr/>
              </p:nvSpPr>
              <p:spPr>
                <a:xfrm>
                  <a:off x="5760175" y="3377600"/>
                  <a:ext cx="188700" cy="15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48" h="6254" extrusionOk="0">
                      <a:moveTo>
                        <a:pt x="2240" y="0"/>
                      </a:moveTo>
                      <a:cubicBezTo>
                        <a:pt x="1317" y="0"/>
                        <a:pt x="565" y="411"/>
                        <a:pt x="360" y="1392"/>
                      </a:cubicBezTo>
                      <a:cubicBezTo>
                        <a:pt x="0" y="2981"/>
                        <a:pt x="360" y="5199"/>
                        <a:pt x="2009" y="5858"/>
                      </a:cubicBezTo>
                      <a:cubicBezTo>
                        <a:pt x="2559" y="6092"/>
                        <a:pt x="3298" y="6254"/>
                        <a:pt x="4031" y="6254"/>
                      </a:cubicBezTo>
                      <a:cubicBezTo>
                        <a:pt x="5173" y="6254"/>
                        <a:pt x="6301" y="5863"/>
                        <a:pt x="6685" y="4749"/>
                      </a:cubicBezTo>
                      <a:cubicBezTo>
                        <a:pt x="7548" y="2286"/>
                        <a:pt x="4419" y="0"/>
                        <a:pt x="2240" y="0"/>
                      </a:cubicBezTo>
                      <a:close/>
                    </a:path>
                  </a:pathLst>
                </a:custGeom>
                <a:solidFill>
                  <a:srgbClr val="48A3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" name="Google Shape;594;p29"/>
                <p:cNvSpPr/>
                <p:nvPr/>
              </p:nvSpPr>
              <p:spPr>
                <a:xfrm>
                  <a:off x="5780750" y="3235400"/>
                  <a:ext cx="195250" cy="1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10" h="5810" extrusionOk="0">
                      <a:moveTo>
                        <a:pt x="3716" y="0"/>
                      </a:moveTo>
                      <a:cubicBezTo>
                        <a:pt x="1980" y="0"/>
                        <a:pt x="813" y="1793"/>
                        <a:pt x="406" y="3303"/>
                      </a:cubicBezTo>
                      <a:cubicBezTo>
                        <a:pt x="1" y="4940"/>
                        <a:pt x="1695" y="5810"/>
                        <a:pt x="3539" y="5810"/>
                      </a:cubicBezTo>
                      <a:cubicBezTo>
                        <a:pt x="5376" y="5810"/>
                        <a:pt x="7361" y="4948"/>
                        <a:pt x="7570" y="3123"/>
                      </a:cubicBezTo>
                      <a:cubicBezTo>
                        <a:pt x="7810" y="1175"/>
                        <a:pt x="5412" y="156"/>
                        <a:pt x="3883" y="6"/>
                      </a:cubicBezTo>
                      <a:cubicBezTo>
                        <a:pt x="3827" y="2"/>
                        <a:pt x="3771" y="0"/>
                        <a:pt x="3716" y="0"/>
                      </a:cubicBezTo>
                      <a:close/>
                    </a:path>
                  </a:pathLst>
                </a:custGeom>
                <a:solidFill>
                  <a:srgbClr val="48A3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" name="Google Shape;595;p29"/>
                <p:cNvSpPr/>
                <p:nvPr/>
              </p:nvSpPr>
              <p:spPr>
                <a:xfrm>
                  <a:off x="5772175" y="3318125"/>
                  <a:ext cx="184350" cy="13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4" h="5354" extrusionOk="0">
                      <a:moveTo>
                        <a:pt x="3284" y="1"/>
                      </a:moveTo>
                      <a:cubicBezTo>
                        <a:pt x="1829" y="1"/>
                        <a:pt x="599" y="732"/>
                        <a:pt x="330" y="1883"/>
                      </a:cubicBezTo>
                      <a:cubicBezTo>
                        <a:pt x="0" y="3291"/>
                        <a:pt x="1229" y="4790"/>
                        <a:pt x="3087" y="5240"/>
                      </a:cubicBezTo>
                      <a:cubicBezTo>
                        <a:pt x="3427" y="5316"/>
                        <a:pt x="3764" y="5353"/>
                        <a:pt x="4090" y="5353"/>
                      </a:cubicBezTo>
                      <a:cubicBezTo>
                        <a:pt x="5545" y="5353"/>
                        <a:pt x="6775" y="4622"/>
                        <a:pt x="7044" y="3471"/>
                      </a:cubicBezTo>
                      <a:cubicBezTo>
                        <a:pt x="7374" y="2032"/>
                        <a:pt x="6145" y="564"/>
                        <a:pt x="4286" y="114"/>
                      </a:cubicBezTo>
                      <a:cubicBezTo>
                        <a:pt x="3946" y="37"/>
                        <a:pt x="3609" y="1"/>
                        <a:pt x="3284" y="1"/>
                      </a:cubicBezTo>
                      <a:close/>
                    </a:path>
                  </a:pathLst>
                </a:custGeom>
                <a:solidFill>
                  <a:srgbClr val="44AD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" name="Google Shape;596;p29"/>
                <p:cNvSpPr/>
                <p:nvPr/>
              </p:nvSpPr>
              <p:spPr>
                <a:xfrm>
                  <a:off x="4605425" y="4334100"/>
                  <a:ext cx="2435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14508" extrusionOk="0">
                      <a:moveTo>
                        <a:pt x="180" y="2188"/>
                      </a:moveTo>
                      <a:cubicBezTo>
                        <a:pt x="330" y="2668"/>
                        <a:pt x="480" y="3148"/>
                        <a:pt x="779" y="3567"/>
                      </a:cubicBezTo>
                      <a:cubicBezTo>
                        <a:pt x="1289" y="4197"/>
                        <a:pt x="2068" y="4496"/>
                        <a:pt x="2578" y="5036"/>
                      </a:cubicBezTo>
                      <a:cubicBezTo>
                        <a:pt x="3087" y="5546"/>
                        <a:pt x="3327" y="6235"/>
                        <a:pt x="3687" y="6864"/>
                      </a:cubicBezTo>
                      <a:cubicBezTo>
                        <a:pt x="4137" y="7764"/>
                        <a:pt x="4676" y="8633"/>
                        <a:pt x="5216" y="9502"/>
                      </a:cubicBezTo>
                      <a:cubicBezTo>
                        <a:pt x="5396" y="9742"/>
                        <a:pt x="5545" y="10042"/>
                        <a:pt x="5635" y="10371"/>
                      </a:cubicBezTo>
                      <a:cubicBezTo>
                        <a:pt x="5665" y="10581"/>
                        <a:pt x="5665" y="10761"/>
                        <a:pt x="5695" y="10911"/>
                      </a:cubicBezTo>
                      <a:cubicBezTo>
                        <a:pt x="5785" y="11780"/>
                        <a:pt x="6265" y="12589"/>
                        <a:pt x="6714" y="13339"/>
                      </a:cubicBezTo>
                      <a:cubicBezTo>
                        <a:pt x="6984" y="13758"/>
                        <a:pt x="7224" y="14208"/>
                        <a:pt x="7674" y="14418"/>
                      </a:cubicBezTo>
                      <a:cubicBezTo>
                        <a:pt x="7763" y="14478"/>
                        <a:pt x="7823" y="14508"/>
                        <a:pt x="7943" y="14508"/>
                      </a:cubicBezTo>
                      <a:cubicBezTo>
                        <a:pt x="8063" y="14508"/>
                        <a:pt x="8123" y="14478"/>
                        <a:pt x="8243" y="14388"/>
                      </a:cubicBezTo>
                      <a:cubicBezTo>
                        <a:pt x="8843" y="14058"/>
                        <a:pt x="9322" y="13519"/>
                        <a:pt x="9622" y="12919"/>
                      </a:cubicBezTo>
                      <a:cubicBezTo>
                        <a:pt x="9682" y="12859"/>
                        <a:pt x="9712" y="12739"/>
                        <a:pt x="9742" y="12679"/>
                      </a:cubicBezTo>
                      <a:cubicBezTo>
                        <a:pt x="9742" y="12559"/>
                        <a:pt x="9742" y="12440"/>
                        <a:pt x="9712" y="12320"/>
                      </a:cubicBezTo>
                      <a:cubicBezTo>
                        <a:pt x="9472" y="11420"/>
                        <a:pt x="8543" y="10941"/>
                        <a:pt x="7793" y="10371"/>
                      </a:cubicBezTo>
                      <a:cubicBezTo>
                        <a:pt x="7284" y="9982"/>
                        <a:pt x="6834" y="9502"/>
                        <a:pt x="6445" y="8963"/>
                      </a:cubicBezTo>
                      <a:cubicBezTo>
                        <a:pt x="6235" y="8573"/>
                        <a:pt x="6025" y="8213"/>
                        <a:pt x="5815" y="7824"/>
                      </a:cubicBezTo>
                      <a:cubicBezTo>
                        <a:pt x="5216" y="6685"/>
                        <a:pt x="4526" y="5516"/>
                        <a:pt x="3837" y="4436"/>
                      </a:cubicBezTo>
                      <a:cubicBezTo>
                        <a:pt x="3747" y="4317"/>
                        <a:pt x="3687" y="4197"/>
                        <a:pt x="3627" y="4047"/>
                      </a:cubicBezTo>
                      <a:cubicBezTo>
                        <a:pt x="3597" y="3867"/>
                        <a:pt x="3597" y="3717"/>
                        <a:pt x="3627" y="3537"/>
                      </a:cubicBezTo>
                      <a:cubicBezTo>
                        <a:pt x="3717" y="2788"/>
                        <a:pt x="3687" y="1949"/>
                        <a:pt x="3267" y="1319"/>
                      </a:cubicBezTo>
                      <a:cubicBezTo>
                        <a:pt x="2968" y="870"/>
                        <a:pt x="2548" y="510"/>
                        <a:pt x="2068" y="240"/>
                      </a:cubicBezTo>
                      <a:cubicBezTo>
                        <a:pt x="1918" y="150"/>
                        <a:pt x="1769" y="90"/>
                        <a:pt x="1619" y="60"/>
                      </a:cubicBezTo>
                      <a:cubicBezTo>
                        <a:pt x="1349" y="0"/>
                        <a:pt x="1139" y="150"/>
                        <a:pt x="929" y="300"/>
                      </a:cubicBezTo>
                      <a:cubicBezTo>
                        <a:pt x="600" y="540"/>
                        <a:pt x="270" y="750"/>
                        <a:pt x="120" y="1139"/>
                      </a:cubicBezTo>
                      <a:cubicBezTo>
                        <a:pt x="0" y="1499"/>
                        <a:pt x="90" y="1889"/>
                        <a:pt x="180" y="2188"/>
                      </a:cubicBezTo>
                      <a:close/>
                    </a:path>
                  </a:pathLst>
                </a:custGeom>
                <a:solidFill>
                  <a:srgbClr val="04898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" name="Google Shape;597;p29"/>
                <p:cNvSpPr/>
                <p:nvPr/>
              </p:nvSpPr>
              <p:spPr>
                <a:xfrm>
                  <a:off x="4499750" y="4265150"/>
                  <a:ext cx="382200" cy="44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88" h="17896" extrusionOk="0">
                      <a:moveTo>
                        <a:pt x="330" y="7914"/>
                      </a:moveTo>
                      <a:cubicBezTo>
                        <a:pt x="151" y="7614"/>
                        <a:pt x="61" y="7224"/>
                        <a:pt x="31" y="6865"/>
                      </a:cubicBezTo>
                      <a:cubicBezTo>
                        <a:pt x="1" y="6595"/>
                        <a:pt x="1" y="6355"/>
                        <a:pt x="121" y="6145"/>
                      </a:cubicBezTo>
                      <a:cubicBezTo>
                        <a:pt x="241" y="5876"/>
                        <a:pt x="540" y="5726"/>
                        <a:pt x="810" y="5696"/>
                      </a:cubicBezTo>
                      <a:cubicBezTo>
                        <a:pt x="1499" y="5546"/>
                        <a:pt x="2249" y="5756"/>
                        <a:pt x="2758" y="6265"/>
                      </a:cubicBezTo>
                      <a:cubicBezTo>
                        <a:pt x="3238" y="6715"/>
                        <a:pt x="3508" y="7344"/>
                        <a:pt x="4047" y="7704"/>
                      </a:cubicBezTo>
                      <a:cubicBezTo>
                        <a:pt x="4257" y="7854"/>
                        <a:pt x="4527" y="7974"/>
                        <a:pt x="4737" y="8124"/>
                      </a:cubicBezTo>
                      <a:cubicBezTo>
                        <a:pt x="4977" y="8274"/>
                        <a:pt x="5156" y="8513"/>
                        <a:pt x="5396" y="8723"/>
                      </a:cubicBezTo>
                      <a:cubicBezTo>
                        <a:pt x="6925" y="10312"/>
                        <a:pt x="7674" y="11840"/>
                        <a:pt x="9623" y="12800"/>
                      </a:cubicBezTo>
                      <a:cubicBezTo>
                        <a:pt x="9922" y="12950"/>
                        <a:pt x="10252" y="13099"/>
                        <a:pt x="10582" y="13159"/>
                      </a:cubicBezTo>
                      <a:lnTo>
                        <a:pt x="11031" y="13159"/>
                      </a:lnTo>
                      <a:cubicBezTo>
                        <a:pt x="11121" y="13009"/>
                        <a:pt x="11181" y="12890"/>
                        <a:pt x="11271" y="12740"/>
                      </a:cubicBezTo>
                      <a:cubicBezTo>
                        <a:pt x="11391" y="12410"/>
                        <a:pt x="11391" y="12050"/>
                        <a:pt x="11421" y="11721"/>
                      </a:cubicBezTo>
                      <a:cubicBezTo>
                        <a:pt x="11451" y="9562"/>
                        <a:pt x="10432" y="7944"/>
                        <a:pt x="9742" y="5876"/>
                      </a:cubicBezTo>
                      <a:cubicBezTo>
                        <a:pt x="9652" y="5606"/>
                        <a:pt x="9533" y="5366"/>
                        <a:pt x="9503" y="5066"/>
                      </a:cubicBezTo>
                      <a:cubicBezTo>
                        <a:pt x="9473" y="4797"/>
                        <a:pt x="9503" y="4497"/>
                        <a:pt x="9443" y="4227"/>
                      </a:cubicBezTo>
                      <a:cubicBezTo>
                        <a:pt x="9323" y="3598"/>
                        <a:pt x="8873" y="3058"/>
                        <a:pt x="8693" y="2429"/>
                      </a:cubicBezTo>
                      <a:cubicBezTo>
                        <a:pt x="8483" y="1769"/>
                        <a:pt x="8633" y="1020"/>
                        <a:pt x="9053" y="450"/>
                      </a:cubicBezTo>
                      <a:cubicBezTo>
                        <a:pt x="9233" y="210"/>
                        <a:pt x="9503" y="1"/>
                        <a:pt x="9802" y="1"/>
                      </a:cubicBezTo>
                      <a:cubicBezTo>
                        <a:pt x="10072" y="1"/>
                        <a:pt x="10282" y="151"/>
                        <a:pt x="10492" y="270"/>
                      </a:cubicBezTo>
                      <a:cubicBezTo>
                        <a:pt x="10792" y="480"/>
                        <a:pt x="11091" y="690"/>
                        <a:pt x="11271" y="1020"/>
                      </a:cubicBezTo>
                      <a:cubicBezTo>
                        <a:pt x="11541" y="1409"/>
                        <a:pt x="11541" y="1949"/>
                        <a:pt x="11541" y="2429"/>
                      </a:cubicBezTo>
                      <a:lnTo>
                        <a:pt x="11541" y="4347"/>
                      </a:lnTo>
                      <a:cubicBezTo>
                        <a:pt x="11541" y="4497"/>
                        <a:pt x="11541" y="4677"/>
                        <a:pt x="11571" y="4826"/>
                      </a:cubicBezTo>
                      <a:cubicBezTo>
                        <a:pt x="11601" y="5006"/>
                        <a:pt x="11631" y="5156"/>
                        <a:pt x="11721" y="5306"/>
                      </a:cubicBezTo>
                      <a:cubicBezTo>
                        <a:pt x="12290" y="6955"/>
                        <a:pt x="12770" y="8004"/>
                        <a:pt x="12920" y="9802"/>
                      </a:cubicBezTo>
                      <a:cubicBezTo>
                        <a:pt x="12980" y="10372"/>
                        <a:pt x="12800" y="10971"/>
                        <a:pt x="12920" y="11541"/>
                      </a:cubicBezTo>
                      <a:cubicBezTo>
                        <a:pt x="13100" y="12350"/>
                        <a:pt x="13579" y="13039"/>
                        <a:pt x="14119" y="13699"/>
                      </a:cubicBezTo>
                      <a:cubicBezTo>
                        <a:pt x="14448" y="14148"/>
                        <a:pt x="14988" y="14898"/>
                        <a:pt x="15288" y="15317"/>
                      </a:cubicBezTo>
                      <a:lnTo>
                        <a:pt x="11121" y="17895"/>
                      </a:lnTo>
                      <a:cubicBezTo>
                        <a:pt x="10881" y="17416"/>
                        <a:pt x="10432" y="16606"/>
                        <a:pt x="10192" y="16097"/>
                      </a:cubicBezTo>
                      <a:cubicBezTo>
                        <a:pt x="9802" y="15347"/>
                        <a:pt x="9443" y="14598"/>
                        <a:pt x="8783" y="14089"/>
                      </a:cubicBezTo>
                      <a:cubicBezTo>
                        <a:pt x="8334" y="13699"/>
                        <a:pt x="7734" y="13609"/>
                        <a:pt x="7255" y="13309"/>
                      </a:cubicBezTo>
                      <a:cubicBezTo>
                        <a:pt x="5906" y="12440"/>
                        <a:pt x="5246" y="11451"/>
                        <a:pt x="4047" y="10252"/>
                      </a:cubicBezTo>
                      <a:cubicBezTo>
                        <a:pt x="3927" y="10162"/>
                        <a:pt x="3808" y="10012"/>
                        <a:pt x="3658" y="9922"/>
                      </a:cubicBezTo>
                      <a:cubicBezTo>
                        <a:pt x="3538" y="9802"/>
                        <a:pt x="3388" y="9742"/>
                        <a:pt x="3238" y="9712"/>
                      </a:cubicBezTo>
                      <a:cubicBezTo>
                        <a:pt x="2698" y="9413"/>
                        <a:pt x="2129" y="9143"/>
                        <a:pt x="1559" y="8843"/>
                      </a:cubicBezTo>
                      <a:cubicBezTo>
                        <a:pt x="1050" y="8543"/>
                        <a:pt x="600" y="8304"/>
                        <a:pt x="330" y="7914"/>
                      </a:cubicBezTo>
                      <a:close/>
                    </a:path>
                  </a:pathLst>
                </a:custGeom>
                <a:solidFill>
                  <a:srgbClr val="1493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" name="Google Shape;598;p29"/>
                <p:cNvSpPr/>
                <p:nvPr/>
              </p:nvSpPr>
              <p:spPr>
                <a:xfrm>
                  <a:off x="4830975" y="4886375"/>
                  <a:ext cx="11250" cy="1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" h="660" fill="none" extrusionOk="0">
                      <a:moveTo>
                        <a:pt x="0" y="0"/>
                      </a:moveTo>
                      <a:lnTo>
                        <a:pt x="450" y="660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" name="Google Shape;599;p29"/>
                <p:cNvSpPr/>
                <p:nvPr/>
              </p:nvSpPr>
              <p:spPr>
                <a:xfrm>
                  <a:off x="4792000" y="4888625"/>
                  <a:ext cx="8275" cy="1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" h="720" fill="none" extrusionOk="0">
                      <a:moveTo>
                        <a:pt x="330" y="0"/>
                      </a:moveTo>
                      <a:lnTo>
                        <a:pt x="1" y="720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" name="Google Shape;600;p29"/>
                <p:cNvSpPr/>
                <p:nvPr/>
              </p:nvSpPr>
              <p:spPr>
                <a:xfrm>
                  <a:off x="4783775" y="4833925"/>
                  <a:ext cx="60700" cy="5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" h="2189" extrusionOk="0">
                      <a:moveTo>
                        <a:pt x="2428" y="989"/>
                      </a:moveTo>
                      <a:lnTo>
                        <a:pt x="1888" y="2098"/>
                      </a:lnTo>
                      <a:lnTo>
                        <a:pt x="659" y="2188"/>
                      </a:lnTo>
                      <a:lnTo>
                        <a:pt x="0" y="1199"/>
                      </a:lnTo>
                      <a:lnTo>
                        <a:pt x="510" y="60"/>
                      </a:lnTo>
                      <a:lnTo>
                        <a:pt x="1709" y="0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" name="Google Shape;601;p29"/>
                <p:cNvSpPr/>
                <p:nvPr/>
              </p:nvSpPr>
              <p:spPr>
                <a:xfrm>
                  <a:off x="4747800" y="4906600"/>
                  <a:ext cx="60725" cy="5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" h="2219" extrusionOk="0">
                      <a:moveTo>
                        <a:pt x="2428" y="1020"/>
                      </a:moveTo>
                      <a:lnTo>
                        <a:pt x="1949" y="2129"/>
                      </a:lnTo>
                      <a:lnTo>
                        <a:pt x="720" y="2219"/>
                      </a:lnTo>
                      <a:lnTo>
                        <a:pt x="0" y="1200"/>
                      </a:lnTo>
                      <a:lnTo>
                        <a:pt x="540" y="120"/>
                      </a:lnTo>
                      <a:lnTo>
                        <a:pt x="1769" y="1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" name="Google Shape;602;p29"/>
                <p:cNvSpPr/>
                <p:nvPr/>
              </p:nvSpPr>
              <p:spPr>
                <a:xfrm>
                  <a:off x="4829475" y="4899850"/>
                  <a:ext cx="60725" cy="5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" h="2219" extrusionOk="0">
                      <a:moveTo>
                        <a:pt x="2428" y="1020"/>
                      </a:moveTo>
                      <a:lnTo>
                        <a:pt x="1919" y="2099"/>
                      </a:lnTo>
                      <a:lnTo>
                        <a:pt x="720" y="2219"/>
                      </a:lnTo>
                      <a:lnTo>
                        <a:pt x="0" y="1200"/>
                      </a:lnTo>
                      <a:lnTo>
                        <a:pt x="510" y="121"/>
                      </a:lnTo>
                      <a:lnTo>
                        <a:pt x="1769" y="1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" name="Google Shape;603;p29"/>
                <p:cNvSpPr/>
                <p:nvPr/>
              </p:nvSpPr>
              <p:spPr>
                <a:xfrm>
                  <a:off x="5031050" y="4729750"/>
                  <a:ext cx="19500" cy="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" h="151" fill="none" extrusionOk="0">
                      <a:moveTo>
                        <a:pt x="1" y="151"/>
                      </a:moveTo>
                      <a:lnTo>
                        <a:pt x="780" y="1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" name="Google Shape;604;p29"/>
                <p:cNvSpPr/>
                <p:nvPr/>
              </p:nvSpPr>
              <p:spPr>
                <a:xfrm>
                  <a:off x="5020550" y="4762725"/>
                  <a:ext cx="12775" cy="1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" h="630" fill="none" extrusionOk="0">
                      <a:moveTo>
                        <a:pt x="1" y="1"/>
                      </a:moveTo>
                      <a:lnTo>
                        <a:pt x="510" y="630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" name="Google Shape;605;p29"/>
                <p:cNvSpPr/>
                <p:nvPr/>
              </p:nvSpPr>
              <p:spPr>
                <a:xfrm>
                  <a:off x="4971100" y="4711025"/>
                  <a:ext cx="59975" cy="5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279" extrusionOk="0">
                      <a:moveTo>
                        <a:pt x="1559" y="0"/>
                      </a:moveTo>
                      <a:lnTo>
                        <a:pt x="2399" y="900"/>
                      </a:lnTo>
                      <a:lnTo>
                        <a:pt x="1979" y="2069"/>
                      </a:lnTo>
                      <a:lnTo>
                        <a:pt x="780" y="2278"/>
                      </a:lnTo>
                      <a:lnTo>
                        <a:pt x="1" y="1379"/>
                      </a:lnTo>
                      <a:lnTo>
                        <a:pt x="360" y="210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" name="Google Shape;606;p29"/>
                <p:cNvSpPr/>
                <p:nvPr/>
              </p:nvSpPr>
              <p:spPr>
                <a:xfrm>
                  <a:off x="5024300" y="4771725"/>
                  <a:ext cx="5997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339" extrusionOk="0">
                      <a:moveTo>
                        <a:pt x="1559" y="0"/>
                      </a:moveTo>
                      <a:lnTo>
                        <a:pt x="2399" y="929"/>
                      </a:lnTo>
                      <a:lnTo>
                        <a:pt x="1979" y="2098"/>
                      </a:lnTo>
                      <a:lnTo>
                        <a:pt x="780" y="2338"/>
                      </a:lnTo>
                      <a:lnTo>
                        <a:pt x="1" y="1379"/>
                      </a:lnTo>
                      <a:lnTo>
                        <a:pt x="360" y="270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" name="Google Shape;607;p29"/>
                <p:cNvSpPr/>
                <p:nvPr/>
              </p:nvSpPr>
              <p:spPr>
                <a:xfrm>
                  <a:off x="5050525" y="4695275"/>
                  <a:ext cx="59975" cy="5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309" extrusionOk="0">
                      <a:moveTo>
                        <a:pt x="1619" y="1"/>
                      </a:moveTo>
                      <a:lnTo>
                        <a:pt x="2399" y="930"/>
                      </a:lnTo>
                      <a:lnTo>
                        <a:pt x="2009" y="2099"/>
                      </a:lnTo>
                      <a:lnTo>
                        <a:pt x="810" y="2309"/>
                      </a:lnTo>
                      <a:lnTo>
                        <a:pt x="1" y="1380"/>
                      </a:lnTo>
                      <a:lnTo>
                        <a:pt x="420" y="211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" name="Google Shape;608;p29"/>
                <p:cNvSpPr/>
                <p:nvPr/>
              </p:nvSpPr>
              <p:spPr>
                <a:xfrm>
                  <a:off x="4971100" y="4594875"/>
                  <a:ext cx="1525" cy="1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780" fill="none" extrusionOk="0">
                      <a:moveTo>
                        <a:pt x="1" y="780"/>
                      </a:moveTo>
                      <a:lnTo>
                        <a:pt x="61" y="0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" name="Google Shape;609;p29"/>
                <p:cNvSpPr/>
                <p:nvPr/>
              </p:nvSpPr>
              <p:spPr>
                <a:xfrm>
                  <a:off x="4995075" y="4624850"/>
                  <a:ext cx="18775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301" fill="none" extrusionOk="0">
                      <a:moveTo>
                        <a:pt x="1" y="300"/>
                      </a:moveTo>
                      <a:lnTo>
                        <a:pt x="750" y="0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" name="Google Shape;610;p29"/>
                <p:cNvSpPr/>
                <p:nvPr/>
              </p:nvSpPr>
              <p:spPr>
                <a:xfrm>
                  <a:off x="4938875" y="4614350"/>
                  <a:ext cx="56225" cy="6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9" h="2429" extrusionOk="0">
                      <a:moveTo>
                        <a:pt x="151" y="480"/>
                      </a:moveTo>
                      <a:lnTo>
                        <a:pt x="1290" y="1"/>
                      </a:lnTo>
                      <a:lnTo>
                        <a:pt x="2249" y="750"/>
                      </a:lnTo>
                      <a:lnTo>
                        <a:pt x="2099" y="1949"/>
                      </a:lnTo>
                      <a:lnTo>
                        <a:pt x="1020" y="2429"/>
                      </a:lnTo>
                      <a:lnTo>
                        <a:pt x="1" y="1679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" name="Google Shape;611;p29"/>
                <p:cNvSpPr/>
                <p:nvPr/>
              </p:nvSpPr>
              <p:spPr>
                <a:xfrm>
                  <a:off x="5013825" y="4581375"/>
                  <a:ext cx="56225" cy="6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9" h="2459" extrusionOk="0">
                      <a:moveTo>
                        <a:pt x="150" y="510"/>
                      </a:moveTo>
                      <a:lnTo>
                        <a:pt x="1289" y="1"/>
                      </a:lnTo>
                      <a:lnTo>
                        <a:pt x="2248" y="750"/>
                      </a:lnTo>
                      <a:lnTo>
                        <a:pt x="2098" y="1949"/>
                      </a:lnTo>
                      <a:lnTo>
                        <a:pt x="989" y="2459"/>
                      </a:lnTo>
                      <a:lnTo>
                        <a:pt x="0" y="1739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" name="Google Shape;612;p29"/>
                <p:cNvSpPr/>
                <p:nvPr/>
              </p:nvSpPr>
              <p:spPr>
                <a:xfrm>
                  <a:off x="4948625" y="4534175"/>
                  <a:ext cx="56225" cy="6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9" h="2429" extrusionOk="0">
                      <a:moveTo>
                        <a:pt x="150" y="480"/>
                      </a:moveTo>
                      <a:lnTo>
                        <a:pt x="1259" y="0"/>
                      </a:lnTo>
                      <a:lnTo>
                        <a:pt x="2248" y="690"/>
                      </a:lnTo>
                      <a:lnTo>
                        <a:pt x="2099" y="1949"/>
                      </a:lnTo>
                      <a:lnTo>
                        <a:pt x="960" y="2428"/>
                      </a:lnTo>
                      <a:lnTo>
                        <a:pt x="0" y="1679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" name="Google Shape;613;p29"/>
                <p:cNvSpPr/>
                <p:nvPr/>
              </p:nvSpPr>
              <p:spPr>
                <a:xfrm>
                  <a:off x="4933625" y="4821925"/>
                  <a:ext cx="17275" cy="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421" fill="none" extrusionOk="0">
                      <a:moveTo>
                        <a:pt x="1" y="1"/>
                      </a:moveTo>
                      <a:lnTo>
                        <a:pt x="690" y="420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" name="Google Shape;614;p29"/>
                <p:cNvSpPr/>
                <p:nvPr/>
              </p:nvSpPr>
              <p:spPr>
                <a:xfrm>
                  <a:off x="4908150" y="4838400"/>
                  <a:ext cx="25" cy="2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811" fill="none" extrusionOk="0">
                      <a:moveTo>
                        <a:pt x="1" y="1"/>
                      </a:moveTo>
                      <a:lnTo>
                        <a:pt x="1" y="810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" name="Google Shape;615;p29"/>
                <p:cNvSpPr/>
                <p:nvPr/>
              </p:nvSpPr>
              <p:spPr>
                <a:xfrm>
                  <a:off x="4879675" y="4777725"/>
                  <a:ext cx="53975" cy="6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9" h="2428" extrusionOk="0">
                      <a:moveTo>
                        <a:pt x="2099" y="600"/>
                      </a:moveTo>
                      <a:lnTo>
                        <a:pt x="2159" y="1798"/>
                      </a:lnTo>
                      <a:lnTo>
                        <a:pt x="1140" y="2428"/>
                      </a:lnTo>
                      <a:lnTo>
                        <a:pt x="61" y="1858"/>
                      </a:lnTo>
                      <a:lnTo>
                        <a:pt x="1" y="629"/>
                      </a:lnTo>
                      <a:lnTo>
                        <a:pt x="1050" y="0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" name="Google Shape;616;p29"/>
                <p:cNvSpPr/>
                <p:nvPr/>
              </p:nvSpPr>
              <p:spPr>
                <a:xfrm>
                  <a:off x="4881925" y="4858650"/>
                  <a:ext cx="53975" cy="6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9" h="2459" extrusionOk="0">
                      <a:moveTo>
                        <a:pt x="2129" y="600"/>
                      </a:moveTo>
                      <a:lnTo>
                        <a:pt x="2159" y="1799"/>
                      </a:lnTo>
                      <a:lnTo>
                        <a:pt x="1110" y="2458"/>
                      </a:lnTo>
                      <a:lnTo>
                        <a:pt x="31" y="1889"/>
                      </a:lnTo>
                      <a:lnTo>
                        <a:pt x="1" y="660"/>
                      </a:lnTo>
                      <a:lnTo>
                        <a:pt x="1050" y="0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" name="Google Shape;617;p29"/>
                <p:cNvSpPr/>
                <p:nvPr/>
              </p:nvSpPr>
              <p:spPr>
                <a:xfrm>
                  <a:off x="4950875" y="4816675"/>
                  <a:ext cx="54725" cy="6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9" h="2429" extrusionOk="0">
                      <a:moveTo>
                        <a:pt x="2158" y="570"/>
                      </a:moveTo>
                      <a:lnTo>
                        <a:pt x="2188" y="1799"/>
                      </a:lnTo>
                      <a:lnTo>
                        <a:pt x="1139" y="2429"/>
                      </a:lnTo>
                      <a:lnTo>
                        <a:pt x="60" y="1829"/>
                      </a:lnTo>
                      <a:lnTo>
                        <a:pt x="0" y="630"/>
                      </a:lnTo>
                      <a:lnTo>
                        <a:pt x="1049" y="1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" name="Google Shape;618;p29"/>
                <p:cNvSpPr/>
                <p:nvPr/>
              </p:nvSpPr>
              <p:spPr>
                <a:xfrm>
                  <a:off x="4699075" y="4819675"/>
                  <a:ext cx="1427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" h="601" fill="none" extrusionOk="0">
                      <a:moveTo>
                        <a:pt x="570" y="1"/>
                      </a:moveTo>
                      <a:lnTo>
                        <a:pt x="1" y="600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" name="Google Shape;619;p29"/>
                <p:cNvSpPr/>
                <p:nvPr/>
              </p:nvSpPr>
              <p:spPr>
                <a:xfrm>
                  <a:off x="4686350" y="4784450"/>
                  <a:ext cx="19500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" h="241" fill="none" extrusionOk="0">
                      <a:moveTo>
                        <a:pt x="780" y="241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10500" cap="sq" cmpd="sng">
                  <a:solidFill>
                    <a:srgbClr val="BABABA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" name="Google Shape;620;p29"/>
                <p:cNvSpPr/>
                <p:nvPr/>
              </p:nvSpPr>
              <p:spPr>
                <a:xfrm>
                  <a:off x="4705825" y="4768725"/>
                  <a:ext cx="592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2339" extrusionOk="0">
                      <a:moveTo>
                        <a:pt x="1499" y="2338"/>
                      </a:moveTo>
                      <a:lnTo>
                        <a:pt x="300" y="2039"/>
                      </a:lnTo>
                      <a:lnTo>
                        <a:pt x="1" y="870"/>
                      </a:lnTo>
                      <a:lnTo>
                        <a:pt x="810" y="0"/>
                      </a:lnTo>
                      <a:lnTo>
                        <a:pt x="2009" y="300"/>
                      </a:lnTo>
                      <a:lnTo>
                        <a:pt x="2369" y="1469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" name="Google Shape;621;p29"/>
                <p:cNvSpPr/>
                <p:nvPr/>
              </p:nvSpPr>
              <p:spPr>
                <a:xfrm>
                  <a:off x="4626400" y="4748500"/>
                  <a:ext cx="59975" cy="5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368" extrusionOk="0">
                      <a:moveTo>
                        <a:pt x="1529" y="2368"/>
                      </a:moveTo>
                      <a:lnTo>
                        <a:pt x="330" y="2068"/>
                      </a:lnTo>
                      <a:lnTo>
                        <a:pt x="0" y="869"/>
                      </a:lnTo>
                      <a:lnTo>
                        <a:pt x="840" y="0"/>
                      </a:lnTo>
                      <a:lnTo>
                        <a:pt x="2039" y="300"/>
                      </a:lnTo>
                      <a:lnTo>
                        <a:pt x="2398" y="1469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" name="Google Shape;622;p29"/>
                <p:cNvSpPr/>
                <p:nvPr/>
              </p:nvSpPr>
              <p:spPr>
                <a:xfrm>
                  <a:off x="4648875" y="4827175"/>
                  <a:ext cx="58475" cy="5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9" h="2309" extrusionOk="0">
                      <a:moveTo>
                        <a:pt x="1499" y="2308"/>
                      </a:moveTo>
                      <a:lnTo>
                        <a:pt x="330" y="2009"/>
                      </a:lnTo>
                      <a:lnTo>
                        <a:pt x="1" y="870"/>
                      </a:lnTo>
                      <a:lnTo>
                        <a:pt x="840" y="0"/>
                      </a:lnTo>
                      <a:lnTo>
                        <a:pt x="2009" y="300"/>
                      </a:lnTo>
                      <a:lnTo>
                        <a:pt x="2339" y="1469"/>
                      </a:lnTo>
                      <a:close/>
                    </a:path>
                  </a:pathLst>
                </a:custGeom>
                <a:solidFill>
                  <a:srgbClr val="C9CAC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" name="Google Shape;623;p29"/>
                <p:cNvSpPr/>
                <p:nvPr/>
              </p:nvSpPr>
              <p:spPr>
                <a:xfrm>
                  <a:off x="4712575" y="4688550"/>
                  <a:ext cx="194350" cy="18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74" h="7307" extrusionOk="0">
                      <a:moveTo>
                        <a:pt x="3646" y="0"/>
                      </a:moveTo>
                      <a:cubicBezTo>
                        <a:pt x="3339" y="0"/>
                        <a:pt x="3020" y="93"/>
                        <a:pt x="2698" y="300"/>
                      </a:cubicBezTo>
                      <a:cubicBezTo>
                        <a:pt x="1349" y="1169"/>
                        <a:pt x="0" y="2968"/>
                        <a:pt x="660" y="4616"/>
                      </a:cubicBezTo>
                      <a:cubicBezTo>
                        <a:pt x="1159" y="5764"/>
                        <a:pt x="2468" y="7307"/>
                        <a:pt x="3914" y="7307"/>
                      </a:cubicBezTo>
                      <a:cubicBezTo>
                        <a:pt x="4204" y="7307"/>
                        <a:pt x="4500" y="7244"/>
                        <a:pt x="4796" y="7104"/>
                      </a:cubicBezTo>
                      <a:cubicBezTo>
                        <a:pt x="7774" y="5722"/>
                        <a:pt x="6059" y="0"/>
                        <a:pt x="3646" y="0"/>
                      </a:cubicBezTo>
                      <a:close/>
                    </a:path>
                  </a:pathLst>
                </a:custGeom>
                <a:solidFill>
                  <a:srgbClr val="48A3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4" name="Google Shape;624;p29"/>
                <p:cNvSpPr/>
                <p:nvPr/>
              </p:nvSpPr>
              <p:spPr>
                <a:xfrm>
                  <a:off x="4801300" y="4625500"/>
                  <a:ext cx="228275" cy="15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6245" extrusionOk="0">
                      <a:moveTo>
                        <a:pt x="5081" y="0"/>
                      </a:moveTo>
                      <a:cubicBezTo>
                        <a:pt x="4158" y="0"/>
                        <a:pt x="3183" y="321"/>
                        <a:pt x="2446" y="754"/>
                      </a:cubicBezTo>
                      <a:cubicBezTo>
                        <a:pt x="1" y="2201"/>
                        <a:pt x="3185" y="6245"/>
                        <a:pt x="5998" y="6245"/>
                      </a:cubicBezTo>
                      <a:cubicBezTo>
                        <a:pt x="6564" y="6245"/>
                        <a:pt x="7115" y="6081"/>
                        <a:pt x="7602" y="5699"/>
                      </a:cubicBezTo>
                      <a:cubicBezTo>
                        <a:pt x="9131" y="4470"/>
                        <a:pt x="8201" y="2043"/>
                        <a:pt x="7182" y="874"/>
                      </a:cubicBezTo>
                      <a:cubicBezTo>
                        <a:pt x="6651" y="245"/>
                        <a:pt x="5886" y="0"/>
                        <a:pt x="5081" y="0"/>
                      </a:cubicBezTo>
                      <a:close/>
                    </a:path>
                  </a:pathLst>
                </a:custGeom>
                <a:solidFill>
                  <a:srgbClr val="48A3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5" name="Google Shape;625;p29"/>
                <p:cNvSpPr/>
                <p:nvPr/>
              </p:nvSpPr>
              <p:spPr>
                <a:xfrm>
                  <a:off x="4785250" y="4662250"/>
                  <a:ext cx="161900" cy="16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6" h="6481" extrusionOk="0">
                      <a:moveTo>
                        <a:pt x="2548" y="0"/>
                      </a:moveTo>
                      <a:cubicBezTo>
                        <a:pt x="2155" y="0"/>
                        <a:pt x="1776" y="98"/>
                        <a:pt x="1440" y="303"/>
                      </a:cubicBezTo>
                      <a:cubicBezTo>
                        <a:pt x="211" y="1082"/>
                        <a:pt x="1" y="3000"/>
                        <a:pt x="1020" y="4619"/>
                      </a:cubicBezTo>
                      <a:cubicBezTo>
                        <a:pt x="1739" y="5795"/>
                        <a:pt x="2884" y="6480"/>
                        <a:pt x="3928" y="6480"/>
                      </a:cubicBezTo>
                      <a:cubicBezTo>
                        <a:pt x="4321" y="6480"/>
                        <a:pt x="4700" y="6383"/>
                        <a:pt x="5037" y="6178"/>
                      </a:cubicBezTo>
                      <a:cubicBezTo>
                        <a:pt x="6296" y="5428"/>
                        <a:pt x="6475" y="3480"/>
                        <a:pt x="5456" y="1861"/>
                      </a:cubicBezTo>
                      <a:cubicBezTo>
                        <a:pt x="4738" y="686"/>
                        <a:pt x="3592" y="0"/>
                        <a:pt x="2548" y="0"/>
                      </a:cubicBezTo>
                      <a:close/>
                    </a:path>
                  </a:pathLst>
                </a:custGeom>
                <a:solidFill>
                  <a:srgbClr val="44AD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6" name="Google Shape;626;p29"/>
                <p:cNvSpPr/>
                <p:nvPr/>
              </p:nvSpPr>
              <p:spPr>
                <a:xfrm>
                  <a:off x="2420300" y="2008850"/>
                  <a:ext cx="191850" cy="13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4" h="5352" extrusionOk="0">
                      <a:moveTo>
                        <a:pt x="5605" y="0"/>
                      </a:moveTo>
                      <a:cubicBezTo>
                        <a:pt x="5246" y="30"/>
                        <a:pt x="4796" y="60"/>
                        <a:pt x="4526" y="330"/>
                      </a:cubicBezTo>
                      <a:cubicBezTo>
                        <a:pt x="4197" y="690"/>
                        <a:pt x="4197" y="1109"/>
                        <a:pt x="3927" y="1229"/>
                      </a:cubicBezTo>
                      <a:cubicBezTo>
                        <a:pt x="3883" y="1264"/>
                        <a:pt x="3834" y="1279"/>
                        <a:pt x="3783" y="1279"/>
                      </a:cubicBezTo>
                      <a:cubicBezTo>
                        <a:pt x="3659" y="1279"/>
                        <a:pt x="3523" y="1194"/>
                        <a:pt x="3417" y="1109"/>
                      </a:cubicBezTo>
                      <a:cubicBezTo>
                        <a:pt x="3021" y="902"/>
                        <a:pt x="2565" y="785"/>
                        <a:pt x="2124" y="785"/>
                      </a:cubicBezTo>
                      <a:cubicBezTo>
                        <a:pt x="1798" y="785"/>
                        <a:pt x="1480" y="849"/>
                        <a:pt x="1199" y="989"/>
                      </a:cubicBezTo>
                      <a:cubicBezTo>
                        <a:pt x="510" y="1349"/>
                        <a:pt x="0" y="2098"/>
                        <a:pt x="0" y="2848"/>
                      </a:cubicBezTo>
                      <a:cubicBezTo>
                        <a:pt x="0" y="3058"/>
                        <a:pt x="30" y="3237"/>
                        <a:pt x="120" y="3447"/>
                      </a:cubicBezTo>
                      <a:cubicBezTo>
                        <a:pt x="180" y="3657"/>
                        <a:pt x="300" y="3807"/>
                        <a:pt x="450" y="3987"/>
                      </a:cubicBezTo>
                      <a:cubicBezTo>
                        <a:pt x="1079" y="4706"/>
                        <a:pt x="1949" y="5186"/>
                        <a:pt x="2878" y="5306"/>
                      </a:cubicBezTo>
                      <a:cubicBezTo>
                        <a:pt x="3087" y="5339"/>
                        <a:pt x="3296" y="5351"/>
                        <a:pt x="3504" y="5351"/>
                      </a:cubicBezTo>
                      <a:cubicBezTo>
                        <a:pt x="3862" y="5351"/>
                        <a:pt x="4215" y="5314"/>
                        <a:pt x="4556" y="5276"/>
                      </a:cubicBezTo>
                      <a:cubicBezTo>
                        <a:pt x="5216" y="5186"/>
                        <a:pt x="5815" y="5096"/>
                        <a:pt x="6325" y="4736"/>
                      </a:cubicBezTo>
                      <a:cubicBezTo>
                        <a:pt x="7314" y="4107"/>
                        <a:pt x="7674" y="2758"/>
                        <a:pt x="7464" y="1589"/>
                      </a:cubicBezTo>
                      <a:cubicBezTo>
                        <a:pt x="7314" y="959"/>
                        <a:pt x="6954" y="300"/>
                        <a:pt x="6325" y="60"/>
                      </a:cubicBezTo>
                      <a:cubicBezTo>
                        <a:pt x="6115" y="0"/>
                        <a:pt x="5875" y="0"/>
                        <a:pt x="5605" y="0"/>
                      </a:cubicBezTo>
                      <a:close/>
                    </a:path>
                  </a:pathLst>
                </a:custGeom>
                <a:solidFill>
                  <a:srgbClr val="94D2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" name="Google Shape;627;p29"/>
                <p:cNvSpPr/>
                <p:nvPr/>
              </p:nvSpPr>
              <p:spPr>
                <a:xfrm>
                  <a:off x="2672825" y="3621450"/>
                  <a:ext cx="187375" cy="14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95" h="5943" extrusionOk="0">
                      <a:moveTo>
                        <a:pt x="2968" y="1"/>
                      </a:moveTo>
                      <a:cubicBezTo>
                        <a:pt x="1769" y="1"/>
                        <a:pt x="720" y="900"/>
                        <a:pt x="300" y="2039"/>
                      </a:cubicBezTo>
                      <a:cubicBezTo>
                        <a:pt x="91" y="2638"/>
                        <a:pt x="1" y="3388"/>
                        <a:pt x="420" y="3897"/>
                      </a:cubicBezTo>
                      <a:cubicBezTo>
                        <a:pt x="570" y="4077"/>
                        <a:pt x="750" y="4227"/>
                        <a:pt x="990" y="4347"/>
                      </a:cubicBezTo>
                      <a:cubicBezTo>
                        <a:pt x="1265" y="4497"/>
                        <a:pt x="1582" y="4668"/>
                        <a:pt x="1889" y="4668"/>
                      </a:cubicBezTo>
                      <a:cubicBezTo>
                        <a:pt x="1949" y="4668"/>
                        <a:pt x="2010" y="4662"/>
                        <a:pt x="2069" y="4647"/>
                      </a:cubicBezTo>
                      <a:cubicBezTo>
                        <a:pt x="2492" y="4541"/>
                        <a:pt x="2729" y="4272"/>
                        <a:pt x="2984" y="4272"/>
                      </a:cubicBezTo>
                      <a:cubicBezTo>
                        <a:pt x="3018" y="4272"/>
                        <a:pt x="3053" y="4277"/>
                        <a:pt x="3088" y="4287"/>
                      </a:cubicBezTo>
                      <a:cubicBezTo>
                        <a:pt x="3268" y="4287"/>
                        <a:pt x="3388" y="4467"/>
                        <a:pt x="3448" y="4647"/>
                      </a:cubicBezTo>
                      <a:cubicBezTo>
                        <a:pt x="3777" y="5336"/>
                        <a:pt x="4497" y="5816"/>
                        <a:pt x="5246" y="5936"/>
                      </a:cubicBezTo>
                      <a:cubicBezTo>
                        <a:pt x="5304" y="5940"/>
                        <a:pt x="5363" y="5943"/>
                        <a:pt x="5422" y="5943"/>
                      </a:cubicBezTo>
                      <a:cubicBezTo>
                        <a:pt x="6123" y="5943"/>
                        <a:pt x="6865" y="5617"/>
                        <a:pt x="7224" y="5036"/>
                      </a:cubicBezTo>
                      <a:cubicBezTo>
                        <a:pt x="7344" y="4827"/>
                        <a:pt x="7434" y="4647"/>
                        <a:pt x="7464" y="4467"/>
                      </a:cubicBezTo>
                      <a:cubicBezTo>
                        <a:pt x="7494" y="4227"/>
                        <a:pt x="7494" y="4017"/>
                        <a:pt x="7464" y="3778"/>
                      </a:cubicBezTo>
                      <a:cubicBezTo>
                        <a:pt x="7344" y="2848"/>
                        <a:pt x="6865" y="1949"/>
                        <a:pt x="6145" y="1350"/>
                      </a:cubicBezTo>
                      <a:cubicBezTo>
                        <a:pt x="5726" y="990"/>
                        <a:pt x="5216" y="720"/>
                        <a:pt x="4737" y="480"/>
                      </a:cubicBezTo>
                      <a:cubicBezTo>
                        <a:pt x="4167" y="241"/>
                        <a:pt x="3568" y="1"/>
                        <a:pt x="2968" y="1"/>
                      </a:cubicBezTo>
                      <a:close/>
                    </a:path>
                  </a:pathLst>
                </a:custGeom>
                <a:solidFill>
                  <a:srgbClr val="95D3C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" name="Google Shape;628;p29"/>
                <p:cNvSpPr/>
                <p:nvPr/>
              </p:nvSpPr>
              <p:spPr>
                <a:xfrm>
                  <a:off x="5034800" y="2769975"/>
                  <a:ext cx="132650" cy="18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06" h="7533" extrusionOk="0">
                      <a:moveTo>
                        <a:pt x="2192" y="0"/>
                      </a:moveTo>
                      <a:cubicBezTo>
                        <a:pt x="2019" y="0"/>
                        <a:pt x="1847" y="13"/>
                        <a:pt x="1679" y="39"/>
                      </a:cubicBezTo>
                      <a:cubicBezTo>
                        <a:pt x="1049" y="159"/>
                        <a:pt x="360" y="489"/>
                        <a:pt x="90" y="1088"/>
                      </a:cubicBezTo>
                      <a:cubicBezTo>
                        <a:pt x="0" y="1328"/>
                        <a:pt x="0" y="1538"/>
                        <a:pt x="0" y="1807"/>
                      </a:cubicBezTo>
                      <a:cubicBezTo>
                        <a:pt x="30" y="2167"/>
                        <a:pt x="30" y="2617"/>
                        <a:pt x="300" y="2887"/>
                      </a:cubicBezTo>
                      <a:cubicBezTo>
                        <a:pt x="630" y="3276"/>
                        <a:pt x="1049" y="3306"/>
                        <a:pt x="1169" y="3516"/>
                      </a:cubicBezTo>
                      <a:cubicBezTo>
                        <a:pt x="1259" y="3666"/>
                        <a:pt x="1139" y="3906"/>
                        <a:pt x="1020" y="4056"/>
                      </a:cubicBezTo>
                      <a:cubicBezTo>
                        <a:pt x="630" y="4715"/>
                        <a:pt x="540" y="5554"/>
                        <a:pt x="840" y="6274"/>
                      </a:cubicBezTo>
                      <a:cubicBezTo>
                        <a:pt x="1139" y="6963"/>
                        <a:pt x="1859" y="7503"/>
                        <a:pt x="2608" y="7533"/>
                      </a:cubicBezTo>
                      <a:cubicBezTo>
                        <a:pt x="2788" y="7533"/>
                        <a:pt x="3028" y="7533"/>
                        <a:pt x="3208" y="7473"/>
                      </a:cubicBezTo>
                      <a:cubicBezTo>
                        <a:pt x="3387" y="7383"/>
                        <a:pt x="3567" y="7263"/>
                        <a:pt x="3777" y="7113"/>
                      </a:cubicBezTo>
                      <a:cubicBezTo>
                        <a:pt x="4526" y="6573"/>
                        <a:pt x="5036" y="5704"/>
                        <a:pt x="5186" y="4775"/>
                      </a:cubicBezTo>
                      <a:cubicBezTo>
                        <a:pt x="5306" y="4205"/>
                        <a:pt x="5276" y="3636"/>
                        <a:pt x="5246" y="3066"/>
                      </a:cubicBezTo>
                      <a:cubicBezTo>
                        <a:pt x="5186" y="2467"/>
                        <a:pt x="5096" y="1837"/>
                        <a:pt x="4796" y="1328"/>
                      </a:cubicBezTo>
                      <a:cubicBezTo>
                        <a:pt x="4283" y="455"/>
                        <a:pt x="3220" y="0"/>
                        <a:pt x="2192" y="0"/>
                      </a:cubicBezTo>
                      <a:close/>
                    </a:path>
                  </a:pathLst>
                </a:custGeom>
                <a:solidFill>
                  <a:srgbClr val="95D3C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" name="Google Shape;629;p29"/>
                <p:cNvSpPr/>
                <p:nvPr/>
              </p:nvSpPr>
              <p:spPr>
                <a:xfrm>
                  <a:off x="4191775" y="2096525"/>
                  <a:ext cx="132650" cy="18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06" h="7533" extrusionOk="0">
                      <a:moveTo>
                        <a:pt x="2698" y="0"/>
                      </a:moveTo>
                      <a:cubicBezTo>
                        <a:pt x="2488" y="0"/>
                        <a:pt x="2278" y="0"/>
                        <a:pt x="2099" y="90"/>
                      </a:cubicBezTo>
                      <a:cubicBezTo>
                        <a:pt x="1889" y="150"/>
                        <a:pt x="1709" y="270"/>
                        <a:pt x="1529" y="420"/>
                      </a:cubicBezTo>
                      <a:cubicBezTo>
                        <a:pt x="780" y="989"/>
                        <a:pt x="240" y="1829"/>
                        <a:pt x="90" y="2788"/>
                      </a:cubicBezTo>
                      <a:cubicBezTo>
                        <a:pt x="0" y="3327"/>
                        <a:pt x="30" y="3897"/>
                        <a:pt x="60" y="4466"/>
                      </a:cubicBezTo>
                      <a:cubicBezTo>
                        <a:pt x="90" y="5066"/>
                        <a:pt x="210" y="5695"/>
                        <a:pt x="510" y="6235"/>
                      </a:cubicBezTo>
                      <a:cubicBezTo>
                        <a:pt x="1023" y="7081"/>
                        <a:pt x="2084" y="7533"/>
                        <a:pt x="3113" y="7533"/>
                      </a:cubicBezTo>
                      <a:cubicBezTo>
                        <a:pt x="3286" y="7533"/>
                        <a:pt x="3459" y="7520"/>
                        <a:pt x="3627" y="7494"/>
                      </a:cubicBezTo>
                      <a:cubicBezTo>
                        <a:pt x="4257" y="7374"/>
                        <a:pt x="4946" y="7044"/>
                        <a:pt x="5186" y="6445"/>
                      </a:cubicBezTo>
                      <a:cubicBezTo>
                        <a:pt x="5306" y="6235"/>
                        <a:pt x="5306" y="5995"/>
                        <a:pt x="5306" y="5725"/>
                      </a:cubicBezTo>
                      <a:cubicBezTo>
                        <a:pt x="5276" y="5366"/>
                        <a:pt x="5276" y="4916"/>
                        <a:pt x="5006" y="4646"/>
                      </a:cubicBezTo>
                      <a:cubicBezTo>
                        <a:pt x="4676" y="4286"/>
                        <a:pt x="4227" y="4227"/>
                        <a:pt x="4107" y="4017"/>
                      </a:cubicBezTo>
                      <a:cubicBezTo>
                        <a:pt x="4047" y="3867"/>
                        <a:pt x="4137" y="3627"/>
                        <a:pt x="4257" y="3477"/>
                      </a:cubicBezTo>
                      <a:cubicBezTo>
                        <a:pt x="4676" y="2818"/>
                        <a:pt x="4736" y="1978"/>
                        <a:pt x="4437" y="1289"/>
                      </a:cubicBezTo>
                      <a:cubicBezTo>
                        <a:pt x="4137" y="570"/>
                        <a:pt x="3447" y="30"/>
                        <a:pt x="2698" y="0"/>
                      </a:cubicBezTo>
                      <a:close/>
                    </a:path>
                  </a:pathLst>
                </a:custGeom>
                <a:solidFill>
                  <a:srgbClr val="95D3C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" name="Google Shape;630;p29"/>
                <p:cNvSpPr/>
                <p:nvPr/>
              </p:nvSpPr>
              <p:spPr>
                <a:xfrm>
                  <a:off x="4639125" y="3483550"/>
                  <a:ext cx="186625" cy="15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65" h="6301" extrusionOk="0">
                      <a:moveTo>
                        <a:pt x="4569" y="0"/>
                      </a:moveTo>
                      <a:cubicBezTo>
                        <a:pt x="4250" y="0"/>
                        <a:pt x="3932" y="40"/>
                        <a:pt x="3628" y="121"/>
                      </a:cubicBezTo>
                      <a:cubicBezTo>
                        <a:pt x="3088" y="271"/>
                        <a:pt x="2579" y="541"/>
                        <a:pt x="2099" y="811"/>
                      </a:cubicBezTo>
                      <a:cubicBezTo>
                        <a:pt x="1590" y="1141"/>
                        <a:pt x="1020" y="1470"/>
                        <a:pt x="690" y="1950"/>
                      </a:cubicBezTo>
                      <a:cubicBezTo>
                        <a:pt x="1" y="2939"/>
                        <a:pt x="151" y="4318"/>
                        <a:pt x="840" y="5307"/>
                      </a:cubicBezTo>
                      <a:cubicBezTo>
                        <a:pt x="1181" y="5817"/>
                        <a:pt x="1709" y="6301"/>
                        <a:pt x="2323" y="6301"/>
                      </a:cubicBezTo>
                      <a:cubicBezTo>
                        <a:pt x="2358" y="6301"/>
                        <a:pt x="2393" y="6299"/>
                        <a:pt x="2429" y="6296"/>
                      </a:cubicBezTo>
                      <a:cubicBezTo>
                        <a:pt x="2699" y="6296"/>
                        <a:pt x="2908" y="6236"/>
                        <a:pt x="3148" y="6116"/>
                      </a:cubicBezTo>
                      <a:cubicBezTo>
                        <a:pt x="3478" y="5966"/>
                        <a:pt x="3868" y="5727"/>
                        <a:pt x="4018" y="5397"/>
                      </a:cubicBezTo>
                      <a:cubicBezTo>
                        <a:pt x="4197" y="4947"/>
                        <a:pt x="4048" y="4558"/>
                        <a:pt x="4167" y="4348"/>
                      </a:cubicBezTo>
                      <a:cubicBezTo>
                        <a:pt x="4250" y="4244"/>
                        <a:pt x="4376" y="4212"/>
                        <a:pt x="4505" y="4212"/>
                      </a:cubicBezTo>
                      <a:cubicBezTo>
                        <a:pt x="4563" y="4212"/>
                        <a:pt x="4621" y="4219"/>
                        <a:pt x="4677" y="4228"/>
                      </a:cubicBezTo>
                      <a:cubicBezTo>
                        <a:pt x="4779" y="4239"/>
                        <a:pt x="4881" y="4245"/>
                        <a:pt x="4982" y="4245"/>
                      </a:cubicBezTo>
                      <a:cubicBezTo>
                        <a:pt x="5679" y="4245"/>
                        <a:pt x="6330" y="3976"/>
                        <a:pt x="6775" y="3479"/>
                      </a:cubicBezTo>
                      <a:cubicBezTo>
                        <a:pt x="7285" y="2939"/>
                        <a:pt x="7465" y="2070"/>
                        <a:pt x="7195" y="1350"/>
                      </a:cubicBezTo>
                      <a:cubicBezTo>
                        <a:pt x="7135" y="1170"/>
                        <a:pt x="7045" y="991"/>
                        <a:pt x="6895" y="841"/>
                      </a:cubicBezTo>
                      <a:cubicBezTo>
                        <a:pt x="6745" y="691"/>
                        <a:pt x="6565" y="571"/>
                        <a:pt x="6385" y="451"/>
                      </a:cubicBezTo>
                      <a:cubicBezTo>
                        <a:pt x="5830" y="154"/>
                        <a:pt x="5196" y="0"/>
                        <a:pt x="4569" y="0"/>
                      </a:cubicBezTo>
                      <a:close/>
                    </a:path>
                  </a:pathLst>
                </a:custGeom>
                <a:solidFill>
                  <a:srgbClr val="95D3C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1" name="Google Shape;631;p29"/>
                <p:cNvSpPr/>
                <p:nvPr/>
              </p:nvSpPr>
              <p:spPr>
                <a:xfrm>
                  <a:off x="3371225" y="871125"/>
                  <a:ext cx="83950" cy="22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8" h="9154" extrusionOk="0">
                      <a:moveTo>
                        <a:pt x="1402" y="1"/>
                      </a:moveTo>
                      <a:cubicBezTo>
                        <a:pt x="1170" y="1"/>
                        <a:pt x="922" y="47"/>
                        <a:pt x="690" y="98"/>
                      </a:cubicBezTo>
                      <a:cubicBezTo>
                        <a:pt x="450" y="128"/>
                        <a:pt x="150" y="248"/>
                        <a:pt x="31" y="458"/>
                      </a:cubicBezTo>
                      <a:cubicBezTo>
                        <a:pt x="1" y="578"/>
                        <a:pt x="1" y="698"/>
                        <a:pt x="1" y="788"/>
                      </a:cubicBezTo>
                      <a:cubicBezTo>
                        <a:pt x="31" y="1117"/>
                        <a:pt x="61" y="1507"/>
                        <a:pt x="210" y="1687"/>
                      </a:cubicBezTo>
                      <a:cubicBezTo>
                        <a:pt x="1020" y="2796"/>
                        <a:pt x="900" y="4145"/>
                        <a:pt x="1260" y="4954"/>
                      </a:cubicBezTo>
                      <a:cubicBezTo>
                        <a:pt x="1409" y="5224"/>
                        <a:pt x="1559" y="5494"/>
                        <a:pt x="1649" y="5733"/>
                      </a:cubicBezTo>
                      <a:cubicBezTo>
                        <a:pt x="1709" y="5943"/>
                        <a:pt x="1739" y="6153"/>
                        <a:pt x="1769" y="6333"/>
                      </a:cubicBezTo>
                      <a:cubicBezTo>
                        <a:pt x="1889" y="6902"/>
                        <a:pt x="1979" y="7472"/>
                        <a:pt x="2009" y="8041"/>
                      </a:cubicBezTo>
                      <a:cubicBezTo>
                        <a:pt x="2009" y="8281"/>
                        <a:pt x="2009" y="8551"/>
                        <a:pt x="2159" y="8791"/>
                      </a:cubicBezTo>
                      <a:cubicBezTo>
                        <a:pt x="2298" y="8985"/>
                        <a:pt x="2488" y="9154"/>
                        <a:pt x="2729" y="9154"/>
                      </a:cubicBezTo>
                      <a:cubicBezTo>
                        <a:pt x="2749" y="9154"/>
                        <a:pt x="2768" y="9153"/>
                        <a:pt x="2788" y="9150"/>
                      </a:cubicBezTo>
                      <a:cubicBezTo>
                        <a:pt x="3028" y="9150"/>
                        <a:pt x="3208" y="8941"/>
                        <a:pt x="3268" y="8701"/>
                      </a:cubicBezTo>
                      <a:cubicBezTo>
                        <a:pt x="3358" y="8491"/>
                        <a:pt x="3358" y="8221"/>
                        <a:pt x="3328" y="7981"/>
                      </a:cubicBezTo>
                      <a:cubicBezTo>
                        <a:pt x="3298" y="7232"/>
                        <a:pt x="3298" y="6483"/>
                        <a:pt x="3058" y="5793"/>
                      </a:cubicBezTo>
                      <a:cubicBezTo>
                        <a:pt x="2848" y="5104"/>
                        <a:pt x="2488" y="4444"/>
                        <a:pt x="2339" y="3725"/>
                      </a:cubicBezTo>
                      <a:cubicBezTo>
                        <a:pt x="2159" y="2946"/>
                        <a:pt x="2189" y="2106"/>
                        <a:pt x="2279" y="1297"/>
                      </a:cubicBezTo>
                      <a:cubicBezTo>
                        <a:pt x="2309" y="937"/>
                        <a:pt x="2339" y="608"/>
                        <a:pt x="2159" y="338"/>
                      </a:cubicBezTo>
                      <a:cubicBezTo>
                        <a:pt x="1988" y="82"/>
                        <a:pt x="1710" y="1"/>
                        <a:pt x="1402" y="1"/>
                      </a:cubicBezTo>
                      <a:close/>
                    </a:path>
                  </a:pathLst>
                </a:custGeom>
                <a:solidFill>
                  <a:srgbClr val="A7A9A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" name="Google Shape;632;p29"/>
                <p:cNvSpPr/>
                <p:nvPr/>
              </p:nvSpPr>
              <p:spPr>
                <a:xfrm>
                  <a:off x="4887175" y="4214750"/>
                  <a:ext cx="187350" cy="17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94" h="7038" extrusionOk="0">
                      <a:moveTo>
                        <a:pt x="544" y="1"/>
                      </a:moveTo>
                      <a:cubicBezTo>
                        <a:pt x="420" y="1"/>
                        <a:pt x="300" y="38"/>
                        <a:pt x="210" y="128"/>
                      </a:cubicBezTo>
                      <a:cubicBezTo>
                        <a:pt x="30" y="278"/>
                        <a:pt x="0" y="548"/>
                        <a:pt x="90" y="788"/>
                      </a:cubicBezTo>
                      <a:cubicBezTo>
                        <a:pt x="150" y="998"/>
                        <a:pt x="300" y="1177"/>
                        <a:pt x="450" y="1387"/>
                      </a:cubicBezTo>
                      <a:cubicBezTo>
                        <a:pt x="960" y="1927"/>
                        <a:pt x="1349" y="2586"/>
                        <a:pt x="1949" y="3036"/>
                      </a:cubicBezTo>
                      <a:cubicBezTo>
                        <a:pt x="2518" y="3515"/>
                        <a:pt x="3148" y="3845"/>
                        <a:pt x="3717" y="4325"/>
                      </a:cubicBezTo>
                      <a:cubicBezTo>
                        <a:pt x="4347" y="4864"/>
                        <a:pt x="4796" y="5584"/>
                        <a:pt x="5186" y="6273"/>
                      </a:cubicBezTo>
                      <a:cubicBezTo>
                        <a:pt x="5336" y="6573"/>
                        <a:pt x="5486" y="6872"/>
                        <a:pt x="5785" y="6992"/>
                      </a:cubicBezTo>
                      <a:cubicBezTo>
                        <a:pt x="5868" y="7023"/>
                        <a:pt x="5951" y="7038"/>
                        <a:pt x="6034" y="7038"/>
                      </a:cubicBezTo>
                      <a:cubicBezTo>
                        <a:pt x="6428" y="7038"/>
                        <a:pt x="6812" y="6715"/>
                        <a:pt x="7134" y="6393"/>
                      </a:cubicBezTo>
                      <a:cubicBezTo>
                        <a:pt x="7314" y="6213"/>
                        <a:pt x="7494" y="5973"/>
                        <a:pt x="7464" y="5733"/>
                      </a:cubicBezTo>
                      <a:cubicBezTo>
                        <a:pt x="7464" y="5614"/>
                        <a:pt x="7404" y="5494"/>
                        <a:pt x="7314" y="5434"/>
                      </a:cubicBezTo>
                      <a:cubicBezTo>
                        <a:pt x="7134" y="5164"/>
                        <a:pt x="6865" y="4894"/>
                        <a:pt x="6475" y="4834"/>
                      </a:cubicBezTo>
                      <a:cubicBezTo>
                        <a:pt x="5216" y="4415"/>
                        <a:pt x="4587" y="3186"/>
                        <a:pt x="3777" y="2736"/>
                      </a:cubicBezTo>
                      <a:cubicBezTo>
                        <a:pt x="3537" y="2616"/>
                        <a:pt x="3268" y="2466"/>
                        <a:pt x="3028" y="2316"/>
                      </a:cubicBezTo>
                      <a:cubicBezTo>
                        <a:pt x="2908" y="2196"/>
                        <a:pt x="2728" y="2047"/>
                        <a:pt x="2608" y="1897"/>
                      </a:cubicBezTo>
                      <a:cubicBezTo>
                        <a:pt x="2219" y="1477"/>
                        <a:pt x="1859" y="1087"/>
                        <a:pt x="1469" y="638"/>
                      </a:cubicBezTo>
                      <a:cubicBezTo>
                        <a:pt x="1319" y="428"/>
                        <a:pt x="1139" y="218"/>
                        <a:pt x="900" y="98"/>
                      </a:cubicBezTo>
                      <a:cubicBezTo>
                        <a:pt x="795" y="38"/>
                        <a:pt x="667" y="1"/>
                        <a:pt x="544" y="1"/>
                      </a:cubicBezTo>
                      <a:close/>
                    </a:path>
                  </a:pathLst>
                </a:custGeom>
                <a:solidFill>
                  <a:srgbClr val="A7A9A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" name="Google Shape;633;p29"/>
                <p:cNvSpPr/>
                <p:nvPr/>
              </p:nvSpPr>
              <p:spPr>
                <a:xfrm>
                  <a:off x="2600900" y="4346650"/>
                  <a:ext cx="144650" cy="21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86" h="8429" extrusionOk="0">
                      <a:moveTo>
                        <a:pt x="5255" y="1"/>
                      </a:moveTo>
                      <a:cubicBezTo>
                        <a:pt x="5110" y="1"/>
                        <a:pt x="4952" y="44"/>
                        <a:pt x="4826" y="98"/>
                      </a:cubicBezTo>
                      <a:cubicBezTo>
                        <a:pt x="4646" y="218"/>
                        <a:pt x="4496" y="398"/>
                        <a:pt x="4346" y="607"/>
                      </a:cubicBezTo>
                      <a:cubicBezTo>
                        <a:pt x="3897" y="1207"/>
                        <a:pt x="3387" y="1746"/>
                        <a:pt x="3087" y="2436"/>
                      </a:cubicBezTo>
                      <a:cubicBezTo>
                        <a:pt x="2788" y="3095"/>
                        <a:pt x="2548" y="3815"/>
                        <a:pt x="2218" y="4444"/>
                      </a:cubicBezTo>
                      <a:cubicBezTo>
                        <a:pt x="1829" y="5193"/>
                        <a:pt x="1229" y="5793"/>
                        <a:pt x="630" y="6332"/>
                      </a:cubicBezTo>
                      <a:cubicBezTo>
                        <a:pt x="390" y="6512"/>
                        <a:pt x="120" y="6782"/>
                        <a:pt x="90" y="7082"/>
                      </a:cubicBezTo>
                      <a:cubicBezTo>
                        <a:pt x="0" y="7591"/>
                        <a:pt x="540" y="7981"/>
                        <a:pt x="989" y="8251"/>
                      </a:cubicBezTo>
                      <a:cubicBezTo>
                        <a:pt x="1154" y="8321"/>
                        <a:pt x="1373" y="8428"/>
                        <a:pt x="1576" y="8428"/>
                      </a:cubicBezTo>
                      <a:cubicBezTo>
                        <a:pt x="1632" y="8428"/>
                        <a:pt x="1687" y="8420"/>
                        <a:pt x="1739" y="8401"/>
                      </a:cubicBezTo>
                      <a:cubicBezTo>
                        <a:pt x="1829" y="8341"/>
                        <a:pt x="1918" y="8251"/>
                        <a:pt x="1978" y="8161"/>
                      </a:cubicBezTo>
                      <a:cubicBezTo>
                        <a:pt x="2188" y="7891"/>
                        <a:pt x="2398" y="7591"/>
                        <a:pt x="2398" y="7292"/>
                      </a:cubicBezTo>
                      <a:cubicBezTo>
                        <a:pt x="2518" y="5943"/>
                        <a:pt x="3567" y="5044"/>
                        <a:pt x="3837" y="4174"/>
                      </a:cubicBezTo>
                      <a:cubicBezTo>
                        <a:pt x="3927" y="3875"/>
                        <a:pt x="3987" y="3635"/>
                        <a:pt x="4077" y="3365"/>
                      </a:cubicBezTo>
                      <a:cubicBezTo>
                        <a:pt x="4167" y="3185"/>
                        <a:pt x="4286" y="3035"/>
                        <a:pt x="4376" y="2855"/>
                      </a:cubicBezTo>
                      <a:cubicBezTo>
                        <a:pt x="4676" y="2406"/>
                        <a:pt x="5036" y="1896"/>
                        <a:pt x="5365" y="1447"/>
                      </a:cubicBezTo>
                      <a:cubicBezTo>
                        <a:pt x="5515" y="1237"/>
                        <a:pt x="5665" y="1057"/>
                        <a:pt x="5725" y="787"/>
                      </a:cubicBezTo>
                      <a:cubicBezTo>
                        <a:pt x="5785" y="517"/>
                        <a:pt x="5725" y="218"/>
                        <a:pt x="5515" y="68"/>
                      </a:cubicBezTo>
                      <a:cubicBezTo>
                        <a:pt x="5443" y="20"/>
                        <a:pt x="5352" y="1"/>
                        <a:pt x="5255" y="1"/>
                      </a:cubicBezTo>
                      <a:close/>
                    </a:path>
                  </a:pathLst>
                </a:custGeom>
                <a:solidFill>
                  <a:srgbClr val="A7A9A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4" name="Google Shape;634;p29"/>
                <p:cNvSpPr/>
                <p:nvPr/>
              </p:nvSpPr>
              <p:spPr>
                <a:xfrm>
                  <a:off x="5510650" y="3049325"/>
                  <a:ext cx="233800" cy="5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52" h="2322" extrusionOk="0">
                      <a:moveTo>
                        <a:pt x="8314" y="0"/>
                      </a:moveTo>
                      <a:cubicBezTo>
                        <a:pt x="8146" y="0"/>
                        <a:pt x="7973" y="30"/>
                        <a:pt x="7793" y="105"/>
                      </a:cubicBezTo>
                      <a:cubicBezTo>
                        <a:pt x="7352" y="295"/>
                        <a:pt x="6910" y="351"/>
                        <a:pt x="6484" y="351"/>
                      </a:cubicBezTo>
                      <a:cubicBezTo>
                        <a:pt x="5854" y="351"/>
                        <a:pt x="5258" y="228"/>
                        <a:pt x="4746" y="228"/>
                      </a:cubicBezTo>
                      <a:cubicBezTo>
                        <a:pt x="4617" y="228"/>
                        <a:pt x="4494" y="236"/>
                        <a:pt x="4376" y="255"/>
                      </a:cubicBezTo>
                      <a:cubicBezTo>
                        <a:pt x="4106" y="285"/>
                        <a:pt x="3837" y="375"/>
                        <a:pt x="3537" y="405"/>
                      </a:cubicBezTo>
                      <a:cubicBezTo>
                        <a:pt x="3357" y="405"/>
                        <a:pt x="3147" y="405"/>
                        <a:pt x="2937" y="375"/>
                      </a:cubicBezTo>
                      <a:cubicBezTo>
                        <a:pt x="2398" y="345"/>
                        <a:pt x="1828" y="255"/>
                        <a:pt x="1259" y="135"/>
                      </a:cubicBezTo>
                      <a:cubicBezTo>
                        <a:pt x="1111" y="114"/>
                        <a:pt x="932" y="93"/>
                        <a:pt x="745" y="93"/>
                      </a:cubicBezTo>
                      <a:cubicBezTo>
                        <a:pt x="668" y="93"/>
                        <a:pt x="589" y="97"/>
                        <a:pt x="510" y="105"/>
                      </a:cubicBezTo>
                      <a:cubicBezTo>
                        <a:pt x="240" y="135"/>
                        <a:pt x="30" y="345"/>
                        <a:pt x="0" y="585"/>
                      </a:cubicBezTo>
                      <a:cubicBezTo>
                        <a:pt x="0" y="855"/>
                        <a:pt x="150" y="1094"/>
                        <a:pt x="330" y="1184"/>
                      </a:cubicBezTo>
                      <a:cubicBezTo>
                        <a:pt x="540" y="1334"/>
                        <a:pt x="779" y="1394"/>
                        <a:pt x="989" y="1424"/>
                      </a:cubicBezTo>
                      <a:cubicBezTo>
                        <a:pt x="1661" y="1536"/>
                        <a:pt x="2360" y="1727"/>
                        <a:pt x="3060" y="1727"/>
                      </a:cubicBezTo>
                      <a:cubicBezTo>
                        <a:pt x="3109" y="1727"/>
                        <a:pt x="3158" y="1726"/>
                        <a:pt x="3207" y="1724"/>
                      </a:cubicBezTo>
                      <a:cubicBezTo>
                        <a:pt x="3862" y="1697"/>
                        <a:pt x="4492" y="1570"/>
                        <a:pt x="5164" y="1570"/>
                      </a:cubicBezTo>
                      <a:cubicBezTo>
                        <a:pt x="5231" y="1570"/>
                        <a:pt x="5298" y="1571"/>
                        <a:pt x="5365" y="1574"/>
                      </a:cubicBezTo>
                      <a:cubicBezTo>
                        <a:pt x="6205" y="1574"/>
                        <a:pt x="6984" y="1844"/>
                        <a:pt x="7733" y="2144"/>
                      </a:cubicBezTo>
                      <a:cubicBezTo>
                        <a:pt x="7968" y="2214"/>
                        <a:pt x="8221" y="2321"/>
                        <a:pt x="8464" y="2321"/>
                      </a:cubicBezTo>
                      <a:cubicBezTo>
                        <a:pt x="8531" y="2321"/>
                        <a:pt x="8598" y="2313"/>
                        <a:pt x="8663" y="2293"/>
                      </a:cubicBezTo>
                      <a:cubicBezTo>
                        <a:pt x="9172" y="2084"/>
                        <a:pt x="9262" y="1454"/>
                        <a:pt x="9322" y="945"/>
                      </a:cubicBezTo>
                      <a:cubicBezTo>
                        <a:pt x="9352" y="675"/>
                        <a:pt x="9322" y="345"/>
                        <a:pt x="9112" y="195"/>
                      </a:cubicBezTo>
                      <a:cubicBezTo>
                        <a:pt x="9052" y="105"/>
                        <a:pt x="8932" y="105"/>
                        <a:pt x="8812" y="75"/>
                      </a:cubicBezTo>
                      <a:cubicBezTo>
                        <a:pt x="8648" y="30"/>
                        <a:pt x="8483" y="0"/>
                        <a:pt x="8314" y="0"/>
                      </a:cubicBezTo>
                      <a:close/>
                    </a:path>
                  </a:pathLst>
                </a:custGeom>
                <a:solidFill>
                  <a:srgbClr val="A7A9A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29"/>
                <p:cNvSpPr/>
                <p:nvPr/>
              </p:nvSpPr>
              <p:spPr>
                <a:xfrm>
                  <a:off x="4409075" y="986175"/>
                  <a:ext cx="106450" cy="22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8" h="8961" extrusionOk="0">
                      <a:moveTo>
                        <a:pt x="2688" y="0"/>
                      </a:moveTo>
                      <a:cubicBezTo>
                        <a:pt x="2583" y="0"/>
                        <a:pt x="2484" y="22"/>
                        <a:pt x="2399" y="82"/>
                      </a:cubicBezTo>
                      <a:cubicBezTo>
                        <a:pt x="2279" y="172"/>
                        <a:pt x="2189" y="232"/>
                        <a:pt x="2159" y="352"/>
                      </a:cubicBezTo>
                      <a:cubicBezTo>
                        <a:pt x="2009" y="652"/>
                        <a:pt x="1859" y="981"/>
                        <a:pt x="1979" y="1281"/>
                      </a:cubicBezTo>
                      <a:cubicBezTo>
                        <a:pt x="2129" y="2630"/>
                        <a:pt x="1290" y="3709"/>
                        <a:pt x="1200" y="4608"/>
                      </a:cubicBezTo>
                      <a:cubicBezTo>
                        <a:pt x="1200" y="4878"/>
                        <a:pt x="1200" y="5178"/>
                        <a:pt x="1110" y="5448"/>
                      </a:cubicBezTo>
                      <a:cubicBezTo>
                        <a:pt x="1080" y="5627"/>
                        <a:pt x="990" y="5837"/>
                        <a:pt x="930" y="6017"/>
                      </a:cubicBezTo>
                      <a:cubicBezTo>
                        <a:pt x="750" y="6587"/>
                        <a:pt x="510" y="7066"/>
                        <a:pt x="241" y="7576"/>
                      </a:cubicBezTo>
                      <a:cubicBezTo>
                        <a:pt x="151" y="7816"/>
                        <a:pt x="1" y="8025"/>
                        <a:pt x="1" y="8295"/>
                      </a:cubicBezTo>
                      <a:cubicBezTo>
                        <a:pt x="1" y="8565"/>
                        <a:pt x="91" y="8835"/>
                        <a:pt x="331" y="8925"/>
                      </a:cubicBezTo>
                      <a:cubicBezTo>
                        <a:pt x="380" y="8949"/>
                        <a:pt x="436" y="8961"/>
                        <a:pt x="496" y="8961"/>
                      </a:cubicBezTo>
                      <a:cubicBezTo>
                        <a:pt x="652" y="8961"/>
                        <a:pt x="830" y="8883"/>
                        <a:pt x="960" y="8775"/>
                      </a:cubicBezTo>
                      <a:cubicBezTo>
                        <a:pt x="1110" y="8625"/>
                        <a:pt x="1230" y="8445"/>
                        <a:pt x="1350" y="8235"/>
                      </a:cubicBezTo>
                      <a:cubicBezTo>
                        <a:pt x="1649" y="7576"/>
                        <a:pt x="2039" y="6916"/>
                        <a:pt x="2249" y="6197"/>
                      </a:cubicBezTo>
                      <a:cubicBezTo>
                        <a:pt x="2399" y="5478"/>
                        <a:pt x="2459" y="4788"/>
                        <a:pt x="2699" y="4069"/>
                      </a:cubicBezTo>
                      <a:cubicBezTo>
                        <a:pt x="2938" y="3259"/>
                        <a:pt x="3388" y="2570"/>
                        <a:pt x="3898" y="1911"/>
                      </a:cubicBezTo>
                      <a:cubicBezTo>
                        <a:pt x="4077" y="1671"/>
                        <a:pt x="4257" y="1401"/>
                        <a:pt x="4257" y="1071"/>
                      </a:cubicBezTo>
                      <a:cubicBezTo>
                        <a:pt x="4227" y="532"/>
                        <a:pt x="3628" y="262"/>
                        <a:pt x="3148" y="82"/>
                      </a:cubicBezTo>
                      <a:cubicBezTo>
                        <a:pt x="3005" y="47"/>
                        <a:pt x="2841" y="0"/>
                        <a:pt x="2688" y="0"/>
                      </a:cubicBezTo>
                      <a:close/>
                    </a:path>
                  </a:pathLst>
                </a:custGeom>
                <a:solidFill>
                  <a:srgbClr val="A7A9A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29"/>
                <p:cNvSpPr/>
                <p:nvPr/>
              </p:nvSpPr>
              <p:spPr>
                <a:xfrm>
                  <a:off x="1727150" y="2622050"/>
                  <a:ext cx="233075" cy="5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23" h="2285" extrusionOk="0">
                      <a:moveTo>
                        <a:pt x="847" y="1"/>
                      </a:moveTo>
                      <a:cubicBezTo>
                        <a:pt x="753" y="1"/>
                        <a:pt x="660" y="15"/>
                        <a:pt x="570" y="51"/>
                      </a:cubicBezTo>
                      <a:cubicBezTo>
                        <a:pt x="60" y="231"/>
                        <a:pt x="0" y="860"/>
                        <a:pt x="0" y="1400"/>
                      </a:cubicBezTo>
                      <a:cubicBezTo>
                        <a:pt x="0" y="1640"/>
                        <a:pt x="0" y="1939"/>
                        <a:pt x="210" y="2089"/>
                      </a:cubicBezTo>
                      <a:cubicBezTo>
                        <a:pt x="330" y="2179"/>
                        <a:pt x="450" y="2209"/>
                        <a:pt x="570" y="2209"/>
                      </a:cubicBezTo>
                      <a:cubicBezTo>
                        <a:pt x="735" y="2254"/>
                        <a:pt x="899" y="2284"/>
                        <a:pt x="1060" y="2284"/>
                      </a:cubicBezTo>
                      <a:cubicBezTo>
                        <a:pt x="1222" y="2284"/>
                        <a:pt x="1379" y="2254"/>
                        <a:pt x="1529" y="2179"/>
                      </a:cubicBezTo>
                      <a:cubicBezTo>
                        <a:pt x="2053" y="1936"/>
                        <a:pt x="2588" y="1879"/>
                        <a:pt x="3100" y="1879"/>
                      </a:cubicBezTo>
                      <a:cubicBezTo>
                        <a:pt x="3559" y="1879"/>
                        <a:pt x="3998" y="1925"/>
                        <a:pt x="4393" y="1925"/>
                      </a:cubicBezTo>
                      <a:cubicBezTo>
                        <a:pt x="4590" y="1925"/>
                        <a:pt x="4775" y="1914"/>
                        <a:pt x="4946" y="1879"/>
                      </a:cubicBezTo>
                      <a:cubicBezTo>
                        <a:pt x="5216" y="1790"/>
                        <a:pt x="5515" y="1730"/>
                        <a:pt x="5755" y="1700"/>
                      </a:cubicBezTo>
                      <a:lnTo>
                        <a:pt x="6355" y="1700"/>
                      </a:lnTo>
                      <a:cubicBezTo>
                        <a:pt x="6924" y="1730"/>
                        <a:pt x="7494" y="1760"/>
                        <a:pt x="8063" y="1850"/>
                      </a:cubicBezTo>
                      <a:cubicBezTo>
                        <a:pt x="8184" y="1867"/>
                        <a:pt x="8335" y="1884"/>
                        <a:pt x="8488" y="1884"/>
                      </a:cubicBezTo>
                      <a:cubicBezTo>
                        <a:pt x="8599" y="1884"/>
                        <a:pt x="8711" y="1875"/>
                        <a:pt x="8813" y="1850"/>
                      </a:cubicBezTo>
                      <a:cubicBezTo>
                        <a:pt x="9022" y="1760"/>
                        <a:pt x="9262" y="1580"/>
                        <a:pt x="9292" y="1310"/>
                      </a:cubicBezTo>
                      <a:cubicBezTo>
                        <a:pt x="9322" y="1100"/>
                        <a:pt x="9142" y="860"/>
                        <a:pt x="8962" y="740"/>
                      </a:cubicBezTo>
                      <a:cubicBezTo>
                        <a:pt x="8753" y="651"/>
                        <a:pt x="8513" y="591"/>
                        <a:pt x="8273" y="561"/>
                      </a:cubicBezTo>
                      <a:cubicBezTo>
                        <a:pt x="7689" y="463"/>
                        <a:pt x="7086" y="326"/>
                        <a:pt x="6478" y="326"/>
                      </a:cubicBezTo>
                      <a:cubicBezTo>
                        <a:pt x="6337" y="326"/>
                        <a:pt x="6196" y="334"/>
                        <a:pt x="6055" y="351"/>
                      </a:cubicBezTo>
                      <a:cubicBezTo>
                        <a:pt x="5366" y="411"/>
                        <a:pt x="4646" y="591"/>
                        <a:pt x="3897" y="591"/>
                      </a:cubicBezTo>
                      <a:cubicBezTo>
                        <a:pt x="3809" y="597"/>
                        <a:pt x="3721" y="600"/>
                        <a:pt x="3634" y="600"/>
                      </a:cubicBezTo>
                      <a:cubicBezTo>
                        <a:pt x="2894" y="600"/>
                        <a:pt x="2196" y="382"/>
                        <a:pt x="1499" y="141"/>
                      </a:cubicBezTo>
                      <a:cubicBezTo>
                        <a:pt x="1289" y="78"/>
                        <a:pt x="1065" y="1"/>
                        <a:pt x="847" y="1"/>
                      </a:cubicBezTo>
                      <a:close/>
                    </a:path>
                  </a:pathLst>
                </a:custGeom>
                <a:solidFill>
                  <a:srgbClr val="A7A9A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29"/>
                <p:cNvSpPr/>
                <p:nvPr/>
              </p:nvSpPr>
              <p:spPr>
                <a:xfrm>
                  <a:off x="3390025" y="2417000"/>
                  <a:ext cx="99575" cy="1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3" h="7274" extrusionOk="0">
                      <a:moveTo>
                        <a:pt x="1126" y="0"/>
                      </a:moveTo>
                      <a:cubicBezTo>
                        <a:pt x="462" y="0"/>
                        <a:pt x="0" y="515"/>
                        <a:pt x="28" y="1209"/>
                      </a:cubicBezTo>
                      <a:lnTo>
                        <a:pt x="298" y="5645"/>
                      </a:lnTo>
                      <a:cubicBezTo>
                        <a:pt x="328" y="6395"/>
                        <a:pt x="987" y="7084"/>
                        <a:pt x="1736" y="7144"/>
                      </a:cubicBezTo>
                      <a:lnTo>
                        <a:pt x="2696" y="7264"/>
                      </a:lnTo>
                      <a:cubicBezTo>
                        <a:pt x="2750" y="7270"/>
                        <a:pt x="2804" y="7274"/>
                        <a:pt x="2857" y="7274"/>
                      </a:cubicBezTo>
                      <a:cubicBezTo>
                        <a:pt x="3521" y="7274"/>
                        <a:pt x="3982" y="6759"/>
                        <a:pt x="3955" y="6065"/>
                      </a:cubicBezTo>
                      <a:lnTo>
                        <a:pt x="3685" y="1599"/>
                      </a:lnTo>
                      <a:cubicBezTo>
                        <a:pt x="3625" y="849"/>
                        <a:pt x="2995" y="190"/>
                        <a:pt x="2246" y="100"/>
                      </a:cubicBezTo>
                      <a:lnTo>
                        <a:pt x="1287" y="10"/>
                      </a:lnTo>
                      <a:cubicBezTo>
                        <a:pt x="1232" y="4"/>
                        <a:pt x="1178" y="0"/>
                        <a:pt x="1126" y="0"/>
                      </a:cubicBezTo>
                      <a:close/>
                    </a:path>
                  </a:pathLst>
                </a:custGeom>
                <a:solidFill>
                  <a:srgbClr val="B1DDC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8" name="Google Shape;638;p29"/>
                <p:cNvSpPr/>
                <p:nvPr/>
              </p:nvSpPr>
              <p:spPr>
                <a:xfrm>
                  <a:off x="3377225" y="2608425"/>
                  <a:ext cx="107175" cy="18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7545" extrusionOk="0">
                      <a:moveTo>
                        <a:pt x="1794" y="0"/>
                      </a:moveTo>
                      <a:cubicBezTo>
                        <a:pt x="1227" y="0"/>
                        <a:pt x="788" y="372"/>
                        <a:pt x="690" y="986"/>
                      </a:cubicBezTo>
                      <a:lnTo>
                        <a:pt x="120" y="5452"/>
                      </a:lnTo>
                      <a:cubicBezTo>
                        <a:pt x="0" y="6201"/>
                        <a:pt x="540" y="6981"/>
                        <a:pt x="1259" y="7220"/>
                      </a:cubicBezTo>
                      <a:lnTo>
                        <a:pt x="2159" y="7490"/>
                      </a:lnTo>
                      <a:cubicBezTo>
                        <a:pt x="2289" y="7527"/>
                        <a:pt x="2415" y="7544"/>
                        <a:pt x="2536" y="7544"/>
                      </a:cubicBezTo>
                      <a:cubicBezTo>
                        <a:pt x="3111" y="7544"/>
                        <a:pt x="3558" y="7150"/>
                        <a:pt x="3657" y="6531"/>
                      </a:cubicBezTo>
                      <a:lnTo>
                        <a:pt x="4197" y="2095"/>
                      </a:lnTo>
                      <a:cubicBezTo>
                        <a:pt x="4287" y="1345"/>
                        <a:pt x="3807" y="536"/>
                        <a:pt x="3088" y="326"/>
                      </a:cubicBezTo>
                      <a:lnTo>
                        <a:pt x="2189" y="57"/>
                      </a:lnTo>
                      <a:cubicBezTo>
                        <a:pt x="2052" y="18"/>
                        <a:pt x="1920" y="0"/>
                        <a:pt x="1794" y="0"/>
                      </a:cubicBezTo>
                      <a:close/>
                    </a:path>
                  </a:pathLst>
                </a:custGeom>
                <a:solidFill>
                  <a:srgbClr val="B1DDC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9" name="Google Shape;639;p29"/>
                <p:cNvSpPr/>
                <p:nvPr/>
              </p:nvSpPr>
              <p:spPr>
                <a:xfrm>
                  <a:off x="3343500" y="2795025"/>
                  <a:ext cx="113925" cy="19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7" h="7636" extrusionOk="0">
                      <a:moveTo>
                        <a:pt x="2034" y="1"/>
                      </a:moveTo>
                      <a:cubicBezTo>
                        <a:pt x="1497" y="1"/>
                        <a:pt x="1047" y="367"/>
                        <a:pt x="930" y="955"/>
                      </a:cubicBezTo>
                      <a:lnTo>
                        <a:pt x="120" y="5362"/>
                      </a:lnTo>
                      <a:cubicBezTo>
                        <a:pt x="1" y="6111"/>
                        <a:pt x="450" y="6950"/>
                        <a:pt x="1170" y="7220"/>
                      </a:cubicBezTo>
                      <a:lnTo>
                        <a:pt x="2039" y="7550"/>
                      </a:lnTo>
                      <a:cubicBezTo>
                        <a:pt x="2194" y="7608"/>
                        <a:pt x="2345" y="7635"/>
                        <a:pt x="2490" y="7635"/>
                      </a:cubicBezTo>
                      <a:cubicBezTo>
                        <a:pt x="3018" y="7635"/>
                        <a:pt x="3450" y="7269"/>
                        <a:pt x="3567" y="6680"/>
                      </a:cubicBezTo>
                      <a:lnTo>
                        <a:pt x="4407" y="2274"/>
                      </a:lnTo>
                      <a:cubicBezTo>
                        <a:pt x="4557" y="1555"/>
                        <a:pt x="4107" y="716"/>
                        <a:pt x="3358" y="416"/>
                      </a:cubicBezTo>
                      <a:lnTo>
                        <a:pt x="2488" y="86"/>
                      </a:lnTo>
                      <a:cubicBezTo>
                        <a:pt x="2334" y="28"/>
                        <a:pt x="2180" y="1"/>
                        <a:pt x="2034" y="1"/>
                      </a:cubicBezTo>
                      <a:close/>
                    </a:path>
                  </a:pathLst>
                </a:custGeom>
                <a:solidFill>
                  <a:srgbClr val="B1DDC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0" name="Google Shape;640;p29"/>
                <p:cNvSpPr/>
                <p:nvPr/>
              </p:nvSpPr>
              <p:spPr>
                <a:xfrm>
                  <a:off x="3294800" y="3207350"/>
                  <a:ext cx="91450" cy="18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7374" extrusionOk="0">
                      <a:moveTo>
                        <a:pt x="1123" y="1"/>
                      </a:moveTo>
                      <a:cubicBezTo>
                        <a:pt x="483" y="1"/>
                        <a:pt x="0" y="456"/>
                        <a:pt x="0" y="1128"/>
                      </a:cubicBezTo>
                      <a:lnTo>
                        <a:pt x="60" y="5624"/>
                      </a:lnTo>
                      <a:cubicBezTo>
                        <a:pt x="60" y="6344"/>
                        <a:pt x="660" y="7093"/>
                        <a:pt x="1409" y="7213"/>
                      </a:cubicBezTo>
                      <a:lnTo>
                        <a:pt x="2308" y="7363"/>
                      </a:lnTo>
                      <a:cubicBezTo>
                        <a:pt x="2369" y="7370"/>
                        <a:pt x="2428" y="7373"/>
                        <a:pt x="2486" y="7373"/>
                      </a:cubicBezTo>
                      <a:cubicBezTo>
                        <a:pt x="3150" y="7373"/>
                        <a:pt x="3657" y="6913"/>
                        <a:pt x="3657" y="6224"/>
                      </a:cubicBezTo>
                      <a:lnTo>
                        <a:pt x="3597" y="1727"/>
                      </a:lnTo>
                      <a:cubicBezTo>
                        <a:pt x="3567" y="978"/>
                        <a:pt x="2968" y="259"/>
                        <a:pt x="2248" y="169"/>
                      </a:cubicBezTo>
                      <a:lnTo>
                        <a:pt x="1349" y="19"/>
                      </a:lnTo>
                      <a:cubicBezTo>
                        <a:pt x="1272" y="7"/>
                        <a:pt x="1196" y="1"/>
                        <a:pt x="1123" y="1"/>
                      </a:cubicBezTo>
                      <a:close/>
                    </a:path>
                  </a:pathLst>
                </a:custGeom>
                <a:solidFill>
                  <a:srgbClr val="B1DDC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1" name="Google Shape;641;p29"/>
                <p:cNvSpPr/>
                <p:nvPr/>
              </p:nvSpPr>
              <p:spPr>
                <a:xfrm>
                  <a:off x="3727925" y="3001950"/>
                  <a:ext cx="102675" cy="18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7" h="7538" extrusionOk="0">
                      <a:moveTo>
                        <a:pt x="1586" y="0"/>
                      </a:moveTo>
                      <a:cubicBezTo>
                        <a:pt x="1004" y="0"/>
                        <a:pt x="555" y="417"/>
                        <a:pt x="480" y="1041"/>
                      </a:cubicBezTo>
                      <a:lnTo>
                        <a:pt x="60" y="5477"/>
                      </a:lnTo>
                      <a:cubicBezTo>
                        <a:pt x="0" y="6227"/>
                        <a:pt x="510" y="7036"/>
                        <a:pt x="1259" y="7216"/>
                      </a:cubicBezTo>
                      <a:lnTo>
                        <a:pt x="2158" y="7486"/>
                      </a:lnTo>
                      <a:cubicBezTo>
                        <a:pt x="2283" y="7521"/>
                        <a:pt x="2406" y="7537"/>
                        <a:pt x="2523" y="7537"/>
                      </a:cubicBezTo>
                      <a:cubicBezTo>
                        <a:pt x="3111" y="7537"/>
                        <a:pt x="3577" y="7121"/>
                        <a:pt x="3627" y="6496"/>
                      </a:cubicBezTo>
                      <a:lnTo>
                        <a:pt x="4047" y="2030"/>
                      </a:lnTo>
                      <a:cubicBezTo>
                        <a:pt x="4107" y="1281"/>
                        <a:pt x="3597" y="532"/>
                        <a:pt x="2848" y="322"/>
                      </a:cubicBezTo>
                      <a:lnTo>
                        <a:pt x="1949" y="52"/>
                      </a:lnTo>
                      <a:cubicBezTo>
                        <a:pt x="1824" y="17"/>
                        <a:pt x="1702" y="0"/>
                        <a:pt x="1586" y="0"/>
                      </a:cubicBezTo>
                      <a:close/>
                    </a:path>
                  </a:pathLst>
                </a:custGeom>
                <a:solidFill>
                  <a:srgbClr val="B1DDC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2" name="Google Shape;642;p29"/>
                <p:cNvSpPr/>
                <p:nvPr/>
              </p:nvSpPr>
              <p:spPr>
                <a:xfrm>
                  <a:off x="3788625" y="2594750"/>
                  <a:ext cx="115425" cy="18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7" h="7557" extrusionOk="0">
                      <a:moveTo>
                        <a:pt x="2115" y="1"/>
                      </a:moveTo>
                      <a:cubicBezTo>
                        <a:pt x="1614" y="1"/>
                        <a:pt x="1164" y="329"/>
                        <a:pt x="1049" y="903"/>
                      </a:cubicBezTo>
                      <a:lnTo>
                        <a:pt x="150" y="5279"/>
                      </a:lnTo>
                      <a:cubicBezTo>
                        <a:pt x="0" y="6029"/>
                        <a:pt x="450" y="6868"/>
                        <a:pt x="1169" y="7138"/>
                      </a:cubicBezTo>
                      <a:lnTo>
                        <a:pt x="2038" y="7468"/>
                      </a:lnTo>
                      <a:cubicBezTo>
                        <a:pt x="2186" y="7528"/>
                        <a:pt x="2337" y="7557"/>
                        <a:pt x="2483" y="7557"/>
                      </a:cubicBezTo>
                      <a:cubicBezTo>
                        <a:pt x="2991" y="7557"/>
                        <a:pt x="3451" y="7210"/>
                        <a:pt x="3567" y="6628"/>
                      </a:cubicBezTo>
                      <a:lnTo>
                        <a:pt x="4466" y="2252"/>
                      </a:lnTo>
                      <a:cubicBezTo>
                        <a:pt x="4616" y="1533"/>
                        <a:pt x="4167" y="723"/>
                        <a:pt x="3447" y="424"/>
                      </a:cubicBezTo>
                      <a:lnTo>
                        <a:pt x="2578" y="94"/>
                      </a:lnTo>
                      <a:cubicBezTo>
                        <a:pt x="2424" y="31"/>
                        <a:pt x="2267" y="1"/>
                        <a:pt x="2115" y="1"/>
                      </a:cubicBezTo>
                      <a:close/>
                    </a:path>
                  </a:pathLst>
                </a:custGeom>
                <a:solidFill>
                  <a:srgbClr val="B1DDC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3" name="Google Shape;643;p29"/>
                <p:cNvSpPr/>
                <p:nvPr/>
              </p:nvSpPr>
              <p:spPr>
                <a:xfrm>
                  <a:off x="3820850" y="2406475"/>
                  <a:ext cx="104925" cy="18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7" h="7517" extrusionOk="0">
                      <a:moveTo>
                        <a:pt x="1719" y="0"/>
                      </a:moveTo>
                      <a:cubicBezTo>
                        <a:pt x="1150" y="0"/>
                        <a:pt x="650" y="398"/>
                        <a:pt x="600" y="1031"/>
                      </a:cubicBezTo>
                      <a:lnTo>
                        <a:pt x="90" y="5467"/>
                      </a:lnTo>
                      <a:cubicBezTo>
                        <a:pt x="0" y="6186"/>
                        <a:pt x="540" y="6966"/>
                        <a:pt x="1259" y="7205"/>
                      </a:cubicBezTo>
                      <a:lnTo>
                        <a:pt x="2158" y="7475"/>
                      </a:lnTo>
                      <a:cubicBezTo>
                        <a:pt x="2270" y="7503"/>
                        <a:pt x="2380" y="7517"/>
                        <a:pt x="2487" y="7517"/>
                      </a:cubicBezTo>
                      <a:cubicBezTo>
                        <a:pt x="3069" y="7517"/>
                        <a:pt x="3551" y="7119"/>
                        <a:pt x="3627" y="6486"/>
                      </a:cubicBezTo>
                      <a:lnTo>
                        <a:pt x="4107" y="2020"/>
                      </a:lnTo>
                      <a:cubicBezTo>
                        <a:pt x="4197" y="1330"/>
                        <a:pt x="3657" y="521"/>
                        <a:pt x="2938" y="311"/>
                      </a:cubicBezTo>
                      <a:lnTo>
                        <a:pt x="2038" y="41"/>
                      </a:lnTo>
                      <a:cubicBezTo>
                        <a:pt x="1931" y="14"/>
                        <a:pt x="1824" y="0"/>
                        <a:pt x="1719" y="0"/>
                      </a:cubicBezTo>
                      <a:close/>
                    </a:path>
                  </a:pathLst>
                </a:custGeom>
                <a:solidFill>
                  <a:srgbClr val="B1DDC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" name="Google Shape;644;p29"/>
                <p:cNvSpPr/>
                <p:nvPr/>
              </p:nvSpPr>
              <p:spPr>
                <a:xfrm>
                  <a:off x="3734675" y="2011225"/>
                  <a:ext cx="149875" cy="17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5" h="6871" extrusionOk="0">
                      <a:moveTo>
                        <a:pt x="2365" y="1"/>
                      </a:moveTo>
                      <a:cubicBezTo>
                        <a:pt x="2235" y="1"/>
                        <a:pt x="2105" y="18"/>
                        <a:pt x="1978" y="55"/>
                      </a:cubicBezTo>
                      <a:lnTo>
                        <a:pt x="1079" y="265"/>
                      </a:lnTo>
                      <a:cubicBezTo>
                        <a:pt x="330" y="445"/>
                        <a:pt x="0" y="1164"/>
                        <a:pt x="300" y="1853"/>
                      </a:cubicBezTo>
                      <a:lnTo>
                        <a:pt x="2128" y="5930"/>
                      </a:lnTo>
                      <a:cubicBezTo>
                        <a:pt x="2381" y="6486"/>
                        <a:pt x="2995" y="6871"/>
                        <a:pt x="3631" y="6871"/>
                      </a:cubicBezTo>
                      <a:cubicBezTo>
                        <a:pt x="3749" y="6871"/>
                        <a:pt x="3869" y="6858"/>
                        <a:pt x="3987" y="6829"/>
                      </a:cubicBezTo>
                      <a:lnTo>
                        <a:pt x="4886" y="6589"/>
                      </a:lnTo>
                      <a:cubicBezTo>
                        <a:pt x="5635" y="6410"/>
                        <a:pt x="5995" y="5690"/>
                        <a:pt x="5665" y="5031"/>
                      </a:cubicBezTo>
                      <a:lnTo>
                        <a:pt x="3837" y="954"/>
                      </a:lnTo>
                      <a:cubicBezTo>
                        <a:pt x="3590" y="386"/>
                        <a:pt x="2976" y="1"/>
                        <a:pt x="2365" y="1"/>
                      </a:cubicBezTo>
                      <a:close/>
                    </a:path>
                  </a:pathLst>
                </a:custGeom>
                <a:solidFill>
                  <a:srgbClr val="B1DDC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" name="Google Shape;645;p29"/>
                <p:cNvSpPr/>
                <p:nvPr/>
              </p:nvSpPr>
              <p:spPr>
                <a:xfrm>
                  <a:off x="3722000" y="3201050"/>
                  <a:ext cx="113775" cy="17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1" h="7167" extrusionOk="0">
                      <a:moveTo>
                        <a:pt x="1257" y="0"/>
                      </a:moveTo>
                      <a:cubicBezTo>
                        <a:pt x="537" y="0"/>
                        <a:pt x="1" y="531"/>
                        <a:pt x="117" y="1260"/>
                      </a:cubicBezTo>
                      <a:lnTo>
                        <a:pt x="717" y="5726"/>
                      </a:lnTo>
                      <a:cubicBezTo>
                        <a:pt x="837" y="6446"/>
                        <a:pt x="1556" y="7075"/>
                        <a:pt x="2306" y="7105"/>
                      </a:cubicBezTo>
                      <a:lnTo>
                        <a:pt x="3235" y="7165"/>
                      </a:lnTo>
                      <a:cubicBezTo>
                        <a:pt x="3254" y="7166"/>
                        <a:pt x="3272" y="7166"/>
                        <a:pt x="3291" y="7166"/>
                      </a:cubicBezTo>
                      <a:cubicBezTo>
                        <a:pt x="4012" y="7166"/>
                        <a:pt x="4551" y="6607"/>
                        <a:pt x="4434" y="5876"/>
                      </a:cubicBezTo>
                      <a:lnTo>
                        <a:pt x="3834" y="1410"/>
                      </a:lnTo>
                      <a:cubicBezTo>
                        <a:pt x="3744" y="661"/>
                        <a:pt x="3055" y="61"/>
                        <a:pt x="2246" y="31"/>
                      </a:cubicBezTo>
                      <a:lnTo>
                        <a:pt x="1316" y="1"/>
                      </a:lnTo>
                      <a:cubicBezTo>
                        <a:pt x="1297" y="0"/>
                        <a:pt x="1277" y="0"/>
                        <a:pt x="1257" y="0"/>
                      </a:cubicBezTo>
                      <a:close/>
                    </a:path>
                  </a:pathLst>
                </a:custGeom>
                <a:solidFill>
                  <a:srgbClr val="B1DDC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" name="Google Shape;646;p29"/>
                <p:cNvSpPr/>
                <p:nvPr/>
              </p:nvSpPr>
              <p:spPr>
                <a:xfrm>
                  <a:off x="3016025" y="2174650"/>
                  <a:ext cx="113925" cy="9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7" h="3679" extrusionOk="0">
                      <a:moveTo>
                        <a:pt x="1254" y="1"/>
                      </a:moveTo>
                      <a:cubicBezTo>
                        <a:pt x="978" y="1"/>
                        <a:pt x="679" y="79"/>
                        <a:pt x="450" y="262"/>
                      </a:cubicBezTo>
                      <a:cubicBezTo>
                        <a:pt x="151" y="502"/>
                        <a:pt x="1" y="922"/>
                        <a:pt x="151" y="1251"/>
                      </a:cubicBezTo>
                      <a:cubicBezTo>
                        <a:pt x="211" y="1401"/>
                        <a:pt x="331" y="1581"/>
                        <a:pt x="480" y="1701"/>
                      </a:cubicBezTo>
                      <a:cubicBezTo>
                        <a:pt x="750" y="1851"/>
                        <a:pt x="990" y="1851"/>
                        <a:pt x="990" y="1851"/>
                      </a:cubicBezTo>
                      <a:cubicBezTo>
                        <a:pt x="990" y="1851"/>
                        <a:pt x="331" y="2091"/>
                        <a:pt x="181" y="2540"/>
                      </a:cubicBezTo>
                      <a:cubicBezTo>
                        <a:pt x="61" y="2870"/>
                        <a:pt x="361" y="3499"/>
                        <a:pt x="690" y="3619"/>
                      </a:cubicBezTo>
                      <a:cubicBezTo>
                        <a:pt x="820" y="3662"/>
                        <a:pt x="949" y="3678"/>
                        <a:pt x="1077" y="3678"/>
                      </a:cubicBezTo>
                      <a:cubicBezTo>
                        <a:pt x="1305" y="3678"/>
                        <a:pt x="1528" y="3628"/>
                        <a:pt x="1739" y="3589"/>
                      </a:cubicBezTo>
                      <a:cubicBezTo>
                        <a:pt x="1889" y="3559"/>
                        <a:pt x="2339" y="3350"/>
                        <a:pt x="2459" y="3290"/>
                      </a:cubicBezTo>
                      <a:cubicBezTo>
                        <a:pt x="2758" y="3110"/>
                        <a:pt x="3028" y="2900"/>
                        <a:pt x="3328" y="2720"/>
                      </a:cubicBezTo>
                      <a:cubicBezTo>
                        <a:pt x="3658" y="2540"/>
                        <a:pt x="3957" y="2360"/>
                        <a:pt x="4197" y="2061"/>
                      </a:cubicBezTo>
                      <a:cubicBezTo>
                        <a:pt x="4407" y="1791"/>
                        <a:pt x="4557" y="1371"/>
                        <a:pt x="4437" y="1042"/>
                      </a:cubicBezTo>
                      <a:cubicBezTo>
                        <a:pt x="4295" y="586"/>
                        <a:pt x="3747" y="320"/>
                        <a:pt x="3256" y="320"/>
                      </a:cubicBezTo>
                      <a:cubicBezTo>
                        <a:pt x="3230" y="320"/>
                        <a:pt x="3204" y="321"/>
                        <a:pt x="3178" y="322"/>
                      </a:cubicBezTo>
                      <a:cubicBezTo>
                        <a:pt x="2848" y="322"/>
                        <a:pt x="2459" y="502"/>
                        <a:pt x="2459" y="502"/>
                      </a:cubicBezTo>
                      <a:cubicBezTo>
                        <a:pt x="2459" y="502"/>
                        <a:pt x="1799" y="52"/>
                        <a:pt x="1500" y="22"/>
                      </a:cubicBezTo>
                      <a:cubicBezTo>
                        <a:pt x="1422" y="8"/>
                        <a:pt x="1339" y="1"/>
                        <a:pt x="1254" y="1"/>
                      </a:cubicBezTo>
                      <a:close/>
                    </a:path>
                  </a:pathLst>
                </a:custGeom>
                <a:solidFill>
                  <a:srgbClr val="71BC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" name="Google Shape;647;p29"/>
                <p:cNvSpPr/>
                <p:nvPr/>
              </p:nvSpPr>
              <p:spPr>
                <a:xfrm>
                  <a:off x="4301925" y="2626850"/>
                  <a:ext cx="116925" cy="9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7" h="3666" extrusionOk="0">
                      <a:moveTo>
                        <a:pt x="1459" y="0"/>
                      </a:moveTo>
                      <a:cubicBezTo>
                        <a:pt x="1290" y="0"/>
                        <a:pt x="1122" y="31"/>
                        <a:pt x="960" y="99"/>
                      </a:cubicBezTo>
                      <a:cubicBezTo>
                        <a:pt x="630" y="249"/>
                        <a:pt x="390" y="638"/>
                        <a:pt x="450" y="998"/>
                      </a:cubicBezTo>
                      <a:cubicBezTo>
                        <a:pt x="450" y="1208"/>
                        <a:pt x="480" y="1388"/>
                        <a:pt x="630" y="1538"/>
                      </a:cubicBezTo>
                      <a:cubicBezTo>
                        <a:pt x="870" y="1717"/>
                        <a:pt x="1140" y="1777"/>
                        <a:pt x="1140" y="1777"/>
                      </a:cubicBezTo>
                      <a:cubicBezTo>
                        <a:pt x="1140" y="1777"/>
                        <a:pt x="450" y="1837"/>
                        <a:pt x="180" y="2227"/>
                      </a:cubicBezTo>
                      <a:cubicBezTo>
                        <a:pt x="1" y="2527"/>
                        <a:pt x="150" y="3246"/>
                        <a:pt x="450" y="3426"/>
                      </a:cubicBezTo>
                      <a:cubicBezTo>
                        <a:pt x="750" y="3636"/>
                        <a:pt x="1140" y="3666"/>
                        <a:pt x="1469" y="3666"/>
                      </a:cubicBezTo>
                      <a:cubicBezTo>
                        <a:pt x="1619" y="3666"/>
                        <a:pt x="2099" y="3576"/>
                        <a:pt x="2219" y="3546"/>
                      </a:cubicBezTo>
                      <a:cubicBezTo>
                        <a:pt x="2548" y="3456"/>
                        <a:pt x="2848" y="3336"/>
                        <a:pt x="3178" y="3216"/>
                      </a:cubicBezTo>
                      <a:cubicBezTo>
                        <a:pt x="3538" y="3096"/>
                        <a:pt x="3867" y="3006"/>
                        <a:pt x="4167" y="2767"/>
                      </a:cubicBezTo>
                      <a:cubicBezTo>
                        <a:pt x="4467" y="2527"/>
                        <a:pt x="4677" y="2197"/>
                        <a:pt x="4647" y="1837"/>
                      </a:cubicBezTo>
                      <a:cubicBezTo>
                        <a:pt x="4647" y="1298"/>
                        <a:pt x="4137" y="938"/>
                        <a:pt x="3597" y="818"/>
                      </a:cubicBezTo>
                      <a:cubicBezTo>
                        <a:pt x="3515" y="803"/>
                        <a:pt x="3429" y="798"/>
                        <a:pt x="3346" y="798"/>
                      </a:cubicBezTo>
                      <a:cubicBezTo>
                        <a:pt x="3097" y="798"/>
                        <a:pt x="2878" y="848"/>
                        <a:pt x="2878" y="848"/>
                      </a:cubicBezTo>
                      <a:cubicBezTo>
                        <a:pt x="2878" y="848"/>
                        <a:pt x="2309" y="249"/>
                        <a:pt x="2069" y="129"/>
                      </a:cubicBezTo>
                      <a:cubicBezTo>
                        <a:pt x="1871" y="46"/>
                        <a:pt x="1664" y="0"/>
                        <a:pt x="1459" y="0"/>
                      </a:cubicBezTo>
                      <a:close/>
                    </a:path>
                  </a:pathLst>
                </a:custGeom>
                <a:solidFill>
                  <a:srgbClr val="71BC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" name="Google Shape;648;p29"/>
                <p:cNvSpPr/>
                <p:nvPr/>
              </p:nvSpPr>
              <p:spPr>
                <a:xfrm>
                  <a:off x="3137425" y="3033825"/>
                  <a:ext cx="112425" cy="10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7" h="4207" extrusionOk="0">
                      <a:moveTo>
                        <a:pt x="1216" y="0"/>
                      </a:moveTo>
                      <a:cubicBezTo>
                        <a:pt x="896" y="0"/>
                        <a:pt x="567" y="95"/>
                        <a:pt x="330" y="306"/>
                      </a:cubicBezTo>
                      <a:cubicBezTo>
                        <a:pt x="1" y="695"/>
                        <a:pt x="91" y="1325"/>
                        <a:pt x="390" y="1774"/>
                      </a:cubicBezTo>
                      <a:cubicBezTo>
                        <a:pt x="570" y="2044"/>
                        <a:pt x="870" y="2254"/>
                        <a:pt x="870" y="2254"/>
                      </a:cubicBezTo>
                      <a:cubicBezTo>
                        <a:pt x="870" y="2254"/>
                        <a:pt x="840" y="3093"/>
                        <a:pt x="930" y="3333"/>
                      </a:cubicBezTo>
                      <a:cubicBezTo>
                        <a:pt x="1080" y="3693"/>
                        <a:pt x="1349" y="4022"/>
                        <a:pt x="1679" y="4142"/>
                      </a:cubicBezTo>
                      <a:cubicBezTo>
                        <a:pt x="1793" y="4186"/>
                        <a:pt x="1909" y="4207"/>
                        <a:pt x="2022" y="4207"/>
                      </a:cubicBezTo>
                      <a:cubicBezTo>
                        <a:pt x="2296" y="4207"/>
                        <a:pt x="2550" y="4085"/>
                        <a:pt x="2698" y="3873"/>
                      </a:cubicBezTo>
                      <a:cubicBezTo>
                        <a:pt x="2818" y="3723"/>
                        <a:pt x="2938" y="3543"/>
                        <a:pt x="2938" y="3333"/>
                      </a:cubicBezTo>
                      <a:cubicBezTo>
                        <a:pt x="2938" y="3033"/>
                        <a:pt x="2788" y="2824"/>
                        <a:pt x="2788" y="2824"/>
                      </a:cubicBezTo>
                      <a:lnTo>
                        <a:pt x="2788" y="2824"/>
                      </a:lnTo>
                      <a:cubicBezTo>
                        <a:pt x="2788" y="2824"/>
                        <a:pt x="3167" y="3202"/>
                        <a:pt x="3588" y="3202"/>
                      </a:cubicBezTo>
                      <a:cubicBezTo>
                        <a:pt x="3641" y="3202"/>
                        <a:pt x="3694" y="3197"/>
                        <a:pt x="3747" y="3183"/>
                      </a:cubicBezTo>
                      <a:cubicBezTo>
                        <a:pt x="4137" y="3123"/>
                        <a:pt x="4497" y="2524"/>
                        <a:pt x="4437" y="2194"/>
                      </a:cubicBezTo>
                      <a:cubicBezTo>
                        <a:pt x="4347" y="1804"/>
                        <a:pt x="4077" y="1535"/>
                        <a:pt x="3867" y="1295"/>
                      </a:cubicBezTo>
                      <a:cubicBezTo>
                        <a:pt x="3777" y="1205"/>
                        <a:pt x="3388" y="875"/>
                        <a:pt x="3268" y="845"/>
                      </a:cubicBezTo>
                      <a:lnTo>
                        <a:pt x="2369" y="396"/>
                      </a:lnTo>
                      <a:cubicBezTo>
                        <a:pt x="2069" y="246"/>
                        <a:pt x="1739" y="66"/>
                        <a:pt x="1349" y="6"/>
                      </a:cubicBezTo>
                      <a:cubicBezTo>
                        <a:pt x="1305" y="2"/>
                        <a:pt x="1260" y="0"/>
                        <a:pt x="1216" y="0"/>
                      </a:cubicBezTo>
                      <a:close/>
                    </a:path>
                  </a:pathLst>
                </a:custGeom>
                <a:solidFill>
                  <a:srgbClr val="71BC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9" name="Google Shape;649;p29"/>
                <p:cNvSpPr/>
                <p:nvPr/>
              </p:nvSpPr>
              <p:spPr>
                <a:xfrm>
                  <a:off x="1715900" y="894725"/>
                  <a:ext cx="4032300" cy="394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92" h="157629" extrusionOk="0">
                      <a:moveTo>
                        <a:pt x="80512" y="6562"/>
                      </a:moveTo>
                      <a:cubicBezTo>
                        <a:pt x="86958" y="6562"/>
                        <a:pt x="93408" y="7406"/>
                        <a:pt x="99635" y="9076"/>
                      </a:cubicBezTo>
                      <a:cubicBezTo>
                        <a:pt x="115162" y="13242"/>
                        <a:pt x="129159" y="22834"/>
                        <a:pt x="138691" y="35753"/>
                      </a:cubicBezTo>
                      <a:cubicBezTo>
                        <a:pt x="148673" y="49211"/>
                        <a:pt x="153529" y="65727"/>
                        <a:pt x="152779" y="82423"/>
                      </a:cubicBezTo>
                      <a:cubicBezTo>
                        <a:pt x="152090" y="98819"/>
                        <a:pt x="145405" y="114645"/>
                        <a:pt x="134495" y="126874"/>
                      </a:cubicBezTo>
                      <a:cubicBezTo>
                        <a:pt x="121066" y="141922"/>
                        <a:pt x="101643" y="150674"/>
                        <a:pt x="81441" y="150974"/>
                      </a:cubicBezTo>
                      <a:cubicBezTo>
                        <a:pt x="81266" y="150976"/>
                        <a:pt x="81099" y="150990"/>
                        <a:pt x="80939" y="151013"/>
                      </a:cubicBezTo>
                      <a:lnTo>
                        <a:pt x="80939" y="151013"/>
                      </a:lnTo>
                      <a:cubicBezTo>
                        <a:pt x="80858" y="151007"/>
                        <a:pt x="80775" y="151004"/>
                        <a:pt x="80691" y="151004"/>
                      </a:cubicBezTo>
                      <a:cubicBezTo>
                        <a:pt x="64265" y="150914"/>
                        <a:pt x="48049" y="145339"/>
                        <a:pt x="35250" y="134938"/>
                      </a:cubicBezTo>
                      <a:cubicBezTo>
                        <a:pt x="22541" y="124626"/>
                        <a:pt x="13759" y="110239"/>
                        <a:pt x="10162" y="94322"/>
                      </a:cubicBezTo>
                      <a:cubicBezTo>
                        <a:pt x="6475" y="78046"/>
                        <a:pt x="8843" y="60601"/>
                        <a:pt x="16456" y="45794"/>
                      </a:cubicBezTo>
                      <a:cubicBezTo>
                        <a:pt x="23860" y="31317"/>
                        <a:pt x="36119" y="19836"/>
                        <a:pt x="50807" y="13002"/>
                      </a:cubicBezTo>
                      <a:cubicBezTo>
                        <a:pt x="60088" y="8683"/>
                        <a:pt x="70294" y="6562"/>
                        <a:pt x="80512" y="6562"/>
                      </a:cubicBezTo>
                      <a:close/>
                      <a:moveTo>
                        <a:pt x="80619" y="1"/>
                      </a:moveTo>
                      <a:cubicBezTo>
                        <a:pt x="77841" y="1"/>
                        <a:pt x="75062" y="147"/>
                        <a:pt x="72298" y="443"/>
                      </a:cubicBezTo>
                      <a:cubicBezTo>
                        <a:pt x="55333" y="2242"/>
                        <a:pt x="39387" y="9645"/>
                        <a:pt x="26857" y="21215"/>
                      </a:cubicBezTo>
                      <a:cubicBezTo>
                        <a:pt x="14568" y="32605"/>
                        <a:pt x="6145" y="48072"/>
                        <a:pt x="3148" y="64528"/>
                      </a:cubicBezTo>
                      <a:cubicBezTo>
                        <a:pt x="1" y="81733"/>
                        <a:pt x="2728" y="99598"/>
                        <a:pt x="10701" y="115155"/>
                      </a:cubicBezTo>
                      <a:cubicBezTo>
                        <a:pt x="24010" y="141082"/>
                        <a:pt x="51616" y="157508"/>
                        <a:pt x="80661" y="157628"/>
                      </a:cubicBezTo>
                      <a:cubicBezTo>
                        <a:pt x="80901" y="157628"/>
                        <a:pt x="81128" y="157607"/>
                        <a:pt x="81341" y="157568"/>
                      </a:cubicBezTo>
                      <a:lnTo>
                        <a:pt x="81341" y="157568"/>
                      </a:lnTo>
                      <a:cubicBezTo>
                        <a:pt x="81355" y="157568"/>
                        <a:pt x="81369" y="157569"/>
                        <a:pt x="81383" y="157569"/>
                      </a:cubicBezTo>
                      <a:cubicBezTo>
                        <a:pt x="81402" y="157569"/>
                        <a:pt x="81421" y="157568"/>
                        <a:pt x="81441" y="157568"/>
                      </a:cubicBezTo>
                      <a:cubicBezTo>
                        <a:pt x="98736" y="157328"/>
                        <a:pt x="115461" y="151483"/>
                        <a:pt x="129100" y="140872"/>
                      </a:cubicBezTo>
                      <a:cubicBezTo>
                        <a:pt x="142348" y="130591"/>
                        <a:pt x="152000" y="116114"/>
                        <a:pt x="156586" y="100018"/>
                      </a:cubicBezTo>
                      <a:cubicBezTo>
                        <a:pt x="161292" y="83322"/>
                        <a:pt x="160213" y="65098"/>
                        <a:pt x="153648" y="49091"/>
                      </a:cubicBezTo>
                      <a:cubicBezTo>
                        <a:pt x="147294" y="33505"/>
                        <a:pt x="135994" y="20316"/>
                        <a:pt x="121696" y="11504"/>
                      </a:cubicBezTo>
                      <a:cubicBezTo>
                        <a:pt x="109410" y="3941"/>
                        <a:pt x="95017" y="1"/>
                        <a:pt x="80619" y="1"/>
                      </a:cubicBezTo>
                      <a:close/>
                    </a:path>
                  </a:pathLst>
                </a:custGeom>
                <a:solidFill>
                  <a:srgbClr val="5859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0" name="Google Shape;650;p29"/>
                <p:cNvSpPr/>
                <p:nvPr/>
              </p:nvSpPr>
              <p:spPr>
                <a:xfrm>
                  <a:off x="1745875" y="923300"/>
                  <a:ext cx="3973850" cy="388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954" h="155407" extrusionOk="0">
                      <a:moveTo>
                        <a:pt x="79445" y="4418"/>
                      </a:moveTo>
                      <a:cubicBezTo>
                        <a:pt x="85956" y="4418"/>
                        <a:pt x="92471" y="5263"/>
                        <a:pt x="98766" y="6943"/>
                      </a:cubicBezTo>
                      <a:cubicBezTo>
                        <a:pt x="114562" y="11200"/>
                        <a:pt x="128770" y="21001"/>
                        <a:pt x="138481" y="34160"/>
                      </a:cubicBezTo>
                      <a:cubicBezTo>
                        <a:pt x="148553" y="47768"/>
                        <a:pt x="153469" y="64494"/>
                        <a:pt x="152719" y="81400"/>
                      </a:cubicBezTo>
                      <a:cubicBezTo>
                        <a:pt x="151970" y="98065"/>
                        <a:pt x="145226" y="114191"/>
                        <a:pt x="134135" y="126631"/>
                      </a:cubicBezTo>
                      <a:cubicBezTo>
                        <a:pt x="120497" y="141918"/>
                        <a:pt x="100744" y="150760"/>
                        <a:pt x="80301" y="151030"/>
                      </a:cubicBezTo>
                      <a:cubicBezTo>
                        <a:pt x="80226" y="151031"/>
                        <a:pt x="80152" y="151034"/>
                        <a:pt x="80081" y="151041"/>
                      </a:cubicBezTo>
                      <a:lnTo>
                        <a:pt x="80081" y="151041"/>
                      </a:lnTo>
                      <a:cubicBezTo>
                        <a:pt x="79900" y="150995"/>
                        <a:pt x="79704" y="150970"/>
                        <a:pt x="79492" y="150970"/>
                      </a:cubicBezTo>
                      <a:cubicBezTo>
                        <a:pt x="62707" y="150910"/>
                        <a:pt x="46341" y="145185"/>
                        <a:pt x="33302" y="134604"/>
                      </a:cubicBezTo>
                      <a:cubicBezTo>
                        <a:pt x="20503" y="124203"/>
                        <a:pt x="11541" y="109605"/>
                        <a:pt x="7884" y="93509"/>
                      </a:cubicBezTo>
                      <a:cubicBezTo>
                        <a:pt x="4197" y="76933"/>
                        <a:pt x="6535" y="59219"/>
                        <a:pt x="14298" y="44172"/>
                      </a:cubicBezTo>
                      <a:cubicBezTo>
                        <a:pt x="21792" y="29544"/>
                        <a:pt x="34201" y="17884"/>
                        <a:pt x="49068" y="10990"/>
                      </a:cubicBezTo>
                      <a:cubicBezTo>
                        <a:pt x="58560" y="6595"/>
                        <a:pt x="68997" y="4418"/>
                        <a:pt x="79445" y="4418"/>
                      </a:cubicBezTo>
                      <a:close/>
                      <a:moveTo>
                        <a:pt x="79439" y="0"/>
                      </a:moveTo>
                      <a:cubicBezTo>
                        <a:pt x="76674" y="0"/>
                        <a:pt x="73909" y="146"/>
                        <a:pt x="71159" y="439"/>
                      </a:cubicBezTo>
                      <a:cubicBezTo>
                        <a:pt x="54464" y="2208"/>
                        <a:pt x="38787" y="9461"/>
                        <a:pt x="26498" y="20852"/>
                      </a:cubicBezTo>
                      <a:cubicBezTo>
                        <a:pt x="14298" y="32122"/>
                        <a:pt x="6025" y="47379"/>
                        <a:pt x="3058" y="63685"/>
                      </a:cubicBezTo>
                      <a:cubicBezTo>
                        <a:pt x="1" y="80590"/>
                        <a:pt x="2668" y="98185"/>
                        <a:pt x="10521" y="113442"/>
                      </a:cubicBezTo>
                      <a:cubicBezTo>
                        <a:pt x="23680" y="139070"/>
                        <a:pt x="50837" y="155286"/>
                        <a:pt x="79552" y="155376"/>
                      </a:cubicBezTo>
                      <a:cubicBezTo>
                        <a:pt x="79638" y="155376"/>
                        <a:pt x="79722" y="155372"/>
                        <a:pt x="79802" y="155363"/>
                      </a:cubicBezTo>
                      <a:lnTo>
                        <a:pt x="79802" y="155363"/>
                      </a:lnTo>
                      <a:cubicBezTo>
                        <a:pt x="79949" y="155391"/>
                        <a:pt x="80106" y="155406"/>
                        <a:pt x="80272" y="155406"/>
                      </a:cubicBezTo>
                      <a:cubicBezTo>
                        <a:pt x="80282" y="155406"/>
                        <a:pt x="80292" y="155406"/>
                        <a:pt x="80301" y="155406"/>
                      </a:cubicBezTo>
                      <a:cubicBezTo>
                        <a:pt x="97267" y="155166"/>
                        <a:pt x="113783" y="149471"/>
                        <a:pt x="127151" y="139040"/>
                      </a:cubicBezTo>
                      <a:cubicBezTo>
                        <a:pt x="140280" y="128849"/>
                        <a:pt x="149812" y="114611"/>
                        <a:pt x="154308" y="98635"/>
                      </a:cubicBezTo>
                      <a:cubicBezTo>
                        <a:pt x="158954" y="82149"/>
                        <a:pt x="157875" y="64134"/>
                        <a:pt x="151400" y="48278"/>
                      </a:cubicBezTo>
                      <a:cubicBezTo>
                        <a:pt x="145136" y="32991"/>
                        <a:pt x="134015" y="20042"/>
                        <a:pt x="119957" y="11350"/>
                      </a:cubicBezTo>
                      <a:cubicBezTo>
                        <a:pt x="107839" y="3848"/>
                        <a:pt x="93641" y="0"/>
                        <a:pt x="79439" y="0"/>
                      </a:cubicBezTo>
                      <a:close/>
                    </a:path>
                  </a:pathLst>
                </a:custGeom>
                <a:solidFill>
                  <a:srgbClr val="8082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1" name="Google Shape;651;p29"/>
                <p:cNvSpPr/>
                <p:nvPr/>
              </p:nvSpPr>
              <p:spPr>
                <a:xfrm>
                  <a:off x="3871800" y="3646125"/>
                  <a:ext cx="242825" cy="20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3" h="8229" extrusionOk="0">
                      <a:moveTo>
                        <a:pt x="8087" y="1"/>
                      </a:moveTo>
                      <a:cubicBezTo>
                        <a:pt x="7942" y="1"/>
                        <a:pt x="7793" y="21"/>
                        <a:pt x="7644" y="63"/>
                      </a:cubicBezTo>
                      <a:cubicBezTo>
                        <a:pt x="6894" y="303"/>
                        <a:pt x="6415" y="992"/>
                        <a:pt x="6205" y="1741"/>
                      </a:cubicBezTo>
                      <a:cubicBezTo>
                        <a:pt x="6055" y="2191"/>
                        <a:pt x="5965" y="2731"/>
                        <a:pt x="5666" y="3060"/>
                      </a:cubicBezTo>
                      <a:cubicBezTo>
                        <a:pt x="5507" y="3234"/>
                        <a:pt x="5265" y="3308"/>
                        <a:pt x="5024" y="3308"/>
                      </a:cubicBezTo>
                      <a:cubicBezTo>
                        <a:pt x="4808" y="3308"/>
                        <a:pt x="4592" y="3249"/>
                        <a:pt x="4437" y="3150"/>
                      </a:cubicBezTo>
                      <a:cubicBezTo>
                        <a:pt x="4287" y="3030"/>
                        <a:pt x="4077" y="2880"/>
                        <a:pt x="4017" y="2701"/>
                      </a:cubicBezTo>
                      <a:cubicBezTo>
                        <a:pt x="3927" y="2491"/>
                        <a:pt x="3687" y="2341"/>
                        <a:pt x="3537" y="2191"/>
                      </a:cubicBezTo>
                      <a:cubicBezTo>
                        <a:pt x="3274" y="2015"/>
                        <a:pt x="2946" y="1904"/>
                        <a:pt x="2613" y="1904"/>
                      </a:cubicBezTo>
                      <a:cubicBezTo>
                        <a:pt x="2492" y="1904"/>
                        <a:pt x="2369" y="1919"/>
                        <a:pt x="2248" y="1951"/>
                      </a:cubicBezTo>
                      <a:cubicBezTo>
                        <a:pt x="1169" y="2191"/>
                        <a:pt x="1139" y="3300"/>
                        <a:pt x="1229" y="4199"/>
                      </a:cubicBezTo>
                      <a:cubicBezTo>
                        <a:pt x="1289" y="4679"/>
                        <a:pt x="990" y="5009"/>
                        <a:pt x="600" y="5308"/>
                      </a:cubicBezTo>
                      <a:cubicBezTo>
                        <a:pt x="240" y="5638"/>
                        <a:pt x="0" y="5878"/>
                        <a:pt x="90" y="6387"/>
                      </a:cubicBezTo>
                      <a:cubicBezTo>
                        <a:pt x="120" y="6777"/>
                        <a:pt x="300" y="7107"/>
                        <a:pt x="630" y="7287"/>
                      </a:cubicBezTo>
                      <a:cubicBezTo>
                        <a:pt x="990" y="7526"/>
                        <a:pt x="1439" y="7526"/>
                        <a:pt x="1799" y="7586"/>
                      </a:cubicBezTo>
                      <a:cubicBezTo>
                        <a:pt x="2698" y="7796"/>
                        <a:pt x="3597" y="8126"/>
                        <a:pt x="4497" y="8186"/>
                      </a:cubicBezTo>
                      <a:cubicBezTo>
                        <a:pt x="4746" y="8213"/>
                        <a:pt x="4993" y="8229"/>
                        <a:pt x="5237" y="8229"/>
                      </a:cubicBezTo>
                      <a:cubicBezTo>
                        <a:pt x="5812" y="8229"/>
                        <a:pt x="6368" y="8139"/>
                        <a:pt x="6894" y="7886"/>
                      </a:cubicBezTo>
                      <a:cubicBezTo>
                        <a:pt x="7674" y="7556"/>
                        <a:pt x="8183" y="6927"/>
                        <a:pt x="8513" y="6178"/>
                      </a:cubicBezTo>
                      <a:cubicBezTo>
                        <a:pt x="8873" y="5398"/>
                        <a:pt x="9143" y="4499"/>
                        <a:pt x="9382" y="3630"/>
                      </a:cubicBezTo>
                      <a:cubicBezTo>
                        <a:pt x="9562" y="2761"/>
                        <a:pt x="9712" y="1741"/>
                        <a:pt x="9412" y="932"/>
                      </a:cubicBezTo>
                      <a:cubicBezTo>
                        <a:pt x="9196" y="332"/>
                        <a:pt x="8672" y="1"/>
                        <a:pt x="8087" y="1"/>
                      </a:cubicBezTo>
                      <a:close/>
                    </a:path>
                  </a:pathLst>
                </a:custGeom>
                <a:solidFill>
                  <a:srgbClr val="44BCB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2" name="Google Shape;652;p29"/>
                <p:cNvSpPr/>
                <p:nvPr/>
              </p:nvSpPr>
              <p:spPr>
                <a:xfrm>
                  <a:off x="3231850" y="1690300"/>
                  <a:ext cx="242825" cy="20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3" h="8229" extrusionOk="0">
                      <a:moveTo>
                        <a:pt x="8087" y="1"/>
                      </a:moveTo>
                      <a:cubicBezTo>
                        <a:pt x="7942" y="1"/>
                        <a:pt x="7793" y="21"/>
                        <a:pt x="7644" y="63"/>
                      </a:cubicBezTo>
                      <a:cubicBezTo>
                        <a:pt x="6894" y="273"/>
                        <a:pt x="6415" y="992"/>
                        <a:pt x="6205" y="1742"/>
                      </a:cubicBezTo>
                      <a:cubicBezTo>
                        <a:pt x="6055" y="2251"/>
                        <a:pt x="5965" y="2761"/>
                        <a:pt x="5666" y="3060"/>
                      </a:cubicBezTo>
                      <a:cubicBezTo>
                        <a:pt x="5512" y="3230"/>
                        <a:pt x="5279" y="3304"/>
                        <a:pt x="5044" y="3304"/>
                      </a:cubicBezTo>
                      <a:cubicBezTo>
                        <a:pt x="4822" y="3304"/>
                        <a:pt x="4597" y="3237"/>
                        <a:pt x="4437" y="3120"/>
                      </a:cubicBezTo>
                      <a:cubicBezTo>
                        <a:pt x="4287" y="3031"/>
                        <a:pt x="4107" y="2881"/>
                        <a:pt x="4017" y="2671"/>
                      </a:cubicBezTo>
                      <a:cubicBezTo>
                        <a:pt x="3957" y="2491"/>
                        <a:pt x="3687" y="2341"/>
                        <a:pt x="3537" y="2191"/>
                      </a:cubicBezTo>
                      <a:cubicBezTo>
                        <a:pt x="3290" y="1989"/>
                        <a:pt x="2942" y="1888"/>
                        <a:pt x="2593" y="1888"/>
                      </a:cubicBezTo>
                      <a:cubicBezTo>
                        <a:pt x="2477" y="1888"/>
                        <a:pt x="2361" y="1899"/>
                        <a:pt x="2248" y="1921"/>
                      </a:cubicBezTo>
                      <a:cubicBezTo>
                        <a:pt x="1169" y="2191"/>
                        <a:pt x="1139" y="3270"/>
                        <a:pt x="1259" y="4200"/>
                      </a:cubicBezTo>
                      <a:cubicBezTo>
                        <a:pt x="1289" y="4679"/>
                        <a:pt x="990" y="5009"/>
                        <a:pt x="600" y="5309"/>
                      </a:cubicBezTo>
                      <a:cubicBezTo>
                        <a:pt x="240" y="5638"/>
                        <a:pt x="0" y="5878"/>
                        <a:pt x="90" y="6388"/>
                      </a:cubicBezTo>
                      <a:cubicBezTo>
                        <a:pt x="120" y="6777"/>
                        <a:pt x="300" y="7107"/>
                        <a:pt x="660" y="7287"/>
                      </a:cubicBezTo>
                      <a:cubicBezTo>
                        <a:pt x="990" y="7527"/>
                        <a:pt x="1439" y="7527"/>
                        <a:pt x="1799" y="7587"/>
                      </a:cubicBezTo>
                      <a:cubicBezTo>
                        <a:pt x="2698" y="7796"/>
                        <a:pt x="3597" y="8126"/>
                        <a:pt x="4497" y="8186"/>
                      </a:cubicBezTo>
                      <a:cubicBezTo>
                        <a:pt x="4746" y="8213"/>
                        <a:pt x="4993" y="8229"/>
                        <a:pt x="5237" y="8229"/>
                      </a:cubicBezTo>
                      <a:cubicBezTo>
                        <a:pt x="5812" y="8229"/>
                        <a:pt x="6368" y="8139"/>
                        <a:pt x="6894" y="7886"/>
                      </a:cubicBezTo>
                      <a:cubicBezTo>
                        <a:pt x="7704" y="7557"/>
                        <a:pt x="8183" y="6927"/>
                        <a:pt x="8513" y="6178"/>
                      </a:cubicBezTo>
                      <a:cubicBezTo>
                        <a:pt x="8903" y="5368"/>
                        <a:pt x="9143" y="4499"/>
                        <a:pt x="9382" y="3630"/>
                      </a:cubicBezTo>
                      <a:cubicBezTo>
                        <a:pt x="9562" y="2761"/>
                        <a:pt x="9712" y="1742"/>
                        <a:pt x="9412" y="932"/>
                      </a:cubicBezTo>
                      <a:cubicBezTo>
                        <a:pt x="9196" y="332"/>
                        <a:pt x="8672" y="1"/>
                        <a:pt x="8087" y="1"/>
                      </a:cubicBezTo>
                      <a:close/>
                    </a:path>
                  </a:pathLst>
                </a:custGeom>
                <a:solidFill>
                  <a:srgbClr val="44BCB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3" name="Google Shape;653;p29"/>
                <p:cNvSpPr/>
                <p:nvPr/>
              </p:nvSpPr>
              <p:spPr>
                <a:xfrm>
                  <a:off x="1473100" y="2429975"/>
                  <a:ext cx="1348125" cy="25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25" h="10372" fill="none" extrusionOk="0">
                      <a:moveTo>
                        <a:pt x="1" y="1"/>
                      </a:moveTo>
                      <a:lnTo>
                        <a:pt x="53925" y="10372"/>
                      </a:lnTo>
                    </a:path>
                  </a:pathLst>
                </a:custGeom>
                <a:noFill/>
                <a:ln w="9750" cap="flat" cmpd="sng">
                  <a:solidFill>
                    <a:srgbClr val="EB2F2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4" name="Google Shape;654;p29"/>
                <p:cNvSpPr/>
                <p:nvPr/>
              </p:nvSpPr>
              <p:spPr>
                <a:xfrm>
                  <a:off x="1749625" y="3048200"/>
                  <a:ext cx="1687575" cy="103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41216" fill="none" extrusionOk="0">
                      <a:moveTo>
                        <a:pt x="0" y="41215"/>
                      </a:moveTo>
                      <a:lnTo>
                        <a:pt x="67502" y="0"/>
                      </a:lnTo>
                    </a:path>
                  </a:pathLst>
                </a:custGeom>
                <a:noFill/>
                <a:ln w="9750" cap="flat" cmpd="sng">
                  <a:solidFill>
                    <a:srgbClr val="EB2F2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5" name="Google Shape;655;p29"/>
                <p:cNvSpPr/>
                <p:nvPr/>
              </p:nvSpPr>
              <p:spPr>
                <a:xfrm>
                  <a:off x="3903275" y="672750"/>
                  <a:ext cx="1873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94" h="1" fill="none" extrusionOk="0">
                      <a:moveTo>
                        <a:pt x="0" y="0"/>
                      </a:moveTo>
                      <a:lnTo>
                        <a:pt x="7494" y="0"/>
                      </a:lnTo>
                    </a:path>
                  </a:pathLst>
                </a:custGeom>
                <a:noFill/>
                <a:ln w="9750" cap="flat" cmpd="sng">
                  <a:solidFill>
                    <a:srgbClr val="EB2F2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6" name="Google Shape;656;p29"/>
                <p:cNvSpPr/>
                <p:nvPr/>
              </p:nvSpPr>
              <p:spPr>
                <a:xfrm>
                  <a:off x="5282825" y="1421350"/>
                  <a:ext cx="292275" cy="22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1" h="9143" fill="none" extrusionOk="0">
                      <a:moveTo>
                        <a:pt x="1" y="9142"/>
                      </a:moveTo>
                      <a:lnTo>
                        <a:pt x="11691" y="0"/>
                      </a:lnTo>
                    </a:path>
                  </a:pathLst>
                </a:custGeom>
                <a:noFill/>
                <a:ln w="9750" cap="flat" cmpd="sng">
                  <a:solidFill>
                    <a:srgbClr val="EB2F2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7" name="Google Shape;657;p29"/>
                <p:cNvSpPr/>
                <p:nvPr/>
              </p:nvSpPr>
              <p:spPr>
                <a:xfrm>
                  <a:off x="4028400" y="3888225"/>
                  <a:ext cx="237575" cy="11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3" h="47001" fill="none" extrusionOk="0">
                      <a:moveTo>
                        <a:pt x="1" y="1"/>
                      </a:moveTo>
                      <a:lnTo>
                        <a:pt x="9503" y="47000"/>
                      </a:lnTo>
                    </a:path>
                  </a:pathLst>
                </a:custGeom>
                <a:noFill/>
                <a:ln w="9750" cap="flat" cmpd="sng">
                  <a:solidFill>
                    <a:srgbClr val="EB2F2F"/>
                  </a:solidFill>
                  <a:prstDash val="solid"/>
                  <a:miter lim="299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58" name="Google Shape;658;p29"/>
              <p:cNvSpPr txBox="1"/>
              <p:nvPr/>
            </p:nvSpPr>
            <p:spPr>
              <a:xfrm>
                <a:off x="7393475" y="1867813"/>
                <a:ext cx="16116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LIPID ENVELOPE</a:t>
                </a:r>
                <a:endParaRPr sz="8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659" name="Google Shape;659;p29"/>
              <p:cNvSpPr txBox="1"/>
              <p:nvPr/>
            </p:nvSpPr>
            <p:spPr>
              <a:xfrm>
                <a:off x="6642905" y="1435051"/>
                <a:ext cx="16116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ATTACHMENT PROTEIN</a:t>
                </a:r>
                <a:endParaRPr sz="8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660" name="Google Shape;660;p29"/>
              <p:cNvSpPr txBox="1"/>
              <p:nvPr/>
            </p:nvSpPr>
            <p:spPr>
              <a:xfrm>
                <a:off x="6221609" y="4208224"/>
                <a:ext cx="1611600" cy="43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dirty="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REVERSE </a:t>
                </a:r>
                <a:endParaRPr sz="800" dirty="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dirty="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TRANSCRIPTASE</a:t>
                </a:r>
                <a:endParaRPr sz="800" dirty="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661" name="Google Shape;661;p29"/>
              <p:cNvSpPr txBox="1"/>
              <p:nvPr/>
            </p:nvSpPr>
            <p:spPr>
              <a:xfrm>
                <a:off x="4267126" y="3541939"/>
                <a:ext cx="16116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dirty="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RNA GENOME</a:t>
                </a:r>
                <a:endParaRPr sz="800" dirty="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sp>
          <p:nvSpPr>
            <p:cNvPr id="662" name="Google Shape;662;p29"/>
            <p:cNvSpPr txBox="1"/>
            <p:nvPr/>
          </p:nvSpPr>
          <p:spPr>
            <a:xfrm>
              <a:off x="4717085" y="2503632"/>
              <a:ext cx="9249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CAPSID</a:t>
              </a:r>
              <a:endParaRPr sz="8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pSp>
        <p:nvGrpSpPr>
          <p:cNvPr id="668" name="Google Shape;668;p30"/>
          <p:cNvGrpSpPr/>
          <p:nvPr/>
        </p:nvGrpSpPr>
        <p:grpSpPr>
          <a:xfrm>
            <a:off x="1066463" y="90325"/>
            <a:ext cx="7011075" cy="4962850"/>
            <a:chOff x="1421300" y="90325"/>
            <a:chExt cx="7011075" cy="4962850"/>
          </a:xfrm>
        </p:grpSpPr>
        <p:grpSp>
          <p:nvGrpSpPr>
            <p:cNvPr id="669" name="Google Shape;669;p30"/>
            <p:cNvGrpSpPr/>
            <p:nvPr/>
          </p:nvGrpSpPr>
          <p:grpSpPr>
            <a:xfrm>
              <a:off x="1421300" y="90325"/>
              <a:ext cx="6301400" cy="4962850"/>
              <a:chOff x="477225" y="380800"/>
              <a:chExt cx="6301400" cy="4962850"/>
            </a:xfrm>
          </p:grpSpPr>
          <p:sp>
            <p:nvSpPr>
              <p:cNvPr id="670" name="Google Shape;670;p30"/>
              <p:cNvSpPr/>
              <p:nvPr/>
            </p:nvSpPr>
            <p:spPr>
              <a:xfrm>
                <a:off x="4914850" y="2888625"/>
                <a:ext cx="262375" cy="123650"/>
              </a:xfrm>
              <a:custGeom>
                <a:avLst/>
                <a:gdLst/>
                <a:ahLst/>
                <a:cxnLst/>
                <a:rect l="l" t="t" r="r" b="b"/>
                <a:pathLst>
                  <a:path w="10495" h="4946" extrusionOk="0">
                    <a:moveTo>
                      <a:pt x="9859" y="0"/>
                    </a:moveTo>
                    <a:cubicBezTo>
                      <a:pt x="9071" y="0"/>
                      <a:pt x="8328" y="768"/>
                      <a:pt x="7647" y="1370"/>
                    </a:cubicBezTo>
                    <a:cubicBezTo>
                      <a:pt x="5529" y="2827"/>
                      <a:pt x="2185" y="1403"/>
                      <a:pt x="331" y="3886"/>
                    </a:cubicBezTo>
                    <a:cubicBezTo>
                      <a:pt x="232" y="4085"/>
                      <a:pt x="166" y="4283"/>
                      <a:pt x="100" y="4449"/>
                    </a:cubicBezTo>
                    <a:cubicBezTo>
                      <a:pt x="66" y="4581"/>
                      <a:pt x="66" y="4714"/>
                      <a:pt x="33" y="4813"/>
                    </a:cubicBezTo>
                    <a:cubicBezTo>
                      <a:pt x="0" y="4879"/>
                      <a:pt x="0" y="4946"/>
                      <a:pt x="0" y="4946"/>
                    </a:cubicBezTo>
                    <a:cubicBezTo>
                      <a:pt x="0" y="4946"/>
                      <a:pt x="133" y="4813"/>
                      <a:pt x="331" y="4614"/>
                    </a:cubicBezTo>
                    <a:cubicBezTo>
                      <a:pt x="993" y="4052"/>
                      <a:pt x="1689" y="3423"/>
                      <a:pt x="2549" y="3125"/>
                    </a:cubicBezTo>
                    <a:cubicBezTo>
                      <a:pt x="4171" y="2628"/>
                      <a:pt x="4535" y="2893"/>
                      <a:pt x="6422" y="2496"/>
                    </a:cubicBezTo>
                    <a:cubicBezTo>
                      <a:pt x="7316" y="2330"/>
                      <a:pt x="7879" y="2099"/>
                      <a:pt x="8541" y="1436"/>
                    </a:cubicBezTo>
                    <a:cubicBezTo>
                      <a:pt x="9137" y="874"/>
                      <a:pt x="9700" y="576"/>
                      <a:pt x="10494" y="178"/>
                    </a:cubicBezTo>
                    <a:cubicBezTo>
                      <a:pt x="10280" y="54"/>
                      <a:pt x="10068" y="0"/>
                      <a:pt x="9859" y="0"/>
                    </a:cubicBezTo>
                    <a:close/>
                  </a:path>
                </a:pathLst>
              </a:custGeom>
              <a:solidFill>
                <a:srgbClr val="56BC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30"/>
              <p:cNvSpPr/>
              <p:nvPr/>
            </p:nvSpPr>
            <p:spPr>
              <a:xfrm>
                <a:off x="4904900" y="2969225"/>
                <a:ext cx="2320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28" h="894" fill="none" extrusionOk="0">
                    <a:moveTo>
                      <a:pt x="928" y="894"/>
                    </a:moveTo>
                    <a:lnTo>
                      <a:pt x="1" y="0"/>
                    </a:lnTo>
                  </a:path>
                </a:pathLst>
              </a:custGeom>
              <a:noFill/>
              <a:ln w="7450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30"/>
              <p:cNvSpPr/>
              <p:nvPr/>
            </p:nvSpPr>
            <p:spPr>
              <a:xfrm>
                <a:off x="4945475" y="2935275"/>
                <a:ext cx="16575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663" h="1127" fill="none" extrusionOk="0">
                    <a:moveTo>
                      <a:pt x="662" y="1126"/>
                    </a:moveTo>
                    <a:lnTo>
                      <a:pt x="0" y="1"/>
                    </a:lnTo>
                  </a:path>
                </a:pathLst>
              </a:custGeom>
              <a:noFill/>
              <a:ln w="7450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30"/>
              <p:cNvSpPr/>
              <p:nvPr/>
            </p:nvSpPr>
            <p:spPr>
              <a:xfrm>
                <a:off x="4923125" y="2948525"/>
                <a:ext cx="19875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795" h="1027" fill="none" extrusionOk="0">
                    <a:moveTo>
                      <a:pt x="795" y="1027"/>
                    </a:moveTo>
                    <a:lnTo>
                      <a:pt x="0" y="0"/>
                    </a:lnTo>
                  </a:path>
                </a:pathLst>
              </a:custGeom>
              <a:noFill/>
              <a:ln w="7450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30"/>
              <p:cNvSpPr/>
              <p:nvPr/>
            </p:nvSpPr>
            <p:spPr>
              <a:xfrm>
                <a:off x="4995950" y="2919550"/>
                <a:ext cx="8300" cy="30650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226" fill="none" extrusionOk="0">
                    <a:moveTo>
                      <a:pt x="331" y="1226"/>
                    </a:moveTo>
                    <a:lnTo>
                      <a:pt x="0" y="1"/>
                    </a:lnTo>
                  </a:path>
                </a:pathLst>
              </a:custGeom>
              <a:noFill/>
              <a:ln w="7450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30"/>
              <p:cNvSpPr/>
              <p:nvPr/>
            </p:nvSpPr>
            <p:spPr>
              <a:xfrm>
                <a:off x="4968625" y="2925350"/>
                <a:ext cx="12450" cy="29825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193" fill="none" extrusionOk="0">
                    <a:moveTo>
                      <a:pt x="498" y="1192"/>
                    </a:moveTo>
                    <a:lnTo>
                      <a:pt x="1" y="1"/>
                    </a:lnTo>
                  </a:path>
                </a:pathLst>
              </a:custGeom>
              <a:noFill/>
              <a:ln w="7450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30"/>
              <p:cNvSpPr/>
              <p:nvPr/>
            </p:nvSpPr>
            <p:spPr>
              <a:xfrm>
                <a:off x="5022425" y="2916250"/>
                <a:ext cx="7475" cy="3147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259" fill="none" extrusionOk="0">
                    <a:moveTo>
                      <a:pt x="299" y="1258"/>
                    </a:moveTo>
                    <a:lnTo>
                      <a:pt x="1" y="0"/>
                    </a:lnTo>
                  </a:path>
                </a:pathLst>
              </a:custGeom>
              <a:noFill/>
              <a:ln w="7450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30"/>
              <p:cNvSpPr/>
              <p:nvPr/>
            </p:nvSpPr>
            <p:spPr>
              <a:xfrm>
                <a:off x="5048075" y="2913775"/>
                <a:ext cx="74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225" fill="none" extrusionOk="0">
                    <a:moveTo>
                      <a:pt x="299" y="1225"/>
                    </a:moveTo>
                    <a:lnTo>
                      <a:pt x="1" y="0"/>
                    </a:lnTo>
                  </a:path>
                </a:pathLst>
              </a:custGeom>
              <a:noFill/>
              <a:ln w="7450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30"/>
              <p:cNvSpPr/>
              <p:nvPr/>
            </p:nvSpPr>
            <p:spPr>
              <a:xfrm>
                <a:off x="5074575" y="2911275"/>
                <a:ext cx="9125" cy="3065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1226" fill="none" extrusionOk="0">
                    <a:moveTo>
                      <a:pt x="364" y="1226"/>
                    </a:moveTo>
                    <a:lnTo>
                      <a:pt x="0" y="1"/>
                    </a:lnTo>
                  </a:path>
                </a:pathLst>
              </a:custGeom>
              <a:noFill/>
              <a:ln w="7450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30"/>
              <p:cNvSpPr/>
              <p:nvPr/>
            </p:nvSpPr>
            <p:spPr>
              <a:xfrm>
                <a:off x="5094425" y="2901350"/>
                <a:ext cx="1990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796" h="1027" fill="none" extrusionOk="0">
                    <a:moveTo>
                      <a:pt x="795" y="1027"/>
                    </a:moveTo>
                    <a:lnTo>
                      <a:pt x="1" y="1"/>
                    </a:lnTo>
                  </a:path>
                </a:pathLst>
              </a:custGeom>
              <a:noFill/>
              <a:ln w="7450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30"/>
              <p:cNvSpPr/>
              <p:nvPr/>
            </p:nvSpPr>
            <p:spPr>
              <a:xfrm>
                <a:off x="5114300" y="2881500"/>
                <a:ext cx="19875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795" h="1027" fill="none" extrusionOk="0">
                    <a:moveTo>
                      <a:pt x="795" y="1026"/>
                    </a:moveTo>
                    <a:lnTo>
                      <a:pt x="0" y="0"/>
                    </a:lnTo>
                  </a:path>
                </a:pathLst>
              </a:custGeom>
              <a:noFill/>
              <a:ln w="7450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30"/>
              <p:cNvSpPr/>
              <p:nvPr/>
            </p:nvSpPr>
            <p:spPr>
              <a:xfrm>
                <a:off x="5140775" y="2864925"/>
                <a:ext cx="10775" cy="29825"/>
              </a:xfrm>
              <a:custGeom>
                <a:avLst/>
                <a:gdLst/>
                <a:ahLst/>
                <a:cxnLst/>
                <a:rect l="l" t="t" r="r" b="b"/>
                <a:pathLst>
                  <a:path w="431" h="1193" fill="none" extrusionOk="0">
                    <a:moveTo>
                      <a:pt x="431" y="1193"/>
                    </a:moveTo>
                    <a:lnTo>
                      <a:pt x="1" y="1"/>
                    </a:lnTo>
                  </a:path>
                </a:pathLst>
              </a:custGeom>
              <a:noFill/>
              <a:ln w="7450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30"/>
              <p:cNvSpPr/>
              <p:nvPr/>
            </p:nvSpPr>
            <p:spPr>
              <a:xfrm>
                <a:off x="6349900" y="1777250"/>
                <a:ext cx="91900" cy="60450"/>
              </a:xfrm>
              <a:custGeom>
                <a:avLst/>
                <a:gdLst/>
                <a:ahLst/>
                <a:cxnLst/>
                <a:rect l="l" t="t" r="r" b="b"/>
                <a:pathLst>
                  <a:path w="3676" h="2418" extrusionOk="0">
                    <a:moveTo>
                      <a:pt x="1852" y="0"/>
                    </a:moveTo>
                    <a:cubicBezTo>
                      <a:pt x="1819" y="0"/>
                      <a:pt x="1787" y="3"/>
                      <a:pt x="1756" y="9"/>
                    </a:cubicBezTo>
                    <a:lnTo>
                      <a:pt x="1" y="1631"/>
                    </a:lnTo>
                    <a:cubicBezTo>
                      <a:pt x="448" y="2099"/>
                      <a:pt x="1292" y="2417"/>
                      <a:pt x="2040" y="2417"/>
                    </a:cubicBezTo>
                    <a:cubicBezTo>
                      <a:pt x="2455" y="2417"/>
                      <a:pt x="2841" y="2319"/>
                      <a:pt x="3113" y="2095"/>
                    </a:cubicBezTo>
                    <a:cubicBezTo>
                      <a:pt x="3676" y="1598"/>
                      <a:pt x="3477" y="704"/>
                      <a:pt x="3146" y="572"/>
                    </a:cubicBezTo>
                    <a:cubicBezTo>
                      <a:pt x="2572" y="300"/>
                      <a:pt x="2191" y="0"/>
                      <a:pt x="1852" y="0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30"/>
              <p:cNvSpPr/>
              <p:nvPr/>
            </p:nvSpPr>
            <p:spPr>
              <a:xfrm>
                <a:off x="6317625" y="1724325"/>
                <a:ext cx="68725" cy="86275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3451" extrusionOk="0">
                    <a:moveTo>
                      <a:pt x="1449" y="0"/>
                    </a:moveTo>
                    <a:cubicBezTo>
                      <a:pt x="1182" y="0"/>
                      <a:pt x="892" y="95"/>
                      <a:pt x="663" y="338"/>
                    </a:cubicBezTo>
                    <a:cubicBezTo>
                      <a:pt x="1" y="1067"/>
                      <a:pt x="332" y="2722"/>
                      <a:pt x="994" y="3450"/>
                    </a:cubicBezTo>
                    <a:lnTo>
                      <a:pt x="2715" y="1762"/>
                    </a:lnTo>
                    <a:cubicBezTo>
                      <a:pt x="2749" y="1398"/>
                      <a:pt x="2451" y="1000"/>
                      <a:pt x="2186" y="371"/>
                    </a:cubicBezTo>
                    <a:cubicBezTo>
                      <a:pt x="2111" y="165"/>
                      <a:pt x="1800" y="0"/>
                      <a:pt x="1449" y="0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30"/>
              <p:cNvSpPr/>
              <p:nvPr/>
            </p:nvSpPr>
            <p:spPr>
              <a:xfrm>
                <a:off x="6287025" y="1768350"/>
                <a:ext cx="98500" cy="95200"/>
              </a:xfrm>
              <a:custGeom>
                <a:avLst/>
                <a:gdLst/>
                <a:ahLst/>
                <a:cxnLst/>
                <a:rect l="l" t="t" r="r" b="b"/>
                <a:pathLst>
                  <a:path w="3940" h="3808" fill="none" extrusionOk="0">
                    <a:moveTo>
                      <a:pt x="3939" y="1"/>
                    </a:moveTo>
                    <a:lnTo>
                      <a:pt x="0" y="3808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30"/>
              <p:cNvSpPr/>
              <p:nvPr/>
            </p:nvSpPr>
            <p:spPr>
              <a:xfrm>
                <a:off x="6295300" y="1777450"/>
                <a:ext cx="985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3940" h="3775" fill="none" extrusionOk="0">
                    <a:moveTo>
                      <a:pt x="3940" y="1"/>
                    </a:moveTo>
                    <a:lnTo>
                      <a:pt x="0" y="3775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30"/>
              <p:cNvSpPr/>
              <p:nvPr/>
            </p:nvSpPr>
            <p:spPr>
              <a:xfrm>
                <a:off x="5902175" y="1721550"/>
                <a:ext cx="69550" cy="86550"/>
              </a:xfrm>
              <a:custGeom>
                <a:avLst/>
                <a:gdLst/>
                <a:ahLst/>
                <a:cxnLst/>
                <a:rect l="l" t="t" r="r" b="b"/>
                <a:pathLst>
                  <a:path w="2782" h="3462" extrusionOk="0">
                    <a:moveTo>
                      <a:pt x="1330" y="1"/>
                    </a:moveTo>
                    <a:cubicBezTo>
                      <a:pt x="1005" y="1"/>
                      <a:pt x="718" y="140"/>
                      <a:pt x="630" y="317"/>
                    </a:cubicBezTo>
                    <a:cubicBezTo>
                      <a:pt x="332" y="946"/>
                      <a:pt x="1" y="1310"/>
                      <a:pt x="34" y="1707"/>
                    </a:cubicBezTo>
                    <a:lnTo>
                      <a:pt x="1623" y="3462"/>
                    </a:lnTo>
                    <a:cubicBezTo>
                      <a:pt x="2351" y="2800"/>
                      <a:pt x="2781" y="1144"/>
                      <a:pt x="2152" y="383"/>
                    </a:cubicBezTo>
                    <a:cubicBezTo>
                      <a:pt x="1921" y="106"/>
                      <a:pt x="1612" y="1"/>
                      <a:pt x="1330" y="1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30"/>
              <p:cNvSpPr/>
              <p:nvPr/>
            </p:nvSpPr>
            <p:spPr>
              <a:xfrm>
                <a:off x="5843425" y="1771450"/>
                <a:ext cx="91050" cy="60675"/>
              </a:xfrm>
              <a:custGeom>
                <a:avLst/>
                <a:gdLst/>
                <a:ahLst/>
                <a:cxnLst/>
                <a:rect l="l" t="t" r="r" b="b"/>
                <a:pathLst>
                  <a:path w="3642" h="2427" extrusionOk="0">
                    <a:moveTo>
                      <a:pt x="1922" y="1"/>
                    </a:moveTo>
                    <a:cubicBezTo>
                      <a:pt x="1583" y="1"/>
                      <a:pt x="1200" y="294"/>
                      <a:pt x="596" y="506"/>
                    </a:cubicBezTo>
                    <a:cubicBezTo>
                      <a:pt x="265" y="638"/>
                      <a:pt x="0" y="1499"/>
                      <a:pt x="530" y="2029"/>
                    </a:cubicBezTo>
                    <a:cubicBezTo>
                      <a:pt x="822" y="2307"/>
                      <a:pt x="1263" y="2426"/>
                      <a:pt x="1733" y="2426"/>
                    </a:cubicBezTo>
                    <a:cubicBezTo>
                      <a:pt x="2436" y="2426"/>
                      <a:pt x="3205" y="2160"/>
                      <a:pt x="3642" y="1764"/>
                    </a:cubicBezTo>
                    <a:lnTo>
                      <a:pt x="2020" y="9"/>
                    </a:lnTo>
                    <a:cubicBezTo>
                      <a:pt x="1987" y="3"/>
                      <a:pt x="1955" y="1"/>
                      <a:pt x="1922" y="1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30"/>
              <p:cNvSpPr/>
              <p:nvPr/>
            </p:nvSpPr>
            <p:spPr>
              <a:xfrm>
                <a:off x="5893900" y="1771675"/>
                <a:ext cx="9272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3709" h="4039" fill="none" extrusionOk="0">
                    <a:moveTo>
                      <a:pt x="1" y="0"/>
                    </a:moveTo>
                    <a:lnTo>
                      <a:pt x="3708" y="4039"/>
                    </a:lnTo>
                  </a:path>
                </a:pathLst>
              </a:custGeom>
              <a:noFill/>
              <a:ln w="9925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30"/>
              <p:cNvSpPr/>
              <p:nvPr/>
            </p:nvSpPr>
            <p:spPr>
              <a:xfrm>
                <a:off x="5903000" y="1764225"/>
                <a:ext cx="91900" cy="100150"/>
              </a:xfrm>
              <a:custGeom>
                <a:avLst/>
                <a:gdLst/>
                <a:ahLst/>
                <a:cxnLst/>
                <a:rect l="l" t="t" r="r" b="b"/>
                <a:pathLst>
                  <a:path w="3676" h="4006" fill="none" extrusionOk="0">
                    <a:moveTo>
                      <a:pt x="1" y="0"/>
                    </a:moveTo>
                    <a:lnTo>
                      <a:pt x="3675" y="4006"/>
                    </a:lnTo>
                  </a:path>
                </a:pathLst>
              </a:custGeom>
              <a:noFill/>
              <a:ln w="9925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30"/>
              <p:cNvSpPr/>
              <p:nvPr/>
            </p:nvSpPr>
            <p:spPr>
              <a:xfrm>
                <a:off x="6338325" y="2220225"/>
                <a:ext cx="69550" cy="86425"/>
              </a:xfrm>
              <a:custGeom>
                <a:avLst/>
                <a:gdLst/>
                <a:ahLst/>
                <a:cxnLst/>
                <a:rect l="l" t="t" r="r" b="b"/>
                <a:pathLst>
                  <a:path w="2782" h="3457" extrusionOk="0">
                    <a:moveTo>
                      <a:pt x="1159" y="1"/>
                    </a:moveTo>
                    <a:cubicBezTo>
                      <a:pt x="431" y="663"/>
                      <a:pt x="1" y="2285"/>
                      <a:pt x="630" y="3046"/>
                    </a:cubicBezTo>
                    <a:cubicBezTo>
                      <a:pt x="849" y="3345"/>
                      <a:pt x="1166" y="3457"/>
                      <a:pt x="1456" y="3457"/>
                    </a:cubicBezTo>
                    <a:cubicBezTo>
                      <a:pt x="1777" y="3457"/>
                      <a:pt x="2065" y="3320"/>
                      <a:pt x="2152" y="3146"/>
                    </a:cubicBezTo>
                    <a:cubicBezTo>
                      <a:pt x="2417" y="2517"/>
                      <a:pt x="2781" y="2152"/>
                      <a:pt x="2748" y="1788"/>
                    </a:cubicBezTo>
                    <a:lnTo>
                      <a:pt x="1159" y="1"/>
                    </a:ln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30"/>
              <p:cNvSpPr/>
              <p:nvPr/>
            </p:nvSpPr>
            <p:spPr>
              <a:xfrm>
                <a:off x="6375575" y="2196750"/>
                <a:ext cx="91875" cy="60150"/>
              </a:xfrm>
              <a:custGeom>
                <a:avLst/>
                <a:gdLst/>
                <a:ahLst/>
                <a:cxnLst/>
                <a:rect l="l" t="t" r="r" b="b"/>
                <a:pathLst>
                  <a:path w="3675" h="2406" extrusionOk="0">
                    <a:moveTo>
                      <a:pt x="1884" y="0"/>
                    </a:moveTo>
                    <a:cubicBezTo>
                      <a:pt x="1189" y="0"/>
                      <a:pt x="429" y="252"/>
                      <a:pt x="0" y="642"/>
                    </a:cubicBezTo>
                    <a:lnTo>
                      <a:pt x="1622" y="2396"/>
                    </a:lnTo>
                    <a:cubicBezTo>
                      <a:pt x="1657" y="2403"/>
                      <a:pt x="1693" y="2406"/>
                      <a:pt x="1729" y="2406"/>
                    </a:cubicBezTo>
                    <a:cubicBezTo>
                      <a:pt x="2066" y="2406"/>
                      <a:pt x="2448" y="2142"/>
                      <a:pt x="3046" y="1933"/>
                    </a:cubicBezTo>
                    <a:cubicBezTo>
                      <a:pt x="3377" y="1800"/>
                      <a:pt x="3675" y="940"/>
                      <a:pt x="3112" y="410"/>
                    </a:cubicBezTo>
                    <a:cubicBezTo>
                      <a:pt x="2826" y="124"/>
                      <a:pt x="2371" y="0"/>
                      <a:pt x="1884" y="0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30"/>
              <p:cNvSpPr/>
              <p:nvPr/>
            </p:nvSpPr>
            <p:spPr>
              <a:xfrm>
                <a:off x="6324250" y="2154850"/>
                <a:ext cx="91900" cy="101825"/>
              </a:xfrm>
              <a:custGeom>
                <a:avLst/>
                <a:gdLst/>
                <a:ahLst/>
                <a:cxnLst/>
                <a:rect l="l" t="t" r="r" b="b"/>
                <a:pathLst>
                  <a:path w="3676" h="4073" fill="none" extrusionOk="0">
                    <a:moveTo>
                      <a:pt x="3675" y="4072"/>
                    </a:moveTo>
                    <a:lnTo>
                      <a:pt x="1" y="0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30"/>
              <p:cNvSpPr/>
              <p:nvPr/>
            </p:nvSpPr>
            <p:spPr>
              <a:xfrm>
                <a:off x="6315975" y="2163125"/>
                <a:ext cx="91075" cy="101825"/>
              </a:xfrm>
              <a:custGeom>
                <a:avLst/>
                <a:gdLst/>
                <a:ahLst/>
                <a:cxnLst/>
                <a:rect l="l" t="t" r="r" b="b"/>
                <a:pathLst>
                  <a:path w="3643" h="4073" fill="none" extrusionOk="0">
                    <a:moveTo>
                      <a:pt x="3642" y="4072"/>
                    </a:moveTo>
                    <a:lnTo>
                      <a:pt x="1" y="1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30"/>
              <p:cNvSpPr/>
              <p:nvPr/>
            </p:nvSpPr>
            <p:spPr>
              <a:xfrm>
                <a:off x="3473975" y="706000"/>
                <a:ext cx="90250" cy="59800"/>
              </a:xfrm>
              <a:custGeom>
                <a:avLst/>
                <a:gdLst/>
                <a:ahLst/>
                <a:cxnLst/>
                <a:rect l="l" t="t" r="r" b="b"/>
                <a:pathLst>
                  <a:path w="3610" h="2392" extrusionOk="0">
                    <a:moveTo>
                      <a:pt x="1659" y="0"/>
                    </a:moveTo>
                    <a:cubicBezTo>
                      <a:pt x="1601" y="0"/>
                      <a:pt x="1545" y="7"/>
                      <a:pt x="1490" y="22"/>
                    </a:cubicBezTo>
                    <a:lnTo>
                      <a:pt x="1" y="1876"/>
                    </a:lnTo>
                    <a:cubicBezTo>
                      <a:pt x="410" y="2196"/>
                      <a:pt x="1086" y="2392"/>
                      <a:pt x="1727" y="2392"/>
                    </a:cubicBezTo>
                    <a:cubicBezTo>
                      <a:pt x="2279" y="2392"/>
                      <a:pt x="2806" y="2246"/>
                      <a:pt x="3112" y="1909"/>
                    </a:cubicBezTo>
                    <a:cubicBezTo>
                      <a:pt x="3609" y="1313"/>
                      <a:pt x="3278" y="485"/>
                      <a:pt x="2947" y="386"/>
                    </a:cubicBezTo>
                    <a:cubicBezTo>
                      <a:pt x="2384" y="217"/>
                      <a:pt x="1988" y="0"/>
                      <a:pt x="1659" y="0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30"/>
              <p:cNvSpPr/>
              <p:nvPr/>
            </p:nvSpPr>
            <p:spPr>
              <a:xfrm>
                <a:off x="3431775" y="659450"/>
                <a:ext cx="69550" cy="86850"/>
              </a:xfrm>
              <a:custGeom>
                <a:avLst/>
                <a:gdLst/>
                <a:ahLst/>
                <a:cxnLst/>
                <a:rect l="l" t="t" r="r" b="b"/>
                <a:pathLst>
                  <a:path w="2782" h="3474" extrusionOk="0">
                    <a:moveTo>
                      <a:pt x="1459" y="0"/>
                    </a:moveTo>
                    <a:cubicBezTo>
                      <a:pt x="1144" y="0"/>
                      <a:pt x="790" y="130"/>
                      <a:pt x="563" y="461"/>
                    </a:cubicBezTo>
                    <a:cubicBezTo>
                      <a:pt x="0" y="1255"/>
                      <a:pt x="563" y="2877"/>
                      <a:pt x="1325" y="3473"/>
                    </a:cubicBezTo>
                    <a:lnTo>
                      <a:pt x="2781" y="1586"/>
                    </a:lnTo>
                    <a:cubicBezTo>
                      <a:pt x="2781" y="1189"/>
                      <a:pt x="2417" y="858"/>
                      <a:pt x="2086" y="262"/>
                    </a:cubicBezTo>
                    <a:cubicBezTo>
                      <a:pt x="1992" y="105"/>
                      <a:pt x="1742" y="0"/>
                      <a:pt x="1459" y="0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30"/>
              <p:cNvSpPr/>
              <p:nvPr/>
            </p:nvSpPr>
            <p:spPr>
              <a:xfrm>
                <a:off x="3417700" y="699100"/>
                <a:ext cx="83625" cy="107600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4304" fill="none" extrusionOk="0">
                    <a:moveTo>
                      <a:pt x="3344" y="0"/>
                    </a:moveTo>
                    <a:lnTo>
                      <a:pt x="1" y="4304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30"/>
              <p:cNvSpPr/>
              <p:nvPr/>
            </p:nvSpPr>
            <p:spPr>
              <a:xfrm>
                <a:off x="3426800" y="706550"/>
                <a:ext cx="84450" cy="107600"/>
              </a:xfrm>
              <a:custGeom>
                <a:avLst/>
                <a:gdLst/>
                <a:ahLst/>
                <a:cxnLst/>
                <a:rect l="l" t="t" r="r" b="b"/>
                <a:pathLst>
                  <a:path w="3378" h="4304" fill="none" extrusionOk="0">
                    <a:moveTo>
                      <a:pt x="3377" y="0"/>
                    </a:moveTo>
                    <a:lnTo>
                      <a:pt x="1" y="4304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30"/>
              <p:cNvSpPr/>
              <p:nvPr/>
            </p:nvSpPr>
            <p:spPr>
              <a:xfrm>
                <a:off x="3499625" y="1287525"/>
                <a:ext cx="6790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2716" h="3397" extrusionOk="0">
                    <a:moveTo>
                      <a:pt x="729" y="0"/>
                    </a:moveTo>
                    <a:cubicBezTo>
                      <a:pt x="133" y="795"/>
                      <a:pt x="1" y="2483"/>
                      <a:pt x="729" y="3145"/>
                    </a:cubicBezTo>
                    <a:cubicBezTo>
                      <a:pt x="934" y="3326"/>
                      <a:pt x="1178" y="3397"/>
                      <a:pt x="1410" y="3397"/>
                    </a:cubicBezTo>
                    <a:cubicBezTo>
                      <a:pt x="1817" y="3397"/>
                      <a:pt x="2189" y="3178"/>
                      <a:pt x="2252" y="2946"/>
                    </a:cubicBezTo>
                    <a:cubicBezTo>
                      <a:pt x="2418" y="2284"/>
                      <a:pt x="2715" y="1854"/>
                      <a:pt x="2616" y="1490"/>
                    </a:cubicBezTo>
                    <a:lnTo>
                      <a:pt x="729" y="0"/>
                    </a:ln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30"/>
              <p:cNvSpPr/>
              <p:nvPr/>
            </p:nvSpPr>
            <p:spPr>
              <a:xfrm>
                <a:off x="3524475" y="1254500"/>
                <a:ext cx="91875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3675" h="2447" extrusionOk="0">
                    <a:moveTo>
                      <a:pt x="2199" y="0"/>
                    </a:moveTo>
                    <a:cubicBezTo>
                      <a:pt x="1396" y="0"/>
                      <a:pt x="451" y="444"/>
                      <a:pt x="0" y="990"/>
                    </a:cubicBezTo>
                    <a:lnTo>
                      <a:pt x="1920" y="2447"/>
                    </a:lnTo>
                    <a:cubicBezTo>
                      <a:pt x="2284" y="2447"/>
                      <a:pt x="2648" y="2083"/>
                      <a:pt x="3244" y="1752"/>
                    </a:cubicBezTo>
                    <a:cubicBezTo>
                      <a:pt x="3542" y="1553"/>
                      <a:pt x="3675" y="659"/>
                      <a:pt x="3046" y="229"/>
                    </a:cubicBezTo>
                    <a:cubicBezTo>
                      <a:pt x="2811" y="70"/>
                      <a:pt x="2516" y="0"/>
                      <a:pt x="2199" y="0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30"/>
              <p:cNvSpPr/>
              <p:nvPr/>
            </p:nvSpPr>
            <p:spPr>
              <a:xfrm>
                <a:off x="3464875" y="1231250"/>
                <a:ext cx="107625" cy="84425"/>
              </a:xfrm>
              <a:custGeom>
                <a:avLst/>
                <a:gdLst/>
                <a:ahLst/>
                <a:cxnLst/>
                <a:rect l="l" t="t" r="r" b="b"/>
                <a:pathLst>
                  <a:path w="4305" h="3377" fill="none" extrusionOk="0">
                    <a:moveTo>
                      <a:pt x="4304" y="3377"/>
                    </a:moveTo>
                    <a:lnTo>
                      <a:pt x="1" y="0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30"/>
              <p:cNvSpPr/>
              <p:nvPr/>
            </p:nvSpPr>
            <p:spPr>
              <a:xfrm>
                <a:off x="3457425" y="1241175"/>
                <a:ext cx="107625" cy="83600"/>
              </a:xfrm>
              <a:custGeom>
                <a:avLst/>
                <a:gdLst/>
                <a:ahLst/>
                <a:cxnLst/>
                <a:rect l="l" t="t" r="r" b="b"/>
                <a:pathLst>
                  <a:path w="4305" h="3344" fill="none" extrusionOk="0">
                    <a:moveTo>
                      <a:pt x="4304" y="3344"/>
                    </a:moveTo>
                    <a:lnTo>
                      <a:pt x="1" y="0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30"/>
              <p:cNvSpPr/>
              <p:nvPr/>
            </p:nvSpPr>
            <p:spPr>
              <a:xfrm>
                <a:off x="2891350" y="1347900"/>
                <a:ext cx="91050" cy="60150"/>
              </a:xfrm>
              <a:custGeom>
                <a:avLst/>
                <a:gdLst/>
                <a:ahLst/>
                <a:cxnLst/>
                <a:rect l="l" t="t" r="r" b="b"/>
                <a:pathLst>
                  <a:path w="3642" h="2406" extrusionOk="0">
                    <a:moveTo>
                      <a:pt x="1946" y="1"/>
                    </a:moveTo>
                    <a:cubicBezTo>
                      <a:pt x="1374" y="1"/>
                      <a:pt x="829" y="152"/>
                      <a:pt x="530" y="498"/>
                    </a:cubicBezTo>
                    <a:cubicBezTo>
                      <a:pt x="0" y="1061"/>
                      <a:pt x="331" y="1922"/>
                      <a:pt x="695" y="2021"/>
                    </a:cubicBezTo>
                    <a:cubicBezTo>
                      <a:pt x="1266" y="2164"/>
                      <a:pt x="1665" y="2405"/>
                      <a:pt x="1998" y="2405"/>
                    </a:cubicBezTo>
                    <a:cubicBezTo>
                      <a:pt x="2051" y="2405"/>
                      <a:pt x="2102" y="2399"/>
                      <a:pt x="2152" y="2385"/>
                    </a:cubicBezTo>
                    <a:lnTo>
                      <a:pt x="3642" y="498"/>
                    </a:lnTo>
                    <a:cubicBezTo>
                      <a:pt x="3242" y="186"/>
                      <a:pt x="2578" y="1"/>
                      <a:pt x="1946" y="1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30"/>
              <p:cNvSpPr/>
              <p:nvPr/>
            </p:nvSpPr>
            <p:spPr>
              <a:xfrm>
                <a:off x="2954250" y="1366975"/>
                <a:ext cx="6952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3494" extrusionOk="0">
                    <a:moveTo>
                      <a:pt x="1457" y="0"/>
                    </a:moveTo>
                    <a:lnTo>
                      <a:pt x="0" y="1920"/>
                    </a:lnTo>
                    <a:cubicBezTo>
                      <a:pt x="0" y="2284"/>
                      <a:pt x="397" y="2649"/>
                      <a:pt x="728" y="3244"/>
                    </a:cubicBezTo>
                    <a:cubicBezTo>
                      <a:pt x="808" y="3388"/>
                      <a:pt x="1057" y="3493"/>
                      <a:pt x="1342" y="3493"/>
                    </a:cubicBezTo>
                    <a:cubicBezTo>
                      <a:pt x="1648" y="3493"/>
                      <a:pt x="1995" y="3372"/>
                      <a:pt x="2218" y="3046"/>
                    </a:cubicBezTo>
                    <a:cubicBezTo>
                      <a:pt x="2781" y="2218"/>
                      <a:pt x="2251" y="629"/>
                      <a:pt x="1457" y="0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30"/>
              <p:cNvSpPr/>
              <p:nvPr/>
            </p:nvSpPr>
            <p:spPr>
              <a:xfrm>
                <a:off x="2954250" y="1307375"/>
                <a:ext cx="84425" cy="107625"/>
              </a:xfrm>
              <a:custGeom>
                <a:avLst/>
                <a:gdLst/>
                <a:ahLst/>
                <a:cxnLst/>
                <a:rect l="l" t="t" r="r" b="b"/>
                <a:pathLst>
                  <a:path w="3377" h="4305" fill="none" extrusionOk="0">
                    <a:moveTo>
                      <a:pt x="0" y="4304"/>
                    </a:moveTo>
                    <a:lnTo>
                      <a:pt x="3377" y="1"/>
                    </a:lnTo>
                  </a:path>
                </a:pathLst>
              </a:custGeom>
              <a:noFill/>
              <a:ln w="9925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30"/>
              <p:cNvSpPr/>
              <p:nvPr/>
            </p:nvSpPr>
            <p:spPr>
              <a:xfrm>
                <a:off x="2945150" y="1299925"/>
                <a:ext cx="84425" cy="107625"/>
              </a:xfrm>
              <a:custGeom>
                <a:avLst/>
                <a:gdLst/>
                <a:ahLst/>
                <a:cxnLst/>
                <a:rect l="l" t="t" r="r" b="b"/>
                <a:pathLst>
                  <a:path w="3377" h="4305" fill="none" extrusionOk="0">
                    <a:moveTo>
                      <a:pt x="0" y="4304"/>
                    </a:moveTo>
                    <a:lnTo>
                      <a:pt x="3377" y="1"/>
                    </a:lnTo>
                  </a:path>
                </a:pathLst>
              </a:custGeom>
              <a:noFill/>
              <a:ln w="9925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30"/>
              <p:cNvSpPr/>
              <p:nvPr/>
            </p:nvSpPr>
            <p:spPr>
              <a:xfrm>
                <a:off x="2843350" y="709925"/>
                <a:ext cx="67875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2715" h="3375" extrusionOk="0">
                    <a:moveTo>
                      <a:pt x="1278" y="0"/>
                    </a:moveTo>
                    <a:cubicBezTo>
                      <a:pt x="882" y="0"/>
                      <a:pt x="525" y="201"/>
                      <a:pt x="464" y="428"/>
                    </a:cubicBezTo>
                    <a:cubicBezTo>
                      <a:pt x="298" y="1090"/>
                      <a:pt x="0" y="1520"/>
                      <a:pt x="100" y="1884"/>
                    </a:cubicBezTo>
                    <a:lnTo>
                      <a:pt x="1986" y="3374"/>
                    </a:lnTo>
                    <a:cubicBezTo>
                      <a:pt x="2582" y="2613"/>
                      <a:pt x="2715" y="924"/>
                      <a:pt x="1986" y="262"/>
                    </a:cubicBezTo>
                    <a:cubicBezTo>
                      <a:pt x="1774" y="75"/>
                      <a:pt x="1518" y="0"/>
                      <a:pt x="1278" y="0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30"/>
              <p:cNvSpPr/>
              <p:nvPr/>
            </p:nvSpPr>
            <p:spPr>
              <a:xfrm>
                <a:off x="2794525" y="766950"/>
                <a:ext cx="91875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3675" h="2447" extrusionOk="0">
                    <a:moveTo>
                      <a:pt x="1755" y="1"/>
                    </a:moveTo>
                    <a:cubicBezTo>
                      <a:pt x="1390" y="1"/>
                      <a:pt x="1026" y="365"/>
                      <a:pt x="430" y="696"/>
                    </a:cubicBezTo>
                    <a:cubicBezTo>
                      <a:pt x="132" y="861"/>
                      <a:pt x="0" y="1788"/>
                      <a:pt x="629" y="2219"/>
                    </a:cubicBezTo>
                    <a:cubicBezTo>
                      <a:pt x="862" y="2377"/>
                      <a:pt x="1155" y="2446"/>
                      <a:pt x="1470" y="2446"/>
                    </a:cubicBezTo>
                    <a:cubicBezTo>
                      <a:pt x="2275" y="2446"/>
                      <a:pt x="3223" y="1995"/>
                      <a:pt x="3675" y="1424"/>
                    </a:cubicBezTo>
                    <a:lnTo>
                      <a:pt x="1755" y="1"/>
                    </a:ln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30"/>
              <p:cNvSpPr/>
              <p:nvPr/>
            </p:nvSpPr>
            <p:spPr>
              <a:xfrm>
                <a:off x="2838375" y="766950"/>
                <a:ext cx="107625" cy="83625"/>
              </a:xfrm>
              <a:custGeom>
                <a:avLst/>
                <a:gdLst/>
                <a:ahLst/>
                <a:cxnLst/>
                <a:rect l="l" t="t" r="r" b="b"/>
                <a:pathLst>
                  <a:path w="4305" h="3345" fill="none" extrusionOk="0">
                    <a:moveTo>
                      <a:pt x="1" y="1"/>
                    </a:moveTo>
                    <a:lnTo>
                      <a:pt x="4304" y="3344"/>
                    </a:lnTo>
                  </a:path>
                </a:pathLst>
              </a:custGeom>
              <a:noFill/>
              <a:ln w="9925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30"/>
              <p:cNvSpPr/>
              <p:nvPr/>
            </p:nvSpPr>
            <p:spPr>
              <a:xfrm>
                <a:off x="2845825" y="757025"/>
                <a:ext cx="107625" cy="84450"/>
              </a:xfrm>
              <a:custGeom>
                <a:avLst/>
                <a:gdLst/>
                <a:ahLst/>
                <a:cxnLst/>
                <a:rect l="l" t="t" r="r" b="b"/>
                <a:pathLst>
                  <a:path w="4305" h="3378" fill="none" extrusionOk="0">
                    <a:moveTo>
                      <a:pt x="1" y="0"/>
                    </a:moveTo>
                    <a:lnTo>
                      <a:pt x="4304" y="3377"/>
                    </a:lnTo>
                  </a:path>
                </a:pathLst>
              </a:custGeom>
              <a:noFill/>
              <a:ln w="9925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30"/>
              <p:cNvSpPr/>
              <p:nvPr/>
            </p:nvSpPr>
            <p:spPr>
              <a:xfrm>
                <a:off x="2847475" y="682525"/>
                <a:ext cx="719225" cy="718400"/>
              </a:xfrm>
              <a:custGeom>
                <a:avLst/>
                <a:gdLst/>
                <a:ahLst/>
                <a:cxnLst/>
                <a:rect l="l" t="t" r="r" b="b"/>
                <a:pathLst>
                  <a:path w="28769" h="28736" fill="none" extrusionOk="0">
                    <a:moveTo>
                      <a:pt x="27841" y="12713"/>
                    </a:moveTo>
                    <a:cubicBezTo>
                      <a:pt x="28768" y="20161"/>
                      <a:pt x="23472" y="26915"/>
                      <a:pt x="16023" y="27842"/>
                    </a:cubicBezTo>
                    <a:cubicBezTo>
                      <a:pt x="8608" y="28735"/>
                      <a:pt x="1821" y="23439"/>
                      <a:pt x="928" y="16023"/>
                    </a:cubicBezTo>
                    <a:cubicBezTo>
                      <a:pt x="1" y="8575"/>
                      <a:pt x="5297" y="1822"/>
                      <a:pt x="12746" y="895"/>
                    </a:cubicBezTo>
                    <a:cubicBezTo>
                      <a:pt x="20161" y="1"/>
                      <a:pt x="26948" y="5298"/>
                      <a:pt x="27841" y="12713"/>
                    </a:cubicBezTo>
                    <a:close/>
                  </a:path>
                </a:pathLst>
              </a:custGeom>
              <a:noFill/>
              <a:ln w="82750" cap="flat" cmpd="sng">
                <a:solidFill>
                  <a:srgbClr val="B3B3B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30"/>
              <p:cNvSpPr/>
              <p:nvPr/>
            </p:nvSpPr>
            <p:spPr>
              <a:xfrm>
                <a:off x="2986525" y="805025"/>
                <a:ext cx="407200" cy="489975"/>
              </a:xfrm>
              <a:custGeom>
                <a:avLst/>
                <a:gdLst/>
                <a:ahLst/>
                <a:cxnLst/>
                <a:rect l="l" t="t" r="r" b="b"/>
                <a:pathLst>
                  <a:path w="16288" h="19599" fill="none" extrusionOk="0">
                    <a:moveTo>
                      <a:pt x="15592" y="8210"/>
                    </a:moveTo>
                    <a:cubicBezTo>
                      <a:pt x="14798" y="13143"/>
                      <a:pt x="13705" y="18771"/>
                      <a:pt x="10296" y="19201"/>
                    </a:cubicBezTo>
                    <a:cubicBezTo>
                      <a:pt x="6952" y="19598"/>
                      <a:pt x="3873" y="14202"/>
                      <a:pt x="2020" y="9667"/>
                    </a:cubicBezTo>
                    <a:cubicBezTo>
                      <a:pt x="0" y="4701"/>
                      <a:pt x="4900" y="729"/>
                      <a:pt x="7879" y="365"/>
                    </a:cubicBezTo>
                    <a:cubicBezTo>
                      <a:pt x="10858" y="0"/>
                      <a:pt x="16288" y="3675"/>
                      <a:pt x="15592" y="8210"/>
                    </a:cubicBezTo>
                    <a:close/>
                  </a:path>
                </a:pathLst>
              </a:custGeom>
              <a:noFill/>
              <a:ln w="40550" cap="flat" cmpd="sng">
                <a:solidFill>
                  <a:srgbClr val="84A59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30"/>
              <p:cNvSpPr/>
              <p:nvPr/>
            </p:nvSpPr>
            <p:spPr>
              <a:xfrm>
                <a:off x="3215775" y="934125"/>
                <a:ext cx="46350" cy="245000"/>
              </a:xfrm>
              <a:custGeom>
                <a:avLst/>
                <a:gdLst/>
                <a:ahLst/>
                <a:cxnLst/>
                <a:rect l="l" t="t" r="r" b="b"/>
                <a:pathLst>
                  <a:path w="1854" h="980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66" y="166"/>
                      <a:pt x="199" y="431"/>
                    </a:cubicBezTo>
                    <a:cubicBezTo>
                      <a:pt x="232" y="563"/>
                      <a:pt x="298" y="729"/>
                      <a:pt x="364" y="895"/>
                    </a:cubicBezTo>
                    <a:cubicBezTo>
                      <a:pt x="397" y="994"/>
                      <a:pt x="431" y="1093"/>
                      <a:pt x="464" y="1192"/>
                    </a:cubicBezTo>
                    <a:cubicBezTo>
                      <a:pt x="464" y="1292"/>
                      <a:pt x="563" y="1391"/>
                      <a:pt x="596" y="1490"/>
                    </a:cubicBezTo>
                    <a:cubicBezTo>
                      <a:pt x="762" y="1921"/>
                      <a:pt x="894" y="2417"/>
                      <a:pt x="927" y="3013"/>
                    </a:cubicBezTo>
                    <a:cubicBezTo>
                      <a:pt x="960" y="3576"/>
                      <a:pt x="894" y="4205"/>
                      <a:pt x="795" y="4834"/>
                    </a:cubicBezTo>
                    <a:cubicBezTo>
                      <a:pt x="695" y="5496"/>
                      <a:pt x="596" y="6125"/>
                      <a:pt x="530" y="6754"/>
                    </a:cubicBezTo>
                    <a:cubicBezTo>
                      <a:pt x="497" y="7383"/>
                      <a:pt x="530" y="8012"/>
                      <a:pt x="695" y="8508"/>
                    </a:cubicBezTo>
                    <a:cubicBezTo>
                      <a:pt x="695" y="8575"/>
                      <a:pt x="728" y="8641"/>
                      <a:pt x="762" y="8707"/>
                    </a:cubicBezTo>
                    <a:cubicBezTo>
                      <a:pt x="762" y="8773"/>
                      <a:pt x="795" y="8840"/>
                      <a:pt x="828" y="8873"/>
                    </a:cubicBezTo>
                    <a:cubicBezTo>
                      <a:pt x="894" y="8972"/>
                      <a:pt x="960" y="9071"/>
                      <a:pt x="1026" y="9171"/>
                    </a:cubicBezTo>
                    <a:cubicBezTo>
                      <a:pt x="1192" y="9336"/>
                      <a:pt x="1324" y="9435"/>
                      <a:pt x="1457" y="9535"/>
                    </a:cubicBezTo>
                    <a:cubicBezTo>
                      <a:pt x="1556" y="9634"/>
                      <a:pt x="1655" y="9700"/>
                      <a:pt x="1722" y="9733"/>
                    </a:cubicBezTo>
                    <a:cubicBezTo>
                      <a:pt x="1788" y="9766"/>
                      <a:pt x="1854" y="9800"/>
                      <a:pt x="1854" y="9800"/>
                    </a:cubicBezTo>
                    <a:cubicBezTo>
                      <a:pt x="1854" y="9800"/>
                      <a:pt x="1821" y="9766"/>
                      <a:pt x="1788" y="9700"/>
                    </a:cubicBezTo>
                    <a:cubicBezTo>
                      <a:pt x="1755" y="9601"/>
                      <a:pt x="1688" y="9535"/>
                      <a:pt x="1622" y="9402"/>
                    </a:cubicBezTo>
                    <a:cubicBezTo>
                      <a:pt x="1556" y="9270"/>
                      <a:pt x="1523" y="9104"/>
                      <a:pt x="1457" y="8939"/>
                    </a:cubicBezTo>
                    <a:cubicBezTo>
                      <a:pt x="1424" y="8840"/>
                      <a:pt x="1391" y="8740"/>
                      <a:pt x="1391" y="8641"/>
                    </a:cubicBezTo>
                    <a:cubicBezTo>
                      <a:pt x="1391" y="8542"/>
                      <a:pt x="1291" y="8442"/>
                      <a:pt x="1291" y="8343"/>
                    </a:cubicBezTo>
                    <a:cubicBezTo>
                      <a:pt x="1159" y="7913"/>
                      <a:pt x="1126" y="7383"/>
                      <a:pt x="1159" y="6820"/>
                    </a:cubicBezTo>
                    <a:cubicBezTo>
                      <a:pt x="1225" y="6224"/>
                      <a:pt x="1324" y="5595"/>
                      <a:pt x="1424" y="4933"/>
                    </a:cubicBezTo>
                    <a:cubicBezTo>
                      <a:pt x="1523" y="4271"/>
                      <a:pt x="1589" y="3609"/>
                      <a:pt x="1556" y="2980"/>
                    </a:cubicBezTo>
                    <a:cubicBezTo>
                      <a:pt x="1523" y="2318"/>
                      <a:pt x="1357" y="1722"/>
                      <a:pt x="1159" y="1259"/>
                    </a:cubicBezTo>
                    <a:cubicBezTo>
                      <a:pt x="1126" y="1126"/>
                      <a:pt x="1093" y="1027"/>
                      <a:pt x="993" y="928"/>
                    </a:cubicBezTo>
                    <a:cubicBezTo>
                      <a:pt x="927" y="828"/>
                      <a:pt x="861" y="729"/>
                      <a:pt x="795" y="663"/>
                    </a:cubicBezTo>
                    <a:cubicBezTo>
                      <a:pt x="629" y="497"/>
                      <a:pt x="497" y="365"/>
                      <a:pt x="364" y="299"/>
                    </a:cubicBezTo>
                    <a:cubicBezTo>
                      <a:pt x="133" y="10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78CA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30"/>
              <p:cNvSpPr/>
              <p:nvPr/>
            </p:nvSpPr>
            <p:spPr>
              <a:xfrm>
                <a:off x="3229825" y="939925"/>
                <a:ext cx="2320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928" h="564" fill="none" extrusionOk="0">
                    <a:moveTo>
                      <a:pt x="1" y="563"/>
                    </a:moveTo>
                    <a:lnTo>
                      <a:pt x="928" y="0"/>
                    </a:lnTo>
                  </a:path>
                </a:pathLst>
              </a:custGeom>
              <a:noFill/>
              <a:ln w="8275" cap="flat" cmpd="sng">
                <a:solidFill>
                  <a:srgbClr val="78CABD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30"/>
              <p:cNvSpPr/>
              <p:nvPr/>
            </p:nvSpPr>
            <p:spPr>
              <a:xfrm>
                <a:off x="3243075" y="973025"/>
                <a:ext cx="25675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299" fill="none" extrusionOk="0">
                    <a:moveTo>
                      <a:pt x="1" y="299"/>
                    </a:moveTo>
                    <a:lnTo>
                      <a:pt x="1027" y="1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30"/>
              <p:cNvSpPr/>
              <p:nvPr/>
            </p:nvSpPr>
            <p:spPr>
              <a:xfrm>
                <a:off x="3247225" y="1008625"/>
                <a:ext cx="27325" cy="167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67" fill="none" extrusionOk="0">
                    <a:moveTo>
                      <a:pt x="0" y="66"/>
                    </a:moveTo>
                    <a:lnTo>
                      <a:pt x="1093" y="0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30"/>
              <p:cNvSpPr/>
              <p:nvPr/>
            </p:nvSpPr>
            <p:spPr>
              <a:xfrm>
                <a:off x="3247225" y="1040075"/>
                <a:ext cx="27325" cy="4150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66" fill="none" extrusionOk="0">
                    <a:moveTo>
                      <a:pt x="0" y="0"/>
                    </a:moveTo>
                    <a:lnTo>
                      <a:pt x="1093" y="166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30"/>
              <p:cNvSpPr/>
              <p:nvPr/>
            </p:nvSpPr>
            <p:spPr>
              <a:xfrm>
                <a:off x="3243075" y="1074000"/>
                <a:ext cx="27350" cy="3325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133" fill="none" extrusionOk="0">
                    <a:moveTo>
                      <a:pt x="1" y="0"/>
                    </a:moveTo>
                    <a:lnTo>
                      <a:pt x="1093" y="133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30"/>
              <p:cNvSpPr/>
              <p:nvPr/>
            </p:nvSpPr>
            <p:spPr>
              <a:xfrm>
                <a:off x="3239775" y="1107925"/>
                <a:ext cx="26500" cy="1675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67" fill="none" extrusionOk="0">
                    <a:moveTo>
                      <a:pt x="0" y="1"/>
                    </a:moveTo>
                    <a:lnTo>
                      <a:pt x="1060" y="67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30"/>
              <p:cNvSpPr/>
              <p:nvPr/>
            </p:nvSpPr>
            <p:spPr>
              <a:xfrm>
                <a:off x="3242250" y="1139375"/>
                <a:ext cx="256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98" fill="none" extrusionOk="0">
                    <a:moveTo>
                      <a:pt x="0" y="398"/>
                    </a:moveTo>
                    <a:lnTo>
                      <a:pt x="1027" y="1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30"/>
              <p:cNvSpPr/>
              <p:nvPr/>
            </p:nvSpPr>
            <p:spPr>
              <a:xfrm>
                <a:off x="3143775" y="963925"/>
                <a:ext cx="64575" cy="24002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9601" extrusionOk="0">
                    <a:moveTo>
                      <a:pt x="0" y="0"/>
                    </a:moveTo>
                    <a:cubicBezTo>
                      <a:pt x="0" y="0"/>
                      <a:pt x="66" y="133"/>
                      <a:pt x="232" y="398"/>
                    </a:cubicBezTo>
                    <a:cubicBezTo>
                      <a:pt x="265" y="530"/>
                      <a:pt x="364" y="663"/>
                      <a:pt x="430" y="861"/>
                    </a:cubicBezTo>
                    <a:cubicBezTo>
                      <a:pt x="464" y="960"/>
                      <a:pt x="497" y="1027"/>
                      <a:pt x="530" y="1126"/>
                    </a:cubicBezTo>
                    <a:cubicBezTo>
                      <a:pt x="563" y="1258"/>
                      <a:pt x="662" y="1325"/>
                      <a:pt x="695" y="1424"/>
                    </a:cubicBezTo>
                    <a:cubicBezTo>
                      <a:pt x="894" y="1821"/>
                      <a:pt x="1093" y="2318"/>
                      <a:pt x="1159" y="2914"/>
                    </a:cubicBezTo>
                    <a:cubicBezTo>
                      <a:pt x="1225" y="3476"/>
                      <a:pt x="1225" y="4105"/>
                      <a:pt x="1159" y="4734"/>
                    </a:cubicBezTo>
                    <a:cubicBezTo>
                      <a:pt x="1126" y="5396"/>
                      <a:pt x="1059" y="6059"/>
                      <a:pt x="1059" y="6688"/>
                    </a:cubicBezTo>
                    <a:cubicBezTo>
                      <a:pt x="1059" y="7316"/>
                      <a:pt x="1126" y="7912"/>
                      <a:pt x="1357" y="8409"/>
                    </a:cubicBezTo>
                    <a:cubicBezTo>
                      <a:pt x="1357" y="8475"/>
                      <a:pt x="1390" y="8541"/>
                      <a:pt x="1424" y="8608"/>
                    </a:cubicBezTo>
                    <a:cubicBezTo>
                      <a:pt x="1424" y="8674"/>
                      <a:pt x="1457" y="8707"/>
                      <a:pt x="1490" y="8773"/>
                    </a:cubicBezTo>
                    <a:cubicBezTo>
                      <a:pt x="1589" y="8872"/>
                      <a:pt x="1655" y="8939"/>
                      <a:pt x="1755" y="9038"/>
                    </a:cubicBezTo>
                    <a:cubicBezTo>
                      <a:pt x="1887" y="9170"/>
                      <a:pt x="2053" y="9303"/>
                      <a:pt x="2185" y="9369"/>
                    </a:cubicBezTo>
                    <a:cubicBezTo>
                      <a:pt x="2284" y="9468"/>
                      <a:pt x="2417" y="9501"/>
                      <a:pt x="2483" y="9534"/>
                    </a:cubicBezTo>
                    <a:cubicBezTo>
                      <a:pt x="2549" y="9568"/>
                      <a:pt x="2582" y="9601"/>
                      <a:pt x="2582" y="9601"/>
                    </a:cubicBezTo>
                    <a:cubicBezTo>
                      <a:pt x="2582" y="9601"/>
                      <a:pt x="2582" y="9568"/>
                      <a:pt x="2516" y="9501"/>
                    </a:cubicBezTo>
                    <a:cubicBezTo>
                      <a:pt x="2483" y="9435"/>
                      <a:pt x="2417" y="9336"/>
                      <a:pt x="2350" y="9203"/>
                    </a:cubicBezTo>
                    <a:cubicBezTo>
                      <a:pt x="2284" y="9104"/>
                      <a:pt x="2218" y="8939"/>
                      <a:pt x="2119" y="8773"/>
                    </a:cubicBezTo>
                    <a:cubicBezTo>
                      <a:pt x="2119" y="8674"/>
                      <a:pt x="2086" y="8574"/>
                      <a:pt x="2053" y="8475"/>
                    </a:cubicBezTo>
                    <a:cubicBezTo>
                      <a:pt x="2019" y="8376"/>
                      <a:pt x="1953" y="8310"/>
                      <a:pt x="1920" y="8210"/>
                    </a:cubicBezTo>
                    <a:cubicBezTo>
                      <a:pt x="1755" y="7780"/>
                      <a:pt x="1688" y="7250"/>
                      <a:pt x="1688" y="6688"/>
                    </a:cubicBezTo>
                    <a:cubicBezTo>
                      <a:pt x="1688" y="6092"/>
                      <a:pt x="1755" y="5463"/>
                      <a:pt x="1788" y="4801"/>
                    </a:cubicBezTo>
                    <a:cubicBezTo>
                      <a:pt x="1821" y="4138"/>
                      <a:pt x="1854" y="3476"/>
                      <a:pt x="1755" y="2814"/>
                    </a:cubicBezTo>
                    <a:cubicBezTo>
                      <a:pt x="1688" y="2185"/>
                      <a:pt x="1490" y="1589"/>
                      <a:pt x="1258" y="1126"/>
                    </a:cubicBezTo>
                    <a:cubicBezTo>
                      <a:pt x="1192" y="1027"/>
                      <a:pt x="1159" y="894"/>
                      <a:pt x="1059" y="828"/>
                    </a:cubicBezTo>
                    <a:cubicBezTo>
                      <a:pt x="993" y="729"/>
                      <a:pt x="894" y="663"/>
                      <a:pt x="828" y="563"/>
                    </a:cubicBezTo>
                    <a:cubicBezTo>
                      <a:pt x="662" y="431"/>
                      <a:pt x="497" y="331"/>
                      <a:pt x="397" y="232"/>
                    </a:cubicBezTo>
                    <a:cubicBezTo>
                      <a:pt x="133" y="6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8CA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30"/>
              <p:cNvSpPr/>
              <p:nvPr/>
            </p:nvSpPr>
            <p:spPr>
              <a:xfrm>
                <a:off x="3158650" y="965575"/>
                <a:ext cx="2237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895" h="663" fill="none" extrusionOk="0">
                    <a:moveTo>
                      <a:pt x="1" y="663"/>
                    </a:moveTo>
                    <a:lnTo>
                      <a:pt x="895" y="1"/>
                    </a:lnTo>
                  </a:path>
                </a:pathLst>
              </a:custGeom>
              <a:noFill/>
              <a:ln w="8275" cap="flat" cmpd="sng">
                <a:solidFill>
                  <a:srgbClr val="78CABD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30"/>
              <p:cNvSpPr/>
              <p:nvPr/>
            </p:nvSpPr>
            <p:spPr>
              <a:xfrm>
                <a:off x="3174375" y="997850"/>
                <a:ext cx="24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398" fill="none" extrusionOk="0">
                    <a:moveTo>
                      <a:pt x="1" y="398"/>
                    </a:moveTo>
                    <a:lnTo>
                      <a:pt x="994" y="1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30"/>
              <p:cNvSpPr/>
              <p:nvPr/>
            </p:nvSpPr>
            <p:spPr>
              <a:xfrm>
                <a:off x="3181000" y="1033450"/>
                <a:ext cx="27350" cy="3325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133" fill="none" extrusionOk="0">
                    <a:moveTo>
                      <a:pt x="1" y="133"/>
                    </a:moveTo>
                    <a:lnTo>
                      <a:pt x="1093" y="0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30"/>
              <p:cNvSpPr/>
              <p:nvPr/>
            </p:nvSpPr>
            <p:spPr>
              <a:xfrm>
                <a:off x="3183500" y="1066550"/>
                <a:ext cx="26500" cy="1675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67" fill="none" extrusionOk="0">
                    <a:moveTo>
                      <a:pt x="0" y="0"/>
                    </a:moveTo>
                    <a:lnTo>
                      <a:pt x="1059" y="67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30"/>
              <p:cNvSpPr/>
              <p:nvPr/>
            </p:nvSpPr>
            <p:spPr>
              <a:xfrm>
                <a:off x="3181825" y="1100475"/>
                <a:ext cx="27350" cy="1675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67" fill="none" extrusionOk="0">
                    <a:moveTo>
                      <a:pt x="1" y="1"/>
                    </a:moveTo>
                    <a:lnTo>
                      <a:pt x="1093" y="67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30"/>
              <p:cNvSpPr/>
              <p:nvPr/>
            </p:nvSpPr>
            <p:spPr>
              <a:xfrm>
                <a:off x="3181000" y="1133575"/>
                <a:ext cx="2652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34" fill="none" extrusionOk="0">
                    <a:moveTo>
                      <a:pt x="1" y="34"/>
                    </a:moveTo>
                    <a:lnTo>
                      <a:pt x="1060" y="1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30"/>
              <p:cNvSpPr/>
              <p:nvPr/>
            </p:nvSpPr>
            <p:spPr>
              <a:xfrm>
                <a:off x="3186800" y="1164200"/>
                <a:ext cx="2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465" fill="none" extrusionOk="0">
                    <a:moveTo>
                      <a:pt x="0" y="464"/>
                    </a:moveTo>
                    <a:lnTo>
                      <a:pt x="994" y="1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30"/>
              <p:cNvSpPr/>
              <p:nvPr/>
            </p:nvSpPr>
            <p:spPr>
              <a:xfrm>
                <a:off x="2845000" y="683375"/>
                <a:ext cx="720050" cy="715075"/>
              </a:xfrm>
              <a:custGeom>
                <a:avLst/>
                <a:gdLst/>
                <a:ahLst/>
                <a:cxnLst/>
                <a:rect l="l" t="t" r="r" b="b"/>
                <a:pathLst>
                  <a:path w="28802" h="28603" fill="none" extrusionOk="0">
                    <a:moveTo>
                      <a:pt x="27874" y="12646"/>
                    </a:moveTo>
                    <a:cubicBezTo>
                      <a:pt x="28801" y="20028"/>
                      <a:pt x="23471" y="26781"/>
                      <a:pt x="16023" y="27675"/>
                    </a:cubicBezTo>
                    <a:cubicBezTo>
                      <a:pt x="8574" y="28602"/>
                      <a:pt x="1788" y="23339"/>
                      <a:pt x="894" y="15956"/>
                    </a:cubicBezTo>
                    <a:cubicBezTo>
                      <a:pt x="0" y="8541"/>
                      <a:pt x="5297" y="1821"/>
                      <a:pt x="12746" y="894"/>
                    </a:cubicBezTo>
                    <a:cubicBezTo>
                      <a:pt x="20194" y="0"/>
                      <a:pt x="26980" y="5231"/>
                      <a:pt x="27874" y="12646"/>
                    </a:cubicBezTo>
                    <a:close/>
                  </a:path>
                </a:pathLst>
              </a:custGeom>
              <a:noFill/>
              <a:ln w="30625" cap="flat" cmpd="sng">
                <a:solidFill>
                  <a:srgbClr val="C7C7C7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30"/>
              <p:cNvSpPr/>
              <p:nvPr/>
            </p:nvSpPr>
            <p:spPr>
              <a:xfrm>
                <a:off x="3153700" y="573600"/>
                <a:ext cx="62925" cy="80000"/>
              </a:xfrm>
              <a:custGeom>
                <a:avLst/>
                <a:gdLst/>
                <a:ahLst/>
                <a:cxnLst/>
                <a:rect l="l" t="t" r="r" b="b"/>
                <a:pathLst>
                  <a:path w="2517" h="3200" extrusionOk="0">
                    <a:moveTo>
                      <a:pt x="1480" y="1"/>
                    </a:moveTo>
                    <a:cubicBezTo>
                      <a:pt x="1395" y="1"/>
                      <a:pt x="1318" y="18"/>
                      <a:pt x="1258" y="54"/>
                    </a:cubicBezTo>
                    <a:cubicBezTo>
                      <a:pt x="662" y="385"/>
                      <a:pt x="166" y="485"/>
                      <a:pt x="0" y="816"/>
                    </a:cubicBezTo>
                    <a:lnTo>
                      <a:pt x="265" y="3199"/>
                    </a:lnTo>
                    <a:cubicBezTo>
                      <a:pt x="1225" y="3067"/>
                      <a:pt x="2516" y="1974"/>
                      <a:pt x="2483" y="981"/>
                    </a:cubicBezTo>
                    <a:cubicBezTo>
                      <a:pt x="2429" y="358"/>
                      <a:pt x="1864" y="1"/>
                      <a:pt x="1480" y="1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30"/>
              <p:cNvSpPr/>
              <p:nvPr/>
            </p:nvSpPr>
            <p:spPr>
              <a:xfrm>
                <a:off x="3078700" y="583775"/>
                <a:ext cx="70875" cy="71025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2841" extrusionOk="0">
                    <a:moveTo>
                      <a:pt x="990" y="0"/>
                    </a:moveTo>
                    <a:cubicBezTo>
                      <a:pt x="609" y="0"/>
                      <a:pt x="1" y="534"/>
                      <a:pt x="153" y="1236"/>
                    </a:cubicBezTo>
                    <a:cubicBezTo>
                      <a:pt x="306" y="2123"/>
                      <a:pt x="1617" y="2840"/>
                      <a:pt x="2599" y="2840"/>
                    </a:cubicBezTo>
                    <a:cubicBezTo>
                      <a:pt x="2680" y="2840"/>
                      <a:pt x="2759" y="2836"/>
                      <a:pt x="2835" y="2825"/>
                    </a:cubicBezTo>
                    <a:lnTo>
                      <a:pt x="2504" y="475"/>
                    </a:lnTo>
                    <a:cubicBezTo>
                      <a:pt x="2239" y="177"/>
                      <a:pt x="1742" y="210"/>
                      <a:pt x="1080" y="12"/>
                    </a:cubicBezTo>
                    <a:cubicBezTo>
                      <a:pt x="1052" y="4"/>
                      <a:pt x="1022" y="0"/>
                      <a:pt x="990" y="0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30"/>
              <p:cNvSpPr/>
              <p:nvPr/>
            </p:nvSpPr>
            <p:spPr>
              <a:xfrm>
                <a:off x="3141275" y="595650"/>
                <a:ext cx="16575" cy="134925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397" fill="none" extrusionOk="0">
                    <a:moveTo>
                      <a:pt x="1" y="0"/>
                    </a:moveTo>
                    <a:lnTo>
                      <a:pt x="663" y="5396"/>
                    </a:lnTo>
                  </a:path>
                </a:pathLst>
              </a:custGeom>
              <a:noFill/>
              <a:ln w="9925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30"/>
              <p:cNvSpPr/>
              <p:nvPr/>
            </p:nvSpPr>
            <p:spPr>
              <a:xfrm>
                <a:off x="3153700" y="593975"/>
                <a:ext cx="16575" cy="135750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30" fill="none" extrusionOk="0">
                    <a:moveTo>
                      <a:pt x="0" y="1"/>
                    </a:moveTo>
                    <a:lnTo>
                      <a:pt x="662" y="5430"/>
                    </a:lnTo>
                  </a:path>
                </a:pathLst>
              </a:custGeom>
              <a:noFill/>
              <a:ln w="9925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30"/>
              <p:cNvSpPr/>
              <p:nvPr/>
            </p:nvSpPr>
            <p:spPr>
              <a:xfrm>
                <a:off x="3600600" y="978825"/>
                <a:ext cx="82800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2486" extrusionOk="0">
                    <a:moveTo>
                      <a:pt x="2351" y="0"/>
                    </a:moveTo>
                    <a:lnTo>
                      <a:pt x="1" y="265"/>
                    </a:lnTo>
                    <a:cubicBezTo>
                      <a:pt x="97" y="1234"/>
                      <a:pt x="1139" y="2486"/>
                      <a:pt x="2112" y="2486"/>
                    </a:cubicBezTo>
                    <a:cubicBezTo>
                      <a:pt x="2136" y="2486"/>
                      <a:pt x="2161" y="2485"/>
                      <a:pt x="2186" y="2483"/>
                    </a:cubicBezTo>
                    <a:cubicBezTo>
                      <a:pt x="2947" y="2450"/>
                      <a:pt x="3311" y="1622"/>
                      <a:pt x="3146" y="1291"/>
                    </a:cubicBezTo>
                    <a:cubicBezTo>
                      <a:pt x="2781" y="696"/>
                      <a:pt x="2682" y="199"/>
                      <a:pt x="2351" y="0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30"/>
              <p:cNvSpPr/>
              <p:nvPr/>
            </p:nvSpPr>
            <p:spPr>
              <a:xfrm>
                <a:off x="3595650" y="907250"/>
                <a:ext cx="75950" cy="68275"/>
              </a:xfrm>
              <a:custGeom>
                <a:avLst/>
                <a:gdLst/>
                <a:ahLst/>
                <a:cxnLst/>
                <a:rect l="l" t="t" r="r" b="b"/>
                <a:pathLst>
                  <a:path w="3038" h="2731" extrusionOk="0">
                    <a:moveTo>
                      <a:pt x="1904" y="0"/>
                    </a:moveTo>
                    <a:cubicBezTo>
                      <a:pt x="1844" y="0"/>
                      <a:pt x="1784" y="6"/>
                      <a:pt x="1721" y="16"/>
                    </a:cubicBezTo>
                    <a:cubicBezTo>
                      <a:pt x="761" y="215"/>
                      <a:pt x="0" y="1738"/>
                      <a:pt x="132" y="2731"/>
                    </a:cubicBezTo>
                    <a:lnTo>
                      <a:pt x="2516" y="2400"/>
                    </a:lnTo>
                    <a:cubicBezTo>
                      <a:pt x="2781" y="2135"/>
                      <a:pt x="2748" y="1638"/>
                      <a:pt x="2946" y="976"/>
                    </a:cubicBezTo>
                    <a:cubicBezTo>
                      <a:pt x="3037" y="642"/>
                      <a:pt x="2570" y="0"/>
                      <a:pt x="1904" y="0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30"/>
              <p:cNvSpPr/>
              <p:nvPr/>
            </p:nvSpPr>
            <p:spPr>
              <a:xfrm>
                <a:off x="3522800" y="967225"/>
                <a:ext cx="135750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5430" h="663" fill="none" extrusionOk="0">
                    <a:moveTo>
                      <a:pt x="5430" y="1"/>
                    </a:moveTo>
                    <a:lnTo>
                      <a:pt x="1" y="663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30"/>
              <p:cNvSpPr/>
              <p:nvPr/>
            </p:nvSpPr>
            <p:spPr>
              <a:xfrm>
                <a:off x="3524475" y="978825"/>
                <a:ext cx="13492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5397" h="663" fill="none" extrusionOk="0">
                    <a:moveTo>
                      <a:pt x="5396" y="0"/>
                    </a:moveTo>
                    <a:lnTo>
                      <a:pt x="0" y="662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30"/>
              <p:cNvSpPr/>
              <p:nvPr/>
            </p:nvSpPr>
            <p:spPr>
              <a:xfrm>
                <a:off x="3200050" y="1429050"/>
                <a:ext cx="63750" cy="79975"/>
              </a:xfrm>
              <a:custGeom>
                <a:avLst/>
                <a:gdLst/>
                <a:ahLst/>
                <a:cxnLst/>
                <a:rect l="l" t="t" r="r" b="b"/>
                <a:pathLst>
                  <a:path w="2550" h="3199" extrusionOk="0">
                    <a:moveTo>
                      <a:pt x="2284" y="0"/>
                    </a:moveTo>
                    <a:cubicBezTo>
                      <a:pt x="1324" y="132"/>
                      <a:pt x="0" y="1225"/>
                      <a:pt x="66" y="2218"/>
                    </a:cubicBezTo>
                    <a:cubicBezTo>
                      <a:pt x="121" y="2841"/>
                      <a:pt x="685" y="3198"/>
                      <a:pt x="1052" y="3198"/>
                    </a:cubicBezTo>
                    <a:cubicBezTo>
                      <a:pt x="1133" y="3198"/>
                      <a:pt x="1204" y="3181"/>
                      <a:pt x="1258" y="3145"/>
                    </a:cubicBezTo>
                    <a:cubicBezTo>
                      <a:pt x="1854" y="2814"/>
                      <a:pt x="2351" y="2715"/>
                      <a:pt x="2549" y="2384"/>
                    </a:cubicBezTo>
                    <a:lnTo>
                      <a:pt x="2284" y="0"/>
                    </a:ln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30"/>
              <p:cNvSpPr/>
              <p:nvPr/>
            </p:nvSpPr>
            <p:spPr>
              <a:xfrm>
                <a:off x="3267900" y="1427825"/>
                <a:ext cx="70100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2804" h="2809" extrusionOk="0">
                    <a:moveTo>
                      <a:pt x="237" y="1"/>
                    </a:moveTo>
                    <a:cubicBezTo>
                      <a:pt x="155" y="1"/>
                      <a:pt x="77" y="6"/>
                      <a:pt x="1" y="16"/>
                    </a:cubicBezTo>
                    <a:lnTo>
                      <a:pt x="332" y="2366"/>
                    </a:lnTo>
                    <a:cubicBezTo>
                      <a:pt x="597" y="2631"/>
                      <a:pt x="1093" y="2631"/>
                      <a:pt x="1755" y="2797"/>
                    </a:cubicBezTo>
                    <a:cubicBezTo>
                      <a:pt x="1785" y="2805"/>
                      <a:pt x="1816" y="2809"/>
                      <a:pt x="1850" y="2809"/>
                    </a:cubicBezTo>
                    <a:cubicBezTo>
                      <a:pt x="2227" y="2809"/>
                      <a:pt x="2804" y="2305"/>
                      <a:pt x="2682" y="1605"/>
                    </a:cubicBezTo>
                    <a:cubicBezTo>
                      <a:pt x="2529" y="718"/>
                      <a:pt x="1218" y="1"/>
                      <a:pt x="237" y="1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30"/>
              <p:cNvSpPr/>
              <p:nvPr/>
            </p:nvSpPr>
            <p:spPr>
              <a:xfrm>
                <a:off x="3259625" y="1351250"/>
                <a:ext cx="16575" cy="135750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30" fill="none" extrusionOk="0">
                    <a:moveTo>
                      <a:pt x="663" y="5429"/>
                    </a:moveTo>
                    <a:lnTo>
                      <a:pt x="1" y="0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30"/>
              <p:cNvSpPr/>
              <p:nvPr/>
            </p:nvSpPr>
            <p:spPr>
              <a:xfrm>
                <a:off x="3247225" y="1352900"/>
                <a:ext cx="16575" cy="135750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30" fill="none" extrusionOk="0">
                    <a:moveTo>
                      <a:pt x="662" y="5430"/>
                    </a:moveTo>
                    <a:lnTo>
                      <a:pt x="0" y="0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30"/>
              <p:cNvSpPr/>
              <p:nvPr/>
            </p:nvSpPr>
            <p:spPr>
              <a:xfrm>
                <a:off x="2734100" y="1031725"/>
                <a:ext cx="83600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86" extrusionOk="0">
                    <a:moveTo>
                      <a:pt x="1200" y="1"/>
                    </a:moveTo>
                    <a:cubicBezTo>
                      <a:pt x="1175" y="1"/>
                      <a:pt x="1151" y="1"/>
                      <a:pt x="1126" y="3"/>
                    </a:cubicBezTo>
                    <a:cubicBezTo>
                      <a:pt x="365" y="36"/>
                      <a:pt x="0" y="864"/>
                      <a:pt x="199" y="1195"/>
                    </a:cubicBezTo>
                    <a:cubicBezTo>
                      <a:pt x="530" y="1791"/>
                      <a:pt x="629" y="2287"/>
                      <a:pt x="960" y="2486"/>
                    </a:cubicBezTo>
                    <a:lnTo>
                      <a:pt x="3344" y="2221"/>
                    </a:lnTo>
                    <a:cubicBezTo>
                      <a:pt x="3215" y="1252"/>
                      <a:pt x="2173" y="1"/>
                      <a:pt x="1200" y="1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30"/>
              <p:cNvSpPr/>
              <p:nvPr/>
            </p:nvSpPr>
            <p:spPr>
              <a:xfrm>
                <a:off x="2746725" y="1097175"/>
                <a:ext cx="75125" cy="68275"/>
              </a:xfrm>
              <a:custGeom>
                <a:avLst/>
                <a:gdLst/>
                <a:ahLst/>
                <a:cxnLst/>
                <a:rect l="l" t="t" r="r" b="b"/>
                <a:pathLst>
                  <a:path w="3005" h="2731" extrusionOk="0">
                    <a:moveTo>
                      <a:pt x="2872" y="0"/>
                    </a:moveTo>
                    <a:lnTo>
                      <a:pt x="522" y="331"/>
                    </a:lnTo>
                    <a:cubicBezTo>
                      <a:pt x="257" y="596"/>
                      <a:pt x="257" y="1093"/>
                      <a:pt x="91" y="1755"/>
                    </a:cubicBezTo>
                    <a:cubicBezTo>
                      <a:pt x="0" y="2089"/>
                      <a:pt x="439" y="2731"/>
                      <a:pt x="1101" y="2731"/>
                    </a:cubicBezTo>
                    <a:cubicBezTo>
                      <a:pt x="1160" y="2731"/>
                      <a:pt x="1221" y="2726"/>
                      <a:pt x="1283" y="2715"/>
                    </a:cubicBezTo>
                    <a:cubicBezTo>
                      <a:pt x="2243" y="2516"/>
                      <a:pt x="3005" y="993"/>
                      <a:pt x="2872" y="0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30"/>
              <p:cNvSpPr/>
              <p:nvPr/>
            </p:nvSpPr>
            <p:spPr>
              <a:xfrm>
                <a:off x="2759750" y="1088900"/>
                <a:ext cx="13492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5397" h="663" fill="none" extrusionOk="0">
                    <a:moveTo>
                      <a:pt x="1" y="662"/>
                    </a:moveTo>
                    <a:lnTo>
                      <a:pt x="5397" y="0"/>
                    </a:lnTo>
                  </a:path>
                </a:pathLst>
              </a:custGeom>
              <a:noFill/>
              <a:ln w="9925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30"/>
              <p:cNvSpPr/>
              <p:nvPr/>
            </p:nvSpPr>
            <p:spPr>
              <a:xfrm>
                <a:off x="2758100" y="1077300"/>
                <a:ext cx="135750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5430" h="663" fill="none" extrusionOk="0">
                    <a:moveTo>
                      <a:pt x="0" y="663"/>
                    </a:moveTo>
                    <a:lnTo>
                      <a:pt x="5430" y="1"/>
                    </a:lnTo>
                  </a:path>
                </a:pathLst>
              </a:custGeom>
              <a:noFill/>
              <a:ln w="9925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30"/>
              <p:cNvSpPr/>
              <p:nvPr/>
            </p:nvSpPr>
            <p:spPr>
              <a:xfrm>
                <a:off x="3122250" y="917575"/>
                <a:ext cx="55475" cy="81950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3278" extrusionOk="0">
                    <a:moveTo>
                      <a:pt x="1887" y="1325"/>
                    </a:moveTo>
                    <a:cubicBezTo>
                      <a:pt x="2218" y="2119"/>
                      <a:pt x="2152" y="2914"/>
                      <a:pt x="1722" y="3112"/>
                    </a:cubicBezTo>
                    <a:cubicBezTo>
                      <a:pt x="1291" y="3278"/>
                      <a:pt x="662" y="2781"/>
                      <a:pt x="331" y="1954"/>
                    </a:cubicBezTo>
                    <a:cubicBezTo>
                      <a:pt x="0" y="1159"/>
                      <a:pt x="67" y="365"/>
                      <a:pt x="497" y="166"/>
                    </a:cubicBezTo>
                    <a:cubicBezTo>
                      <a:pt x="927" y="1"/>
                      <a:pt x="1523" y="497"/>
                      <a:pt x="1887" y="1325"/>
                    </a:cubicBezTo>
                    <a:close/>
                  </a:path>
                </a:pathLst>
              </a:custGeom>
              <a:solidFill>
                <a:srgbClr val="00FFFF"/>
              </a:solidFill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30"/>
              <p:cNvSpPr/>
              <p:nvPr/>
            </p:nvSpPr>
            <p:spPr>
              <a:xfrm>
                <a:off x="3196725" y="883650"/>
                <a:ext cx="55475" cy="81950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3278" extrusionOk="0">
                    <a:moveTo>
                      <a:pt x="1888" y="1291"/>
                    </a:moveTo>
                    <a:cubicBezTo>
                      <a:pt x="2219" y="2119"/>
                      <a:pt x="2153" y="2914"/>
                      <a:pt x="1722" y="3112"/>
                    </a:cubicBezTo>
                    <a:cubicBezTo>
                      <a:pt x="1292" y="3278"/>
                      <a:pt x="663" y="2781"/>
                      <a:pt x="332" y="1953"/>
                    </a:cubicBezTo>
                    <a:cubicBezTo>
                      <a:pt x="1" y="1159"/>
                      <a:pt x="67" y="364"/>
                      <a:pt x="497" y="166"/>
                    </a:cubicBezTo>
                    <a:cubicBezTo>
                      <a:pt x="928" y="0"/>
                      <a:pt x="1524" y="497"/>
                      <a:pt x="1888" y="1291"/>
                    </a:cubicBezTo>
                    <a:close/>
                  </a:path>
                </a:pathLst>
              </a:custGeom>
              <a:solidFill>
                <a:srgbClr val="00FFFF"/>
              </a:solidFill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30"/>
              <p:cNvSpPr/>
              <p:nvPr/>
            </p:nvSpPr>
            <p:spPr>
              <a:xfrm>
                <a:off x="2900450" y="728875"/>
                <a:ext cx="610800" cy="625700"/>
              </a:xfrm>
              <a:custGeom>
                <a:avLst/>
                <a:gdLst/>
                <a:ahLst/>
                <a:cxnLst/>
                <a:rect l="l" t="t" r="r" b="b"/>
                <a:pathLst>
                  <a:path w="24432" h="25028" fill="none" extrusionOk="0">
                    <a:moveTo>
                      <a:pt x="23637" y="11091"/>
                    </a:moveTo>
                    <a:cubicBezTo>
                      <a:pt x="24431" y="17579"/>
                      <a:pt x="19962" y="23472"/>
                      <a:pt x="13672" y="24233"/>
                    </a:cubicBezTo>
                    <a:cubicBezTo>
                      <a:pt x="7350" y="25028"/>
                      <a:pt x="1589" y="20393"/>
                      <a:pt x="795" y="13905"/>
                    </a:cubicBezTo>
                    <a:cubicBezTo>
                      <a:pt x="0" y="7416"/>
                      <a:pt x="4469" y="1524"/>
                      <a:pt x="10792" y="762"/>
                    </a:cubicBezTo>
                    <a:cubicBezTo>
                      <a:pt x="17082" y="1"/>
                      <a:pt x="22842" y="4635"/>
                      <a:pt x="23637" y="11091"/>
                    </a:cubicBezTo>
                    <a:close/>
                  </a:path>
                </a:pathLst>
              </a:custGeom>
              <a:noFill/>
              <a:ln w="25650" cap="flat" cmpd="sng">
                <a:solidFill>
                  <a:srgbClr val="FF9955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30"/>
              <p:cNvSpPr/>
              <p:nvPr/>
            </p:nvSpPr>
            <p:spPr>
              <a:xfrm>
                <a:off x="3079200" y="1005300"/>
                <a:ext cx="55475" cy="81950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3278" extrusionOk="0">
                    <a:moveTo>
                      <a:pt x="1888" y="1292"/>
                    </a:moveTo>
                    <a:cubicBezTo>
                      <a:pt x="2219" y="2119"/>
                      <a:pt x="2153" y="2914"/>
                      <a:pt x="1722" y="3112"/>
                    </a:cubicBezTo>
                    <a:cubicBezTo>
                      <a:pt x="1292" y="3278"/>
                      <a:pt x="696" y="2781"/>
                      <a:pt x="332" y="1954"/>
                    </a:cubicBezTo>
                    <a:cubicBezTo>
                      <a:pt x="1" y="1159"/>
                      <a:pt x="67" y="332"/>
                      <a:pt x="498" y="166"/>
                    </a:cubicBezTo>
                    <a:cubicBezTo>
                      <a:pt x="928" y="1"/>
                      <a:pt x="1557" y="497"/>
                      <a:pt x="1888" y="1292"/>
                    </a:cubicBezTo>
                    <a:close/>
                  </a:path>
                </a:pathLst>
              </a:custGeom>
              <a:solidFill>
                <a:srgbClr val="FFFF00"/>
              </a:solidFill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30"/>
              <p:cNvSpPr/>
              <p:nvPr/>
            </p:nvSpPr>
            <p:spPr>
              <a:xfrm>
                <a:off x="2978250" y="1108750"/>
                <a:ext cx="55475" cy="81975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3279" extrusionOk="0">
                    <a:moveTo>
                      <a:pt x="1887" y="1325"/>
                    </a:moveTo>
                    <a:cubicBezTo>
                      <a:pt x="2218" y="2119"/>
                      <a:pt x="2152" y="2914"/>
                      <a:pt x="1755" y="3112"/>
                    </a:cubicBezTo>
                    <a:cubicBezTo>
                      <a:pt x="1324" y="3278"/>
                      <a:pt x="695" y="2781"/>
                      <a:pt x="331" y="1987"/>
                    </a:cubicBezTo>
                    <a:cubicBezTo>
                      <a:pt x="0" y="1159"/>
                      <a:pt x="66" y="365"/>
                      <a:pt x="497" y="166"/>
                    </a:cubicBezTo>
                    <a:cubicBezTo>
                      <a:pt x="927" y="1"/>
                      <a:pt x="1556" y="497"/>
                      <a:pt x="1887" y="1325"/>
                    </a:cubicBezTo>
                    <a:close/>
                  </a:path>
                </a:pathLst>
              </a:custGeom>
              <a:solidFill>
                <a:srgbClr val="FF6600"/>
              </a:solidFill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30"/>
              <p:cNvSpPr/>
              <p:nvPr/>
            </p:nvSpPr>
            <p:spPr>
              <a:xfrm>
                <a:off x="2900450" y="728875"/>
                <a:ext cx="610800" cy="625700"/>
              </a:xfrm>
              <a:custGeom>
                <a:avLst/>
                <a:gdLst/>
                <a:ahLst/>
                <a:cxnLst/>
                <a:rect l="l" t="t" r="r" b="b"/>
                <a:pathLst>
                  <a:path w="24432" h="25028" fill="none" extrusionOk="0">
                    <a:moveTo>
                      <a:pt x="23637" y="11091"/>
                    </a:moveTo>
                    <a:cubicBezTo>
                      <a:pt x="24431" y="17579"/>
                      <a:pt x="19962" y="23472"/>
                      <a:pt x="13672" y="24233"/>
                    </a:cubicBezTo>
                    <a:cubicBezTo>
                      <a:pt x="7350" y="25028"/>
                      <a:pt x="1589" y="20393"/>
                      <a:pt x="795" y="13905"/>
                    </a:cubicBezTo>
                    <a:cubicBezTo>
                      <a:pt x="0" y="7416"/>
                      <a:pt x="4469" y="1524"/>
                      <a:pt x="10792" y="762"/>
                    </a:cubicBezTo>
                    <a:cubicBezTo>
                      <a:pt x="17082" y="1"/>
                      <a:pt x="22842" y="4635"/>
                      <a:pt x="23637" y="11091"/>
                    </a:cubicBezTo>
                    <a:close/>
                  </a:path>
                </a:pathLst>
              </a:custGeom>
              <a:noFill/>
              <a:ln w="25650" cap="flat" cmpd="sng">
                <a:solidFill>
                  <a:srgbClr val="FF9955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30"/>
              <p:cNvSpPr/>
              <p:nvPr/>
            </p:nvSpPr>
            <p:spPr>
              <a:xfrm>
                <a:off x="477225" y="1162550"/>
                <a:ext cx="5955475" cy="4082600"/>
              </a:xfrm>
              <a:custGeom>
                <a:avLst/>
                <a:gdLst/>
                <a:ahLst/>
                <a:cxnLst/>
                <a:rect l="l" t="t" r="r" b="b"/>
                <a:pathLst>
                  <a:path w="238219" h="163304" fill="none" extrusionOk="0">
                    <a:moveTo>
                      <a:pt x="222560" y="49789"/>
                    </a:moveTo>
                    <a:cubicBezTo>
                      <a:pt x="222030" y="48763"/>
                      <a:pt x="221766" y="47638"/>
                      <a:pt x="222428" y="46512"/>
                    </a:cubicBezTo>
                    <a:cubicBezTo>
                      <a:pt x="223454" y="44658"/>
                      <a:pt x="225672" y="44857"/>
                      <a:pt x="226897" y="44824"/>
                    </a:cubicBezTo>
                    <a:cubicBezTo>
                      <a:pt x="230969" y="44757"/>
                      <a:pt x="234776" y="42208"/>
                      <a:pt x="236265" y="38137"/>
                    </a:cubicBezTo>
                    <a:cubicBezTo>
                      <a:pt x="238218" y="32840"/>
                      <a:pt x="235504" y="26980"/>
                      <a:pt x="230207" y="25027"/>
                    </a:cubicBezTo>
                    <a:cubicBezTo>
                      <a:pt x="224910" y="23074"/>
                      <a:pt x="219051" y="25789"/>
                      <a:pt x="217098" y="31085"/>
                    </a:cubicBezTo>
                    <a:cubicBezTo>
                      <a:pt x="216502" y="32674"/>
                      <a:pt x="216171" y="35025"/>
                      <a:pt x="215476" y="35554"/>
                    </a:cubicBezTo>
                    <a:cubicBezTo>
                      <a:pt x="214681" y="36150"/>
                      <a:pt x="213920" y="34925"/>
                      <a:pt x="213556" y="34330"/>
                    </a:cubicBezTo>
                    <a:cubicBezTo>
                      <a:pt x="206438" y="24928"/>
                      <a:pt x="196904" y="17082"/>
                      <a:pt x="185285" y="11885"/>
                    </a:cubicBezTo>
                    <a:cubicBezTo>
                      <a:pt x="158768" y="0"/>
                      <a:pt x="142845" y="8078"/>
                      <a:pt x="117620" y="17082"/>
                    </a:cubicBezTo>
                    <a:cubicBezTo>
                      <a:pt x="103021" y="24729"/>
                      <a:pt x="64222" y="10064"/>
                      <a:pt x="54159" y="23306"/>
                    </a:cubicBezTo>
                    <a:cubicBezTo>
                      <a:pt x="53430" y="23769"/>
                      <a:pt x="67334" y="22247"/>
                      <a:pt x="73624" y="27477"/>
                    </a:cubicBezTo>
                    <a:cubicBezTo>
                      <a:pt x="81172" y="33767"/>
                      <a:pt x="83059" y="41910"/>
                      <a:pt x="82695" y="47373"/>
                    </a:cubicBezTo>
                    <a:cubicBezTo>
                      <a:pt x="81536" y="64454"/>
                      <a:pt x="58462" y="70082"/>
                      <a:pt x="46445" y="61806"/>
                    </a:cubicBezTo>
                    <a:cubicBezTo>
                      <a:pt x="38136" y="56311"/>
                      <a:pt x="37905" y="38302"/>
                      <a:pt x="45651" y="27510"/>
                    </a:cubicBezTo>
                    <a:cubicBezTo>
                      <a:pt x="45916" y="27146"/>
                      <a:pt x="45816" y="25855"/>
                      <a:pt x="44294" y="27047"/>
                    </a:cubicBezTo>
                    <a:cubicBezTo>
                      <a:pt x="0" y="76504"/>
                      <a:pt x="37573" y="105702"/>
                      <a:pt x="49028" y="118249"/>
                    </a:cubicBezTo>
                    <a:cubicBezTo>
                      <a:pt x="54622" y="124373"/>
                      <a:pt x="81304" y="146056"/>
                      <a:pt x="102491" y="151784"/>
                    </a:cubicBezTo>
                    <a:cubicBezTo>
                      <a:pt x="145162" y="163304"/>
                      <a:pt x="194388" y="159431"/>
                      <a:pt x="221070" y="115303"/>
                    </a:cubicBezTo>
                    <a:cubicBezTo>
                      <a:pt x="234180" y="93652"/>
                      <a:pt x="231730" y="70115"/>
                      <a:pt x="222196" y="48929"/>
                    </a:cubicBezTo>
                  </a:path>
                </a:pathLst>
              </a:custGeom>
              <a:noFill/>
              <a:ln w="82750" cap="flat" cmpd="sng">
                <a:solidFill>
                  <a:srgbClr val="B3B3B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30"/>
              <p:cNvSpPr/>
              <p:nvPr/>
            </p:nvSpPr>
            <p:spPr>
              <a:xfrm>
                <a:off x="946475" y="1162550"/>
                <a:ext cx="5486225" cy="4087575"/>
              </a:xfrm>
              <a:custGeom>
                <a:avLst/>
                <a:gdLst/>
                <a:ahLst/>
                <a:cxnLst/>
                <a:rect l="l" t="t" r="r" b="b"/>
                <a:pathLst>
                  <a:path w="219449" h="163503" fill="none" extrusionOk="0">
                    <a:moveTo>
                      <a:pt x="203790" y="49789"/>
                    </a:moveTo>
                    <a:cubicBezTo>
                      <a:pt x="203260" y="48763"/>
                      <a:pt x="202996" y="47638"/>
                      <a:pt x="203658" y="46512"/>
                    </a:cubicBezTo>
                    <a:cubicBezTo>
                      <a:pt x="204684" y="44658"/>
                      <a:pt x="206902" y="44857"/>
                      <a:pt x="208127" y="44824"/>
                    </a:cubicBezTo>
                    <a:cubicBezTo>
                      <a:pt x="212199" y="44757"/>
                      <a:pt x="216006" y="42208"/>
                      <a:pt x="217495" y="38137"/>
                    </a:cubicBezTo>
                    <a:cubicBezTo>
                      <a:pt x="219448" y="32840"/>
                      <a:pt x="216734" y="26980"/>
                      <a:pt x="211437" y="25027"/>
                    </a:cubicBezTo>
                    <a:cubicBezTo>
                      <a:pt x="206140" y="23074"/>
                      <a:pt x="200281" y="25789"/>
                      <a:pt x="198328" y="31085"/>
                    </a:cubicBezTo>
                    <a:cubicBezTo>
                      <a:pt x="197732" y="32674"/>
                      <a:pt x="197401" y="35025"/>
                      <a:pt x="196706" y="35554"/>
                    </a:cubicBezTo>
                    <a:cubicBezTo>
                      <a:pt x="195911" y="36150"/>
                      <a:pt x="195150" y="34925"/>
                      <a:pt x="194786" y="34330"/>
                    </a:cubicBezTo>
                    <a:cubicBezTo>
                      <a:pt x="187668" y="24928"/>
                      <a:pt x="178134" y="17082"/>
                      <a:pt x="166515" y="11885"/>
                    </a:cubicBezTo>
                    <a:cubicBezTo>
                      <a:pt x="139998" y="0"/>
                      <a:pt x="124075" y="8078"/>
                      <a:pt x="98850" y="17082"/>
                    </a:cubicBezTo>
                    <a:cubicBezTo>
                      <a:pt x="76306" y="23604"/>
                      <a:pt x="43334" y="11388"/>
                      <a:pt x="35455" y="23140"/>
                    </a:cubicBezTo>
                    <a:cubicBezTo>
                      <a:pt x="32807" y="23372"/>
                      <a:pt x="48101" y="22942"/>
                      <a:pt x="54424" y="27212"/>
                    </a:cubicBezTo>
                    <a:cubicBezTo>
                      <a:pt x="61707" y="32145"/>
                      <a:pt x="62965" y="37508"/>
                      <a:pt x="63759" y="43566"/>
                    </a:cubicBezTo>
                    <a:cubicBezTo>
                      <a:pt x="64752" y="51213"/>
                      <a:pt x="60382" y="56973"/>
                      <a:pt x="56807" y="59985"/>
                    </a:cubicBezTo>
                    <a:cubicBezTo>
                      <a:pt x="51808" y="64256"/>
                      <a:pt x="40090" y="68493"/>
                      <a:pt x="27477" y="61177"/>
                    </a:cubicBezTo>
                    <a:cubicBezTo>
                      <a:pt x="17843" y="55616"/>
                      <a:pt x="21684" y="33436"/>
                      <a:pt x="26583" y="26815"/>
                    </a:cubicBezTo>
                    <a:cubicBezTo>
                      <a:pt x="18406" y="34495"/>
                      <a:pt x="10329" y="46181"/>
                      <a:pt x="6058" y="61343"/>
                    </a:cubicBezTo>
                    <a:cubicBezTo>
                      <a:pt x="0" y="82993"/>
                      <a:pt x="14798" y="105338"/>
                      <a:pt x="29264" y="117421"/>
                    </a:cubicBezTo>
                    <a:cubicBezTo>
                      <a:pt x="49425" y="134271"/>
                      <a:pt x="63825" y="145957"/>
                      <a:pt x="83721" y="151618"/>
                    </a:cubicBezTo>
                    <a:cubicBezTo>
                      <a:pt x="125565" y="163502"/>
                      <a:pt x="175287" y="158636"/>
                      <a:pt x="200844" y="117951"/>
                    </a:cubicBezTo>
                    <a:cubicBezTo>
                      <a:pt x="215046" y="95705"/>
                      <a:pt x="213721" y="70115"/>
                      <a:pt x="203426" y="48929"/>
                    </a:cubicBezTo>
                  </a:path>
                </a:pathLst>
              </a:custGeom>
              <a:noFill/>
              <a:ln w="31450" cap="flat" cmpd="sng">
                <a:solidFill>
                  <a:srgbClr val="C7C7C7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30"/>
              <p:cNvSpPr/>
              <p:nvPr/>
            </p:nvSpPr>
            <p:spPr>
              <a:xfrm>
                <a:off x="3258800" y="3165350"/>
                <a:ext cx="2558975" cy="1657725"/>
              </a:xfrm>
              <a:custGeom>
                <a:avLst/>
                <a:gdLst/>
                <a:ahLst/>
                <a:cxnLst/>
                <a:rect l="l" t="t" r="r" b="b"/>
                <a:pathLst>
                  <a:path w="102359" h="66309" fill="none" extrusionOk="0">
                    <a:moveTo>
                      <a:pt x="95573" y="34198"/>
                    </a:moveTo>
                    <a:cubicBezTo>
                      <a:pt x="88819" y="52173"/>
                      <a:pt x="63461" y="66309"/>
                      <a:pt x="38931" y="65746"/>
                    </a:cubicBezTo>
                    <a:cubicBezTo>
                      <a:pt x="14401" y="65183"/>
                      <a:pt x="1" y="50121"/>
                      <a:pt x="6754" y="32112"/>
                    </a:cubicBezTo>
                    <a:cubicBezTo>
                      <a:pt x="13507" y="14103"/>
                      <a:pt x="38898" y="1"/>
                      <a:pt x="63428" y="564"/>
                    </a:cubicBezTo>
                    <a:cubicBezTo>
                      <a:pt x="87959" y="1126"/>
                      <a:pt x="102359" y="16189"/>
                      <a:pt x="95573" y="34198"/>
                    </a:cubicBezTo>
                    <a:close/>
                  </a:path>
                </a:pathLst>
              </a:custGeom>
              <a:noFill/>
              <a:ln w="71175" cap="rnd" cmpd="sng">
                <a:solidFill>
                  <a:srgbClr val="BCBEC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30"/>
              <p:cNvSpPr/>
              <p:nvPr/>
            </p:nvSpPr>
            <p:spPr>
              <a:xfrm>
                <a:off x="5934450" y="1939675"/>
                <a:ext cx="283075" cy="278100"/>
              </a:xfrm>
              <a:custGeom>
                <a:avLst/>
                <a:gdLst/>
                <a:ahLst/>
                <a:cxnLst/>
                <a:rect l="l" t="t" r="r" b="b"/>
                <a:pathLst>
                  <a:path w="11323" h="11124" fill="none" extrusionOk="0">
                    <a:moveTo>
                      <a:pt x="3410" y="11123"/>
                    </a:moveTo>
                    <a:cubicBezTo>
                      <a:pt x="4735" y="10461"/>
                      <a:pt x="6158" y="9568"/>
                      <a:pt x="7548" y="8806"/>
                    </a:cubicBezTo>
                    <a:cubicBezTo>
                      <a:pt x="11322" y="6754"/>
                      <a:pt x="10760" y="3543"/>
                      <a:pt x="9303" y="1954"/>
                    </a:cubicBezTo>
                    <a:cubicBezTo>
                      <a:pt x="7879" y="365"/>
                      <a:pt x="4370" y="0"/>
                      <a:pt x="2318" y="3079"/>
                    </a:cubicBezTo>
                    <a:cubicBezTo>
                      <a:pt x="1590" y="4205"/>
                      <a:pt x="729" y="5363"/>
                      <a:pt x="1" y="6423"/>
                    </a:cubicBezTo>
                  </a:path>
                </a:pathLst>
              </a:custGeom>
              <a:noFill/>
              <a:ln w="31450" cap="rnd" cmpd="sng">
                <a:solidFill>
                  <a:srgbClr val="84A59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30"/>
              <p:cNvSpPr/>
              <p:nvPr/>
            </p:nvSpPr>
            <p:spPr>
              <a:xfrm>
                <a:off x="5928650" y="2237600"/>
                <a:ext cx="45550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299" fill="none" extrusionOk="0">
                    <a:moveTo>
                      <a:pt x="1" y="233"/>
                    </a:moveTo>
                    <a:cubicBezTo>
                      <a:pt x="531" y="299"/>
                      <a:pt x="1126" y="200"/>
                      <a:pt x="1822" y="1"/>
                    </a:cubicBezTo>
                  </a:path>
                </a:pathLst>
              </a:custGeom>
              <a:noFill/>
              <a:ln w="31450" cap="rnd" cmpd="sng">
                <a:solidFill>
                  <a:srgbClr val="84A59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30"/>
              <p:cNvSpPr/>
              <p:nvPr/>
            </p:nvSpPr>
            <p:spPr>
              <a:xfrm>
                <a:off x="5893900" y="2136650"/>
                <a:ext cx="1822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1689" fill="none" extrusionOk="0">
                    <a:moveTo>
                      <a:pt x="729" y="0"/>
                    </a:moveTo>
                    <a:cubicBezTo>
                      <a:pt x="398" y="596"/>
                      <a:pt x="133" y="1159"/>
                      <a:pt x="1" y="1689"/>
                    </a:cubicBezTo>
                  </a:path>
                </a:pathLst>
              </a:custGeom>
              <a:noFill/>
              <a:ln w="31450" cap="rnd" cmpd="sng">
                <a:solidFill>
                  <a:srgbClr val="84A59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30"/>
              <p:cNvSpPr/>
              <p:nvPr/>
            </p:nvSpPr>
            <p:spPr>
              <a:xfrm>
                <a:off x="5975825" y="2014975"/>
                <a:ext cx="169700" cy="182925"/>
              </a:xfrm>
              <a:custGeom>
                <a:avLst/>
                <a:gdLst/>
                <a:ahLst/>
                <a:cxnLst/>
                <a:rect l="l" t="t" r="r" b="b"/>
                <a:pathLst>
                  <a:path w="6788" h="7317" extrusionOk="0">
                    <a:moveTo>
                      <a:pt x="6754" y="1"/>
                    </a:moveTo>
                    <a:cubicBezTo>
                      <a:pt x="6754" y="1"/>
                      <a:pt x="6688" y="133"/>
                      <a:pt x="6556" y="398"/>
                    </a:cubicBezTo>
                    <a:cubicBezTo>
                      <a:pt x="6456" y="531"/>
                      <a:pt x="6390" y="663"/>
                      <a:pt x="6291" y="828"/>
                    </a:cubicBezTo>
                    <a:cubicBezTo>
                      <a:pt x="6224" y="895"/>
                      <a:pt x="6158" y="994"/>
                      <a:pt x="6092" y="1060"/>
                    </a:cubicBezTo>
                    <a:cubicBezTo>
                      <a:pt x="6026" y="1160"/>
                      <a:pt x="6026" y="1259"/>
                      <a:pt x="5927" y="1358"/>
                    </a:cubicBezTo>
                    <a:cubicBezTo>
                      <a:pt x="5728" y="1755"/>
                      <a:pt x="5364" y="2153"/>
                      <a:pt x="4933" y="2517"/>
                    </a:cubicBezTo>
                    <a:cubicBezTo>
                      <a:pt x="4470" y="2881"/>
                      <a:pt x="3940" y="3212"/>
                      <a:pt x="3377" y="3510"/>
                    </a:cubicBezTo>
                    <a:cubicBezTo>
                      <a:pt x="2815" y="3841"/>
                      <a:pt x="2219" y="4139"/>
                      <a:pt x="1689" y="4470"/>
                    </a:cubicBezTo>
                    <a:cubicBezTo>
                      <a:pt x="1160" y="4801"/>
                      <a:pt x="696" y="5198"/>
                      <a:pt x="365" y="5629"/>
                    </a:cubicBezTo>
                    <a:cubicBezTo>
                      <a:pt x="332" y="5695"/>
                      <a:pt x="299" y="5728"/>
                      <a:pt x="266" y="5794"/>
                    </a:cubicBezTo>
                    <a:cubicBezTo>
                      <a:pt x="199" y="5860"/>
                      <a:pt x="166" y="5893"/>
                      <a:pt x="166" y="5960"/>
                    </a:cubicBezTo>
                    <a:cubicBezTo>
                      <a:pt x="133" y="6092"/>
                      <a:pt x="100" y="6191"/>
                      <a:pt x="67" y="6291"/>
                    </a:cubicBezTo>
                    <a:cubicBezTo>
                      <a:pt x="34" y="6522"/>
                      <a:pt x="1" y="6688"/>
                      <a:pt x="1" y="6853"/>
                    </a:cubicBezTo>
                    <a:cubicBezTo>
                      <a:pt x="1" y="6986"/>
                      <a:pt x="34" y="7118"/>
                      <a:pt x="34" y="7184"/>
                    </a:cubicBezTo>
                    <a:cubicBezTo>
                      <a:pt x="34" y="7284"/>
                      <a:pt x="34" y="7317"/>
                      <a:pt x="34" y="7317"/>
                    </a:cubicBezTo>
                    <a:cubicBezTo>
                      <a:pt x="34" y="7317"/>
                      <a:pt x="67" y="7284"/>
                      <a:pt x="100" y="7218"/>
                    </a:cubicBezTo>
                    <a:cubicBezTo>
                      <a:pt x="133" y="7151"/>
                      <a:pt x="166" y="7019"/>
                      <a:pt x="233" y="6920"/>
                    </a:cubicBezTo>
                    <a:cubicBezTo>
                      <a:pt x="299" y="6787"/>
                      <a:pt x="398" y="6655"/>
                      <a:pt x="497" y="6489"/>
                    </a:cubicBezTo>
                    <a:cubicBezTo>
                      <a:pt x="564" y="6423"/>
                      <a:pt x="630" y="6324"/>
                      <a:pt x="696" y="6258"/>
                    </a:cubicBezTo>
                    <a:cubicBezTo>
                      <a:pt x="762" y="6191"/>
                      <a:pt x="795" y="6092"/>
                      <a:pt x="862" y="5993"/>
                    </a:cubicBezTo>
                    <a:cubicBezTo>
                      <a:pt x="1126" y="5662"/>
                      <a:pt x="1524" y="5298"/>
                      <a:pt x="2020" y="5000"/>
                    </a:cubicBezTo>
                    <a:cubicBezTo>
                      <a:pt x="2517" y="4669"/>
                      <a:pt x="3113" y="4371"/>
                      <a:pt x="3675" y="4073"/>
                    </a:cubicBezTo>
                    <a:cubicBezTo>
                      <a:pt x="4271" y="3742"/>
                      <a:pt x="4834" y="3411"/>
                      <a:pt x="5331" y="3013"/>
                    </a:cubicBezTo>
                    <a:cubicBezTo>
                      <a:pt x="5827" y="2583"/>
                      <a:pt x="6224" y="2120"/>
                      <a:pt x="6489" y="1656"/>
                    </a:cubicBezTo>
                    <a:cubicBezTo>
                      <a:pt x="6556" y="1557"/>
                      <a:pt x="6622" y="1457"/>
                      <a:pt x="6655" y="1325"/>
                    </a:cubicBezTo>
                    <a:cubicBezTo>
                      <a:pt x="6688" y="1226"/>
                      <a:pt x="6688" y="1093"/>
                      <a:pt x="6721" y="994"/>
                    </a:cubicBezTo>
                    <a:cubicBezTo>
                      <a:pt x="6754" y="795"/>
                      <a:pt x="6754" y="597"/>
                      <a:pt x="6787" y="464"/>
                    </a:cubicBezTo>
                    <a:cubicBezTo>
                      <a:pt x="6787" y="166"/>
                      <a:pt x="6754" y="1"/>
                      <a:pt x="6754" y="1"/>
                    </a:cubicBezTo>
                    <a:close/>
                  </a:path>
                </a:pathLst>
              </a:custGeom>
              <a:solidFill>
                <a:srgbClr val="78CA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30"/>
              <p:cNvSpPr/>
              <p:nvPr/>
            </p:nvSpPr>
            <p:spPr>
              <a:xfrm>
                <a:off x="6138050" y="2037325"/>
                <a:ext cx="24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398" fill="none" extrusionOk="0">
                    <a:moveTo>
                      <a:pt x="0" y="1"/>
                    </a:moveTo>
                    <a:lnTo>
                      <a:pt x="993" y="398"/>
                    </a:lnTo>
                  </a:path>
                </a:pathLst>
              </a:custGeom>
              <a:noFill/>
              <a:ln w="8275" cap="flat" cmpd="sng">
                <a:solidFill>
                  <a:srgbClr val="78CABD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30"/>
              <p:cNvSpPr/>
              <p:nvPr/>
            </p:nvSpPr>
            <p:spPr>
              <a:xfrm>
                <a:off x="6123975" y="2063825"/>
                <a:ext cx="2237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895" h="663" fill="none" extrusionOk="0">
                    <a:moveTo>
                      <a:pt x="1" y="0"/>
                    </a:moveTo>
                    <a:lnTo>
                      <a:pt x="894" y="662"/>
                    </a:lnTo>
                  </a:path>
                </a:pathLst>
              </a:custGeom>
              <a:noFill/>
              <a:ln w="8275" cap="flat" cmpd="sng">
                <a:solidFill>
                  <a:srgbClr val="78CABD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30"/>
              <p:cNvSpPr/>
              <p:nvPr/>
            </p:nvSpPr>
            <p:spPr>
              <a:xfrm>
                <a:off x="6103275" y="2085325"/>
                <a:ext cx="17425" cy="20725"/>
              </a:xfrm>
              <a:custGeom>
                <a:avLst/>
                <a:gdLst/>
                <a:ahLst/>
                <a:cxnLst/>
                <a:rect l="l" t="t" r="r" b="b"/>
                <a:pathLst>
                  <a:path w="697" h="829" fill="none" extrusionOk="0">
                    <a:moveTo>
                      <a:pt x="1" y="1"/>
                    </a:moveTo>
                    <a:lnTo>
                      <a:pt x="696" y="828"/>
                    </a:lnTo>
                  </a:path>
                </a:pathLst>
              </a:custGeom>
              <a:noFill/>
              <a:ln w="8275" cap="flat" cmpd="sng">
                <a:solidFill>
                  <a:srgbClr val="78CABD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30"/>
              <p:cNvSpPr/>
              <p:nvPr/>
            </p:nvSpPr>
            <p:spPr>
              <a:xfrm>
                <a:off x="6079275" y="2103550"/>
                <a:ext cx="13275" cy="23175"/>
              </a:xfrm>
              <a:custGeom>
                <a:avLst/>
                <a:gdLst/>
                <a:ahLst/>
                <a:cxnLst/>
                <a:rect l="l" t="t" r="r" b="b"/>
                <a:pathLst>
                  <a:path w="531" h="927" fill="none" extrusionOk="0">
                    <a:moveTo>
                      <a:pt x="1" y="0"/>
                    </a:moveTo>
                    <a:lnTo>
                      <a:pt x="531" y="927"/>
                    </a:lnTo>
                  </a:path>
                </a:pathLst>
              </a:custGeom>
              <a:noFill/>
              <a:ln w="8275" cap="flat" cmpd="sng">
                <a:solidFill>
                  <a:srgbClr val="78CABD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30"/>
              <p:cNvSpPr/>
              <p:nvPr/>
            </p:nvSpPr>
            <p:spPr>
              <a:xfrm>
                <a:off x="6050325" y="2120100"/>
                <a:ext cx="13250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530" h="961" fill="none" extrusionOk="0">
                    <a:moveTo>
                      <a:pt x="0" y="0"/>
                    </a:moveTo>
                    <a:lnTo>
                      <a:pt x="530" y="960"/>
                    </a:lnTo>
                  </a:path>
                </a:pathLst>
              </a:custGeom>
              <a:noFill/>
              <a:ln w="8275" cap="flat" cmpd="sng">
                <a:solidFill>
                  <a:srgbClr val="78CABD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30"/>
              <p:cNvSpPr/>
              <p:nvPr/>
            </p:nvSpPr>
            <p:spPr>
              <a:xfrm>
                <a:off x="6020525" y="2137475"/>
                <a:ext cx="149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895" fill="none" extrusionOk="0">
                    <a:moveTo>
                      <a:pt x="0" y="0"/>
                    </a:moveTo>
                    <a:lnTo>
                      <a:pt x="596" y="894"/>
                    </a:lnTo>
                  </a:path>
                </a:pathLst>
              </a:custGeom>
              <a:noFill/>
              <a:ln w="8275" cap="flat" cmpd="sng">
                <a:solidFill>
                  <a:srgbClr val="78CABD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30"/>
              <p:cNvSpPr/>
              <p:nvPr/>
            </p:nvSpPr>
            <p:spPr>
              <a:xfrm>
                <a:off x="5989075" y="2164775"/>
                <a:ext cx="2320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928" h="564" fill="none" extrusionOk="0">
                    <a:moveTo>
                      <a:pt x="1" y="1"/>
                    </a:moveTo>
                    <a:lnTo>
                      <a:pt x="927" y="564"/>
                    </a:lnTo>
                  </a:path>
                </a:pathLst>
              </a:custGeom>
              <a:noFill/>
              <a:ln w="8275" cap="flat" cmpd="sng">
                <a:solidFill>
                  <a:srgbClr val="78CABD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30"/>
              <p:cNvSpPr/>
              <p:nvPr/>
            </p:nvSpPr>
            <p:spPr>
              <a:xfrm>
                <a:off x="5928650" y="1986025"/>
                <a:ext cx="149825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5993" h="8078" extrusionOk="0">
                    <a:moveTo>
                      <a:pt x="5893" y="0"/>
                    </a:moveTo>
                    <a:cubicBezTo>
                      <a:pt x="5893" y="0"/>
                      <a:pt x="5860" y="166"/>
                      <a:pt x="5728" y="431"/>
                    </a:cubicBezTo>
                    <a:cubicBezTo>
                      <a:pt x="5662" y="563"/>
                      <a:pt x="5629" y="729"/>
                      <a:pt x="5529" y="894"/>
                    </a:cubicBezTo>
                    <a:cubicBezTo>
                      <a:pt x="5463" y="960"/>
                      <a:pt x="5430" y="1060"/>
                      <a:pt x="5364" y="1159"/>
                    </a:cubicBezTo>
                    <a:cubicBezTo>
                      <a:pt x="5298" y="1225"/>
                      <a:pt x="5298" y="1357"/>
                      <a:pt x="5264" y="1457"/>
                    </a:cubicBezTo>
                    <a:cubicBezTo>
                      <a:pt x="5066" y="1887"/>
                      <a:pt x="4768" y="2318"/>
                      <a:pt x="4371" y="2748"/>
                    </a:cubicBezTo>
                    <a:cubicBezTo>
                      <a:pt x="3973" y="3178"/>
                      <a:pt x="3477" y="3542"/>
                      <a:pt x="2980" y="3940"/>
                    </a:cubicBezTo>
                    <a:cubicBezTo>
                      <a:pt x="2451" y="4304"/>
                      <a:pt x="1888" y="4668"/>
                      <a:pt x="1424" y="5065"/>
                    </a:cubicBezTo>
                    <a:cubicBezTo>
                      <a:pt x="928" y="5462"/>
                      <a:pt x="497" y="5926"/>
                      <a:pt x="233" y="6389"/>
                    </a:cubicBezTo>
                    <a:cubicBezTo>
                      <a:pt x="200" y="6456"/>
                      <a:pt x="166" y="6489"/>
                      <a:pt x="133" y="6555"/>
                    </a:cubicBezTo>
                    <a:cubicBezTo>
                      <a:pt x="100" y="6621"/>
                      <a:pt x="67" y="6654"/>
                      <a:pt x="67" y="6720"/>
                    </a:cubicBezTo>
                    <a:cubicBezTo>
                      <a:pt x="34" y="6853"/>
                      <a:pt x="34" y="6985"/>
                      <a:pt x="1" y="7085"/>
                    </a:cubicBezTo>
                    <a:cubicBezTo>
                      <a:pt x="1" y="7283"/>
                      <a:pt x="1" y="7482"/>
                      <a:pt x="34" y="7647"/>
                    </a:cubicBezTo>
                    <a:cubicBezTo>
                      <a:pt x="34" y="7780"/>
                      <a:pt x="67" y="7912"/>
                      <a:pt x="100" y="7978"/>
                    </a:cubicBezTo>
                    <a:cubicBezTo>
                      <a:pt x="100" y="8045"/>
                      <a:pt x="133" y="8078"/>
                      <a:pt x="133" y="8078"/>
                    </a:cubicBezTo>
                    <a:cubicBezTo>
                      <a:pt x="133" y="8078"/>
                      <a:pt x="133" y="8045"/>
                      <a:pt x="166" y="7978"/>
                    </a:cubicBezTo>
                    <a:cubicBezTo>
                      <a:pt x="166" y="7912"/>
                      <a:pt x="200" y="7780"/>
                      <a:pt x="266" y="7647"/>
                    </a:cubicBezTo>
                    <a:cubicBezTo>
                      <a:pt x="299" y="7515"/>
                      <a:pt x="398" y="7382"/>
                      <a:pt x="464" y="7217"/>
                    </a:cubicBezTo>
                    <a:cubicBezTo>
                      <a:pt x="531" y="7118"/>
                      <a:pt x="564" y="7051"/>
                      <a:pt x="630" y="6952"/>
                    </a:cubicBezTo>
                    <a:cubicBezTo>
                      <a:pt x="696" y="6886"/>
                      <a:pt x="696" y="6787"/>
                      <a:pt x="762" y="6687"/>
                    </a:cubicBezTo>
                    <a:cubicBezTo>
                      <a:pt x="994" y="6290"/>
                      <a:pt x="1358" y="5926"/>
                      <a:pt x="1789" y="5529"/>
                    </a:cubicBezTo>
                    <a:cubicBezTo>
                      <a:pt x="2252" y="5164"/>
                      <a:pt x="2782" y="4800"/>
                      <a:pt x="3344" y="4436"/>
                    </a:cubicBezTo>
                    <a:cubicBezTo>
                      <a:pt x="3874" y="4039"/>
                      <a:pt x="4404" y="3642"/>
                      <a:pt x="4834" y="3178"/>
                    </a:cubicBezTo>
                    <a:cubicBezTo>
                      <a:pt x="5264" y="2715"/>
                      <a:pt x="5629" y="2185"/>
                      <a:pt x="5827" y="1689"/>
                    </a:cubicBezTo>
                    <a:cubicBezTo>
                      <a:pt x="5860" y="1589"/>
                      <a:pt x="5927" y="1457"/>
                      <a:pt x="5960" y="1357"/>
                    </a:cubicBezTo>
                    <a:cubicBezTo>
                      <a:pt x="5960" y="1225"/>
                      <a:pt x="5960" y="1126"/>
                      <a:pt x="5993" y="1026"/>
                    </a:cubicBezTo>
                    <a:cubicBezTo>
                      <a:pt x="5993" y="795"/>
                      <a:pt x="5993" y="596"/>
                      <a:pt x="5993" y="464"/>
                    </a:cubicBezTo>
                    <a:cubicBezTo>
                      <a:pt x="5927" y="166"/>
                      <a:pt x="5893" y="0"/>
                      <a:pt x="5893" y="0"/>
                    </a:cubicBezTo>
                    <a:close/>
                  </a:path>
                </a:pathLst>
              </a:custGeom>
              <a:solidFill>
                <a:srgbClr val="78CA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30"/>
              <p:cNvSpPr/>
              <p:nvPr/>
            </p:nvSpPr>
            <p:spPr>
              <a:xfrm>
                <a:off x="6071825" y="2010025"/>
                <a:ext cx="26525" cy="665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266" fill="none" extrusionOk="0">
                    <a:moveTo>
                      <a:pt x="1" y="0"/>
                    </a:moveTo>
                    <a:lnTo>
                      <a:pt x="1060" y="265"/>
                    </a:lnTo>
                  </a:path>
                </a:pathLst>
              </a:custGeom>
              <a:noFill/>
              <a:ln w="8275" cap="flat" cmpd="sng">
                <a:solidFill>
                  <a:srgbClr val="78CABD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30"/>
              <p:cNvSpPr/>
              <p:nvPr/>
            </p:nvSpPr>
            <p:spPr>
              <a:xfrm>
                <a:off x="6061900" y="2038150"/>
                <a:ext cx="2320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531" fill="none" extrusionOk="0">
                    <a:moveTo>
                      <a:pt x="1" y="1"/>
                    </a:moveTo>
                    <a:lnTo>
                      <a:pt x="928" y="530"/>
                    </a:lnTo>
                  </a:path>
                </a:pathLst>
              </a:custGeom>
              <a:noFill/>
              <a:ln w="8275" cap="flat" cmpd="sng">
                <a:solidFill>
                  <a:srgbClr val="78CABD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30"/>
              <p:cNvSpPr/>
              <p:nvPr/>
            </p:nvSpPr>
            <p:spPr>
              <a:xfrm>
                <a:off x="6043700" y="2061325"/>
                <a:ext cx="198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795" h="729" fill="none" extrusionOk="0">
                    <a:moveTo>
                      <a:pt x="0" y="1"/>
                    </a:moveTo>
                    <a:lnTo>
                      <a:pt x="795" y="729"/>
                    </a:lnTo>
                  </a:path>
                </a:pathLst>
              </a:custGeom>
              <a:noFill/>
              <a:ln w="8275" cap="flat" cmpd="sng">
                <a:solidFill>
                  <a:srgbClr val="78CABD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30"/>
              <p:cNvSpPr/>
              <p:nvPr/>
            </p:nvSpPr>
            <p:spPr>
              <a:xfrm>
                <a:off x="6021350" y="2082025"/>
                <a:ext cx="165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663" h="895" fill="none" extrusionOk="0">
                    <a:moveTo>
                      <a:pt x="1" y="0"/>
                    </a:moveTo>
                    <a:lnTo>
                      <a:pt x="663" y="894"/>
                    </a:lnTo>
                  </a:path>
                </a:pathLst>
              </a:custGeom>
              <a:noFill/>
              <a:ln w="8275" cap="flat" cmpd="sng">
                <a:solidFill>
                  <a:srgbClr val="78CABD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30"/>
              <p:cNvSpPr/>
              <p:nvPr/>
            </p:nvSpPr>
            <p:spPr>
              <a:xfrm>
                <a:off x="5994875" y="2102700"/>
                <a:ext cx="1575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630" h="862" fill="none" extrusionOk="0">
                    <a:moveTo>
                      <a:pt x="0" y="1"/>
                    </a:moveTo>
                    <a:lnTo>
                      <a:pt x="629" y="862"/>
                    </a:lnTo>
                  </a:path>
                </a:pathLst>
              </a:custGeom>
              <a:noFill/>
              <a:ln w="8275" cap="flat" cmpd="sng">
                <a:solidFill>
                  <a:srgbClr val="78CABD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30"/>
              <p:cNvSpPr/>
              <p:nvPr/>
            </p:nvSpPr>
            <p:spPr>
              <a:xfrm>
                <a:off x="5967550" y="2122575"/>
                <a:ext cx="17400" cy="20725"/>
              </a:xfrm>
              <a:custGeom>
                <a:avLst/>
                <a:gdLst/>
                <a:ahLst/>
                <a:cxnLst/>
                <a:rect l="l" t="t" r="r" b="b"/>
                <a:pathLst>
                  <a:path w="696" h="829" fill="none" extrusionOk="0">
                    <a:moveTo>
                      <a:pt x="1" y="0"/>
                    </a:moveTo>
                    <a:lnTo>
                      <a:pt x="696" y="828"/>
                    </a:lnTo>
                  </a:path>
                </a:pathLst>
              </a:custGeom>
              <a:noFill/>
              <a:ln w="8275" cap="flat" cmpd="sng">
                <a:solidFill>
                  <a:srgbClr val="78CABD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30"/>
              <p:cNvSpPr/>
              <p:nvPr/>
            </p:nvSpPr>
            <p:spPr>
              <a:xfrm>
                <a:off x="5939425" y="2154025"/>
                <a:ext cx="24850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464" fill="none" extrusionOk="0">
                    <a:moveTo>
                      <a:pt x="0" y="0"/>
                    </a:moveTo>
                    <a:lnTo>
                      <a:pt x="993" y="464"/>
                    </a:lnTo>
                  </a:path>
                </a:pathLst>
              </a:custGeom>
              <a:noFill/>
              <a:ln w="8275" cap="flat" cmpd="sng">
                <a:solidFill>
                  <a:srgbClr val="78CABD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30"/>
              <p:cNvSpPr/>
              <p:nvPr/>
            </p:nvSpPr>
            <p:spPr>
              <a:xfrm>
                <a:off x="5163125" y="2653075"/>
                <a:ext cx="42225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795" fill="none" extrusionOk="0">
                    <a:moveTo>
                      <a:pt x="1689" y="795"/>
                    </a:moveTo>
                    <a:cubicBezTo>
                      <a:pt x="1093" y="431"/>
                      <a:pt x="530" y="166"/>
                      <a:pt x="0" y="0"/>
                    </a:cubicBezTo>
                  </a:path>
                </a:pathLst>
              </a:custGeom>
              <a:noFill/>
              <a:ln w="31450" cap="rnd" cmpd="sng">
                <a:solidFill>
                  <a:srgbClr val="84A59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30"/>
              <p:cNvSpPr/>
              <p:nvPr/>
            </p:nvSpPr>
            <p:spPr>
              <a:xfrm>
                <a:off x="5009200" y="2579400"/>
                <a:ext cx="73675" cy="39750"/>
              </a:xfrm>
              <a:custGeom>
                <a:avLst/>
                <a:gdLst/>
                <a:ahLst/>
                <a:cxnLst/>
                <a:rect l="l" t="t" r="r" b="b"/>
                <a:pathLst>
                  <a:path w="2947" h="1590" fill="none" extrusionOk="0">
                    <a:moveTo>
                      <a:pt x="2946" y="1590"/>
                    </a:moveTo>
                    <a:lnTo>
                      <a:pt x="0" y="1"/>
                    </a:lnTo>
                  </a:path>
                </a:pathLst>
              </a:custGeom>
              <a:noFill/>
              <a:ln w="25650" cap="flat" cmpd="sng">
                <a:solidFill>
                  <a:srgbClr val="FF9955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30"/>
              <p:cNvSpPr/>
              <p:nvPr/>
            </p:nvSpPr>
            <p:spPr>
              <a:xfrm>
                <a:off x="5798725" y="2290575"/>
                <a:ext cx="33125" cy="323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292" fill="none" extrusionOk="0">
                    <a:moveTo>
                      <a:pt x="1325" y="1"/>
                    </a:moveTo>
                    <a:cubicBezTo>
                      <a:pt x="795" y="431"/>
                      <a:pt x="332" y="861"/>
                      <a:pt x="1" y="1292"/>
                    </a:cubicBezTo>
                  </a:path>
                </a:pathLst>
              </a:custGeom>
              <a:noFill/>
              <a:ln w="31450" cap="rnd" cmpd="sng">
                <a:solidFill>
                  <a:srgbClr val="84A59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30"/>
              <p:cNvSpPr/>
              <p:nvPr/>
            </p:nvSpPr>
            <p:spPr>
              <a:xfrm>
                <a:off x="5602575" y="2112650"/>
                <a:ext cx="58800" cy="58775"/>
              </a:xfrm>
              <a:custGeom>
                <a:avLst/>
                <a:gdLst/>
                <a:ahLst/>
                <a:cxnLst/>
                <a:rect l="l" t="t" r="r" b="b"/>
                <a:pathLst>
                  <a:path w="2352" h="2351" fill="none" extrusionOk="0">
                    <a:moveTo>
                      <a:pt x="2351" y="0"/>
                    </a:moveTo>
                    <a:lnTo>
                      <a:pt x="1" y="2351"/>
                    </a:lnTo>
                  </a:path>
                </a:pathLst>
              </a:custGeom>
              <a:noFill/>
              <a:ln w="25650" cap="flat" cmpd="sng">
                <a:solidFill>
                  <a:srgbClr val="FF9955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30"/>
              <p:cNvSpPr/>
              <p:nvPr/>
            </p:nvSpPr>
            <p:spPr>
              <a:xfrm>
                <a:off x="4568075" y="1029300"/>
                <a:ext cx="389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2021" extrusionOk="0">
                    <a:moveTo>
                      <a:pt x="1523" y="994"/>
                    </a:moveTo>
                    <a:cubicBezTo>
                      <a:pt x="1457" y="1590"/>
                      <a:pt x="1093" y="2020"/>
                      <a:pt x="696" y="1987"/>
                    </a:cubicBezTo>
                    <a:cubicBezTo>
                      <a:pt x="298" y="1921"/>
                      <a:pt x="1" y="1424"/>
                      <a:pt x="67" y="861"/>
                    </a:cubicBezTo>
                    <a:cubicBezTo>
                      <a:pt x="100" y="464"/>
                      <a:pt x="298" y="166"/>
                      <a:pt x="530" y="1"/>
                    </a:cubicBezTo>
                    <a:cubicBezTo>
                      <a:pt x="629" y="67"/>
                      <a:pt x="762" y="67"/>
                      <a:pt x="894" y="100"/>
                    </a:cubicBezTo>
                    <a:cubicBezTo>
                      <a:pt x="1027" y="100"/>
                      <a:pt x="1126" y="67"/>
                      <a:pt x="1258" y="67"/>
                    </a:cubicBezTo>
                    <a:cubicBezTo>
                      <a:pt x="1457" y="266"/>
                      <a:pt x="1556" y="630"/>
                      <a:pt x="1523" y="994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30"/>
              <p:cNvSpPr/>
              <p:nvPr/>
            </p:nvSpPr>
            <p:spPr>
              <a:xfrm>
                <a:off x="4558150" y="1237025"/>
                <a:ext cx="107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3908" extrusionOk="0">
                    <a:moveTo>
                      <a:pt x="431" y="1"/>
                    </a:moveTo>
                    <a:lnTo>
                      <a:pt x="0" y="3907"/>
                    </a:lnTo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30"/>
              <p:cNvSpPr/>
              <p:nvPr/>
            </p:nvSpPr>
            <p:spPr>
              <a:xfrm>
                <a:off x="4558150" y="1237025"/>
                <a:ext cx="107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3908" fill="none" extrusionOk="0">
                    <a:moveTo>
                      <a:pt x="431" y="1"/>
                    </a:moveTo>
                    <a:lnTo>
                      <a:pt x="0" y="3907"/>
                    </a:lnTo>
                  </a:path>
                </a:pathLst>
              </a:custGeom>
              <a:noFill/>
              <a:ln w="13250" cap="flat" cmpd="sng">
                <a:solidFill>
                  <a:srgbClr val="5522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30"/>
              <p:cNvSpPr/>
              <p:nvPr/>
            </p:nvSpPr>
            <p:spPr>
              <a:xfrm>
                <a:off x="4562275" y="1079800"/>
                <a:ext cx="39750" cy="54625"/>
              </a:xfrm>
              <a:custGeom>
                <a:avLst/>
                <a:gdLst/>
                <a:ahLst/>
                <a:cxnLst/>
                <a:rect l="l" t="t" r="r" b="b"/>
                <a:pathLst>
                  <a:path w="1590" h="2185" extrusionOk="0">
                    <a:moveTo>
                      <a:pt x="1524" y="1159"/>
                    </a:moveTo>
                    <a:cubicBezTo>
                      <a:pt x="1457" y="1755"/>
                      <a:pt x="1093" y="2185"/>
                      <a:pt x="696" y="2119"/>
                    </a:cubicBezTo>
                    <a:cubicBezTo>
                      <a:pt x="299" y="2086"/>
                      <a:pt x="1" y="1589"/>
                      <a:pt x="67" y="1026"/>
                    </a:cubicBezTo>
                    <a:cubicBezTo>
                      <a:pt x="133" y="430"/>
                      <a:pt x="497" y="0"/>
                      <a:pt x="928" y="66"/>
                    </a:cubicBezTo>
                    <a:cubicBezTo>
                      <a:pt x="1325" y="99"/>
                      <a:pt x="1590" y="596"/>
                      <a:pt x="1524" y="1159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30"/>
              <p:cNvSpPr/>
              <p:nvPr/>
            </p:nvSpPr>
            <p:spPr>
              <a:xfrm>
                <a:off x="4557325" y="1133575"/>
                <a:ext cx="38925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2186" extrusionOk="0">
                    <a:moveTo>
                      <a:pt x="1490" y="1159"/>
                    </a:moveTo>
                    <a:cubicBezTo>
                      <a:pt x="1457" y="1755"/>
                      <a:pt x="1059" y="2186"/>
                      <a:pt x="662" y="2119"/>
                    </a:cubicBezTo>
                    <a:cubicBezTo>
                      <a:pt x="265" y="2086"/>
                      <a:pt x="0" y="1590"/>
                      <a:pt x="33" y="1027"/>
                    </a:cubicBezTo>
                    <a:cubicBezTo>
                      <a:pt x="99" y="431"/>
                      <a:pt x="497" y="1"/>
                      <a:pt x="894" y="34"/>
                    </a:cubicBezTo>
                    <a:cubicBezTo>
                      <a:pt x="1291" y="100"/>
                      <a:pt x="1556" y="597"/>
                      <a:pt x="1490" y="1159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30"/>
              <p:cNvSpPr/>
              <p:nvPr/>
            </p:nvSpPr>
            <p:spPr>
              <a:xfrm>
                <a:off x="4551525" y="1186550"/>
                <a:ext cx="39750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1590" h="2186" extrusionOk="0">
                    <a:moveTo>
                      <a:pt x="1523" y="1159"/>
                    </a:moveTo>
                    <a:cubicBezTo>
                      <a:pt x="1457" y="1755"/>
                      <a:pt x="1093" y="2185"/>
                      <a:pt x="696" y="2119"/>
                    </a:cubicBezTo>
                    <a:cubicBezTo>
                      <a:pt x="298" y="2086"/>
                      <a:pt x="0" y="1589"/>
                      <a:pt x="67" y="1027"/>
                    </a:cubicBezTo>
                    <a:cubicBezTo>
                      <a:pt x="133" y="431"/>
                      <a:pt x="497" y="0"/>
                      <a:pt x="927" y="34"/>
                    </a:cubicBezTo>
                    <a:cubicBezTo>
                      <a:pt x="1325" y="100"/>
                      <a:pt x="1589" y="596"/>
                      <a:pt x="1523" y="1159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30"/>
              <p:cNvSpPr/>
              <p:nvPr/>
            </p:nvSpPr>
            <p:spPr>
              <a:xfrm>
                <a:off x="5205325" y="1230425"/>
                <a:ext cx="37275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954" extrusionOk="0">
                    <a:moveTo>
                      <a:pt x="1490" y="894"/>
                    </a:moveTo>
                    <a:cubicBezTo>
                      <a:pt x="1490" y="1490"/>
                      <a:pt x="1159" y="1953"/>
                      <a:pt x="762" y="1953"/>
                    </a:cubicBezTo>
                    <a:cubicBezTo>
                      <a:pt x="365" y="1953"/>
                      <a:pt x="34" y="1490"/>
                      <a:pt x="34" y="927"/>
                    </a:cubicBezTo>
                    <a:cubicBezTo>
                      <a:pt x="1" y="530"/>
                      <a:pt x="166" y="199"/>
                      <a:pt x="365" y="0"/>
                    </a:cubicBezTo>
                    <a:cubicBezTo>
                      <a:pt x="464" y="66"/>
                      <a:pt x="597" y="66"/>
                      <a:pt x="729" y="66"/>
                    </a:cubicBezTo>
                    <a:cubicBezTo>
                      <a:pt x="862" y="66"/>
                      <a:pt x="994" y="33"/>
                      <a:pt x="1093" y="0"/>
                    </a:cubicBezTo>
                    <a:cubicBezTo>
                      <a:pt x="1325" y="166"/>
                      <a:pt x="1490" y="497"/>
                      <a:pt x="1490" y="894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30"/>
              <p:cNvSpPr/>
              <p:nvPr/>
            </p:nvSpPr>
            <p:spPr>
              <a:xfrm>
                <a:off x="5086975" y="1397600"/>
                <a:ext cx="37275" cy="91050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3642" extrusionOk="0">
                    <a:moveTo>
                      <a:pt x="1491" y="0"/>
                    </a:moveTo>
                    <a:lnTo>
                      <a:pt x="1" y="3642"/>
                    </a:lnTo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30"/>
              <p:cNvSpPr/>
              <p:nvPr/>
            </p:nvSpPr>
            <p:spPr>
              <a:xfrm>
                <a:off x="5086975" y="1397600"/>
                <a:ext cx="37275" cy="91050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3642" fill="none" extrusionOk="0">
                    <a:moveTo>
                      <a:pt x="1491" y="0"/>
                    </a:moveTo>
                    <a:lnTo>
                      <a:pt x="1" y="3642"/>
                    </a:lnTo>
                  </a:path>
                </a:pathLst>
              </a:custGeom>
              <a:noFill/>
              <a:ln w="13250" cap="flat" cmpd="sng">
                <a:solidFill>
                  <a:srgbClr val="5522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30"/>
              <p:cNvSpPr/>
              <p:nvPr/>
            </p:nvSpPr>
            <p:spPr>
              <a:xfrm>
                <a:off x="5191275" y="1275925"/>
                <a:ext cx="45525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252" extrusionOk="0">
                    <a:moveTo>
                      <a:pt x="1589" y="1391"/>
                    </a:moveTo>
                    <a:cubicBezTo>
                      <a:pt x="1357" y="1921"/>
                      <a:pt x="894" y="2252"/>
                      <a:pt x="530" y="2086"/>
                    </a:cubicBezTo>
                    <a:cubicBezTo>
                      <a:pt x="132" y="1954"/>
                      <a:pt x="0" y="1391"/>
                      <a:pt x="232" y="861"/>
                    </a:cubicBezTo>
                    <a:cubicBezTo>
                      <a:pt x="463" y="299"/>
                      <a:pt x="927" y="1"/>
                      <a:pt x="1291" y="133"/>
                    </a:cubicBezTo>
                    <a:cubicBezTo>
                      <a:pt x="1688" y="299"/>
                      <a:pt x="1821" y="861"/>
                      <a:pt x="1589" y="1391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>
                <a:off x="5153200" y="1319800"/>
                <a:ext cx="54650" cy="46375"/>
              </a:xfrm>
              <a:custGeom>
                <a:avLst/>
                <a:gdLst/>
                <a:ahLst/>
                <a:cxnLst/>
                <a:rect l="l" t="t" r="r" b="b"/>
                <a:pathLst>
                  <a:path w="2186" h="1855" extrusionOk="0">
                    <a:moveTo>
                      <a:pt x="1457" y="1556"/>
                    </a:moveTo>
                    <a:cubicBezTo>
                      <a:pt x="960" y="1854"/>
                      <a:pt x="397" y="1821"/>
                      <a:pt x="199" y="1490"/>
                    </a:cubicBezTo>
                    <a:cubicBezTo>
                      <a:pt x="0" y="1126"/>
                      <a:pt x="199" y="596"/>
                      <a:pt x="695" y="298"/>
                    </a:cubicBezTo>
                    <a:cubicBezTo>
                      <a:pt x="1192" y="0"/>
                      <a:pt x="1788" y="33"/>
                      <a:pt x="1986" y="398"/>
                    </a:cubicBezTo>
                    <a:cubicBezTo>
                      <a:pt x="2185" y="729"/>
                      <a:pt x="1953" y="1258"/>
                      <a:pt x="1457" y="1556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>
                <a:off x="5113475" y="1349600"/>
                <a:ext cx="50500" cy="52150"/>
              </a:xfrm>
              <a:custGeom>
                <a:avLst/>
                <a:gdLst/>
                <a:ahLst/>
                <a:cxnLst/>
                <a:rect l="l" t="t" r="r" b="b"/>
                <a:pathLst>
                  <a:path w="2020" h="2086" extrusionOk="0">
                    <a:moveTo>
                      <a:pt x="1523" y="1556"/>
                    </a:moveTo>
                    <a:cubicBezTo>
                      <a:pt x="1126" y="1953"/>
                      <a:pt x="563" y="2086"/>
                      <a:pt x="265" y="1788"/>
                    </a:cubicBezTo>
                    <a:cubicBezTo>
                      <a:pt x="0" y="1523"/>
                      <a:pt x="66" y="927"/>
                      <a:pt x="497" y="530"/>
                    </a:cubicBezTo>
                    <a:cubicBezTo>
                      <a:pt x="894" y="99"/>
                      <a:pt x="1457" y="0"/>
                      <a:pt x="1755" y="298"/>
                    </a:cubicBezTo>
                    <a:cubicBezTo>
                      <a:pt x="2020" y="563"/>
                      <a:pt x="1920" y="1126"/>
                      <a:pt x="1523" y="1556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>
                <a:off x="5677075" y="1527525"/>
                <a:ext cx="49675" cy="48025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1921" extrusionOk="0">
                    <a:moveTo>
                      <a:pt x="1523" y="1490"/>
                    </a:moveTo>
                    <a:cubicBezTo>
                      <a:pt x="1093" y="1854"/>
                      <a:pt x="530" y="1920"/>
                      <a:pt x="265" y="1589"/>
                    </a:cubicBezTo>
                    <a:cubicBezTo>
                      <a:pt x="0" y="1292"/>
                      <a:pt x="133" y="729"/>
                      <a:pt x="596" y="365"/>
                    </a:cubicBezTo>
                    <a:cubicBezTo>
                      <a:pt x="894" y="100"/>
                      <a:pt x="1225" y="0"/>
                      <a:pt x="1523" y="67"/>
                    </a:cubicBezTo>
                    <a:cubicBezTo>
                      <a:pt x="1523" y="166"/>
                      <a:pt x="1622" y="265"/>
                      <a:pt x="1722" y="365"/>
                    </a:cubicBezTo>
                    <a:cubicBezTo>
                      <a:pt x="1788" y="464"/>
                      <a:pt x="1887" y="530"/>
                      <a:pt x="1986" y="629"/>
                    </a:cubicBezTo>
                    <a:cubicBezTo>
                      <a:pt x="1986" y="894"/>
                      <a:pt x="1821" y="1225"/>
                      <a:pt x="1523" y="1490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>
                <a:off x="5485900" y="1669875"/>
                <a:ext cx="75325" cy="62925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517" extrusionOk="0">
                    <a:moveTo>
                      <a:pt x="3013" y="0"/>
                    </a:moveTo>
                    <a:lnTo>
                      <a:pt x="0" y="2516"/>
                    </a:lnTo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>
                <a:off x="5485900" y="1669875"/>
                <a:ext cx="75325" cy="62925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517" fill="none" extrusionOk="0">
                    <a:moveTo>
                      <a:pt x="3013" y="0"/>
                    </a:moveTo>
                    <a:lnTo>
                      <a:pt x="0" y="2516"/>
                    </a:lnTo>
                  </a:path>
                </a:pathLst>
              </a:custGeom>
              <a:noFill/>
              <a:ln w="13250" cap="flat" cmpd="sng">
                <a:solidFill>
                  <a:srgbClr val="5522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>
                <a:off x="5634850" y="1561450"/>
                <a:ext cx="53000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954" extrusionOk="0">
                    <a:moveTo>
                      <a:pt x="1524" y="1524"/>
                    </a:moveTo>
                    <a:cubicBezTo>
                      <a:pt x="1093" y="1921"/>
                      <a:pt x="531" y="1954"/>
                      <a:pt x="266" y="1656"/>
                    </a:cubicBezTo>
                    <a:cubicBezTo>
                      <a:pt x="1" y="1358"/>
                      <a:pt x="166" y="795"/>
                      <a:pt x="597" y="431"/>
                    </a:cubicBezTo>
                    <a:cubicBezTo>
                      <a:pt x="1027" y="34"/>
                      <a:pt x="1623" y="1"/>
                      <a:pt x="1855" y="299"/>
                    </a:cubicBezTo>
                    <a:cubicBezTo>
                      <a:pt x="2120" y="630"/>
                      <a:pt x="1987" y="1159"/>
                      <a:pt x="1524" y="1524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>
                <a:off x="5593475" y="1596225"/>
                <a:ext cx="53000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954" extrusionOk="0">
                    <a:moveTo>
                      <a:pt x="1523" y="1523"/>
                    </a:moveTo>
                    <a:cubicBezTo>
                      <a:pt x="1093" y="1920"/>
                      <a:pt x="530" y="1953"/>
                      <a:pt x="266" y="1655"/>
                    </a:cubicBezTo>
                    <a:cubicBezTo>
                      <a:pt x="1" y="1324"/>
                      <a:pt x="166" y="795"/>
                      <a:pt x="597" y="430"/>
                    </a:cubicBezTo>
                    <a:cubicBezTo>
                      <a:pt x="1027" y="33"/>
                      <a:pt x="1623" y="0"/>
                      <a:pt x="1855" y="298"/>
                    </a:cubicBezTo>
                    <a:cubicBezTo>
                      <a:pt x="2119" y="596"/>
                      <a:pt x="1987" y="1159"/>
                      <a:pt x="1523" y="1523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0"/>
              <p:cNvSpPr/>
              <p:nvPr/>
            </p:nvSpPr>
            <p:spPr>
              <a:xfrm>
                <a:off x="5552925" y="1630975"/>
                <a:ext cx="53000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954" extrusionOk="0">
                    <a:moveTo>
                      <a:pt x="1556" y="1523"/>
                    </a:moveTo>
                    <a:cubicBezTo>
                      <a:pt x="1093" y="1887"/>
                      <a:pt x="530" y="1954"/>
                      <a:pt x="265" y="1656"/>
                    </a:cubicBezTo>
                    <a:cubicBezTo>
                      <a:pt x="1" y="1325"/>
                      <a:pt x="166" y="762"/>
                      <a:pt x="596" y="398"/>
                    </a:cubicBezTo>
                    <a:cubicBezTo>
                      <a:pt x="1060" y="34"/>
                      <a:pt x="1623" y="0"/>
                      <a:pt x="1888" y="298"/>
                    </a:cubicBezTo>
                    <a:cubicBezTo>
                      <a:pt x="2119" y="596"/>
                      <a:pt x="1987" y="1159"/>
                      <a:pt x="1556" y="1523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0"/>
              <p:cNvSpPr/>
              <p:nvPr/>
            </p:nvSpPr>
            <p:spPr>
              <a:xfrm>
                <a:off x="6306050" y="2663000"/>
                <a:ext cx="47200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1987" extrusionOk="0">
                    <a:moveTo>
                      <a:pt x="431" y="1523"/>
                    </a:moveTo>
                    <a:cubicBezTo>
                      <a:pt x="67" y="1060"/>
                      <a:pt x="0" y="497"/>
                      <a:pt x="331" y="232"/>
                    </a:cubicBezTo>
                    <a:cubicBezTo>
                      <a:pt x="629" y="1"/>
                      <a:pt x="1192" y="133"/>
                      <a:pt x="1556" y="596"/>
                    </a:cubicBezTo>
                    <a:cubicBezTo>
                      <a:pt x="1788" y="894"/>
                      <a:pt x="1887" y="1225"/>
                      <a:pt x="1854" y="1523"/>
                    </a:cubicBezTo>
                    <a:cubicBezTo>
                      <a:pt x="1722" y="1523"/>
                      <a:pt x="1623" y="1623"/>
                      <a:pt x="1523" y="1722"/>
                    </a:cubicBezTo>
                    <a:cubicBezTo>
                      <a:pt x="1424" y="1788"/>
                      <a:pt x="1358" y="1887"/>
                      <a:pt x="1292" y="1987"/>
                    </a:cubicBezTo>
                    <a:cubicBezTo>
                      <a:pt x="994" y="1987"/>
                      <a:pt x="663" y="1821"/>
                      <a:pt x="431" y="1523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0"/>
              <p:cNvSpPr/>
              <p:nvPr/>
            </p:nvSpPr>
            <p:spPr>
              <a:xfrm>
                <a:off x="6083425" y="2615825"/>
                <a:ext cx="94375" cy="29825"/>
              </a:xfrm>
              <a:custGeom>
                <a:avLst/>
                <a:gdLst/>
                <a:ahLst/>
                <a:cxnLst/>
                <a:rect l="l" t="t" r="r" b="b"/>
                <a:pathLst>
                  <a:path w="3775" h="1193" extrusionOk="0">
                    <a:moveTo>
                      <a:pt x="3774" y="1"/>
                    </a:moveTo>
                    <a:lnTo>
                      <a:pt x="0" y="1192"/>
                    </a:lnTo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0"/>
              <p:cNvSpPr/>
              <p:nvPr/>
            </p:nvSpPr>
            <p:spPr>
              <a:xfrm>
                <a:off x="6083425" y="2615825"/>
                <a:ext cx="94375" cy="29825"/>
              </a:xfrm>
              <a:custGeom>
                <a:avLst/>
                <a:gdLst/>
                <a:ahLst/>
                <a:cxnLst/>
                <a:rect l="l" t="t" r="r" b="b"/>
                <a:pathLst>
                  <a:path w="3775" h="1193" fill="none" extrusionOk="0">
                    <a:moveTo>
                      <a:pt x="3774" y="1"/>
                    </a:moveTo>
                    <a:lnTo>
                      <a:pt x="0" y="1192"/>
                    </a:lnTo>
                  </a:path>
                </a:pathLst>
              </a:custGeom>
              <a:noFill/>
              <a:ln w="13250" cap="flat" cmpd="sng">
                <a:solidFill>
                  <a:srgbClr val="5522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0"/>
              <p:cNvSpPr/>
              <p:nvPr/>
            </p:nvSpPr>
            <p:spPr>
              <a:xfrm>
                <a:off x="6267150" y="2628250"/>
                <a:ext cx="55475" cy="46350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54" extrusionOk="0">
                    <a:moveTo>
                      <a:pt x="762" y="1556"/>
                    </a:moveTo>
                    <a:cubicBezTo>
                      <a:pt x="265" y="1291"/>
                      <a:pt x="1" y="762"/>
                      <a:pt x="199" y="430"/>
                    </a:cubicBezTo>
                    <a:cubicBezTo>
                      <a:pt x="398" y="66"/>
                      <a:pt x="994" y="0"/>
                      <a:pt x="1490" y="298"/>
                    </a:cubicBezTo>
                    <a:cubicBezTo>
                      <a:pt x="1987" y="596"/>
                      <a:pt x="2219" y="1093"/>
                      <a:pt x="2020" y="1457"/>
                    </a:cubicBezTo>
                    <a:cubicBezTo>
                      <a:pt x="1821" y="1821"/>
                      <a:pt x="1259" y="1854"/>
                      <a:pt x="762" y="1556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0"/>
              <p:cNvSpPr/>
              <p:nvPr/>
            </p:nvSpPr>
            <p:spPr>
              <a:xfrm>
                <a:off x="6221625" y="2605900"/>
                <a:ext cx="56300" cy="4305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1722" extrusionOk="0">
                    <a:moveTo>
                      <a:pt x="928" y="1556"/>
                    </a:moveTo>
                    <a:cubicBezTo>
                      <a:pt x="365" y="1424"/>
                      <a:pt x="1" y="960"/>
                      <a:pt x="100" y="596"/>
                    </a:cubicBezTo>
                    <a:cubicBezTo>
                      <a:pt x="233" y="199"/>
                      <a:pt x="762" y="0"/>
                      <a:pt x="1325" y="166"/>
                    </a:cubicBezTo>
                    <a:cubicBezTo>
                      <a:pt x="1888" y="331"/>
                      <a:pt x="2252" y="762"/>
                      <a:pt x="2119" y="1159"/>
                    </a:cubicBezTo>
                    <a:cubicBezTo>
                      <a:pt x="2020" y="1523"/>
                      <a:pt x="1491" y="1722"/>
                      <a:pt x="928" y="1556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0"/>
              <p:cNvSpPr/>
              <p:nvPr/>
            </p:nvSpPr>
            <p:spPr>
              <a:xfrm>
                <a:off x="6173625" y="2594300"/>
                <a:ext cx="54650" cy="40575"/>
              </a:xfrm>
              <a:custGeom>
                <a:avLst/>
                <a:gdLst/>
                <a:ahLst/>
                <a:cxnLst/>
                <a:rect l="l" t="t" r="r" b="b"/>
                <a:pathLst>
                  <a:path w="2186" h="1623" extrusionOk="0">
                    <a:moveTo>
                      <a:pt x="994" y="1557"/>
                    </a:moveTo>
                    <a:cubicBezTo>
                      <a:pt x="431" y="1457"/>
                      <a:pt x="1" y="1093"/>
                      <a:pt x="67" y="696"/>
                    </a:cubicBezTo>
                    <a:cubicBezTo>
                      <a:pt x="100" y="266"/>
                      <a:pt x="597" y="1"/>
                      <a:pt x="1193" y="100"/>
                    </a:cubicBezTo>
                    <a:cubicBezTo>
                      <a:pt x="1755" y="166"/>
                      <a:pt x="2186" y="564"/>
                      <a:pt x="2119" y="961"/>
                    </a:cubicBezTo>
                    <a:cubicBezTo>
                      <a:pt x="2086" y="1358"/>
                      <a:pt x="1557" y="1623"/>
                      <a:pt x="994" y="1557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0"/>
              <p:cNvSpPr/>
              <p:nvPr/>
            </p:nvSpPr>
            <p:spPr>
              <a:xfrm>
                <a:off x="6444250" y="3206750"/>
                <a:ext cx="52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689" extrusionOk="0">
                    <a:moveTo>
                      <a:pt x="928" y="1556"/>
                    </a:moveTo>
                    <a:cubicBezTo>
                      <a:pt x="365" y="1390"/>
                      <a:pt x="1" y="960"/>
                      <a:pt x="133" y="563"/>
                    </a:cubicBezTo>
                    <a:cubicBezTo>
                      <a:pt x="233" y="199"/>
                      <a:pt x="762" y="0"/>
                      <a:pt x="1325" y="166"/>
                    </a:cubicBezTo>
                    <a:cubicBezTo>
                      <a:pt x="1689" y="265"/>
                      <a:pt x="1987" y="497"/>
                      <a:pt x="2086" y="761"/>
                    </a:cubicBezTo>
                    <a:cubicBezTo>
                      <a:pt x="2020" y="861"/>
                      <a:pt x="1987" y="960"/>
                      <a:pt x="1954" y="1092"/>
                    </a:cubicBezTo>
                    <a:cubicBezTo>
                      <a:pt x="1921" y="1225"/>
                      <a:pt x="1888" y="1357"/>
                      <a:pt x="1888" y="1457"/>
                    </a:cubicBezTo>
                    <a:cubicBezTo>
                      <a:pt x="1656" y="1622"/>
                      <a:pt x="1292" y="1688"/>
                      <a:pt x="928" y="1556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0"/>
              <p:cNvSpPr/>
              <p:nvPr/>
            </p:nvSpPr>
            <p:spPr>
              <a:xfrm>
                <a:off x="6200125" y="3187700"/>
                <a:ext cx="985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3940" h="134" extrusionOk="0">
                    <a:moveTo>
                      <a:pt x="3940" y="1"/>
                    </a:moveTo>
                    <a:lnTo>
                      <a:pt x="0" y="133"/>
                    </a:lnTo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0"/>
              <p:cNvSpPr/>
              <p:nvPr/>
            </p:nvSpPr>
            <p:spPr>
              <a:xfrm>
                <a:off x="6200125" y="3187700"/>
                <a:ext cx="985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3940" h="134" fill="none" extrusionOk="0">
                    <a:moveTo>
                      <a:pt x="3940" y="1"/>
                    </a:moveTo>
                    <a:lnTo>
                      <a:pt x="0" y="133"/>
                    </a:lnTo>
                  </a:path>
                </a:pathLst>
              </a:custGeom>
              <a:noFill/>
              <a:ln w="13250" cap="flat" cmpd="sng">
                <a:solidFill>
                  <a:srgbClr val="5522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0"/>
              <p:cNvSpPr/>
              <p:nvPr/>
            </p:nvSpPr>
            <p:spPr>
              <a:xfrm>
                <a:off x="6397075" y="3186875"/>
                <a:ext cx="554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689" extrusionOk="0">
                    <a:moveTo>
                      <a:pt x="961" y="1556"/>
                    </a:moveTo>
                    <a:cubicBezTo>
                      <a:pt x="398" y="1424"/>
                      <a:pt x="1" y="1027"/>
                      <a:pt x="100" y="629"/>
                    </a:cubicBezTo>
                    <a:cubicBezTo>
                      <a:pt x="166" y="232"/>
                      <a:pt x="696" y="1"/>
                      <a:pt x="1259" y="133"/>
                    </a:cubicBezTo>
                    <a:cubicBezTo>
                      <a:pt x="1822" y="265"/>
                      <a:pt x="2219" y="663"/>
                      <a:pt x="2120" y="1060"/>
                    </a:cubicBezTo>
                    <a:cubicBezTo>
                      <a:pt x="2053" y="1457"/>
                      <a:pt x="1524" y="1689"/>
                      <a:pt x="961" y="1556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0"/>
              <p:cNvSpPr/>
              <p:nvPr/>
            </p:nvSpPr>
            <p:spPr>
              <a:xfrm>
                <a:off x="6344125" y="3175300"/>
                <a:ext cx="554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689" extrusionOk="0">
                    <a:moveTo>
                      <a:pt x="927" y="1556"/>
                    </a:moveTo>
                    <a:cubicBezTo>
                      <a:pt x="364" y="1424"/>
                      <a:pt x="0" y="993"/>
                      <a:pt x="100" y="596"/>
                    </a:cubicBezTo>
                    <a:cubicBezTo>
                      <a:pt x="199" y="199"/>
                      <a:pt x="729" y="0"/>
                      <a:pt x="1291" y="132"/>
                    </a:cubicBezTo>
                    <a:cubicBezTo>
                      <a:pt x="1854" y="265"/>
                      <a:pt x="2218" y="695"/>
                      <a:pt x="2119" y="1092"/>
                    </a:cubicBezTo>
                    <a:cubicBezTo>
                      <a:pt x="2020" y="1490"/>
                      <a:pt x="1490" y="1688"/>
                      <a:pt x="927" y="1556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30"/>
              <p:cNvSpPr/>
              <p:nvPr/>
            </p:nvSpPr>
            <p:spPr>
              <a:xfrm>
                <a:off x="6295300" y="3168675"/>
                <a:ext cx="52975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1490" extrusionOk="0">
                    <a:moveTo>
                      <a:pt x="1093" y="1490"/>
                    </a:moveTo>
                    <a:cubicBezTo>
                      <a:pt x="497" y="1490"/>
                      <a:pt x="33" y="1192"/>
                      <a:pt x="33" y="795"/>
                    </a:cubicBezTo>
                    <a:cubicBezTo>
                      <a:pt x="0" y="397"/>
                      <a:pt x="464" y="33"/>
                      <a:pt x="1026" y="33"/>
                    </a:cubicBezTo>
                    <a:cubicBezTo>
                      <a:pt x="1622" y="0"/>
                      <a:pt x="2086" y="298"/>
                      <a:pt x="2119" y="729"/>
                    </a:cubicBezTo>
                    <a:cubicBezTo>
                      <a:pt x="2119" y="1126"/>
                      <a:pt x="1655" y="1457"/>
                      <a:pt x="1093" y="1490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30"/>
              <p:cNvSpPr/>
              <p:nvPr/>
            </p:nvSpPr>
            <p:spPr>
              <a:xfrm>
                <a:off x="6344950" y="3857225"/>
                <a:ext cx="52150" cy="43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756" extrusionOk="0">
                    <a:moveTo>
                      <a:pt x="795" y="1590"/>
                    </a:moveTo>
                    <a:cubicBezTo>
                      <a:pt x="298" y="1325"/>
                      <a:pt x="0" y="829"/>
                      <a:pt x="199" y="464"/>
                    </a:cubicBezTo>
                    <a:cubicBezTo>
                      <a:pt x="365" y="100"/>
                      <a:pt x="927" y="1"/>
                      <a:pt x="1457" y="266"/>
                    </a:cubicBezTo>
                    <a:cubicBezTo>
                      <a:pt x="1788" y="431"/>
                      <a:pt x="2020" y="696"/>
                      <a:pt x="2086" y="994"/>
                    </a:cubicBezTo>
                    <a:cubicBezTo>
                      <a:pt x="1987" y="1060"/>
                      <a:pt x="1954" y="1160"/>
                      <a:pt x="1887" y="1292"/>
                    </a:cubicBezTo>
                    <a:cubicBezTo>
                      <a:pt x="1821" y="1424"/>
                      <a:pt x="1821" y="1524"/>
                      <a:pt x="1788" y="1656"/>
                    </a:cubicBezTo>
                    <a:cubicBezTo>
                      <a:pt x="1523" y="1755"/>
                      <a:pt x="1159" y="1755"/>
                      <a:pt x="795" y="1590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30"/>
              <p:cNvSpPr/>
              <p:nvPr/>
            </p:nvSpPr>
            <p:spPr>
              <a:xfrm>
                <a:off x="6118175" y="3755450"/>
                <a:ext cx="87750" cy="43875"/>
              </a:xfrm>
              <a:custGeom>
                <a:avLst/>
                <a:gdLst/>
                <a:ahLst/>
                <a:cxnLst/>
                <a:rect l="l" t="t" r="r" b="b"/>
                <a:pathLst>
                  <a:path w="3510" h="1755" extrusionOk="0">
                    <a:moveTo>
                      <a:pt x="3510" y="1755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30"/>
              <p:cNvSpPr/>
              <p:nvPr/>
            </p:nvSpPr>
            <p:spPr>
              <a:xfrm>
                <a:off x="6118175" y="3755450"/>
                <a:ext cx="87750" cy="43875"/>
              </a:xfrm>
              <a:custGeom>
                <a:avLst/>
                <a:gdLst/>
                <a:ahLst/>
                <a:cxnLst/>
                <a:rect l="l" t="t" r="r" b="b"/>
                <a:pathLst>
                  <a:path w="3510" h="1755" fill="none" extrusionOk="0">
                    <a:moveTo>
                      <a:pt x="3510" y="1755"/>
                    </a:moveTo>
                    <a:lnTo>
                      <a:pt x="1" y="0"/>
                    </a:lnTo>
                  </a:path>
                </a:pathLst>
              </a:custGeom>
              <a:noFill/>
              <a:ln w="13250" cap="flat" cmpd="sng">
                <a:solidFill>
                  <a:srgbClr val="5522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30"/>
              <p:cNvSpPr/>
              <p:nvPr/>
            </p:nvSpPr>
            <p:spPr>
              <a:xfrm>
                <a:off x="6296125" y="3833225"/>
                <a:ext cx="5547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22" extrusionOk="0">
                    <a:moveTo>
                      <a:pt x="795" y="1590"/>
                    </a:moveTo>
                    <a:cubicBezTo>
                      <a:pt x="265" y="1325"/>
                      <a:pt x="0" y="829"/>
                      <a:pt x="166" y="464"/>
                    </a:cubicBezTo>
                    <a:cubicBezTo>
                      <a:pt x="331" y="100"/>
                      <a:pt x="894" y="1"/>
                      <a:pt x="1424" y="266"/>
                    </a:cubicBezTo>
                    <a:cubicBezTo>
                      <a:pt x="1953" y="531"/>
                      <a:pt x="2218" y="1027"/>
                      <a:pt x="2053" y="1391"/>
                    </a:cubicBezTo>
                    <a:cubicBezTo>
                      <a:pt x="1887" y="1755"/>
                      <a:pt x="1291" y="1822"/>
                      <a:pt x="795" y="1590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30"/>
              <p:cNvSpPr/>
              <p:nvPr/>
            </p:nvSpPr>
            <p:spPr>
              <a:xfrm>
                <a:off x="6247300" y="3810075"/>
                <a:ext cx="5630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1821" extrusionOk="0">
                    <a:moveTo>
                      <a:pt x="795" y="1556"/>
                    </a:moveTo>
                    <a:cubicBezTo>
                      <a:pt x="265" y="1291"/>
                      <a:pt x="0" y="795"/>
                      <a:pt x="166" y="430"/>
                    </a:cubicBezTo>
                    <a:cubicBezTo>
                      <a:pt x="364" y="66"/>
                      <a:pt x="927" y="0"/>
                      <a:pt x="1424" y="232"/>
                    </a:cubicBezTo>
                    <a:cubicBezTo>
                      <a:pt x="1953" y="497"/>
                      <a:pt x="2251" y="993"/>
                      <a:pt x="2053" y="1357"/>
                    </a:cubicBezTo>
                    <a:cubicBezTo>
                      <a:pt x="1887" y="1721"/>
                      <a:pt x="1324" y="1821"/>
                      <a:pt x="795" y="1556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30"/>
              <p:cNvSpPr/>
              <p:nvPr/>
            </p:nvSpPr>
            <p:spPr>
              <a:xfrm>
                <a:off x="6199300" y="3786900"/>
                <a:ext cx="5630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1821" extrusionOk="0">
                    <a:moveTo>
                      <a:pt x="795" y="1556"/>
                    </a:moveTo>
                    <a:cubicBezTo>
                      <a:pt x="265" y="1324"/>
                      <a:pt x="0" y="828"/>
                      <a:pt x="166" y="464"/>
                    </a:cubicBezTo>
                    <a:cubicBezTo>
                      <a:pt x="364" y="99"/>
                      <a:pt x="927" y="0"/>
                      <a:pt x="1423" y="265"/>
                    </a:cubicBezTo>
                    <a:cubicBezTo>
                      <a:pt x="1953" y="497"/>
                      <a:pt x="2251" y="993"/>
                      <a:pt x="2052" y="1357"/>
                    </a:cubicBezTo>
                    <a:cubicBezTo>
                      <a:pt x="1887" y="1722"/>
                      <a:pt x="1324" y="1821"/>
                      <a:pt x="795" y="1556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0"/>
              <p:cNvSpPr/>
              <p:nvPr/>
            </p:nvSpPr>
            <p:spPr>
              <a:xfrm>
                <a:off x="5859150" y="4595450"/>
                <a:ext cx="52150" cy="43075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723" extrusionOk="0">
                    <a:moveTo>
                      <a:pt x="861" y="1590"/>
                    </a:moveTo>
                    <a:cubicBezTo>
                      <a:pt x="298" y="1358"/>
                      <a:pt x="0" y="895"/>
                      <a:pt x="166" y="498"/>
                    </a:cubicBezTo>
                    <a:cubicBezTo>
                      <a:pt x="298" y="133"/>
                      <a:pt x="861" y="1"/>
                      <a:pt x="1391" y="233"/>
                    </a:cubicBezTo>
                    <a:cubicBezTo>
                      <a:pt x="1755" y="365"/>
                      <a:pt x="2020" y="630"/>
                      <a:pt x="2086" y="895"/>
                    </a:cubicBezTo>
                    <a:cubicBezTo>
                      <a:pt x="2020" y="961"/>
                      <a:pt x="1953" y="1093"/>
                      <a:pt x="1920" y="1226"/>
                    </a:cubicBezTo>
                    <a:cubicBezTo>
                      <a:pt x="1854" y="1358"/>
                      <a:pt x="1854" y="1458"/>
                      <a:pt x="1821" y="1590"/>
                    </a:cubicBezTo>
                    <a:cubicBezTo>
                      <a:pt x="1589" y="1722"/>
                      <a:pt x="1192" y="1722"/>
                      <a:pt x="861" y="1590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0"/>
              <p:cNvSpPr/>
              <p:nvPr/>
            </p:nvSpPr>
            <p:spPr>
              <a:xfrm>
                <a:off x="5715975" y="4409250"/>
                <a:ext cx="72850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2616" extrusionOk="0">
                    <a:moveTo>
                      <a:pt x="2913" y="2616"/>
                    </a:moveTo>
                    <a:lnTo>
                      <a:pt x="0" y="1"/>
                    </a:lnTo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30"/>
              <p:cNvSpPr/>
              <p:nvPr/>
            </p:nvSpPr>
            <p:spPr>
              <a:xfrm>
                <a:off x="5715975" y="4409250"/>
                <a:ext cx="72850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2616" fill="none" extrusionOk="0">
                    <a:moveTo>
                      <a:pt x="2913" y="2616"/>
                    </a:moveTo>
                    <a:lnTo>
                      <a:pt x="0" y="1"/>
                    </a:lnTo>
                  </a:path>
                </a:pathLst>
              </a:custGeom>
              <a:noFill/>
              <a:ln w="13250" cap="flat" cmpd="sng">
                <a:solidFill>
                  <a:srgbClr val="5522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0"/>
              <p:cNvSpPr/>
              <p:nvPr/>
            </p:nvSpPr>
            <p:spPr>
              <a:xfrm>
                <a:off x="5814450" y="4570625"/>
                <a:ext cx="5217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2021" extrusionOk="0">
                    <a:moveTo>
                      <a:pt x="563" y="1557"/>
                    </a:moveTo>
                    <a:cubicBezTo>
                      <a:pt x="133" y="1159"/>
                      <a:pt x="1" y="597"/>
                      <a:pt x="265" y="299"/>
                    </a:cubicBezTo>
                    <a:cubicBezTo>
                      <a:pt x="530" y="1"/>
                      <a:pt x="1093" y="67"/>
                      <a:pt x="1523" y="464"/>
                    </a:cubicBezTo>
                    <a:cubicBezTo>
                      <a:pt x="1954" y="862"/>
                      <a:pt x="2086" y="1424"/>
                      <a:pt x="1821" y="1722"/>
                    </a:cubicBezTo>
                    <a:cubicBezTo>
                      <a:pt x="1556" y="2020"/>
                      <a:pt x="994" y="1954"/>
                      <a:pt x="563" y="1557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0"/>
              <p:cNvSpPr/>
              <p:nvPr/>
            </p:nvSpPr>
            <p:spPr>
              <a:xfrm>
                <a:off x="5786300" y="4527600"/>
                <a:ext cx="43075" cy="55475"/>
              </a:xfrm>
              <a:custGeom>
                <a:avLst/>
                <a:gdLst/>
                <a:ahLst/>
                <a:cxnLst/>
                <a:rect l="l" t="t" r="r" b="b"/>
                <a:pathLst>
                  <a:path w="1723" h="2219" extrusionOk="0">
                    <a:moveTo>
                      <a:pt x="167" y="1325"/>
                    </a:moveTo>
                    <a:cubicBezTo>
                      <a:pt x="1" y="795"/>
                      <a:pt x="167" y="232"/>
                      <a:pt x="531" y="100"/>
                    </a:cubicBezTo>
                    <a:cubicBezTo>
                      <a:pt x="928" y="0"/>
                      <a:pt x="1391" y="331"/>
                      <a:pt x="1557" y="894"/>
                    </a:cubicBezTo>
                    <a:cubicBezTo>
                      <a:pt x="1722" y="1424"/>
                      <a:pt x="1557" y="1987"/>
                      <a:pt x="1160" y="2119"/>
                    </a:cubicBezTo>
                    <a:cubicBezTo>
                      <a:pt x="795" y="2218"/>
                      <a:pt x="332" y="1887"/>
                      <a:pt x="167" y="1325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0"/>
              <p:cNvSpPr/>
              <p:nvPr/>
            </p:nvSpPr>
            <p:spPr>
              <a:xfrm>
                <a:off x="5774725" y="4474625"/>
                <a:ext cx="42225" cy="55475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2219" extrusionOk="0">
                    <a:moveTo>
                      <a:pt x="133" y="1259"/>
                    </a:moveTo>
                    <a:cubicBezTo>
                      <a:pt x="1" y="696"/>
                      <a:pt x="232" y="166"/>
                      <a:pt x="630" y="100"/>
                    </a:cubicBezTo>
                    <a:cubicBezTo>
                      <a:pt x="1027" y="1"/>
                      <a:pt x="1424" y="398"/>
                      <a:pt x="1556" y="961"/>
                    </a:cubicBezTo>
                    <a:cubicBezTo>
                      <a:pt x="1689" y="1524"/>
                      <a:pt x="1457" y="2053"/>
                      <a:pt x="1060" y="2153"/>
                    </a:cubicBezTo>
                    <a:cubicBezTo>
                      <a:pt x="663" y="2219"/>
                      <a:pt x="232" y="1821"/>
                      <a:pt x="133" y="1259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0"/>
              <p:cNvSpPr/>
              <p:nvPr/>
            </p:nvSpPr>
            <p:spPr>
              <a:xfrm>
                <a:off x="5225200" y="5060575"/>
                <a:ext cx="43050" cy="52175"/>
              </a:xfrm>
              <a:custGeom>
                <a:avLst/>
                <a:gdLst/>
                <a:ahLst/>
                <a:cxnLst/>
                <a:rect l="l" t="t" r="r" b="b"/>
                <a:pathLst>
                  <a:path w="1722" h="2087" extrusionOk="0">
                    <a:moveTo>
                      <a:pt x="199" y="1358"/>
                    </a:moveTo>
                    <a:cubicBezTo>
                      <a:pt x="0" y="828"/>
                      <a:pt x="166" y="265"/>
                      <a:pt x="530" y="133"/>
                    </a:cubicBezTo>
                    <a:cubicBezTo>
                      <a:pt x="927" y="1"/>
                      <a:pt x="1391" y="332"/>
                      <a:pt x="1589" y="861"/>
                    </a:cubicBezTo>
                    <a:cubicBezTo>
                      <a:pt x="1722" y="1225"/>
                      <a:pt x="1689" y="1590"/>
                      <a:pt x="1556" y="1854"/>
                    </a:cubicBezTo>
                    <a:cubicBezTo>
                      <a:pt x="1424" y="1821"/>
                      <a:pt x="1324" y="1888"/>
                      <a:pt x="1192" y="1921"/>
                    </a:cubicBezTo>
                    <a:cubicBezTo>
                      <a:pt x="1060" y="1954"/>
                      <a:pt x="960" y="2020"/>
                      <a:pt x="861" y="2086"/>
                    </a:cubicBezTo>
                    <a:cubicBezTo>
                      <a:pt x="596" y="1987"/>
                      <a:pt x="331" y="1722"/>
                      <a:pt x="199" y="1358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0"/>
              <p:cNvSpPr/>
              <p:nvPr/>
            </p:nvSpPr>
            <p:spPr>
              <a:xfrm>
                <a:off x="5150700" y="4821400"/>
                <a:ext cx="33150" cy="9272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3709" extrusionOk="0">
                    <a:moveTo>
                      <a:pt x="1325" y="3708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0"/>
              <p:cNvSpPr/>
              <p:nvPr/>
            </p:nvSpPr>
            <p:spPr>
              <a:xfrm>
                <a:off x="5150700" y="4821400"/>
                <a:ext cx="33150" cy="9272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3709" fill="none" extrusionOk="0">
                    <a:moveTo>
                      <a:pt x="1325" y="3708"/>
                    </a:moveTo>
                    <a:lnTo>
                      <a:pt x="1" y="0"/>
                    </a:lnTo>
                  </a:path>
                </a:pathLst>
              </a:custGeom>
              <a:noFill/>
              <a:ln w="13250" cap="flat" cmpd="sng">
                <a:solidFill>
                  <a:srgbClr val="5522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30"/>
              <p:cNvSpPr/>
              <p:nvPr/>
            </p:nvSpPr>
            <p:spPr>
              <a:xfrm>
                <a:off x="5206975" y="5009275"/>
                <a:ext cx="43900" cy="55475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2219" extrusionOk="0">
                    <a:moveTo>
                      <a:pt x="200" y="1357"/>
                    </a:moveTo>
                    <a:cubicBezTo>
                      <a:pt x="1" y="828"/>
                      <a:pt x="133" y="265"/>
                      <a:pt x="531" y="133"/>
                    </a:cubicBezTo>
                    <a:cubicBezTo>
                      <a:pt x="895" y="0"/>
                      <a:pt x="1358" y="331"/>
                      <a:pt x="1557" y="861"/>
                    </a:cubicBezTo>
                    <a:cubicBezTo>
                      <a:pt x="1756" y="1390"/>
                      <a:pt x="1623" y="1953"/>
                      <a:pt x="1226" y="2086"/>
                    </a:cubicBezTo>
                    <a:cubicBezTo>
                      <a:pt x="862" y="2218"/>
                      <a:pt x="398" y="1920"/>
                      <a:pt x="200" y="1357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30"/>
              <p:cNvSpPr/>
              <p:nvPr/>
            </p:nvSpPr>
            <p:spPr>
              <a:xfrm>
                <a:off x="5187950" y="4957950"/>
                <a:ext cx="44725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2252" extrusionOk="0">
                    <a:moveTo>
                      <a:pt x="199" y="1391"/>
                    </a:moveTo>
                    <a:cubicBezTo>
                      <a:pt x="1" y="828"/>
                      <a:pt x="166" y="299"/>
                      <a:pt x="530" y="166"/>
                    </a:cubicBezTo>
                    <a:cubicBezTo>
                      <a:pt x="928" y="1"/>
                      <a:pt x="1391" y="332"/>
                      <a:pt x="1590" y="894"/>
                    </a:cubicBezTo>
                    <a:cubicBezTo>
                      <a:pt x="1788" y="1424"/>
                      <a:pt x="1623" y="1987"/>
                      <a:pt x="1259" y="2119"/>
                    </a:cubicBezTo>
                    <a:cubicBezTo>
                      <a:pt x="894" y="2252"/>
                      <a:pt x="398" y="1921"/>
                      <a:pt x="199" y="1391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30"/>
              <p:cNvSpPr/>
              <p:nvPr/>
            </p:nvSpPr>
            <p:spPr>
              <a:xfrm>
                <a:off x="5169750" y="4908300"/>
                <a:ext cx="43875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2252" extrusionOk="0">
                    <a:moveTo>
                      <a:pt x="199" y="1391"/>
                    </a:moveTo>
                    <a:cubicBezTo>
                      <a:pt x="0" y="828"/>
                      <a:pt x="133" y="298"/>
                      <a:pt x="530" y="133"/>
                    </a:cubicBezTo>
                    <a:cubicBezTo>
                      <a:pt x="894" y="0"/>
                      <a:pt x="1358" y="331"/>
                      <a:pt x="1556" y="861"/>
                    </a:cubicBezTo>
                    <a:cubicBezTo>
                      <a:pt x="1755" y="1424"/>
                      <a:pt x="1622" y="1987"/>
                      <a:pt x="1258" y="2119"/>
                    </a:cubicBezTo>
                    <a:cubicBezTo>
                      <a:pt x="861" y="2251"/>
                      <a:pt x="398" y="1920"/>
                      <a:pt x="199" y="1391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30"/>
              <p:cNvSpPr/>
              <p:nvPr/>
            </p:nvSpPr>
            <p:spPr>
              <a:xfrm>
                <a:off x="4227100" y="5291475"/>
                <a:ext cx="44725" cy="521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2087" extrusionOk="0">
                    <a:moveTo>
                      <a:pt x="298" y="1490"/>
                    </a:moveTo>
                    <a:cubicBezTo>
                      <a:pt x="1" y="961"/>
                      <a:pt x="34" y="398"/>
                      <a:pt x="398" y="199"/>
                    </a:cubicBezTo>
                    <a:cubicBezTo>
                      <a:pt x="762" y="1"/>
                      <a:pt x="1259" y="232"/>
                      <a:pt x="1556" y="762"/>
                    </a:cubicBezTo>
                    <a:cubicBezTo>
                      <a:pt x="1755" y="1093"/>
                      <a:pt x="1788" y="1457"/>
                      <a:pt x="1689" y="1722"/>
                    </a:cubicBezTo>
                    <a:cubicBezTo>
                      <a:pt x="1556" y="1722"/>
                      <a:pt x="1457" y="1788"/>
                      <a:pt x="1358" y="1854"/>
                    </a:cubicBezTo>
                    <a:cubicBezTo>
                      <a:pt x="1225" y="1921"/>
                      <a:pt x="1159" y="1987"/>
                      <a:pt x="1060" y="2086"/>
                    </a:cubicBezTo>
                    <a:cubicBezTo>
                      <a:pt x="762" y="2020"/>
                      <a:pt x="464" y="1821"/>
                      <a:pt x="298" y="1490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30"/>
              <p:cNvSpPr/>
              <p:nvPr/>
            </p:nvSpPr>
            <p:spPr>
              <a:xfrm>
                <a:off x="4163375" y="5063050"/>
                <a:ext cx="6650" cy="98525"/>
              </a:xfrm>
              <a:custGeom>
                <a:avLst/>
                <a:gdLst/>
                <a:ahLst/>
                <a:cxnLst/>
                <a:rect l="l" t="t" r="r" b="b"/>
                <a:pathLst>
                  <a:path w="266" h="3941" extrusionOk="0">
                    <a:moveTo>
                      <a:pt x="265" y="3940"/>
                    </a:moveTo>
                    <a:lnTo>
                      <a:pt x="1" y="1"/>
                    </a:lnTo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30"/>
              <p:cNvSpPr/>
              <p:nvPr/>
            </p:nvSpPr>
            <p:spPr>
              <a:xfrm>
                <a:off x="4163375" y="5063050"/>
                <a:ext cx="6650" cy="98525"/>
              </a:xfrm>
              <a:custGeom>
                <a:avLst/>
                <a:gdLst/>
                <a:ahLst/>
                <a:cxnLst/>
                <a:rect l="l" t="t" r="r" b="b"/>
                <a:pathLst>
                  <a:path w="266" h="3941" fill="none" extrusionOk="0">
                    <a:moveTo>
                      <a:pt x="265" y="3940"/>
                    </a:moveTo>
                    <a:lnTo>
                      <a:pt x="1" y="1"/>
                    </a:lnTo>
                  </a:path>
                </a:pathLst>
              </a:custGeom>
              <a:noFill/>
              <a:ln w="13250" cap="flat" cmpd="sng">
                <a:solidFill>
                  <a:srgbClr val="5522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30"/>
              <p:cNvSpPr/>
              <p:nvPr/>
            </p:nvSpPr>
            <p:spPr>
              <a:xfrm>
                <a:off x="4191525" y="5253400"/>
                <a:ext cx="45525" cy="5547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219" extrusionOk="0">
                    <a:moveTo>
                      <a:pt x="265" y="1491"/>
                    </a:moveTo>
                    <a:cubicBezTo>
                      <a:pt x="0" y="961"/>
                      <a:pt x="33" y="398"/>
                      <a:pt x="397" y="199"/>
                    </a:cubicBezTo>
                    <a:cubicBezTo>
                      <a:pt x="761" y="1"/>
                      <a:pt x="1258" y="266"/>
                      <a:pt x="1556" y="762"/>
                    </a:cubicBezTo>
                    <a:cubicBezTo>
                      <a:pt x="1821" y="1259"/>
                      <a:pt x="1788" y="1822"/>
                      <a:pt x="1424" y="2020"/>
                    </a:cubicBezTo>
                    <a:cubicBezTo>
                      <a:pt x="1059" y="2219"/>
                      <a:pt x="563" y="1987"/>
                      <a:pt x="265" y="1491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0"/>
              <p:cNvSpPr/>
              <p:nvPr/>
            </p:nvSpPr>
            <p:spPr>
              <a:xfrm>
                <a:off x="4165025" y="5207900"/>
                <a:ext cx="45550" cy="55475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2219" extrusionOk="0">
                    <a:moveTo>
                      <a:pt x="266" y="1424"/>
                    </a:moveTo>
                    <a:cubicBezTo>
                      <a:pt x="1" y="894"/>
                      <a:pt x="100" y="331"/>
                      <a:pt x="464" y="166"/>
                    </a:cubicBezTo>
                    <a:cubicBezTo>
                      <a:pt x="828" y="0"/>
                      <a:pt x="1325" y="265"/>
                      <a:pt x="1557" y="795"/>
                    </a:cubicBezTo>
                    <a:cubicBezTo>
                      <a:pt x="1821" y="1291"/>
                      <a:pt x="1722" y="1887"/>
                      <a:pt x="1358" y="2053"/>
                    </a:cubicBezTo>
                    <a:cubicBezTo>
                      <a:pt x="994" y="2218"/>
                      <a:pt x="497" y="1953"/>
                      <a:pt x="266" y="1424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0"/>
              <p:cNvSpPr/>
              <p:nvPr/>
            </p:nvSpPr>
            <p:spPr>
              <a:xfrm>
                <a:off x="4151800" y="5158225"/>
                <a:ext cx="38900" cy="53000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2120" extrusionOk="0">
                    <a:moveTo>
                      <a:pt x="33" y="1126"/>
                    </a:moveTo>
                    <a:cubicBezTo>
                      <a:pt x="0" y="531"/>
                      <a:pt x="298" y="34"/>
                      <a:pt x="695" y="1"/>
                    </a:cubicBezTo>
                    <a:cubicBezTo>
                      <a:pt x="1093" y="1"/>
                      <a:pt x="1457" y="431"/>
                      <a:pt x="1523" y="994"/>
                    </a:cubicBezTo>
                    <a:cubicBezTo>
                      <a:pt x="1556" y="1590"/>
                      <a:pt x="1258" y="2086"/>
                      <a:pt x="861" y="2120"/>
                    </a:cubicBezTo>
                    <a:cubicBezTo>
                      <a:pt x="464" y="2120"/>
                      <a:pt x="99" y="1689"/>
                      <a:pt x="33" y="1126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30"/>
              <p:cNvSpPr/>
              <p:nvPr/>
            </p:nvSpPr>
            <p:spPr>
              <a:xfrm>
                <a:off x="3290250" y="5251750"/>
                <a:ext cx="42225" cy="52175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2087" extrusionOk="0">
                    <a:moveTo>
                      <a:pt x="100" y="928"/>
                    </a:moveTo>
                    <a:cubicBezTo>
                      <a:pt x="265" y="365"/>
                      <a:pt x="729" y="1"/>
                      <a:pt x="1126" y="133"/>
                    </a:cubicBezTo>
                    <a:cubicBezTo>
                      <a:pt x="1490" y="232"/>
                      <a:pt x="1689" y="795"/>
                      <a:pt x="1523" y="1325"/>
                    </a:cubicBezTo>
                    <a:cubicBezTo>
                      <a:pt x="1424" y="1722"/>
                      <a:pt x="1159" y="1987"/>
                      <a:pt x="927" y="2086"/>
                    </a:cubicBezTo>
                    <a:cubicBezTo>
                      <a:pt x="828" y="2020"/>
                      <a:pt x="696" y="1987"/>
                      <a:pt x="563" y="1954"/>
                    </a:cubicBezTo>
                    <a:cubicBezTo>
                      <a:pt x="431" y="1921"/>
                      <a:pt x="332" y="1921"/>
                      <a:pt x="199" y="1888"/>
                    </a:cubicBezTo>
                    <a:cubicBezTo>
                      <a:pt x="67" y="1656"/>
                      <a:pt x="1" y="1292"/>
                      <a:pt x="100" y="928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30"/>
              <p:cNvSpPr/>
              <p:nvPr/>
            </p:nvSpPr>
            <p:spPr>
              <a:xfrm>
                <a:off x="3363900" y="5007600"/>
                <a:ext cx="28175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1127" h="3775" extrusionOk="0">
                    <a:moveTo>
                      <a:pt x="1" y="3775"/>
                    </a:moveTo>
                    <a:lnTo>
                      <a:pt x="1126" y="1"/>
                    </a:lnTo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30"/>
              <p:cNvSpPr/>
              <p:nvPr/>
            </p:nvSpPr>
            <p:spPr>
              <a:xfrm>
                <a:off x="3363900" y="5007600"/>
                <a:ext cx="28175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1127" h="3775" fill="none" extrusionOk="0">
                    <a:moveTo>
                      <a:pt x="1" y="3775"/>
                    </a:moveTo>
                    <a:lnTo>
                      <a:pt x="1126" y="1"/>
                    </a:lnTo>
                  </a:path>
                </a:pathLst>
              </a:custGeom>
              <a:noFill/>
              <a:ln w="13250" cap="flat" cmpd="sng">
                <a:solidFill>
                  <a:srgbClr val="5522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30"/>
              <p:cNvSpPr/>
              <p:nvPr/>
            </p:nvSpPr>
            <p:spPr>
              <a:xfrm>
                <a:off x="3304325" y="5199625"/>
                <a:ext cx="43875" cy="5547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2219" extrusionOk="0">
                    <a:moveTo>
                      <a:pt x="166" y="894"/>
                    </a:moveTo>
                    <a:cubicBezTo>
                      <a:pt x="331" y="364"/>
                      <a:pt x="795" y="0"/>
                      <a:pt x="1192" y="99"/>
                    </a:cubicBezTo>
                    <a:cubicBezTo>
                      <a:pt x="1556" y="232"/>
                      <a:pt x="1755" y="761"/>
                      <a:pt x="1589" y="1324"/>
                    </a:cubicBezTo>
                    <a:cubicBezTo>
                      <a:pt x="1424" y="1887"/>
                      <a:pt x="960" y="2218"/>
                      <a:pt x="596" y="2119"/>
                    </a:cubicBezTo>
                    <a:cubicBezTo>
                      <a:pt x="199" y="1986"/>
                      <a:pt x="0" y="1457"/>
                      <a:pt x="166" y="894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30"/>
              <p:cNvSpPr/>
              <p:nvPr/>
            </p:nvSpPr>
            <p:spPr>
              <a:xfrm>
                <a:off x="3320050" y="5147475"/>
                <a:ext cx="43050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1722" h="2252" extrusionOk="0">
                    <a:moveTo>
                      <a:pt x="166" y="927"/>
                    </a:moveTo>
                    <a:cubicBezTo>
                      <a:pt x="331" y="365"/>
                      <a:pt x="762" y="1"/>
                      <a:pt x="1159" y="133"/>
                    </a:cubicBezTo>
                    <a:cubicBezTo>
                      <a:pt x="1556" y="232"/>
                      <a:pt x="1722" y="795"/>
                      <a:pt x="1556" y="1325"/>
                    </a:cubicBezTo>
                    <a:cubicBezTo>
                      <a:pt x="1391" y="1887"/>
                      <a:pt x="960" y="2252"/>
                      <a:pt x="563" y="2119"/>
                    </a:cubicBezTo>
                    <a:cubicBezTo>
                      <a:pt x="166" y="2020"/>
                      <a:pt x="0" y="1457"/>
                      <a:pt x="166" y="927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30"/>
              <p:cNvSpPr/>
              <p:nvPr/>
            </p:nvSpPr>
            <p:spPr>
              <a:xfrm>
                <a:off x="3334950" y="5097000"/>
                <a:ext cx="43050" cy="55475"/>
              </a:xfrm>
              <a:custGeom>
                <a:avLst/>
                <a:gdLst/>
                <a:ahLst/>
                <a:cxnLst/>
                <a:rect l="l" t="t" r="r" b="b"/>
                <a:pathLst>
                  <a:path w="1722" h="2219" extrusionOk="0">
                    <a:moveTo>
                      <a:pt x="166" y="894"/>
                    </a:moveTo>
                    <a:cubicBezTo>
                      <a:pt x="331" y="331"/>
                      <a:pt x="762" y="0"/>
                      <a:pt x="1159" y="99"/>
                    </a:cubicBezTo>
                    <a:cubicBezTo>
                      <a:pt x="1556" y="199"/>
                      <a:pt x="1722" y="762"/>
                      <a:pt x="1556" y="1324"/>
                    </a:cubicBezTo>
                    <a:cubicBezTo>
                      <a:pt x="1391" y="1854"/>
                      <a:pt x="960" y="2218"/>
                      <a:pt x="563" y="2119"/>
                    </a:cubicBezTo>
                    <a:cubicBezTo>
                      <a:pt x="166" y="1986"/>
                      <a:pt x="0" y="1457"/>
                      <a:pt x="166" y="894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30"/>
              <p:cNvSpPr/>
              <p:nvPr/>
            </p:nvSpPr>
            <p:spPr>
              <a:xfrm>
                <a:off x="2584300" y="5020850"/>
                <a:ext cx="46375" cy="5050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2020" extrusionOk="0">
                    <a:moveTo>
                      <a:pt x="332" y="663"/>
                    </a:moveTo>
                    <a:cubicBezTo>
                      <a:pt x="663" y="199"/>
                      <a:pt x="1225" y="1"/>
                      <a:pt x="1556" y="232"/>
                    </a:cubicBezTo>
                    <a:cubicBezTo>
                      <a:pt x="1854" y="497"/>
                      <a:pt x="1854" y="1060"/>
                      <a:pt x="1490" y="1523"/>
                    </a:cubicBezTo>
                    <a:cubicBezTo>
                      <a:pt x="1292" y="1821"/>
                      <a:pt x="961" y="2020"/>
                      <a:pt x="663" y="2020"/>
                    </a:cubicBezTo>
                    <a:cubicBezTo>
                      <a:pt x="630" y="1921"/>
                      <a:pt x="530" y="1854"/>
                      <a:pt x="398" y="1755"/>
                    </a:cubicBezTo>
                    <a:cubicBezTo>
                      <a:pt x="299" y="1689"/>
                      <a:pt x="199" y="1656"/>
                      <a:pt x="100" y="1590"/>
                    </a:cubicBezTo>
                    <a:cubicBezTo>
                      <a:pt x="1" y="1325"/>
                      <a:pt x="100" y="961"/>
                      <a:pt x="332" y="663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30"/>
              <p:cNvSpPr/>
              <p:nvPr/>
            </p:nvSpPr>
            <p:spPr>
              <a:xfrm>
                <a:off x="2717550" y="4819750"/>
                <a:ext cx="58775" cy="78650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3146" extrusionOk="0">
                    <a:moveTo>
                      <a:pt x="0" y="3145"/>
                    </a:moveTo>
                    <a:lnTo>
                      <a:pt x="2351" y="0"/>
                    </a:lnTo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30"/>
              <p:cNvSpPr/>
              <p:nvPr/>
            </p:nvSpPr>
            <p:spPr>
              <a:xfrm>
                <a:off x="2717550" y="4819750"/>
                <a:ext cx="58775" cy="78650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3146" fill="none" extrusionOk="0">
                    <a:moveTo>
                      <a:pt x="0" y="3145"/>
                    </a:moveTo>
                    <a:lnTo>
                      <a:pt x="2351" y="0"/>
                    </a:lnTo>
                  </a:path>
                </a:pathLst>
              </a:custGeom>
              <a:noFill/>
              <a:ln w="13250" cap="flat" cmpd="sng">
                <a:solidFill>
                  <a:srgbClr val="5522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30"/>
              <p:cNvSpPr/>
              <p:nvPr/>
            </p:nvSpPr>
            <p:spPr>
              <a:xfrm>
                <a:off x="2616575" y="4977000"/>
                <a:ext cx="47200" cy="53800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2152" extrusionOk="0">
                    <a:moveTo>
                      <a:pt x="332" y="629"/>
                    </a:moveTo>
                    <a:cubicBezTo>
                      <a:pt x="696" y="166"/>
                      <a:pt x="1226" y="0"/>
                      <a:pt x="1557" y="232"/>
                    </a:cubicBezTo>
                    <a:cubicBezTo>
                      <a:pt x="1888" y="463"/>
                      <a:pt x="1854" y="1059"/>
                      <a:pt x="1523" y="1523"/>
                    </a:cubicBezTo>
                    <a:cubicBezTo>
                      <a:pt x="1192" y="1986"/>
                      <a:pt x="630" y="2152"/>
                      <a:pt x="299" y="1920"/>
                    </a:cubicBezTo>
                    <a:cubicBezTo>
                      <a:pt x="1" y="1688"/>
                      <a:pt x="1" y="1092"/>
                      <a:pt x="332" y="629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30"/>
              <p:cNvSpPr/>
              <p:nvPr/>
            </p:nvSpPr>
            <p:spPr>
              <a:xfrm>
                <a:off x="2648025" y="4933125"/>
                <a:ext cx="48025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2186" extrusionOk="0">
                    <a:moveTo>
                      <a:pt x="365" y="663"/>
                    </a:moveTo>
                    <a:cubicBezTo>
                      <a:pt x="729" y="199"/>
                      <a:pt x="1259" y="1"/>
                      <a:pt x="1590" y="265"/>
                    </a:cubicBezTo>
                    <a:cubicBezTo>
                      <a:pt x="1921" y="497"/>
                      <a:pt x="1888" y="1060"/>
                      <a:pt x="1557" y="1523"/>
                    </a:cubicBezTo>
                    <a:cubicBezTo>
                      <a:pt x="1192" y="1987"/>
                      <a:pt x="663" y="2185"/>
                      <a:pt x="332" y="1921"/>
                    </a:cubicBezTo>
                    <a:cubicBezTo>
                      <a:pt x="1" y="1689"/>
                      <a:pt x="34" y="1126"/>
                      <a:pt x="365" y="663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30"/>
              <p:cNvSpPr/>
              <p:nvPr/>
            </p:nvSpPr>
            <p:spPr>
              <a:xfrm>
                <a:off x="2679475" y="4890100"/>
                <a:ext cx="47200" cy="54625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2185" extrusionOk="0">
                    <a:moveTo>
                      <a:pt x="365" y="662"/>
                    </a:moveTo>
                    <a:cubicBezTo>
                      <a:pt x="696" y="199"/>
                      <a:pt x="1259" y="0"/>
                      <a:pt x="1590" y="265"/>
                    </a:cubicBezTo>
                    <a:cubicBezTo>
                      <a:pt x="1888" y="497"/>
                      <a:pt x="1888" y="1059"/>
                      <a:pt x="1556" y="1523"/>
                    </a:cubicBezTo>
                    <a:cubicBezTo>
                      <a:pt x="1192" y="1986"/>
                      <a:pt x="663" y="2185"/>
                      <a:pt x="332" y="1920"/>
                    </a:cubicBezTo>
                    <a:cubicBezTo>
                      <a:pt x="1" y="1688"/>
                      <a:pt x="34" y="1126"/>
                      <a:pt x="365" y="662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30"/>
              <p:cNvSpPr/>
              <p:nvPr/>
            </p:nvSpPr>
            <p:spPr>
              <a:xfrm>
                <a:off x="1935450" y="4640150"/>
                <a:ext cx="49700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1988" h="1954" extrusionOk="0">
                    <a:moveTo>
                      <a:pt x="431" y="497"/>
                    </a:moveTo>
                    <a:cubicBezTo>
                      <a:pt x="862" y="100"/>
                      <a:pt x="1424" y="1"/>
                      <a:pt x="1689" y="299"/>
                    </a:cubicBezTo>
                    <a:cubicBezTo>
                      <a:pt x="1987" y="596"/>
                      <a:pt x="1855" y="1126"/>
                      <a:pt x="1457" y="1556"/>
                    </a:cubicBezTo>
                    <a:cubicBezTo>
                      <a:pt x="1193" y="1821"/>
                      <a:pt x="828" y="1954"/>
                      <a:pt x="564" y="1921"/>
                    </a:cubicBezTo>
                    <a:cubicBezTo>
                      <a:pt x="531" y="1788"/>
                      <a:pt x="431" y="1722"/>
                      <a:pt x="332" y="1623"/>
                    </a:cubicBezTo>
                    <a:cubicBezTo>
                      <a:pt x="233" y="1523"/>
                      <a:pt x="133" y="1457"/>
                      <a:pt x="34" y="1391"/>
                    </a:cubicBezTo>
                    <a:cubicBezTo>
                      <a:pt x="1" y="1093"/>
                      <a:pt x="166" y="762"/>
                      <a:pt x="431" y="497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30"/>
              <p:cNvSpPr/>
              <p:nvPr/>
            </p:nvSpPr>
            <p:spPr>
              <a:xfrm>
                <a:off x="2091875" y="4468000"/>
                <a:ext cx="71200" cy="67900"/>
              </a:xfrm>
              <a:custGeom>
                <a:avLst/>
                <a:gdLst/>
                <a:ahLst/>
                <a:cxnLst/>
                <a:rect l="l" t="t" r="r" b="b"/>
                <a:pathLst>
                  <a:path w="2848" h="2716" extrusionOk="0">
                    <a:moveTo>
                      <a:pt x="1" y="2715"/>
                    </a:moveTo>
                    <a:lnTo>
                      <a:pt x="2848" y="1"/>
                    </a:lnTo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30"/>
              <p:cNvSpPr/>
              <p:nvPr/>
            </p:nvSpPr>
            <p:spPr>
              <a:xfrm>
                <a:off x="2091875" y="4468000"/>
                <a:ext cx="71200" cy="67900"/>
              </a:xfrm>
              <a:custGeom>
                <a:avLst/>
                <a:gdLst/>
                <a:ahLst/>
                <a:cxnLst/>
                <a:rect l="l" t="t" r="r" b="b"/>
                <a:pathLst>
                  <a:path w="2848" h="2716" fill="none" extrusionOk="0">
                    <a:moveTo>
                      <a:pt x="1" y="2715"/>
                    </a:moveTo>
                    <a:lnTo>
                      <a:pt x="2848" y="1"/>
                    </a:lnTo>
                  </a:path>
                </a:pathLst>
              </a:custGeom>
              <a:noFill/>
              <a:ln w="13250" cap="flat" cmpd="sng">
                <a:solidFill>
                  <a:srgbClr val="5522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30"/>
              <p:cNvSpPr/>
              <p:nvPr/>
            </p:nvSpPr>
            <p:spPr>
              <a:xfrm>
                <a:off x="1972700" y="4602075"/>
                <a:ext cx="51350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2021" extrusionOk="0">
                    <a:moveTo>
                      <a:pt x="530" y="497"/>
                    </a:moveTo>
                    <a:cubicBezTo>
                      <a:pt x="927" y="100"/>
                      <a:pt x="1490" y="1"/>
                      <a:pt x="1788" y="299"/>
                    </a:cubicBezTo>
                    <a:cubicBezTo>
                      <a:pt x="2053" y="564"/>
                      <a:pt x="1954" y="1126"/>
                      <a:pt x="1523" y="1524"/>
                    </a:cubicBezTo>
                    <a:cubicBezTo>
                      <a:pt x="1126" y="1954"/>
                      <a:pt x="563" y="2020"/>
                      <a:pt x="265" y="1755"/>
                    </a:cubicBezTo>
                    <a:cubicBezTo>
                      <a:pt x="1" y="1457"/>
                      <a:pt x="100" y="895"/>
                      <a:pt x="530" y="497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30"/>
              <p:cNvSpPr/>
              <p:nvPr/>
            </p:nvSpPr>
            <p:spPr>
              <a:xfrm>
                <a:off x="2011600" y="4564025"/>
                <a:ext cx="51325" cy="51325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2053" extrusionOk="0">
                    <a:moveTo>
                      <a:pt x="497" y="497"/>
                    </a:moveTo>
                    <a:cubicBezTo>
                      <a:pt x="927" y="99"/>
                      <a:pt x="1490" y="0"/>
                      <a:pt x="1755" y="298"/>
                    </a:cubicBezTo>
                    <a:cubicBezTo>
                      <a:pt x="2053" y="596"/>
                      <a:pt x="1954" y="1159"/>
                      <a:pt x="1523" y="1556"/>
                    </a:cubicBezTo>
                    <a:cubicBezTo>
                      <a:pt x="1126" y="1953"/>
                      <a:pt x="563" y="2052"/>
                      <a:pt x="265" y="1755"/>
                    </a:cubicBezTo>
                    <a:cubicBezTo>
                      <a:pt x="0" y="1457"/>
                      <a:pt x="100" y="894"/>
                      <a:pt x="497" y="497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30"/>
              <p:cNvSpPr/>
              <p:nvPr/>
            </p:nvSpPr>
            <p:spPr>
              <a:xfrm>
                <a:off x="2048850" y="4526775"/>
                <a:ext cx="52150" cy="51325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2053" extrusionOk="0">
                    <a:moveTo>
                      <a:pt x="530" y="497"/>
                    </a:moveTo>
                    <a:cubicBezTo>
                      <a:pt x="960" y="100"/>
                      <a:pt x="1523" y="0"/>
                      <a:pt x="1788" y="298"/>
                    </a:cubicBezTo>
                    <a:cubicBezTo>
                      <a:pt x="2086" y="596"/>
                      <a:pt x="1953" y="1159"/>
                      <a:pt x="1556" y="1556"/>
                    </a:cubicBezTo>
                    <a:cubicBezTo>
                      <a:pt x="1126" y="1953"/>
                      <a:pt x="563" y="2053"/>
                      <a:pt x="298" y="1755"/>
                    </a:cubicBezTo>
                    <a:cubicBezTo>
                      <a:pt x="0" y="1457"/>
                      <a:pt x="133" y="894"/>
                      <a:pt x="530" y="497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30"/>
              <p:cNvSpPr/>
              <p:nvPr/>
            </p:nvSpPr>
            <p:spPr>
              <a:xfrm>
                <a:off x="1320550" y="4108000"/>
                <a:ext cx="50500" cy="47200"/>
              </a:xfrm>
              <a:custGeom>
                <a:avLst/>
                <a:gdLst/>
                <a:ahLst/>
                <a:cxnLst/>
                <a:rect l="l" t="t" r="r" b="b"/>
                <a:pathLst>
                  <a:path w="2020" h="1888" extrusionOk="0">
                    <a:moveTo>
                      <a:pt x="464" y="431"/>
                    </a:moveTo>
                    <a:cubicBezTo>
                      <a:pt x="927" y="34"/>
                      <a:pt x="1490" y="1"/>
                      <a:pt x="1755" y="332"/>
                    </a:cubicBezTo>
                    <a:cubicBezTo>
                      <a:pt x="2020" y="630"/>
                      <a:pt x="1854" y="1192"/>
                      <a:pt x="1391" y="1556"/>
                    </a:cubicBezTo>
                    <a:cubicBezTo>
                      <a:pt x="1093" y="1788"/>
                      <a:pt x="762" y="1887"/>
                      <a:pt x="464" y="1854"/>
                    </a:cubicBezTo>
                    <a:cubicBezTo>
                      <a:pt x="464" y="1722"/>
                      <a:pt x="365" y="1623"/>
                      <a:pt x="298" y="1523"/>
                    </a:cubicBezTo>
                    <a:cubicBezTo>
                      <a:pt x="199" y="1424"/>
                      <a:pt x="100" y="1358"/>
                      <a:pt x="0" y="1259"/>
                    </a:cubicBezTo>
                    <a:cubicBezTo>
                      <a:pt x="0" y="994"/>
                      <a:pt x="166" y="663"/>
                      <a:pt x="464" y="431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30"/>
              <p:cNvSpPr/>
              <p:nvPr/>
            </p:nvSpPr>
            <p:spPr>
              <a:xfrm>
                <a:off x="1487725" y="3953250"/>
                <a:ext cx="76175" cy="62075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2483" extrusionOk="0">
                    <a:moveTo>
                      <a:pt x="0" y="2483"/>
                    </a:moveTo>
                    <a:lnTo>
                      <a:pt x="3046" y="0"/>
                    </a:lnTo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30"/>
              <p:cNvSpPr/>
              <p:nvPr/>
            </p:nvSpPr>
            <p:spPr>
              <a:xfrm>
                <a:off x="1487725" y="3953250"/>
                <a:ext cx="76175" cy="62075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2483" fill="none" extrusionOk="0">
                    <a:moveTo>
                      <a:pt x="0" y="2483"/>
                    </a:moveTo>
                    <a:lnTo>
                      <a:pt x="3046" y="0"/>
                    </a:lnTo>
                  </a:path>
                </a:pathLst>
              </a:custGeom>
              <a:noFill/>
              <a:ln w="13250" cap="flat" cmpd="sng">
                <a:solidFill>
                  <a:srgbClr val="5522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30"/>
              <p:cNvSpPr/>
              <p:nvPr/>
            </p:nvSpPr>
            <p:spPr>
              <a:xfrm>
                <a:off x="1360275" y="4073250"/>
                <a:ext cx="53000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954" extrusionOk="0">
                    <a:moveTo>
                      <a:pt x="596" y="431"/>
                    </a:moveTo>
                    <a:cubicBezTo>
                      <a:pt x="1027" y="66"/>
                      <a:pt x="1622" y="0"/>
                      <a:pt x="1854" y="331"/>
                    </a:cubicBezTo>
                    <a:cubicBezTo>
                      <a:pt x="2119" y="629"/>
                      <a:pt x="1954" y="1192"/>
                      <a:pt x="1523" y="1556"/>
                    </a:cubicBezTo>
                    <a:cubicBezTo>
                      <a:pt x="1060" y="1920"/>
                      <a:pt x="497" y="1953"/>
                      <a:pt x="232" y="1655"/>
                    </a:cubicBezTo>
                    <a:cubicBezTo>
                      <a:pt x="0" y="1324"/>
                      <a:pt x="133" y="795"/>
                      <a:pt x="596" y="431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30"/>
              <p:cNvSpPr/>
              <p:nvPr/>
            </p:nvSpPr>
            <p:spPr>
              <a:xfrm>
                <a:off x="1401650" y="4039300"/>
                <a:ext cx="53825" cy="48875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1955" extrusionOk="0">
                    <a:moveTo>
                      <a:pt x="596" y="398"/>
                    </a:moveTo>
                    <a:cubicBezTo>
                      <a:pt x="1060" y="34"/>
                      <a:pt x="1623" y="1"/>
                      <a:pt x="1888" y="299"/>
                    </a:cubicBezTo>
                    <a:cubicBezTo>
                      <a:pt x="2152" y="630"/>
                      <a:pt x="1987" y="1160"/>
                      <a:pt x="1523" y="1524"/>
                    </a:cubicBezTo>
                    <a:cubicBezTo>
                      <a:pt x="1093" y="1888"/>
                      <a:pt x="530" y="1954"/>
                      <a:pt x="265" y="1623"/>
                    </a:cubicBezTo>
                    <a:cubicBezTo>
                      <a:pt x="1" y="1325"/>
                      <a:pt x="166" y="762"/>
                      <a:pt x="596" y="398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30"/>
              <p:cNvSpPr/>
              <p:nvPr/>
            </p:nvSpPr>
            <p:spPr>
              <a:xfrm>
                <a:off x="1442200" y="4005375"/>
                <a:ext cx="53825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1954" extrusionOk="0">
                    <a:moveTo>
                      <a:pt x="630" y="398"/>
                    </a:moveTo>
                    <a:cubicBezTo>
                      <a:pt x="1060" y="34"/>
                      <a:pt x="1623" y="1"/>
                      <a:pt x="1888" y="299"/>
                    </a:cubicBezTo>
                    <a:cubicBezTo>
                      <a:pt x="2152" y="630"/>
                      <a:pt x="1987" y="1159"/>
                      <a:pt x="1557" y="1523"/>
                    </a:cubicBezTo>
                    <a:cubicBezTo>
                      <a:pt x="1093" y="1888"/>
                      <a:pt x="530" y="1954"/>
                      <a:pt x="266" y="1623"/>
                    </a:cubicBezTo>
                    <a:cubicBezTo>
                      <a:pt x="1" y="1325"/>
                      <a:pt x="166" y="762"/>
                      <a:pt x="630" y="398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30"/>
              <p:cNvSpPr/>
              <p:nvPr/>
            </p:nvSpPr>
            <p:spPr>
              <a:xfrm>
                <a:off x="1902350" y="2678725"/>
                <a:ext cx="49675" cy="47200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1888" extrusionOk="0">
                    <a:moveTo>
                      <a:pt x="597" y="1523"/>
                    </a:moveTo>
                    <a:cubicBezTo>
                      <a:pt x="166" y="1159"/>
                      <a:pt x="1" y="596"/>
                      <a:pt x="266" y="298"/>
                    </a:cubicBezTo>
                    <a:cubicBezTo>
                      <a:pt x="530" y="0"/>
                      <a:pt x="1093" y="34"/>
                      <a:pt x="1557" y="398"/>
                    </a:cubicBezTo>
                    <a:cubicBezTo>
                      <a:pt x="1821" y="663"/>
                      <a:pt x="1987" y="994"/>
                      <a:pt x="1987" y="1258"/>
                    </a:cubicBezTo>
                    <a:cubicBezTo>
                      <a:pt x="1888" y="1325"/>
                      <a:pt x="1821" y="1424"/>
                      <a:pt x="1722" y="1523"/>
                    </a:cubicBezTo>
                    <a:cubicBezTo>
                      <a:pt x="1623" y="1623"/>
                      <a:pt x="1590" y="1722"/>
                      <a:pt x="1523" y="1821"/>
                    </a:cubicBezTo>
                    <a:cubicBezTo>
                      <a:pt x="1259" y="1887"/>
                      <a:pt x="894" y="1788"/>
                      <a:pt x="597" y="1523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30"/>
              <p:cNvSpPr/>
              <p:nvPr/>
            </p:nvSpPr>
            <p:spPr>
              <a:xfrm>
                <a:off x="1772425" y="2728375"/>
                <a:ext cx="20700" cy="96850"/>
              </a:xfrm>
              <a:custGeom>
                <a:avLst/>
                <a:gdLst/>
                <a:ahLst/>
                <a:cxnLst/>
                <a:rect l="l" t="t" r="r" b="b"/>
                <a:pathLst>
                  <a:path w="828" h="3874" extrusionOk="0">
                    <a:moveTo>
                      <a:pt x="828" y="1"/>
                    </a:moveTo>
                    <a:lnTo>
                      <a:pt x="0" y="3874"/>
                    </a:lnTo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30"/>
              <p:cNvSpPr/>
              <p:nvPr/>
            </p:nvSpPr>
            <p:spPr>
              <a:xfrm>
                <a:off x="1772425" y="2728375"/>
                <a:ext cx="20700" cy="96850"/>
              </a:xfrm>
              <a:custGeom>
                <a:avLst/>
                <a:gdLst/>
                <a:ahLst/>
                <a:cxnLst/>
                <a:rect l="l" t="t" r="r" b="b"/>
                <a:pathLst>
                  <a:path w="828" h="3874" fill="none" extrusionOk="0">
                    <a:moveTo>
                      <a:pt x="828" y="1"/>
                    </a:moveTo>
                    <a:lnTo>
                      <a:pt x="0" y="3874"/>
                    </a:lnTo>
                  </a:path>
                </a:pathLst>
              </a:custGeom>
              <a:noFill/>
              <a:ln w="13250" cap="flat" cmpd="sng">
                <a:solidFill>
                  <a:srgbClr val="5522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30"/>
              <p:cNvSpPr/>
              <p:nvPr/>
            </p:nvSpPr>
            <p:spPr>
              <a:xfrm>
                <a:off x="1856825" y="2653900"/>
                <a:ext cx="563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2253" h="1788" extrusionOk="0">
                    <a:moveTo>
                      <a:pt x="862" y="1589"/>
                    </a:moveTo>
                    <a:cubicBezTo>
                      <a:pt x="299" y="1358"/>
                      <a:pt x="1" y="894"/>
                      <a:pt x="133" y="497"/>
                    </a:cubicBezTo>
                    <a:cubicBezTo>
                      <a:pt x="299" y="133"/>
                      <a:pt x="862" y="0"/>
                      <a:pt x="1391" y="199"/>
                    </a:cubicBezTo>
                    <a:cubicBezTo>
                      <a:pt x="1921" y="431"/>
                      <a:pt x="2252" y="894"/>
                      <a:pt x="2087" y="1291"/>
                    </a:cubicBezTo>
                    <a:cubicBezTo>
                      <a:pt x="1954" y="1656"/>
                      <a:pt x="1391" y="1788"/>
                      <a:pt x="862" y="1589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30"/>
              <p:cNvSpPr/>
              <p:nvPr/>
            </p:nvSpPr>
            <p:spPr>
              <a:xfrm>
                <a:off x="1805525" y="2649750"/>
                <a:ext cx="56300" cy="44725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1789" extrusionOk="0">
                    <a:moveTo>
                      <a:pt x="1424" y="1590"/>
                    </a:moveTo>
                    <a:cubicBezTo>
                      <a:pt x="894" y="1788"/>
                      <a:pt x="332" y="1656"/>
                      <a:pt x="166" y="1292"/>
                    </a:cubicBezTo>
                    <a:cubicBezTo>
                      <a:pt x="0" y="928"/>
                      <a:pt x="332" y="431"/>
                      <a:pt x="861" y="233"/>
                    </a:cubicBezTo>
                    <a:cubicBezTo>
                      <a:pt x="1391" y="1"/>
                      <a:pt x="1954" y="133"/>
                      <a:pt x="2119" y="497"/>
                    </a:cubicBezTo>
                    <a:cubicBezTo>
                      <a:pt x="2252" y="895"/>
                      <a:pt x="1954" y="1358"/>
                      <a:pt x="1424" y="1590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30"/>
              <p:cNvSpPr/>
              <p:nvPr/>
            </p:nvSpPr>
            <p:spPr>
              <a:xfrm>
                <a:off x="1777375" y="2677900"/>
                <a:ext cx="41425" cy="55475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2219" extrusionOk="0">
                    <a:moveTo>
                      <a:pt x="1557" y="1258"/>
                    </a:moveTo>
                    <a:cubicBezTo>
                      <a:pt x="1424" y="1821"/>
                      <a:pt x="994" y="2218"/>
                      <a:pt x="597" y="2152"/>
                    </a:cubicBezTo>
                    <a:cubicBezTo>
                      <a:pt x="200" y="2053"/>
                      <a:pt x="1" y="1523"/>
                      <a:pt x="100" y="960"/>
                    </a:cubicBezTo>
                    <a:cubicBezTo>
                      <a:pt x="233" y="398"/>
                      <a:pt x="663" y="0"/>
                      <a:pt x="1027" y="100"/>
                    </a:cubicBezTo>
                    <a:cubicBezTo>
                      <a:pt x="1424" y="166"/>
                      <a:pt x="1656" y="696"/>
                      <a:pt x="1557" y="1258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30"/>
              <p:cNvSpPr/>
              <p:nvPr/>
            </p:nvSpPr>
            <p:spPr>
              <a:xfrm>
                <a:off x="3600600" y="1256075"/>
                <a:ext cx="530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689" extrusionOk="0">
                    <a:moveTo>
                      <a:pt x="1225" y="133"/>
                    </a:moveTo>
                    <a:cubicBezTo>
                      <a:pt x="1788" y="331"/>
                      <a:pt x="2119" y="795"/>
                      <a:pt x="1954" y="1159"/>
                    </a:cubicBezTo>
                    <a:cubicBezTo>
                      <a:pt x="1821" y="1556"/>
                      <a:pt x="1259" y="1689"/>
                      <a:pt x="729" y="1490"/>
                    </a:cubicBezTo>
                    <a:cubicBezTo>
                      <a:pt x="365" y="1358"/>
                      <a:pt x="100" y="1093"/>
                      <a:pt x="1" y="828"/>
                    </a:cubicBezTo>
                    <a:cubicBezTo>
                      <a:pt x="100" y="762"/>
                      <a:pt x="133" y="629"/>
                      <a:pt x="199" y="497"/>
                    </a:cubicBezTo>
                    <a:cubicBezTo>
                      <a:pt x="232" y="364"/>
                      <a:pt x="232" y="265"/>
                      <a:pt x="265" y="133"/>
                    </a:cubicBezTo>
                    <a:cubicBezTo>
                      <a:pt x="497" y="0"/>
                      <a:pt x="894" y="0"/>
                      <a:pt x="1225" y="133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30"/>
              <p:cNvSpPr/>
              <p:nvPr/>
            </p:nvSpPr>
            <p:spPr>
              <a:xfrm>
                <a:off x="3708200" y="1419925"/>
                <a:ext cx="32300" cy="92725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3709" extrusionOk="0">
                    <a:moveTo>
                      <a:pt x="0" y="1"/>
                    </a:moveTo>
                    <a:lnTo>
                      <a:pt x="1291" y="3709"/>
                    </a:lnTo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30"/>
              <p:cNvSpPr/>
              <p:nvPr/>
            </p:nvSpPr>
            <p:spPr>
              <a:xfrm>
                <a:off x="3708200" y="1419925"/>
                <a:ext cx="32300" cy="92725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3709" fill="none" extrusionOk="0">
                    <a:moveTo>
                      <a:pt x="0" y="1"/>
                    </a:moveTo>
                    <a:lnTo>
                      <a:pt x="1291" y="3709"/>
                    </a:lnTo>
                  </a:path>
                </a:pathLst>
              </a:custGeom>
              <a:noFill/>
              <a:ln w="13250" cap="flat" cmpd="sng">
                <a:solidFill>
                  <a:srgbClr val="5522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30"/>
              <p:cNvSpPr/>
              <p:nvPr/>
            </p:nvSpPr>
            <p:spPr>
              <a:xfrm>
                <a:off x="3643650" y="1274275"/>
                <a:ext cx="50500" cy="51350"/>
              </a:xfrm>
              <a:custGeom>
                <a:avLst/>
                <a:gdLst/>
                <a:ahLst/>
                <a:cxnLst/>
                <a:rect l="l" t="t" r="r" b="b"/>
                <a:pathLst>
                  <a:path w="2020" h="2054" extrusionOk="0">
                    <a:moveTo>
                      <a:pt x="1556" y="530"/>
                    </a:moveTo>
                    <a:cubicBezTo>
                      <a:pt x="1953" y="927"/>
                      <a:pt x="2019" y="1523"/>
                      <a:pt x="1721" y="1788"/>
                    </a:cubicBezTo>
                    <a:cubicBezTo>
                      <a:pt x="1457" y="2053"/>
                      <a:pt x="894" y="1954"/>
                      <a:pt x="497" y="1523"/>
                    </a:cubicBezTo>
                    <a:cubicBezTo>
                      <a:pt x="99" y="1093"/>
                      <a:pt x="0" y="530"/>
                      <a:pt x="298" y="265"/>
                    </a:cubicBezTo>
                    <a:cubicBezTo>
                      <a:pt x="596" y="1"/>
                      <a:pt x="1159" y="100"/>
                      <a:pt x="1556" y="530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30"/>
              <p:cNvSpPr/>
              <p:nvPr/>
            </p:nvSpPr>
            <p:spPr>
              <a:xfrm>
                <a:off x="3670125" y="1318975"/>
                <a:ext cx="42225" cy="55475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2219" extrusionOk="0">
                    <a:moveTo>
                      <a:pt x="1556" y="960"/>
                    </a:moveTo>
                    <a:cubicBezTo>
                      <a:pt x="1689" y="1523"/>
                      <a:pt x="1457" y="2053"/>
                      <a:pt x="1060" y="2119"/>
                    </a:cubicBezTo>
                    <a:cubicBezTo>
                      <a:pt x="662" y="2218"/>
                      <a:pt x="265" y="1854"/>
                      <a:pt x="133" y="1258"/>
                    </a:cubicBezTo>
                    <a:cubicBezTo>
                      <a:pt x="0" y="695"/>
                      <a:pt x="199" y="166"/>
                      <a:pt x="596" y="99"/>
                    </a:cubicBezTo>
                    <a:cubicBezTo>
                      <a:pt x="994" y="0"/>
                      <a:pt x="1424" y="397"/>
                      <a:pt x="1556" y="960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30"/>
              <p:cNvSpPr/>
              <p:nvPr/>
            </p:nvSpPr>
            <p:spPr>
              <a:xfrm>
                <a:off x="3678400" y="1369450"/>
                <a:ext cx="43875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2252" extrusionOk="0">
                    <a:moveTo>
                      <a:pt x="1556" y="894"/>
                    </a:moveTo>
                    <a:cubicBezTo>
                      <a:pt x="1755" y="1424"/>
                      <a:pt x="1623" y="1987"/>
                      <a:pt x="1225" y="2119"/>
                    </a:cubicBezTo>
                    <a:cubicBezTo>
                      <a:pt x="861" y="2252"/>
                      <a:pt x="398" y="1921"/>
                      <a:pt x="199" y="1358"/>
                    </a:cubicBezTo>
                    <a:cubicBezTo>
                      <a:pt x="0" y="828"/>
                      <a:pt x="166" y="265"/>
                      <a:pt x="530" y="133"/>
                    </a:cubicBezTo>
                    <a:cubicBezTo>
                      <a:pt x="927" y="1"/>
                      <a:pt x="1391" y="332"/>
                      <a:pt x="1556" y="894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30"/>
              <p:cNvSpPr/>
              <p:nvPr/>
            </p:nvSpPr>
            <p:spPr>
              <a:xfrm>
                <a:off x="4079775" y="1309875"/>
                <a:ext cx="25700" cy="103475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139" fill="none" extrusionOk="0">
                    <a:moveTo>
                      <a:pt x="1" y="0"/>
                    </a:moveTo>
                    <a:lnTo>
                      <a:pt x="1027" y="4138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30"/>
              <p:cNvSpPr/>
              <p:nvPr/>
            </p:nvSpPr>
            <p:spPr>
              <a:xfrm>
                <a:off x="4097175" y="1305725"/>
                <a:ext cx="24850" cy="10347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4139" fill="none" extrusionOk="0">
                    <a:moveTo>
                      <a:pt x="0" y="1"/>
                    </a:moveTo>
                    <a:lnTo>
                      <a:pt x="993" y="4139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30"/>
              <p:cNvSpPr/>
              <p:nvPr/>
            </p:nvSpPr>
            <p:spPr>
              <a:xfrm>
                <a:off x="4130275" y="1300750"/>
                <a:ext cx="3325" cy="10597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4239" fill="none" extrusionOk="0">
                    <a:moveTo>
                      <a:pt x="0" y="1"/>
                    </a:moveTo>
                    <a:lnTo>
                      <a:pt x="133" y="4238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30"/>
              <p:cNvSpPr/>
              <p:nvPr/>
            </p:nvSpPr>
            <p:spPr>
              <a:xfrm>
                <a:off x="4143525" y="1294975"/>
                <a:ext cx="24850" cy="10347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4139" fill="none" extrusionOk="0">
                    <a:moveTo>
                      <a:pt x="0" y="0"/>
                    </a:moveTo>
                    <a:lnTo>
                      <a:pt x="993" y="4138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30"/>
              <p:cNvSpPr/>
              <p:nvPr/>
            </p:nvSpPr>
            <p:spPr>
              <a:xfrm>
                <a:off x="4083925" y="1314000"/>
                <a:ext cx="77000" cy="73675"/>
              </a:xfrm>
              <a:custGeom>
                <a:avLst/>
                <a:gdLst/>
                <a:ahLst/>
                <a:cxnLst/>
                <a:rect l="l" t="t" r="r" b="b"/>
                <a:pathLst>
                  <a:path w="3080" h="2947" fill="none" extrusionOk="0">
                    <a:moveTo>
                      <a:pt x="1" y="1"/>
                    </a:moveTo>
                    <a:lnTo>
                      <a:pt x="3079" y="2947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30"/>
              <p:cNvSpPr/>
              <p:nvPr/>
            </p:nvSpPr>
            <p:spPr>
              <a:xfrm>
                <a:off x="4148475" y="1390975"/>
                <a:ext cx="4175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167" h="961" fill="none" extrusionOk="0">
                    <a:moveTo>
                      <a:pt x="166" y="0"/>
                    </a:moveTo>
                    <a:lnTo>
                      <a:pt x="1" y="960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30"/>
              <p:cNvSpPr/>
              <p:nvPr/>
            </p:nvSpPr>
            <p:spPr>
              <a:xfrm>
                <a:off x="4780775" y="1285875"/>
                <a:ext cx="29825" cy="102625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4105" fill="none" extrusionOk="0">
                    <a:moveTo>
                      <a:pt x="1192" y="0"/>
                    </a:moveTo>
                    <a:lnTo>
                      <a:pt x="0" y="4105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30"/>
              <p:cNvSpPr/>
              <p:nvPr/>
            </p:nvSpPr>
            <p:spPr>
              <a:xfrm>
                <a:off x="4798150" y="1290825"/>
                <a:ext cx="29825" cy="102650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4106" fill="none" extrusionOk="0">
                    <a:moveTo>
                      <a:pt x="1192" y="1"/>
                    </a:moveTo>
                    <a:lnTo>
                      <a:pt x="0" y="4106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30"/>
              <p:cNvSpPr/>
              <p:nvPr/>
            </p:nvSpPr>
            <p:spPr>
              <a:xfrm>
                <a:off x="4808900" y="1303250"/>
                <a:ext cx="50525" cy="93525"/>
              </a:xfrm>
              <a:custGeom>
                <a:avLst/>
                <a:gdLst/>
                <a:ahLst/>
                <a:cxnLst/>
                <a:rect l="l" t="t" r="r" b="b"/>
                <a:pathLst>
                  <a:path w="2021" h="3741" fill="none" extrusionOk="0">
                    <a:moveTo>
                      <a:pt x="2020" y="0"/>
                    </a:moveTo>
                    <a:lnTo>
                      <a:pt x="1" y="3741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30"/>
              <p:cNvSpPr/>
              <p:nvPr/>
            </p:nvSpPr>
            <p:spPr>
              <a:xfrm>
                <a:off x="4843675" y="1304900"/>
                <a:ext cx="29800" cy="10182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4073" fill="none" extrusionOk="0">
                    <a:moveTo>
                      <a:pt x="1192" y="0"/>
                    </a:moveTo>
                    <a:lnTo>
                      <a:pt x="0" y="4072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30"/>
              <p:cNvSpPr/>
              <p:nvPr/>
            </p:nvSpPr>
            <p:spPr>
              <a:xfrm>
                <a:off x="4812225" y="1291650"/>
                <a:ext cx="29825" cy="101825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4073" fill="none" extrusionOk="0">
                    <a:moveTo>
                      <a:pt x="0" y="1"/>
                    </a:moveTo>
                    <a:lnTo>
                      <a:pt x="1192" y="4073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30"/>
              <p:cNvSpPr/>
              <p:nvPr/>
            </p:nvSpPr>
            <p:spPr>
              <a:xfrm>
                <a:off x="4818000" y="1392625"/>
                <a:ext cx="1492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597" h="762" fill="none" extrusionOk="0">
                    <a:moveTo>
                      <a:pt x="597" y="0"/>
                    </a:moveTo>
                    <a:lnTo>
                      <a:pt x="1" y="762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30"/>
              <p:cNvSpPr/>
              <p:nvPr/>
            </p:nvSpPr>
            <p:spPr>
              <a:xfrm>
                <a:off x="5283125" y="1517600"/>
                <a:ext cx="55475" cy="90225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3609" fill="none" extrusionOk="0">
                    <a:moveTo>
                      <a:pt x="2219" y="0"/>
                    </a:moveTo>
                    <a:lnTo>
                      <a:pt x="1" y="3609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30"/>
              <p:cNvSpPr/>
              <p:nvPr/>
            </p:nvSpPr>
            <p:spPr>
              <a:xfrm>
                <a:off x="5298850" y="1526700"/>
                <a:ext cx="55475" cy="91050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3642" fill="none" extrusionOk="0">
                    <a:moveTo>
                      <a:pt x="2219" y="0"/>
                    </a:moveTo>
                    <a:lnTo>
                      <a:pt x="1" y="3642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30"/>
              <p:cNvSpPr/>
              <p:nvPr/>
            </p:nvSpPr>
            <p:spPr>
              <a:xfrm>
                <a:off x="5307950" y="1546550"/>
                <a:ext cx="72850" cy="77000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3080" fill="none" extrusionOk="0">
                    <a:moveTo>
                      <a:pt x="2914" y="1"/>
                    </a:moveTo>
                    <a:lnTo>
                      <a:pt x="1" y="3080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30"/>
              <p:cNvSpPr/>
              <p:nvPr/>
            </p:nvSpPr>
            <p:spPr>
              <a:xfrm>
                <a:off x="5339400" y="1551525"/>
                <a:ext cx="55475" cy="91050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3642" fill="none" extrusionOk="0">
                    <a:moveTo>
                      <a:pt x="2219" y="0"/>
                    </a:moveTo>
                    <a:lnTo>
                      <a:pt x="1" y="3642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30"/>
              <p:cNvSpPr/>
              <p:nvPr/>
            </p:nvSpPr>
            <p:spPr>
              <a:xfrm>
                <a:off x="5338575" y="1522550"/>
                <a:ext cx="2500" cy="106800"/>
              </a:xfrm>
              <a:custGeom>
                <a:avLst/>
                <a:gdLst/>
                <a:ahLst/>
                <a:cxnLst/>
                <a:rect l="l" t="t" r="r" b="b"/>
                <a:pathLst>
                  <a:path w="100" h="4272" fill="none" extrusionOk="0">
                    <a:moveTo>
                      <a:pt x="1" y="1"/>
                    </a:moveTo>
                    <a:lnTo>
                      <a:pt x="100" y="4271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30"/>
              <p:cNvSpPr/>
              <p:nvPr/>
            </p:nvSpPr>
            <p:spPr>
              <a:xfrm>
                <a:off x="5312925" y="1626000"/>
                <a:ext cx="1987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564" fill="none" extrusionOk="0">
                    <a:moveTo>
                      <a:pt x="795" y="1"/>
                    </a:moveTo>
                    <a:lnTo>
                      <a:pt x="0" y="564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30"/>
              <p:cNvSpPr/>
              <p:nvPr/>
            </p:nvSpPr>
            <p:spPr>
              <a:xfrm>
                <a:off x="5693625" y="1881750"/>
                <a:ext cx="81950" cy="68700"/>
              </a:xfrm>
              <a:custGeom>
                <a:avLst/>
                <a:gdLst/>
                <a:ahLst/>
                <a:cxnLst/>
                <a:rect l="l" t="t" r="r" b="b"/>
                <a:pathLst>
                  <a:path w="3278" h="2748" fill="none" extrusionOk="0">
                    <a:moveTo>
                      <a:pt x="3278" y="0"/>
                    </a:moveTo>
                    <a:lnTo>
                      <a:pt x="0" y="2748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30"/>
              <p:cNvSpPr/>
              <p:nvPr/>
            </p:nvSpPr>
            <p:spPr>
              <a:xfrm>
                <a:off x="5704375" y="1895800"/>
                <a:ext cx="81950" cy="67900"/>
              </a:xfrm>
              <a:custGeom>
                <a:avLst/>
                <a:gdLst/>
                <a:ahLst/>
                <a:cxnLst/>
                <a:rect l="l" t="t" r="r" b="b"/>
                <a:pathLst>
                  <a:path w="3278" h="2716" fill="none" extrusionOk="0">
                    <a:moveTo>
                      <a:pt x="3278" y="1"/>
                    </a:moveTo>
                    <a:lnTo>
                      <a:pt x="1" y="2715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30"/>
              <p:cNvSpPr/>
              <p:nvPr/>
            </p:nvSpPr>
            <p:spPr>
              <a:xfrm>
                <a:off x="5711825" y="1923125"/>
                <a:ext cx="943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3775" h="1987" fill="none" extrusionOk="0">
                    <a:moveTo>
                      <a:pt x="3774" y="0"/>
                    </a:moveTo>
                    <a:lnTo>
                      <a:pt x="1" y="1987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30"/>
              <p:cNvSpPr/>
              <p:nvPr/>
            </p:nvSpPr>
            <p:spPr>
              <a:xfrm>
                <a:off x="5735000" y="1932225"/>
                <a:ext cx="81950" cy="68725"/>
              </a:xfrm>
              <a:custGeom>
                <a:avLst/>
                <a:gdLst/>
                <a:ahLst/>
                <a:cxnLst/>
                <a:rect l="l" t="t" r="r" b="b"/>
                <a:pathLst>
                  <a:path w="3278" h="2749" fill="none" extrusionOk="0">
                    <a:moveTo>
                      <a:pt x="3278" y="0"/>
                    </a:moveTo>
                    <a:lnTo>
                      <a:pt x="1" y="2748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30"/>
              <p:cNvSpPr/>
              <p:nvPr/>
            </p:nvSpPr>
            <p:spPr>
              <a:xfrm>
                <a:off x="5741625" y="1887525"/>
                <a:ext cx="32300" cy="101000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4040" fill="none" extrusionOk="0">
                    <a:moveTo>
                      <a:pt x="1291" y="1"/>
                    </a:moveTo>
                    <a:lnTo>
                      <a:pt x="0" y="4040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30"/>
              <p:cNvSpPr/>
              <p:nvPr/>
            </p:nvSpPr>
            <p:spPr>
              <a:xfrm>
                <a:off x="5711000" y="1982700"/>
                <a:ext cx="23200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299" fill="none" extrusionOk="0">
                    <a:moveTo>
                      <a:pt x="927" y="1"/>
                    </a:moveTo>
                    <a:lnTo>
                      <a:pt x="0" y="299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30"/>
              <p:cNvSpPr/>
              <p:nvPr/>
            </p:nvSpPr>
            <p:spPr>
              <a:xfrm>
                <a:off x="6126450" y="2851700"/>
                <a:ext cx="103475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4139" h="994" fill="none" extrusionOk="0">
                    <a:moveTo>
                      <a:pt x="4139" y="0"/>
                    </a:moveTo>
                    <a:lnTo>
                      <a:pt x="1" y="993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30"/>
              <p:cNvSpPr/>
              <p:nvPr/>
            </p:nvSpPr>
            <p:spPr>
              <a:xfrm>
                <a:off x="6130600" y="2869075"/>
                <a:ext cx="103475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4139" h="994" fill="none" extrusionOk="0">
                    <a:moveTo>
                      <a:pt x="4138" y="0"/>
                    </a:moveTo>
                    <a:lnTo>
                      <a:pt x="0" y="994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30"/>
              <p:cNvSpPr/>
              <p:nvPr/>
            </p:nvSpPr>
            <p:spPr>
              <a:xfrm>
                <a:off x="6133075" y="2902175"/>
                <a:ext cx="10595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4238" h="134" fill="none" extrusionOk="0">
                    <a:moveTo>
                      <a:pt x="4238" y="1"/>
                    </a:moveTo>
                    <a:lnTo>
                      <a:pt x="1" y="133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30"/>
              <p:cNvSpPr/>
              <p:nvPr/>
            </p:nvSpPr>
            <p:spPr>
              <a:xfrm>
                <a:off x="6141350" y="2915425"/>
                <a:ext cx="103475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4139" h="994" fill="none" extrusionOk="0">
                    <a:moveTo>
                      <a:pt x="4139" y="0"/>
                    </a:moveTo>
                    <a:lnTo>
                      <a:pt x="1" y="993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30"/>
              <p:cNvSpPr/>
              <p:nvPr/>
            </p:nvSpPr>
            <p:spPr>
              <a:xfrm>
                <a:off x="6152950" y="2855825"/>
                <a:ext cx="72850" cy="77000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3080" fill="none" extrusionOk="0">
                    <a:moveTo>
                      <a:pt x="2913" y="1"/>
                    </a:moveTo>
                    <a:lnTo>
                      <a:pt x="0" y="3079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30"/>
              <p:cNvSpPr/>
              <p:nvPr/>
            </p:nvSpPr>
            <p:spPr>
              <a:xfrm>
                <a:off x="6124800" y="2920375"/>
                <a:ext cx="240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961" h="134" fill="none" extrusionOk="0">
                    <a:moveTo>
                      <a:pt x="961" y="133"/>
                    </a:moveTo>
                    <a:lnTo>
                      <a:pt x="1" y="1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30"/>
              <p:cNvSpPr/>
              <p:nvPr/>
            </p:nvSpPr>
            <p:spPr>
              <a:xfrm>
                <a:off x="6167000" y="3441775"/>
                <a:ext cx="105150" cy="15750"/>
              </a:xfrm>
              <a:custGeom>
                <a:avLst/>
                <a:gdLst/>
                <a:ahLst/>
                <a:cxnLst/>
                <a:rect l="l" t="t" r="r" b="b"/>
                <a:pathLst>
                  <a:path w="4206" h="630" fill="none" extrusionOk="0">
                    <a:moveTo>
                      <a:pt x="4205" y="630"/>
                    </a:moveTo>
                    <a:lnTo>
                      <a:pt x="1" y="1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30"/>
              <p:cNvSpPr/>
              <p:nvPr/>
            </p:nvSpPr>
            <p:spPr>
              <a:xfrm>
                <a:off x="6164525" y="3459150"/>
                <a:ext cx="10512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663" fill="none" extrusionOk="0">
                    <a:moveTo>
                      <a:pt x="4205" y="663"/>
                    </a:moveTo>
                    <a:lnTo>
                      <a:pt x="1" y="1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30"/>
              <p:cNvSpPr/>
              <p:nvPr/>
            </p:nvSpPr>
            <p:spPr>
              <a:xfrm>
                <a:off x="6162050" y="3469925"/>
                <a:ext cx="100150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4006" h="1523" fill="none" extrusionOk="0">
                    <a:moveTo>
                      <a:pt x="4006" y="1523"/>
                    </a:moveTo>
                    <a:lnTo>
                      <a:pt x="0" y="0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30"/>
              <p:cNvSpPr/>
              <p:nvPr/>
            </p:nvSpPr>
            <p:spPr>
              <a:xfrm>
                <a:off x="6157075" y="3506325"/>
                <a:ext cx="105125" cy="15750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630" fill="none" extrusionOk="0">
                    <a:moveTo>
                      <a:pt x="4205" y="630"/>
                    </a:moveTo>
                    <a:lnTo>
                      <a:pt x="1" y="1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30"/>
              <p:cNvSpPr/>
              <p:nvPr/>
            </p:nvSpPr>
            <p:spPr>
              <a:xfrm>
                <a:off x="6170325" y="3459975"/>
                <a:ext cx="96850" cy="43075"/>
              </a:xfrm>
              <a:custGeom>
                <a:avLst/>
                <a:gdLst/>
                <a:ahLst/>
                <a:cxnLst/>
                <a:rect l="l" t="t" r="r" b="b"/>
                <a:pathLst>
                  <a:path w="3874" h="1723" fill="none" extrusionOk="0">
                    <a:moveTo>
                      <a:pt x="3874" y="1"/>
                    </a:moveTo>
                    <a:lnTo>
                      <a:pt x="0" y="1722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30"/>
              <p:cNvSpPr/>
              <p:nvPr/>
            </p:nvSpPr>
            <p:spPr>
              <a:xfrm>
                <a:off x="6148800" y="3480675"/>
                <a:ext cx="20725" cy="12450"/>
              </a:xfrm>
              <a:custGeom>
                <a:avLst/>
                <a:gdLst/>
                <a:ahLst/>
                <a:cxnLst/>
                <a:rect l="l" t="t" r="r" b="b"/>
                <a:pathLst>
                  <a:path w="829" h="498" fill="none" extrusionOk="0">
                    <a:moveTo>
                      <a:pt x="828" y="497"/>
                    </a:moveTo>
                    <a:lnTo>
                      <a:pt x="1" y="1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30"/>
              <p:cNvSpPr/>
              <p:nvPr/>
            </p:nvSpPr>
            <p:spPr>
              <a:xfrm>
                <a:off x="5955150" y="4063300"/>
                <a:ext cx="91050" cy="55475"/>
              </a:xfrm>
              <a:custGeom>
                <a:avLst/>
                <a:gdLst/>
                <a:ahLst/>
                <a:cxnLst/>
                <a:rect l="l" t="t" r="r" b="b"/>
                <a:pathLst>
                  <a:path w="3642" h="2219" fill="none" extrusionOk="0">
                    <a:moveTo>
                      <a:pt x="3642" y="2219"/>
                    </a:moveTo>
                    <a:lnTo>
                      <a:pt x="0" y="1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30"/>
              <p:cNvSpPr/>
              <p:nvPr/>
            </p:nvSpPr>
            <p:spPr>
              <a:xfrm>
                <a:off x="5946050" y="4078200"/>
                <a:ext cx="90225" cy="55475"/>
              </a:xfrm>
              <a:custGeom>
                <a:avLst/>
                <a:gdLst/>
                <a:ahLst/>
                <a:cxnLst/>
                <a:rect l="l" t="t" r="r" b="b"/>
                <a:pathLst>
                  <a:path w="3609" h="2219" fill="none" extrusionOk="0">
                    <a:moveTo>
                      <a:pt x="3608" y="2219"/>
                    </a:moveTo>
                    <a:lnTo>
                      <a:pt x="0" y="1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30"/>
              <p:cNvSpPr/>
              <p:nvPr/>
            </p:nvSpPr>
            <p:spPr>
              <a:xfrm>
                <a:off x="5939425" y="4088150"/>
                <a:ext cx="77825" cy="72850"/>
              </a:xfrm>
              <a:custGeom>
                <a:avLst/>
                <a:gdLst/>
                <a:ahLst/>
                <a:cxnLst/>
                <a:rect l="l" t="t" r="r" b="b"/>
                <a:pathLst>
                  <a:path w="3113" h="2914" fill="none" extrusionOk="0">
                    <a:moveTo>
                      <a:pt x="3112" y="2913"/>
                    </a:moveTo>
                    <a:lnTo>
                      <a:pt x="0" y="0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30"/>
              <p:cNvSpPr/>
              <p:nvPr/>
            </p:nvSpPr>
            <p:spPr>
              <a:xfrm>
                <a:off x="5920375" y="4118750"/>
                <a:ext cx="91075" cy="55475"/>
              </a:xfrm>
              <a:custGeom>
                <a:avLst/>
                <a:gdLst/>
                <a:ahLst/>
                <a:cxnLst/>
                <a:rect l="l" t="t" r="r" b="b"/>
                <a:pathLst>
                  <a:path w="3643" h="2219" fill="none" extrusionOk="0">
                    <a:moveTo>
                      <a:pt x="3642" y="2219"/>
                    </a:moveTo>
                    <a:lnTo>
                      <a:pt x="1" y="1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30"/>
              <p:cNvSpPr/>
              <p:nvPr/>
            </p:nvSpPr>
            <p:spPr>
              <a:xfrm>
                <a:off x="5933625" y="4118750"/>
                <a:ext cx="10677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101" fill="none" extrusionOk="0">
                    <a:moveTo>
                      <a:pt x="4271" y="1"/>
                    </a:moveTo>
                    <a:lnTo>
                      <a:pt x="1" y="100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30"/>
              <p:cNvSpPr/>
              <p:nvPr/>
            </p:nvSpPr>
            <p:spPr>
              <a:xfrm>
                <a:off x="5922875" y="4092275"/>
                <a:ext cx="14925" cy="19900"/>
              </a:xfrm>
              <a:custGeom>
                <a:avLst/>
                <a:gdLst/>
                <a:ahLst/>
                <a:cxnLst/>
                <a:rect l="l" t="t" r="r" b="b"/>
                <a:pathLst>
                  <a:path w="597" h="796" fill="none" extrusionOk="0">
                    <a:moveTo>
                      <a:pt x="596" y="795"/>
                    </a:moveTo>
                    <a:lnTo>
                      <a:pt x="0" y="1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30"/>
              <p:cNvSpPr/>
              <p:nvPr/>
            </p:nvSpPr>
            <p:spPr>
              <a:xfrm>
                <a:off x="5486725" y="4578900"/>
                <a:ext cx="62925" cy="86100"/>
              </a:xfrm>
              <a:custGeom>
                <a:avLst/>
                <a:gdLst/>
                <a:ahLst/>
                <a:cxnLst/>
                <a:rect l="l" t="t" r="r" b="b"/>
                <a:pathLst>
                  <a:path w="2517" h="3444" fill="none" extrusionOk="0">
                    <a:moveTo>
                      <a:pt x="2516" y="3444"/>
                    </a:moveTo>
                    <a:lnTo>
                      <a:pt x="0" y="1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30"/>
              <p:cNvSpPr/>
              <p:nvPr/>
            </p:nvSpPr>
            <p:spPr>
              <a:xfrm>
                <a:off x="5472650" y="4588850"/>
                <a:ext cx="62925" cy="86075"/>
              </a:xfrm>
              <a:custGeom>
                <a:avLst/>
                <a:gdLst/>
                <a:ahLst/>
                <a:cxnLst/>
                <a:rect l="l" t="t" r="r" b="b"/>
                <a:pathLst>
                  <a:path w="2517" h="3443" fill="none" extrusionOk="0">
                    <a:moveTo>
                      <a:pt x="2516" y="3443"/>
                    </a:moveTo>
                    <a:lnTo>
                      <a:pt x="0" y="0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30"/>
              <p:cNvSpPr/>
              <p:nvPr/>
            </p:nvSpPr>
            <p:spPr>
              <a:xfrm>
                <a:off x="5462725" y="4595450"/>
                <a:ext cx="43875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3875" fill="none" extrusionOk="0">
                    <a:moveTo>
                      <a:pt x="1755" y="3874"/>
                    </a:moveTo>
                    <a:lnTo>
                      <a:pt x="0" y="1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30"/>
              <p:cNvSpPr/>
              <p:nvPr/>
            </p:nvSpPr>
            <p:spPr>
              <a:xfrm>
                <a:off x="5433750" y="4616975"/>
                <a:ext cx="62925" cy="86100"/>
              </a:xfrm>
              <a:custGeom>
                <a:avLst/>
                <a:gdLst/>
                <a:ahLst/>
                <a:cxnLst/>
                <a:rect l="l" t="t" r="r" b="b"/>
                <a:pathLst>
                  <a:path w="2517" h="3444" fill="none" extrusionOk="0">
                    <a:moveTo>
                      <a:pt x="2516" y="3444"/>
                    </a:moveTo>
                    <a:lnTo>
                      <a:pt x="1" y="1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30"/>
              <p:cNvSpPr/>
              <p:nvPr/>
            </p:nvSpPr>
            <p:spPr>
              <a:xfrm>
                <a:off x="5445350" y="4624425"/>
                <a:ext cx="99325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973" h="1524" fill="none" extrusionOk="0">
                    <a:moveTo>
                      <a:pt x="3973" y="1523"/>
                    </a:moveTo>
                    <a:lnTo>
                      <a:pt x="0" y="1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30"/>
              <p:cNvSpPr/>
              <p:nvPr/>
            </p:nvSpPr>
            <p:spPr>
              <a:xfrm>
                <a:off x="5446175" y="4593800"/>
                <a:ext cx="5800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232" h="961" fill="none" extrusionOk="0">
                    <a:moveTo>
                      <a:pt x="232" y="961"/>
                    </a:moveTo>
                    <a:lnTo>
                      <a:pt x="0" y="1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30"/>
              <p:cNvSpPr/>
              <p:nvPr/>
            </p:nvSpPr>
            <p:spPr>
              <a:xfrm>
                <a:off x="3784325" y="5031600"/>
                <a:ext cx="10800" cy="10597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239" fill="none" extrusionOk="0">
                    <a:moveTo>
                      <a:pt x="1" y="4238"/>
                    </a:moveTo>
                    <a:lnTo>
                      <a:pt x="431" y="1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30"/>
              <p:cNvSpPr/>
              <p:nvPr/>
            </p:nvSpPr>
            <p:spPr>
              <a:xfrm>
                <a:off x="3766950" y="5029950"/>
                <a:ext cx="9950" cy="105975"/>
              </a:xfrm>
              <a:custGeom>
                <a:avLst/>
                <a:gdLst/>
                <a:ahLst/>
                <a:cxnLst/>
                <a:rect l="l" t="t" r="r" b="b"/>
                <a:pathLst>
                  <a:path w="398" h="4239" fill="none" extrusionOk="0">
                    <a:moveTo>
                      <a:pt x="1" y="4238"/>
                    </a:moveTo>
                    <a:lnTo>
                      <a:pt x="398" y="1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30"/>
              <p:cNvSpPr/>
              <p:nvPr/>
            </p:nvSpPr>
            <p:spPr>
              <a:xfrm>
                <a:off x="3733850" y="5028300"/>
                <a:ext cx="32300" cy="101825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4073" fill="none" extrusionOk="0">
                    <a:moveTo>
                      <a:pt x="0" y="4072"/>
                    </a:moveTo>
                    <a:lnTo>
                      <a:pt x="1291" y="0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30"/>
              <p:cNvSpPr/>
              <p:nvPr/>
            </p:nvSpPr>
            <p:spPr>
              <a:xfrm>
                <a:off x="3719775" y="5025000"/>
                <a:ext cx="99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398" h="4238" fill="none" extrusionOk="0">
                    <a:moveTo>
                      <a:pt x="1" y="4237"/>
                    </a:moveTo>
                    <a:lnTo>
                      <a:pt x="398" y="0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30"/>
              <p:cNvSpPr/>
              <p:nvPr/>
            </p:nvSpPr>
            <p:spPr>
              <a:xfrm>
                <a:off x="3733850" y="5038225"/>
                <a:ext cx="48025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3775" fill="none" extrusionOk="0">
                    <a:moveTo>
                      <a:pt x="1920" y="3775"/>
                    </a:moveTo>
                    <a:lnTo>
                      <a:pt x="0" y="1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30"/>
              <p:cNvSpPr/>
              <p:nvPr/>
            </p:nvSpPr>
            <p:spPr>
              <a:xfrm>
                <a:off x="3742950" y="5015875"/>
                <a:ext cx="11625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862" fill="none" extrusionOk="0">
                    <a:moveTo>
                      <a:pt x="1" y="862"/>
                    </a:moveTo>
                    <a:lnTo>
                      <a:pt x="464" y="1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30"/>
              <p:cNvSpPr/>
              <p:nvPr/>
            </p:nvSpPr>
            <p:spPr>
              <a:xfrm>
                <a:off x="4695525" y="4963750"/>
                <a:ext cx="29000" cy="10182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4073" fill="none" extrusionOk="0">
                    <a:moveTo>
                      <a:pt x="1159" y="4072"/>
                    </a:moveTo>
                    <a:lnTo>
                      <a:pt x="1" y="0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30"/>
              <p:cNvSpPr/>
              <p:nvPr/>
            </p:nvSpPr>
            <p:spPr>
              <a:xfrm>
                <a:off x="4678150" y="4968700"/>
                <a:ext cx="29825" cy="101825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4073" fill="none" extrusionOk="0">
                    <a:moveTo>
                      <a:pt x="1192" y="4073"/>
                    </a:moveTo>
                    <a:lnTo>
                      <a:pt x="0" y="1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30"/>
              <p:cNvSpPr/>
              <p:nvPr/>
            </p:nvSpPr>
            <p:spPr>
              <a:xfrm>
                <a:off x="4667400" y="4971200"/>
                <a:ext cx="74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238" fill="none" extrusionOk="0">
                    <a:moveTo>
                      <a:pt x="298" y="4238"/>
                    </a:moveTo>
                    <a:lnTo>
                      <a:pt x="0" y="0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30"/>
              <p:cNvSpPr/>
              <p:nvPr/>
            </p:nvSpPr>
            <p:spPr>
              <a:xfrm>
                <a:off x="4632625" y="4981125"/>
                <a:ext cx="29000" cy="102650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4106" fill="none" extrusionOk="0">
                    <a:moveTo>
                      <a:pt x="1159" y="4105"/>
                    </a:moveTo>
                    <a:lnTo>
                      <a:pt x="1" y="1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30"/>
              <p:cNvSpPr/>
              <p:nvPr/>
            </p:nvSpPr>
            <p:spPr>
              <a:xfrm>
                <a:off x="4640900" y="4991875"/>
                <a:ext cx="79475" cy="70375"/>
              </a:xfrm>
              <a:custGeom>
                <a:avLst/>
                <a:gdLst/>
                <a:ahLst/>
                <a:cxnLst/>
                <a:rect l="l" t="t" r="r" b="b"/>
                <a:pathLst>
                  <a:path w="3179" h="2815" fill="none" extrusionOk="0">
                    <a:moveTo>
                      <a:pt x="3179" y="2815"/>
                    </a:moveTo>
                    <a:lnTo>
                      <a:pt x="1" y="1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30"/>
              <p:cNvSpPr/>
              <p:nvPr/>
            </p:nvSpPr>
            <p:spPr>
              <a:xfrm>
                <a:off x="4649175" y="4963750"/>
                <a:ext cx="2525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961" fill="none" extrusionOk="0">
                    <a:moveTo>
                      <a:pt x="1" y="960"/>
                    </a:moveTo>
                    <a:lnTo>
                      <a:pt x="100" y="0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30"/>
              <p:cNvSpPr/>
              <p:nvPr/>
            </p:nvSpPr>
            <p:spPr>
              <a:xfrm>
                <a:off x="3032025" y="4915750"/>
                <a:ext cx="34800" cy="10100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040" fill="none" extrusionOk="0">
                    <a:moveTo>
                      <a:pt x="1" y="4039"/>
                    </a:moveTo>
                    <a:lnTo>
                      <a:pt x="1391" y="0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30"/>
              <p:cNvSpPr/>
              <p:nvPr/>
            </p:nvSpPr>
            <p:spPr>
              <a:xfrm>
                <a:off x="3015475" y="4909950"/>
                <a:ext cx="34800" cy="10100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040" fill="none" extrusionOk="0">
                    <a:moveTo>
                      <a:pt x="1" y="4039"/>
                    </a:moveTo>
                    <a:lnTo>
                      <a:pt x="1391" y="1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30"/>
              <p:cNvSpPr/>
              <p:nvPr/>
            </p:nvSpPr>
            <p:spPr>
              <a:xfrm>
                <a:off x="2984875" y="4905825"/>
                <a:ext cx="54625" cy="91875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3675" fill="none" extrusionOk="0">
                    <a:moveTo>
                      <a:pt x="0" y="3675"/>
                    </a:moveTo>
                    <a:lnTo>
                      <a:pt x="2185" y="0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30"/>
              <p:cNvSpPr/>
              <p:nvPr/>
            </p:nvSpPr>
            <p:spPr>
              <a:xfrm>
                <a:off x="2969975" y="4894225"/>
                <a:ext cx="35600" cy="101000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4040" fill="none" extrusionOk="0">
                    <a:moveTo>
                      <a:pt x="0" y="4039"/>
                    </a:moveTo>
                    <a:lnTo>
                      <a:pt x="1424" y="1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30"/>
              <p:cNvSpPr/>
              <p:nvPr/>
            </p:nvSpPr>
            <p:spPr>
              <a:xfrm>
                <a:off x="3005550" y="4908300"/>
                <a:ext cx="24850" cy="10347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4139" fill="none" extrusionOk="0">
                    <a:moveTo>
                      <a:pt x="994" y="4138"/>
                    </a:moveTo>
                    <a:lnTo>
                      <a:pt x="1" y="0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3015475" y="4890925"/>
                <a:ext cx="157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630" h="729" fill="none" extrusionOk="0">
                    <a:moveTo>
                      <a:pt x="1" y="728"/>
                    </a:moveTo>
                    <a:lnTo>
                      <a:pt x="630" y="0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2461000" y="4661675"/>
                <a:ext cx="50500" cy="93550"/>
              </a:xfrm>
              <a:custGeom>
                <a:avLst/>
                <a:gdLst/>
                <a:ahLst/>
                <a:cxnLst/>
                <a:rect l="l" t="t" r="r" b="b"/>
                <a:pathLst>
                  <a:path w="2020" h="3742" fill="none" extrusionOk="0">
                    <a:moveTo>
                      <a:pt x="0" y="3741"/>
                    </a:moveTo>
                    <a:lnTo>
                      <a:pt x="2019" y="0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2445275" y="4653400"/>
                <a:ext cx="50500" cy="93550"/>
              </a:xfrm>
              <a:custGeom>
                <a:avLst/>
                <a:gdLst/>
                <a:ahLst/>
                <a:cxnLst/>
                <a:rect l="l" t="t" r="r" b="b"/>
                <a:pathLst>
                  <a:path w="2020" h="3742" fill="none" extrusionOk="0">
                    <a:moveTo>
                      <a:pt x="0" y="3741"/>
                    </a:moveTo>
                    <a:lnTo>
                      <a:pt x="2019" y="0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30"/>
              <p:cNvSpPr/>
              <p:nvPr/>
            </p:nvSpPr>
            <p:spPr>
              <a:xfrm>
                <a:off x="2417125" y="4646775"/>
                <a:ext cx="68725" cy="81950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3278" fill="none" extrusionOk="0">
                    <a:moveTo>
                      <a:pt x="1" y="3278"/>
                    </a:moveTo>
                    <a:lnTo>
                      <a:pt x="2748" y="0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30"/>
              <p:cNvSpPr/>
              <p:nvPr/>
            </p:nvSpPr>
            <p:spPr>
              <a:xfrm>
                <a:off x="2403050" y="4630225"/>
                <a:ext cx="50525" cy="93550"/>
              </a:xfrm>
              <a:custGeom>
                <a:avLst/>
                <a:gdLst/>
                <a:ahLst/>
                <a:cxnLst/>
                <a:rect l="l" t="t" r="r" b="b"/>
                <a:pathLst>
                  <a:path w="2021" h="3742" fill="none" extrusionOk="0">
                    <a:moveTo>
                      <a:pt x="1" y="3741"/>
                    </a:moveTo>
                    <a:lnTo>
                      <a:pt x="2020" y="0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2452725" y="4643475"/>
                <a:ext cx="74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238" fill="none" extrusionOk="0">
                    <a:moveTo>
                      <a:pt x="298" y="4237"/>
                    </a:moveTo>
                    <a:lnTo>
                      <a:pt x="0" y="0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2461000" y="4631050"/>
                <a:ext cx="19050" cy="157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30" fill="none" extrusionOk="0">
                    <a:moveTo>
                      <a:pt x="0" y="629"/>
                    </a:moveTo>
                    <a:lnTo>
                      <a:pt x="761" y="0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1829525" y="4250350"/>
                <a:ext cx="80300" cy="71200"/>
              </a:xfrm>
              <a:custGeom>
                <a:avLst/>
                <a:gdLst/>
                <a:ahLst/>
                <a:cxnLst/>
                <a:rect l="l" t="t" r="r" b="b"/>
                <a:pathLst>
                  <a:path w="3212" h="2848" fill="none" extrusionOk="0">
                    <a:moveTo>
                      <a:pt x="1" y="2847"/>
                    </a:moveTo>
                    <a:lnTo>
                      <a:pt x="3212" y="0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30"/>
              <p:cNvSpPr/>
              <p:nvPr/>
            </p:nvSpPr>
            <p:spPr>
              <a:xfrm>
                <a:off x="1817950" y="4237100"/>
                <a:ext cx="79475" cy="70375"/>
              </a:xfrm>
              <a:custGeom>
                <a:avLst/>
                <a:gdLst/>
                <a:ahLst/>
                <a:cxnLst/>
                <a:rect l="l" t="t" r="r" b="b"/>
                <a:pathLst>
                  <a:path w="3179" h="2815" fill="none" extrusionOk="0">
                    <a:moveTo>
                      <a:pt x="0" y="2815"/>
                    </a:moveTo>
                    <a:lnTo>
                      <a:pt x="3178" y="1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30"/>
              <p:cNvSpPr/>
              <p:nvPr/>
            </p:nvSpPr>
            <p:spPr>
              <a:xfrm>
                <a:off x="1798075" y="4228825"/>
                <a:ext cx="92725" cy="52175"/>
              </a:xfrm>
              <a:custGeom>
                <a:avLst/>
                <a:gdLst/>
                <a:ahLst/>
                <a:cxnLst/>
                <a:rect l="l" t="t" r="r" b="b"/>
                <a:pathLst>
                  <a:path w="3709" h="2087" fill="none" extrusionOk="0">
                    <a:moveTo>
                      <a:pt x="1" y="2086"/>
                    </a:moveTo>
                    <a:lnTo>
                      <a:pt x="3708" y="1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30"/>
              <p:cNvSpPr/>
              <p:nvPr/>
            </p:nvSpPr>
            <p:spPr>
              <a:xfrm>
                <a:off x="1786500" y="4201525"/>
                <a:ext cx="80300" cy="70375"/>
              </a:xfrm>
              <a:custGeom>
                <a:avLst/>
                <a:gdLst/>
                <a:ahLst/>
                <a:cxnLst/>
                <a:rect l="l" t="t" r="r" b="b"/>
                <a:pathLst>
                  <a:path w="3212" h="2815" fill="none" extrusionOk="0">
                    <a:moveTo>
                      <a:pt x="0" y="2814"/>
                    </a:moveTo>
                    <a:lnTo>
                      <a:pt x="3211" y="0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1831175" y="4213925"/>
                <a:ext cx="29000" cy="10182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4073" fill="none" extrusionOk="0">
                    <a:moveTo>
                      <a:pt x="1" y="4073"/>
                    </a:moveTo>
                    <a:lnTo>
                      <a:pt x="1159" y="1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1867600" y="4211450"/>
                <a:ext cx="23200" cy="8300"/>
              </a:xfrm>
              <a:custGeom>
                <a:avLst/>
                <a:gdLst/>
                <a:ahLst/>
                <a:cxnLst/>
                <a:rect l="l" t="t" r="r" b="b"/>
                <a:pathLst>
                  <a:path w="928" h="332" fill="none" extrusionOk="0">
                    <a:moveTo>
                      <a:pt x="0" y="332"/>
                    </a:moveTo>
                    <a:lnTo>
                      <a:pt x="927" y="1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1284125" y="3638750"/>
                <a:ext cx="77825" cy="72850"/>
              </a:xfrm>
              <a:custGeom>
                <a:avLst/>
                <a:gdLst/>
                <a:ahLst/>
                <a:cxnLst/>
                <a:rect l="l" t="t" r="r" b="b"/>
                <a:pathLst>
                  <a:path w="3113" h="2914" fill="none" extrusionOk="0">
                    <a:moveTo>
                      <a:pt x="1" y="2914"/>
                    </a:moveTo>
                    <a:lnTo>
                      <a:pt x="3113" y="0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30"/>
              <p:cNvSpPr/>
              <p:nvPr/>
            </p:nvSpPr>
            <p:spPr>
              <a:xfrm>
                <a:off x="1271725" y="3626325"/>
                <a:ext cx="77825" cy="72025"/>
              </a:xfrm>
              <a:custGeom>
                <a:avLst/>
                <a:gdLst/>
                <a:ahLst/>
                <a:cxnLst/>
                <a:rect l="l" t="t" r="r" b="b"/>
                <a:pathLst>
                  <a:path w="3113" h="2881" fill="none" extrusionOk="0">
                    <a:moveTo>
                      <a:pt x="0" y="2881"/>
                    </a:moveTo>
                    <a:lnTo>
                      <a:pt x="3112" y="1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30"/>
              <p:cNvSpPr/>
              <p:nvPr/>
            </p:nvSpPr>
            <p:spPr>
              <a:xfrm>
                <a:off x="1251025" y="3617225"/>
                <a:ext cx="91075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3643" h="2186" fill="none" extrusionOk="0">
                    <a:moveTo>
                      <a:pt x="1" y="2186"/>
                    </a:moveTo>
                    <a:lnTo>
                      <a:pt x="3642" y="1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1239450" y="3590750"/>
                <a:ext cx="77800" cy="72850"/>
              </a:xfrm>
              <a:custGeom>
                <a:avLst/>
                <a:gdLst/>
                <a:ahLst/>
                <a:cxnLst/>
                <a:rect l="l" t="t" r="r" b="b"/>
                <a:pathLst>
                  <a:path w="3112" h="2914" fill="none" extrusionOk="0">
                    <a:moveTo>
                      <a:pt x="0" y="2914"/>
                    </a:moveTo>
                    <a:lnTo>
                      <a:pt x="3112" y="0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1284950" y="3603150"/>
                <a:ext cx="27350" cy="1026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106" fill="none" extrusionOk="0">
                    <a:moveTo>
                      <a:pt x="1" y="4106"/>
                    </a:moveTo>
                    <a:lnTo>
                      <a:pt x="1093" y="1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1319725" y="3600675"/>
                <a:ext cx="22375" cy="8300"/>
              </a:xfrm>
              <a:custGeom>
                <a:avLst/>
                <a:gdLst/>
                <a:ahLst/>
                <a:cxnLst/>
                <a:rect l="l" t="t" r="r" b="b"/>
                <a:pathLst>
                  <a:path w="895" h="332" fill="none" extrusionOk="0">
                    <a:moveTo>
                      <a:pt x="0" y="332"/>
                    </a:moveTo>
                    <a:lnTo>
                      <a:pt x="894" y="1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30"/>
              <p:cNvSpPr/>
              <p:nvPr/>
            </p:nvSpPr>
            <p:spPr>
              <a:xfrm>
                <a:off x="1236950" y="2202850"/>
                <a:ext cx="9107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3643" h="2153" fill="none" extrusionOk="0">
                    <a:moveTo>
                      <a:pt x="1" y="1"/>
                    </a:moveTo>
                    <a:lnTo>
                      <a:pt x="3642" y="2152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30"/>
              <p:cNvSpPr/>
              <p:nvPr/>
            </p:nvSpPr>
            <p:spPr>
              <a:xfrm>
                <a:off x="1245225" y="2187125"/>
                <a:ext cx="91900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3676" h="2186" fill="none" extrusionOk="0">
                    <a:moveTo>
                      <a:pt x="1" y="1"/>
                    </a:moveTo>
                    <a:lnTo>
                      <a:pt x="3675" y="2185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30"/>
              <p:cNvSpPr/>
              <p:nvPr/>
            </p:nvSpPr>
            <p:spPr>
              <a:xfrm>
                <a:off x="1265100" y="2159825"/>
                <a:ext cx="78650" cy="72025"/>
              </a:xfrm>
              <a:custGeom>
                <a:avLst/>
                <a:gdLst/>
                <a:ahLst/>
                <a:cxnLst/>
                <a:rect l="l" t="t" r="r" b="b"/>
                <a:pathLst>
                  <a:path w="3146" h="2881" fill="none" extrusionOk="0">
                    <a:moveTo>
                      <a:pt x="0" y="0"/>
                    </a:moveTo>
                    <a:lnTo>
                      <a:pt x="3145" y="2880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1270075" y="2146575"/>
                <a:ext cx="9187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3675" h="2153" fill="none" extrusionOk="0">
                    <a:moveTo>
                      <a:pt x="0" y="0"/>
                    </a:moveTo>
                    <a:lnTo>
                      <a:pt x="3675" y="2152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1241925" y="2198725"/>
                <a:ext cx="106775" cy="3325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133" fill="none" extrusionOk="0">
                    <a:moveTo>
                      <a:pt x="0" y="132"/>
                    </a:moveTo>
                    <a:lnTo>
                      <a:pt x="4271" y="0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1345375" y="2207000"/>
                <a:ext cx="14100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795" fill="none" extrusionOk="0">
                    <a:moveTo>
                      <a:pt x="1" y="0"/>
                    </a:moveTo>
                    <a:lnTo>
                      <a:pt x="563" y="795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30"/>
              <p:cNvSpPr/>
              <p:nvPr/>
            </p:nvSpPr>
            <p:spPr>
              <a:xfrm>
                <a:off x="3538525" y="1491100"/>
                <a:ext cx="29000" cy="102650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4106" fill="none" extrusionOk="0">
                    <a:moveTo>
                      <a:pt x="1" y="1"/>
                    </a:moveTo>
                    <a:lnTo>
                      <a:pt x="1159" y="4106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30"/>
              <p:cNvSpPr/>
              <p:nvPr/>
            </p:nvSpPr>
            <p:spPr>
              <a:xfrm>
                <a:off x="3555075" y="1486150"/>
                <a:ext cx="29000" cy="102650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4106" fill="none" extrusionOk="0">
                    <a:moveTo>
                      <a:pt x="1" y="0"/>
                    </a:moveTo>
                    <a:lnTo>
                      <a:pt x="1160" y="4105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3588200" y="1479525"/>
                <a:ext cx="7450" cy="1067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271" fill="none" extrusionOk="0">
                    <a:moveTo>
                      <a:pt x="0" y="0"/>
                    </a:moveTo>
                    <a:lnTo>
                      <a:pt x="298" y="4271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3601425" y="1473725"/>
                <a:ext cx="29000" cy="10182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4073" fill="none" extrusionOk="0">
                    <a:moveTo>
                      <a:pt x="1" y="1"/>
                    </a:moveTo>
                    <a:lnTo>
                      <a:pt x="1159" y="4072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3543500" y="1493600"/>
                <a:ext cx="77825" cy="72850"/>
              </a:xfrm>
              <a:custGeom>
                <a:avLst/>
                <a:gdLst/>
                <a:ahLst/>
                <a:cxnLst/>
                <a:rect l="l" t="t" r="r" b="b"/>
                <a:pathLst>
                  <a:path w="3113" h="2914" fill="none" extrusionOk="0">
                    <a:moveTo>
                      <a:pt x="0" y="0"/>
                    </a:moveTo>
                    <a:lnTo>
                      <a:pt x="3112" y="2913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30"/>
              <p:cNvSpPr/>
              <p:nvPr/>
            </p:nvSpPr>
            <p:spPr>
              <a:xfrm>
                <a:off x="3610525" y="1569725"/>
                <a:ext cx="3350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961" fill="none" extrusionOk="0">
                    <a:moveTo>
                      <a:pt x="133" y="1"/>
                    </a:moveTo>
                    <a:lnTo>
                      <a:pt x="1" y="961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30"/>
              <p:cNvSpPr/>
              <p:nvPr/>
            </p:nvSpPr>
            <p:spPr>
              <a:xfrm>
                <a:off x="1009375" y="2859150"/>
                <a:ext cx="104300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4172" h="795" fill="none" extrusionOk="0">
                    <a:moveTo>
                      <a:pt x="0" y="0"/>
                    </a:moveTo>
                    <a:lnTo>
                      <a:pt x="4171" y="795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30"/>
              <p:cNvSpPr/>
              <p:nvPr/>
            </p:nvSpPr>
            <p:spPr>
              <a:xfrm>
                <a:off x="1012675" y="2841775"/>
                <a:ext cx="104300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4172" h="795" fill="none" extrusionOk="0">
                    <a:moveTo>
                      <a:pt x="1" y="0"/>
                    </a:moveTo>
                    <a:lnTo>
                      <a:pt x="4172" y="795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30"/>
              <p:cNvSpPr/>
              <p:nvPr/>
            </p:nvSpPr>
            <p:spPr>
              <a:xfrm>
                <a:off x="1021775" y="2809475"/>
                <a:ext cx="98525" cy="40600"/>
              </a:xfrm>
              <a:custGeom>
                <a:avLst/>
                <a:gdLst/>
                <a:ahLst/>
                <a:cxnLst/>
                <a:rect l="l" t="t" r="r" b="b"/>
                <a:pathLst>
                  <a:path w="3941" h="1624" fill="none" extrusionOk="0">
                    <a:moveTo>
                      <a:pt x="1" y="1"/>
                    </a:moveTo>
                    <a:lnTo>
                      <a:pt x="3940" y="1623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30"/>
              <p:cNvSpPr/>
              <p:nvPr/>
            </p:nvSpPr>
            <p:spPr>
              <a:xfrm>
                <a:off x="1021775" y="2794600"/>
                <a:ext cx="105125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795" fill="none" extrusionOk="0">
                    <a:moveTo>
                      <a:pt x="1" y="0"/>
                    </a:moveTo>
                    <a:lnTo>
                      <a:pt x="4205" y="795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30"/>
              <p:cNvSpPr/>
              <p:nvPr/>
            </p:nvSpPr>
            <p:spPr>
              <a:xfrm>
                <a:off x="1014325" y="2817750"/>
                <a:ext cx="99350" cy="38925"/>
              </a:xfrm>
              <a:custGeom>
                <a:avLst/>
                <a:gdLst/>
                <a:ahLst/>
                <a:cxnLst/>
                <a:rect l="l" t="t" r="r" b="b"/>
                <a:pathLst>
                  <a:path w="3974" h="1557" fill="none" extrusionOk="0">
                    <a:moveTo>
                      <a:pt x="1" y="1557"/>
                    </a:moveTo>
                    <a:lnTo>
                      <a:pt x="3973" y="1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30"/>
              <p:cNvSpPr/>
              <p:nvPr/>
            </p:nvSpPr>
            <p:spPr>
              <a:xfrm>
                <a:off x="1112825" y="2826875"/>
                <a:ext cx="2070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828" h="530" fill="none" extrusionOk="0">
                    <a:moveTo>
                      <a:pt x="0" y="0"/>
                    </a:moveTo>
                    <a:lnTo>
                      <a:pt x="828" y="530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30"/>
              <p:cNvSpPr/>
              <p:nvPr/>
            </p:nvSpPr>
            <p:spPr>
              <a:xfrm>
                <a:off x="1940425" y="622900"/>
                <a:ext cx="91900" cy="60575"/>
              </a:xfrm>
              <a:custGeom>
                <a:avLst/>
                <a:gdLst/>
                <a:ahLst/>
                <a:cxnLst/>
                <a:rect l="l" t="t" r="r" b="b"/>
                <a:pathLst>
                  <a:path w="3676" h="2423" extrusionOk="0">
                    <a:moveTo>
                      <a:pt x="1773" y="0"/>
                    </a:moveTo>
                    <a:cubicBezTo>
                      <a:pt x="1756" y="0"/>
                      <a:pt x="1739" y="1"/>
                      <a:pt x="1722" y="2"/>
                    </a:cubicBezTo>
                    <a:lnTo>
                      <a:pt x="0" y="1691"/>
                    </a:lnTo>
                    <a:cubicBezTo>
                      <a:pt x="438" y="2129"/>
                      <a:pt x="1270" y="2422"/>
                      <a:pt x="2008" y="2422"/>
                    </a:cubicBezTo>
                    <a:cubicBezTo>
                      <a:pt x="2442" y="2422"/>
                      <a:pt x="2843" y="2321"/>
                      <a:pt x="3112" y="2088"/>
                    </a:cubicBezTo>
                    <a:cubicBezTo>
                      <a:pt x="3675" y="1558"/>
                      <a:pt x="3476" y="698"/>
                      <a:pt x="3112" y="532"/>
                    </a:cubicBezTo>
                    <a:cubicBezTo>
                      <a:pt x="2513" y="311"/>
                      <a:pt x="2124" y="0"/>
                      <a:pt x="1773" y="0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30"/>
              <p:cNvSpPr/>
              <p:nvPr/>
            </p:nvSpPr>
            <p:spPr>
              <a:xfrm>
                <a:off x="1907325" y="571125"/>
                <a:ext cx="68700" cy="85775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3431" extrusionOk="0">
                    <a:moveTo>
                      <a:pt x="1446" y="1"/>
                    </a:moveTo>
                    <a:cubicBezTo>
                      <a:pt x="1171" y="1"/>
                      <a:pt x="867" y="100"/>
                      <a:pt x="629" y="352"/>
                    </a:cubicBezTo>
                    <a:cubicBezTo>
                      <a:pt x="0" y="1080"/>
                      <a:pt x="331" y="2736"/>
                      <a:pt x="1027" y="3431"/>
                    </a:cubicBezTo>
                    <a:lnTo>
                      <a:pt x="2715" y="1742"/>
                    </a:lnTo>
                    <a:cubicBezTo>
                      <a:pt x="2748" y="1378"/>
                      <a:pt x="2417" y="981"/>
                      <a:pt x="2152" y="352"/>
                    </a:cubicBezTo>
                    <a:cubicBezTo>
                      <a:pt x="2079" y="151"/>
                      <a:pt x="1784" y="1"/>
                      <a:pt x="1446" y="1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30"/>
              <p:cNvSpPr/>
              <p:nvPr/>
            </p:nvSpPr>
            <p:spPr>
              <a:xfrm>
                <a:off x="1878350" y="614675"/>
                <a:ext cx="96850" cy="96850"/>
              </a:xfrm>
              <a:custGeom>
                <a:avLst/>
                <a:gdLst/>
                <a:ahLst/>
                <a:cxnLst/>
                <a:rect l="l" t="t" r="r" b="b"/>
                <a:pathLst>
                  <a:path w="3874" h="3874" fill="none" extrusionOk="0">
                    <a:moveTo>
                      <a:pt x="3874" y="0"/>
                    </a:moveTo>
                    <a:lnTo>
                      <a:pt x="1" y="3874"/>
                    </a:lnTo>
                  </a:path>
                </a:pathLst>
              </a:custGeom>
              <a:noFill/>
              <a:ln w="9925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30"/>
              <p:cNvSpPr/>
              <p:nvPr/>
            </p:nvSpPr>
            <p:spPr>
              <a:xfrm>
                <a:off x="1886625" y="622950"/>
                <a:ext cx="96850" cy="96850"/>
              </a:xfrm>
              <a:custGeom>
                <a:avLst/>
                <a:gdLst/>
                <a:ahLst/>
                <a:cxnLst/>
                <a:rect l="l" t="t" r="r" b="b"/>
                <a:pathLst>
                  <a:path w="3874" h="3874" fill="none" extrusionOk="0">
                    <a:moveTo>
                      <a:pt x="3874" y="0"/>
                    </a:moveTo>
                    <a:lnTo>
                      <a:pt x="1" y="3874"/>
                    </a:lnTo>
                  </a:path>
                </a:pathLst>
              </a:custGeom>
              <a:noFill/>
              <a:ln w="9925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30"/>
              <p:cNvSpPr/>
              <p:nvPr/>
            </p:nvSpPr>
            <p:spPr>
              <a:xfrm>
                <a:off x="1894075" y="1201450"/>
                <a:ext cx="68725" cy="85775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3431" extrusionOk="0">
                    <a:moveTo>
                      <a:pt x="1027" y="0"/>
                    </a:moveTo>
                    <a:cubicBezTo>
                      <a:pt x="332" y="696"/>
                      <a:pt x="1" y="2351"/>
                      <a:pt x="630" y="3079"/>
                    </a:cubicBezTo>
                    <a:cubicBezTo>
                      <a:pt x="867" y="3331"/>
                      <a:pt x="1171" y="3431"/>
                      <a:pt x="1446" y="3431"/>
                    </a:cubicBezTo>
                    <a:cubicBezTo>
                      <a:pt x="1784" y="3431"/>
                      <a:pt x="2079" y="3280"/>
                      <a:pt x="2152" y="3079"/>
                    </a:cubicBezTo>
                    <a:cubicBezTo>
                      <a:pt x="2417" y="2450"/>
                      <a:pt x="2748" y="2086"/>
                      <a:pt x="2715" y="1689"/>
                    </a:cubicBezTo>
                    <a:lnTo>
                      <a:pt x="1027" y="0"/>
                    </a:ln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30"/>
              <p:cNvSpPr/>
              <p:nvPr/>
            </p:nvSpPr>
            <p:spPr>
              <a:xfrm>
                <a:off x="1927175" y="1174900"/>
                <a:ext cx="91900" cy="60550"/>
              </a:xfrm>
              <a:custGeom>
                <a:avLst/>
                <a:gdLst/>
                <a:ahLst/>
                <a:cxnLst/>
                <a:rect l="l" t="t" r="r" b="b"/>
                <a:pathLst>
                  <a:path w="3676" h="2422" extrusionOk="0">
                    <a:moveTo>
                      <a:pt x="2009" y="0"/>
                    </a:moveTo>
                    <a:cubicBezTo>
                      <a:pt x="1271" y="0"/>
                      <a:pt x="439" y="293"/>
                      <a:pt x="1" y="731"/>
                    </a:cubicBezTo>
                    <a:lnTo>
                      <a:pt x="1722" y="2420"/>
                    </a:lnTo>
                    <a:cubicBezTo>
                      <a:pt x="1739" y="2421"/>
                      <a:pt x="1756" y="2422"/>
                      <a:pt x="1774" y="2422"/>
                    </a:cubicBezTo>
                    <a:cubicBezTo>
                      <a:pt x="2124" y="2422"/>
                      <a:pt x="2513" y="2111"/>
                      <a:pt x="3113" y="1890"/>
                    </a:cubicBezTo>
                    <a:cubicBezTo>
                      <a:pt x="3477" y="1724"/>
                      <a:pt x="3675" y="864"/>
                      <a:pt x="3113" y="334"/>
                    </a:cubicBezTo>
                    <a:cubicBezTo>
                      <a:pt x="2843" y="101"/>
                      <a:pt x="2442" y="0"/>
                      <a:pt x="2009" y="0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30"/>
              <p:cNvSpPr/>
              <p:nvPr/>
            </p:nvSpPr>
            <p:spPr>
              <a:xfrm>
                <a:off x="1873400" y="1138550"/>
                <a:ext cx="96850" cy="96850"/>
              </a:xfrm>
              <a:custGeom>
                <a:avLst/>
                <a:gdLst/>
                <a:ahLst/>
                <a:cxnLst/>
                <a:rect l="l" t="t" r="r" b="b"/>
                <a:pathLst>
                  <a:path w="3874" h="3874" fill="none" extrusionOk="0">
                    <a:moveTo>
                      <a:pt x="3873" y="3874"/>
                    </a:moveTo>
                    <a:lnTo>
                      <a:pt x="0" y="0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30"/>
              <p:cNvSpPr/>
              <p:nvPr/>
            </p:nvSpPr>
            <p:spPr>
              <a:xfrm>
                <a:off x="1865100" y="1146825"/>
                <a:ext cx="96875" cy="96850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3874" fill="none" extrusionOk="0">
                    <a:moveTo>
                      <a:pt x="3874" y="3874"/>
                    </a:moveTo>
                    <a:lnTo>
                      <a:pt x="1" y="0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30"/>
              <p:cNvSpPr/>
              <p:nvPr/>
            </p:nvSpPr>
            <p:spPr>
              <a:xfrm>
                <a:off x="1287450" y="1189775"/>
                <a:ext cx="91875" cy="60575"/>
              </a:xfrm>
              <a:custGeom>
                <a:avLst/>
                <a:gdLst/>
                <a:ahLst/>
                <a:cxnLst/>
                <a:rect l="l" t="t" r="r" b="b"/>
                <a:pathLst>
                  <a:path w="3675" h="2423" extrusionOk="0">
                    <a:moveTo>
                      <a:pt x="1682" y="1"/>
                    </a:moveTo>
                    <a:cubicBezTo>
                      <a:pt x="1249" y="1"/>
                      <a:pt x="845" y="102"/>
                      <a:pt x="563" y="335"/>
                    </a:cubicBezTo>
                    <a:cubicBezTo>
                      <a:pt x="0" y="865"/>
                      <a:pt x="232" y="1725"/>
                      <a:pt x="563" y="1858"/>
                    </a:cubicBezTo>
                    <a:cubicBezTo>
                      <a:pt x="1163" y="2110"/>
                      <a:pt x="1552" y="2423"/>
                      <a:pt x="1902" y="2423"/>
                    </a:cubicBezTo>
                    <a:cubicBezTo>
                      <a:pt x="1919" y="2423"/>
                      <a:pt x="1936" y="2422"/>
                      <a:pt x="1953" y="2421"/>
                    </a:cubicBezTo>
                    <a:lnTo>
                      <a:pt x="3675" y="732"/>
                    </a:lnTo>
                    <a:cubicBezTo>
                      <a:pt x="3237" y="294"/>
                      <a:pt x="2418" y="1"/>
                      <a:pt x="1682" y="1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30"/>
              <p:cNvSpPr/>
              <p:nvPr/>
            </p:nvSpPr>
            <p:spPr>
              <a:xfrm>
                <a:off x="1343725" y="1215525"/>
                <a:ext cx="69550" cy="86600"/>
              </a:xfrm>
              <a:custGeom>
                <a:avLst/>
                <a:gdLst/>
                <a:ahLst/>
                <a:cxnLst/>
                <a:rect l="l" t="t" r="r" b="b"/>
                <a:pathLst>
                  <a:path w="2782" h="3464" extrusionOk="0">
                    <a:moveTo>
                      <a:pt x="1722" y="0"/>
                    </a:moveTo>
                    <a:lnTo>
                      <a:pt x="67" y="1722"/>
                    </a:lnTo>
                    <a:cubicBezTo>
                      <a:pt x="0" y="2086"/>
                      <a:pt x="331" y="2483"/>
                      <a:pt x="596" y="3112"/>
                    </a:cubicBezTo>
                    <a:cubicBezTo>
                      <a:pt x="669" y="3313"/>
                      <a:pt x="974" y="3463"/>
                      <a:pt x="1316" y="3463"/>
                    </a:cubicBezTo>
                    <a:cubicBezTo>
                      <a:pt x="1594" y="3463"/>
                      <a:pt x="1896" y="3364"/>
                      <a:pt x="2119" y="3112"/>
                    </a:cubicBezTo>
                    <a:cubicBezTo>
                      <a:pt x="2781" y="2384"/>
                      <a:pt x="2417" y="728"/>
                      <a:pt x="1722" y="0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30"/>
              <p:cNvSpPr/>
              <p:nvPr/>
            </p:nvSpPr>
            <p:spPr>
              <a:xfrm>
                <a:off x="1345375" y="1161725"/>
                <a:ext cx="96025" cy="96850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3874" fill="none" extrusionOk="0">
                    <a:moveTo>
                      <a:pt x="1" y="3874"/>
                    </a:moveTo>
                    <a:lnTo>
                      <a:pt x="3841" y="0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30"/>
              <p:cNvSpPr/>
              <p:nvPr/>
            </p:nvSpPr>
            <p:spPr>
              <a:xfrm>
                <a:off x="1336275" y="1153450"/>
                <a:ext cx="96850" cy="96850"/>
              </a:xfrm>
              <a:custGeom>
                <a:avLst/>
                <a:gdLst/>
                <a:ahLst/>
                <a:cxnLst/>
                <a:rect l="l" t="t" r="r" b="b"/>
                <a:pathLst>
                  <a:path w="3874" h="3874" fill="none" extrusionOk="0">
                    <a:moveTo>
                      <a:pt x="0" y="3874"/>
                    </a:moveTo>
                    <a:lnTo>
                      <a:pt x="3874" y="0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30"/>
              <p:cNvSpPr/>
              <p:nvPr/>
            </p:nvSpPr>
            <p:spPr>
              <a:xfrm>
                <a:off x="1316400" y="549050"/>
                <a:ext cx="68725" cy="86350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3454" extrusionOk="0">
                    <a:moveTo>
                      <a:pt x="1313" y="1"/>
                    </a:moveTo>
                    <a:cubicBezTo>
                      <a:pt x="969" y="1"/>
                      <a:pt x="657" y="155"/>
                      <a:pt x="564" y="341"/>
                    </a:cubicBezTo>
                    <a:cubicBezTo>
                      <a:pt x="299" y="970"/>
                      <a:pt x="1" y="1367"/>
                      <a:pt x="34" y="1732"/>
                    </a:cubicBezTo>
                    <a:lnTo>
                      <a:pt x="1689" y="3453"/>
                    </a:lnTo>
                    <a:cubicBezTo>
                      <a:pt x="2417" y="2758"/>
                      <a:pt x="2749" y="1103"/>
                      <a:pt x="2086" y="341"/>
                    </a:cubicBezTo>
                    <a:cubicBezTo>
                      <a:pt x="1869" y="95"/>
                      <a:pt x="1581" y="1"/>
                      <a:pt x="1313" y="1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30"/>
              <p:cNvSpPr/>
              <p:nvPr/>
            </p:nvSpPr>
            <p:spPr>
              <a:xfrm>
                <a:off x="1259300" y="601225"/>
                <a:ext cx="91900" cy="60250"/>
              </a:xfrm>
              <a:custGeom>
                <a:avLst/>
                <a:gdLst/>
                <a:ahLst/>
                <a:cxnLst/>
                <a:rect l="l" t="t" r="r" b="b"/>
                <a:pathLst>
                  <a:path w="3676" h="2410" extrusionOk="0">
                    <a:moveTo>
                      <a:pt x="1883" y="0"/>
                    </a:moveTo>
                    <a:cubicBezTo>
                      <a:pt x="1524" y="0"/>
                      <a:pt x="1170" y="297"/>
                      <a:pt x="597" y="538"/>
                    </a:cubicBezTo>
                    <a:cubicBezTo>
                      <a:pt x="232" y="671"/>
                      <a:pt x="1" y="1565"/>
                      <a:pt x="597" y="2061"/>
                    </a:cubicBezTo>
                    <a:cubicBezTo>
                      <a:pt x="865" y="2305"/>
                      <a:pt x="1259" y="2410"/>
                      <a:pt x="1685" y="2410"/>
                    </a:cubicBezTo>
                    <a:cubicBezTo>
                      <a:pt x="2415" y="2410"/>
                      <a:pt x="3236" y="2103"/>
                      <a:pt x="3675" y="1664"/>
                    </a:cubicBezTo>
                    <a:lnTo>
                      <a:pt x="1987" y="9"/>
                    </a:lnTo>
                    <a:cubicBezTo>
                      <a:pt x="1952" y="3"/>
                      <a:pt x="1917" y="0"/>
                      <a:pt x="1883" y="0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30"/>
              <p:cNvSpPr/>
              <p:nvPr/>
            </p:nvSpPr>
            <p:spPr>
              <a:xfrm>
                <a:off x="1308950" y="601425"/>
                <a:ext cx="96050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3842" h="3841" fill="none" extrusionOk="0">
                    <a:moveTo>
                      <a:pt x="1" y="1"/>
                    </a:moveTo>
                    <a:lnTo>
                      <a:pt x="3841" y="3841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30"/>
              <p:cNvSpPr/>
              <p:nvPr/>
            </p:nvSpPr>
            <p:spPr>
              <a:xfrm>
                <a:off x="1317225" y="592325"/>
                <a:ext cx="96875" cy="96850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3874" fill="none" extrusionOk="0">
                    <a:moveTo>
                      <a:pt x="1" y="1"/>
                    </a:moveTo>
                    <a:lnTo>
                      <a:pt x="3874" y="3874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30"/>
              <p:cNvSpPr/>
              <p:nvPr/>
            </p:nvSpPr>
            <p:spPr>
              <a:xfrm>
                <a:off x="1302350" y="579925"/>
                <a:ext cx="677825" cy="677825"/>
              </a:xfrm>
              <a:custGeom>
                <a:avLst/>
                <a:gdLst/>
                <a:ahLst/>
                <a:cxnLst/>
                <a:rect l="l" t="t" r="r" b="b"/>
                <a:pathLst>
                  <a:path w="27113" h="27113" fill="none" extrusionOk="0">
                    <a:moveTo>
                      <a:pt x="27112" y="13573"/>
                    </a:moveTo>
                    <a:cubicBezTo>
                      <a:pt x="27112" y="21054"/>
                      <a:pt x="21054" y="27112"/>
                      <a:pt x="13540" y="27112"/>
                    </a:cubicBezTo>
                    <a:cubicBezTo>
                      <a:pt x="6058" y="27112"/>
                      <a:pt x="0" y="21054"/>
                      <a:pt x="0" y="13573"/>
                    </a:cubicBezTo>
                    <a:cubicBezTo>
                      <a:pt x="0" y="6091"/>
                      <a:pt x="6058" y="0"/>
                      <a:pt x="13540" y="0"/>
                    </a:cubicBezTo>
                    <a:cubicBezTo>
                      <a:pt x="21054" y="0"/>
                      <a:pt x="27112" y="6091"/>
                      <a:pt x="27112" y="13573"/>
                    </a:cubicBezTo>
                    <a:close/>
                  </a:path>
                </a:pathLst>
              </a:custGeom>
              <a:noFill/>
              <a:ln w="82750" cap="flat" cmpd="sng">
                <a:solidFill>
                  <a:srgbClr val="B3B3B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30"/>
              <p:cNvSpPr/>
              <p:nvPr/>
            </p:nvSpPr>
            <p:spPr>
              <a:xfrm>
                <a:off x="1437250" y="689975"/>
                <a:ext cx="407200" cy="475075"/>
              </a:xfrm>
              <a:custGeom>
                <a:avLst/>
                <a:gdLst/>
                <a:ahLst/>
                <a:cxnLst/>
                <a:rect l="l" t="t" r="r" b="b"/>
                <a:pathLst>
                  <a:path w="16288" h="19003" fill="none" extrusionOk="0">
                    <a:moveTo>
                      <a:pt x="14996" y="8740"/>
                    </a:moveTo>
                    <a:cubicBezTo>
                      <a:pt x="13639" y="13541"/>
                      <a:pt x="11885" y="19003"/>
                      <a:pt x="8442" y="19003"/>
                    </a:cubicBezTo>
                    <a:cubicBezTo>
                      <a:pt x="5065" y="19003"/>
                      <a:pt x="2648" y="13243"/>
                      <a:pt x="1390" y="8509"/>
                    </a:cubicBezTo>
                    <a:cubicBezTo>
                      <a:pt x="0" y="3344"/>
                      <a:pt x="5297" y="1"/>
                      <a:pt x="8309" y="1"/>
                    </a:cubicBezTo>
                    <a:cubicBezTo>
                      <a:pt x="11322" y="1"/>
                      <a:pt x="16287" y="4304"/>
                      <a:pt x="14996" y="8740"/>
                    </a:cubicBezTo>
                    <a:close/>
                  </a:path>
                </a:pathLst>
              </a:custGeom>
              <a:noFill/>
              <a:ln w="40550" cap="flat" cmpd="sng">
                <a:solidFill>
                  <a:srgbClr val="84A59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30"/>
              <p:cNvSpPr/>
              <p:nvPr/>
            </p:nvSpPr>
            <p:spPr>
              <a:xfrm>
                <a:off x="1651600" y="813300"/>
                <a:ext cx="41400" cy="248300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9932" extrusionOk="0">
                    <a:moveTo>
                      <a:pt x="430" y="0"/>
                    </a:moveTo>
                    <a:cubicBezTo>
                      <a:pt x="430" y="1"/>
                      <a:pt x="497" y="166"/>
                      <a:pt x="596" y="464"/>
                    </a:cubicBezTo>
                    <a:cubicBezTo>
                      <a:pt x="629" y="596"/>
                      <a:pt x="662" y="762"/>
                      <a:pt x="695" y="960"/>
                    </a:cubicBezTo>
                    <a:cubicBezTo>
                      <a:pt x="728" y="1027"/>
                      <a:pt x="761" y="1126"/>
                      <a:pt x="761" y="1258"/>
                    </a:cubicBezTo>
                    <a:cubicBezTo>
                      <a:pt x="761" y="1358"/>
                      <a:pt x="828" y="1424"/>
                      <a:pt x="861" y="1556"/>
                    </a:cubicBezTo>
                    <a:cubicBezTo>
                      <a:pt x="993" y="1987"/>
                      <a:pt x="1026" y="2516"/>
                      <a:pt x="993" y="3112"/>
                    </a:cubicBezTo>
                    <a:cubicBezTo>
                      <a:pt x="960" y="3675"/>
                      <a:pt x="828" y="4304"/>
                      <a:pt x="662" y="4900"/>
                    </a:cubicBezTo>
                    <a:cubicBezTo>
                      <a:pt x="497" y="5529"/>
                      <a:pt x="298" y="6158"/>
                      <a:pt x="166" y="6787"/>
                    </a:cubicBezTo>
                    <a:cubicBezTo>
                      <a:pt x="33" y="7383"/>
                      <a:pt x="0" y="8012"/>
                      <a:pt x="99" y="8541"/>
                    </a:cubicBezTo>
                    <a:cubicBezTo>
                      <a:pt x="99" y="8608"/>
                      <a:pt x="99" y="8674"/>
                      <a:pt x="133" y="8740"/>
                    </a:cubicBezTo>
                    <a:cubicBezTo>
                      <a:pt x="133" y="8806"/>
                      <a:pt x="166" y="8872"/>
                      <a:pt x="166" y="8906"/>
                    </a:cubicBezTo>
                    <a:cubicBezTo>
                      <a:pt x="232" y="9038"/>
                      <a:pt x="298" y="9137"/>
                      <a:pt x="364" y="9203"/>
                    </a:cubicBezTo>
                    <a:cubicBezTo>
                      <a:pt x="497" y="9402"/>
                      <a:pt x="596" y="9534"/>
                      <a:pt x="728" y="9634"/>
                    </a:cubicBezTo>
                    <a:cubicBezTo>
                      <a:pt x="828" y="9766"/>
                      <a:pt x="927" y="9832"/>
                      <a:pt x="993" y="9866"/>
                    </a:cubicBezTo>
                    <a:cubicBezTo>
                      <a:pt x="1059" y="9899"/>
                      <a:pt x="1093" y="9932"/>
                      <a:pt x="1093" y="9932"/>
                    </a:cubicBezTo>
                    <a:cubicBezTo>
                      <a:pt x="1093" y="9932"/>
                      <a:pt x="1059" y="9899"/>
                      <a:pt x="1026" y="9832"/>
                    </a:cubicBezTo>
                    <a:cubicBezTo>
                      <a:pt x="993" y="9766"/>
                      <a:pt x="960" y="9667"/>
                      <a:pt x="927" y="9501"/>
                    </a:cubicBezTo>
                    <a:cubicBezTo>
                      <a:pt x="861" y="9369"/>
                      <a:pt x="828" y="9203"/>
                      <a:pt x="795" y="9038"/>
                    </a:cubicBezTo>
                    <a:cubicBezTo>
                      <a:pt x="795" y="8939"/>
                      <a:pt x="761" y="8839"/>
                      <a:pt x="761" y="8740"/>
                    </a:cubicBezTo>
                    <a:cubicBezTo>
                      <a:pt x="761" y="8641"/>
                      <a:pt x="695" y="8541"/>
                      <a:pt x="695" y="8442"/>
                    </a:cubicBezTo>
                    <a:cubicBezTo>
                      <a:pt x="629" y="8012"/>
                      <a:pt x="662" y="7482"/>
                      <a:pt x="761" y="6886"/>
                    </a:cubicBezTo>
                    <a:cubicBezTo>
                      <a:pt x="894" y="6323"/>
                      <a:pt x="1093" y="5694"/>
                      <a:pt x="1258" y="5065"/>
                    </a:cubicBezTo>
                    <a:cubicBezTo>
                      <a:pt x="1424" y="4436"/>
                      <a:pt x="1589" y="3774"/>
                      <a:pt x="1622" y="3145"/>
                    </a:cubicBezTo>
                    <a:cubicBezTo>
                      <a:pt x="1655" y="2483"/>
                      <a:pt x="1589" y="1887"/>
                      <a:pt x="1457" y="1391"/>
                    </a:cubicBezTo>
                    <a:cubicBezTo>
                      <a:pt x="1424" y="1258"/>
                      <a:pt x="1390" y="1126"/>
                      <a:pt x="1324" y="1027"/>
                    </a:cubicBezTo>
                    <a:cubicBezTo>
                      <a:pt x="1291" y="927"/>
                      <a:pt x="1192" y="828"/>
                      <a:pt x="1126" y="762"/>
                    </a:cubicBezTo>
                    <a:cubicBezTo>
                      <a:pt x="1026" y="563"/>
                      <a:pt x="894" y="431"/>
                      <a:pt x="795" y="332"/>
                    </a:cubicBezTo>
                    <a:cubicBezTo>
                      <a:pt x="563" y="133"/>
                      <a:pt x="430" y="1"/>
                      <a:pt x="430" y="0"/>
                    </a:cubicBezTo>
                    <a:close/>
                  </a:path>
                </a:pathLst>
              </a:custGeom>
              <a:solidFill>
                <a:srgbClr val="78CA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30"/>
              <p:cNvSpPr/>
              <p:nvPr/>
            </p:nvSpPr>
            <p:spPr>
              <a:xfrm>
                <a:off x="1673925" y="823225"/>
                <a:ext cx="2487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995" h="465" fill="none" extrusionOk="0">
                    <a:moveTo>
                      <a:pt x="1" y="464"/>
                    </a:moveTo>
                    <a:lnTo>
                      <a:pt x="994" y="1"/>
                    </a:lnTo>
                  </a:path>
                </a:pathLst>
              </a:custGeom>
              <a:noFill/>
              <a:ln w="8275" cap="flat" cmpd="sng">
                <a:solidFill>
                  <a:srgbClr val="78CABD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30"/>
              <p:cNvSpPr/>
              <p:nvPr/>
            </p:nvSpPr>
            <p:spPr>
              <a:xfrm>
                <a:off x="1683875" y="858000"/>
                <a:ext cx="26500" cy="4975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199" fill="none" extrusionOk="0">
                    <a:moveTo>
                      <a:pt x="0" y="199"/>
                    </a:moveTo>
                    <a:lnTo>
                      <a:pt x="1059" y="0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30"/>
              <p:cNvSpPr/>
              <p:nvPr/>
            </p:nvSpPr>
            <p:spPr>
              <a:xfrm>
                <a:off x="1684700" y="892750"/>
                <a:ext cx="27325" cy="167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67" fill="none" extrusionOk="0">
                    <a:moveTo>
                      <a:pt x="0" y="0"/>
                    </a:moveTo>
                    <a:lnTo>
                      <a:pt x="1093" y="67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30"/>
              <p:cNvSpPr/>
              <p:nvPr/>
            </p:nvSpPr>
            <p:spPr>
              <a:xfrm>
                <a:off x="1681375" y="922550"/>
                <a:ext cx="25700" cy="66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266" fill="none" extrusionOk="0">
                    <a:moveTo>
                      <a:pt x="1" y="0"/>
                    </a:moveTo>
                    <a:lnTo>
                      <a:pt x="1027" y="265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30"/>
              <p:cNvSpPr/>
              <p:nvPr/>
            </p:nvSpPr>
            <p:spPr>
              <a:xfrm>
                <a:off x="1673100" y="955650"/>
                <a:ext cx="26525" cy="665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266" fill="none" extrusionOk="0">
                    <a:moveTo>
                      <a:pt x="1" y="0"/>
                    </a:moveTo>
                    <a:lnTo>
                      <a:pt x="1060" y="265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30"/>
              <p:cNvSpPr/>
              <p:nvPr/>
            </p:nvSpPr>
            <p:spPr>
              <a:xfrm>
                <a:off x="1664825" y="987925"/>
                <a:ext cx="27350" cy="500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200" fill="none" extrusionOk="0">
                    <a:moveTo>
                      <a:pt x="1" y="0"/>
                    </a:moveTo>
                    <a:lnTo>
                      <a:pt x="1093" y="199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30"/>
              <p:cNvSpPr/>
              <p:nvPr/>
            </p:nvSpPr>
            <p:spPr>
              <a:xfrm>
                <a:off x="1663175" y="1023500"/>
                <a:ext cx="26500" cy="6650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266" fill="none" extrusionOk="0">
                    <a:moveTo>
                      <a:pt x="1" y="266"/>
                    </a:moveTo>
                    <a:lnTo>
                      <a:pt x="1060" y="1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30"/>
              <p:cNvSpPr/>
              <p:nvPr/>
            </p:nvSpPr>
            <p:spPr>
              <a:xfrm>
                <a:off x="1587875" y="834000"/>
                <a:ext cx="34775" cy="24582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9833" extrusionOk="0">
                    <a:moveTo>
                      <a:pt x="0" y="0"/>
                    </a:moveTo>
                    <a:cubicBezTo>
                      <a:pt x="0" y="0"/>
                      <a:pt x="33" y="166"/>
                      <a:pt x="166" y="430"/>
                    </a:cubicBezTo>
                    <a:cubicBezTo>
                      <a:pt x="199" y="563"/>
                      <a:pt x="265" y="728"/>
                      <a:pt x="331" y="894"/>
                    </a:cubicBezTo>
                    <a:cubicBezTo>
                      <a:pt x="331" y="993"/>
                      <a:pt x="364" y="1093"/>
                      <a:pt x="397" y="1192"/>
                    </a:cubicBezTo>
                    <a:cubicBezTo>
                      <a:pt x="397" y="1291"/>
                      <a:pt x="497" y="1390"/>
                      <a:pt x="497" y="1490"/>
                    </a:cubicBezTo>
                    <a:cubicBezTo>
                      <a:pt x="662" y="1920"/>
                      <a:pt x="761" y="2450"/>
                      <a:pt x="795" y="3013"/>
                    </a:cubicBezTo>
                    <a:cubicBezTo>
                      <a:pt x="795" y="3608"/>
                      <a:pt x="695" y="4237"/>
                      <a:pt x="563" y="4866"/>
                    </a:cubicBezTo>
                    <a:cubicBezTo>
                      <a:pt x="464" y="5495"/>
                      <a:pt x="298" y="6124"/>
                      <a:pt x="232" y="6753"/>
                    </a:cubicBezTo>
                    <a:cubicBezTo>
                      <a:pt x="166" y="7382"/>
                      <a:pt x="166" y="8011"/>
                      <a:pt x="298" y="8541"/>
                    </a:cubicBezTo>
                    <a:cubicBezTo>
                      <a:pt x="298" y="8607"/>
                      <a:pt x="331" y="8640"/>
                      <a:pt x="364" y="8706"/>
                    </a:cubicBezTo>
                    <a:cubicBezTo>
                      <a:pt x="364" y="8773"/>
                      <a:pt x="397" y="8839"/>
                      <a:pt x="430" y="8905"/>
                    </a:cubicBezTo>
                    <a:cubicBezTo>
                      <a:pt x="497" y="9004"/>
                      <a:pt x="563" y="9104"/>
                      <a:pt x="629" y="9170"/>
                    </a:cubicBezTo>
                    <a:cubicBezTo>
                      <a:pt x="761" y="9335"/>
                      <a:pt x="894" y="9468"/>
                      <a:pt x="1026" y="9567"/>
                    </a:cubicBezTo>
                    <a:cubicBezTo>
                      <a:pt x="1126" y="9667"/>
                      <a:pt x="1225" y="9733"/>
                      <a:pt x="1291" y="9766"/>
                    </a:cubicBezTo>
                    <a:cubicBezTo>
                      <a:pt x="1357" y="9832"/>
                      <a:pt x="1390" y="9832"/>
                      <a:pt x="1390" y="9832"/>
                    </a:cubicBezTo>
                    <a:cubicBezTo>
                      <a:pt x="1390" y="9832"/>
                      <a:pt x="1390" y="9799"/>
                      <a:pt x="1324" y="9733"/>
                    </a:cubicBezTo>
                    <a:cubicBezTo>
                      <a:pt x="1291" y="9667"/>
                      <a:pt x="1258" y="9567"/>
                      <a:pt x="1192" y="9435"/>
                    </a:cubicBezTo>
                    <a:cubicBezTo>
                      <a:pt x="1126" y="9302"/>
                      <a:pt x="1093" y="9137"/>
                      <a:pt x="1026" y="8971"/>
                    </a:cubicBezTo>
                    <a:cubicBezTo>
                      <a:pt x="1026" y="8872"/>
                      <a:pt x="993" y="8773"/>
                      <a:pt x="993" y="8673"/>
                    </a:cubicBezTo>
                    <a:cubicBezTo>
                      <a:pt x="993" y="8574"/>
                      <a:pt x="894" y="8475"/>
                      <a:pt x="894" y="8375"/>
                    </a:cubicBezTo>
                    <a:cubicBezTo>
                      <a:pt x="795" y="7945"/>
                      <a:pt x="761" y="7415"/>
                      <a:pt x="861" y="6820"/>
                    </a:cubicBezTo>
                    <a:cubicBezTo>
                      <a:pt x="927" y="6257"/>
                      <a:pt x="1059" y="5628"/>
                      <a:pt x="1192" y="4966"/>
                    </a:cubicBezTo>
                    <a:cubicBezTo>
                      <a:pt x="1291" y="4337"/>
                      <a:pt x="1390" y="3675"/>
                      <a:pt x="1390" y="3013"/>
                    </a:cubicBezTo>
                    <a:cubicBezTo>
                      <a:pt x="1390" y="2384"/>
                      <a:pt x="1291" y="1788"/>
                      <a:pt x="1093" y="1291"/>
                    </a:cubicBezTo>
                    <a:cubicBezTo>
                      <a:pt x="1059" y="1159"/>
                      <a:pt x="1026" y="1026"/>
                      <a:pt x="960" y="927"/>
                    </a:cubicBezTo>
                    <a:cubicBezTo>
                      <a:pt x="894" y="828"/>
                      <a:pt x="795" y="761"/>
                      <a:pt x="728" y="662"/>
                    </a:cubicBezTo>
                    <a:cubicBezTo>
                      <a:pt x="596" y="497"/>
                      <a:pt x="464" y="397"/>
                      <a:pt x="364" y="298"/>
                    </a:cubicBezTo>
                    <a:cubicBezTo>
                      <a:pt x="133" y="99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8CA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30"/>
              <p:cNvSpPr/>
              <p:nvPr/>
            </p:nvSpPr>
            <p:spPr>
              <a:xfrm>
                <a:off x="1600275" y="840600"/>
                <a:ext cx="24025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961" h="531" fill="none" extrusionOk="0">
                    <a:moveTo>
                      <a:pt x="1" y="531"/>
                    </a:moveTo>
                    <a:lnTo>
                      <a:pt x="961" y="1"/>
                    </a:lnTo>
                  </a:path>
                </a:pathLst>
              </a:custGeom>
              <a:noFill/>
              <a:ln w="8275" cap="flat" cmpd="sng">
                <a:solidFill>
                  <a:srgbClr val="78CABD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30"/>
              <p:cNvSpPr/>
              <p:nvPr/>
            </p:nvSpPr>
            <p:spPr>
              <a:xfrm>
                <a:off x="1612700" y="874550"/>
                <a:ext cx="26500" cy="6650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266" fill="none" extrusionOk="0">
                    <a:moveTo>
                      <a:pt x="0" y="265"/>
                    </a:moveTo>
                    <a:lnTo>
                      <a:pt x="1060" y="0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30"/>
              <p:cNvSpPr/>
              <p:nvPr/>
            </p:nvSpPr>
            <p:spPr>
              <a:xfrm>
                <a:off x="1616000" y="910950"/>
                <a:ext cx="265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1" fill="none" extrusionOk="0">
                    <a:moveTo>
                      <a:pt x="1" y="1"/>
                    </a:moveTo>
                    <a:lnTo>
                      <a:pt x="1060" y="1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30"/>
              <p:cNvSpPr/>
              <p:nvPr/>
            </p:nvSpPr>
            <p:spPr>
              <a:xfrm>
                <a:off x="1614350" y="940750"/>
                <a:ext cx="26500" cy="5000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200" fill="none" extrusionOk="0">
                    <a:moveTo>
                      <a:pt x="0" y="1"/>
                    </a:moveTo>
                    <a:lnTo>
                      <a:pt x="1060" y="199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30"/>
              <p:cNvSpPr/>
              <p:nvPr/>
            </p:nvSpPr>
            <p:spPr>
              <a:xfrm>
                <a:off x="1609375" y="974675"/>
                <a:ext cx="26525" cy="500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200" fill="none" extrusionOk="0">
                    <a:moveTo>
                      <a:pt x="1" y="1"/>
                    </a:moveTo>
                    <a:lnTo>
                      <a:pt x="1060" y="199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30"/>
              <p:cNvSpPr/>
              <p:nvPr/>
            </p:nvSpPr>
            <p:spPr>
              <a:xfrm>
                <a:off x="1603600" y="1007775"/>
                <a:ext cx="273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01" fill="none" extrusionOk="0">
                    <a:moveTo>
                      <a:pt x="0" y="1"/>
                    </a:moveTo>
                    <a:lnTo>
                      <a:pt x="1092" y="100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30"/>
              <p:cNvSpPr/>
              <p:nvPr/>
            </p:nvSpPr>
            <p:spPr>
              <a:xfrm>
                <a:off x="1605250" y="1040900"/>
                <a:ext cx="25675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5" fill="none" extrusionOk="0">
                    <a:moveTo>
                      <a:pt x="0" y="364"/>
                    </a:moveTo>
                    <a:lnTo>
                      <a:pt x="1026" y="0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30"/>
              <p:cNvSpPr/>
              <p:nvPr/>
            </p:nvSpPr>
            <p:spPr>
              <a:xfrm>
                <a:off x="1299025" y="580750"/>
                <a:ext cx="679500" cy="674525"/>
              </a:xfrm>
              <a:custGeom>
                <a:avLst/>
                <a:gdLst/>
                <a:ahLst/>
                <a:cxnLst/>
                <a:rect l="l" t="t" r="r" b="b"/>
                <a:pathLst>
                  <a:path w="27180" h="26981" fill="none" extrusionOk="0">
                    <a:moveTo>
                      <a:pt x="27179" y="13474"/>
                    </a:moveTo>
                    <a:cubicBezTo>
                      <a:pt x="27179" y="20922"/>
                      <a:pt x="21088" y="26980"/>
                      <a:pt x="13607" y="26980"/>
                    </a:cubicBezTo>
                    <a:cubicBezTo>
                      <a:pt x="6092" y="26980"/>
                      <a:pt x="1" y="20922"/>
                      <a:pt x="1" y="13474"/>
                    </a:cubicBezTo>
                    <a:cubicBezTo>
                      <a:pt x="1" y="6025"/>
                      <a:pt x="6092" y="0"/>
                      <a:pt x="13607" y="0"/>
                    </a:cubicBezTo>
                    <a:cubicBezTo>
                      <a:pt x="21088" y="0"/>
                      <a:pt x="27179" y="6025"/>
                      <a:pt x="27179" y="13474"/>
                    </a:cubicBezTo>
                    <a:close/>
                  </a:path>
                </a:pathLst>
              </a:custGeom>
              <a:noFill/>
              <a:ln w="31450" cap="flat" cmpd="sng">
                <a:solidFill>
                  <a:srgbClr val="C7C7C7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30"/>
              <p:cNvSpPr/>
              <p:nvPr/>
            </p:nvSpPr>
            <p:spPr>
              <a:xfrm>
                <a:off x="1641650" y="451900"/>
                <a:ext cx="62750" cy="75900"/>
              </a:xfrm>
              <a:custGeom>
                <a:avLst/>
                <a:gdLst/>
                <a:ahLst/>
                <a:cxnLst/>
                <a:rect l="l" t="t" r="r" b="b"/>
                <a:pathLst>
                  <a:path w="2510" h="3036" extrusionOk="0">
                    <a:moveTo>
                      <a:pt x="1521" y="1"/>
                    </a:moveTo>
                    <a:cubicBezTo>
                      <a:pt x="1473" y="1"/>
                      <a:pt x="1429" y="8"/>
                      <a:pt x="1391" y="23"/>
                    </a:cubicBezTo>
                    <a:cubicBezTo>
                      <a:pt x="762" y="288"/>
                      <a:pt x="266" y="354"/>
                      <a:pt x="34" y="652"/>
                    </a:cubicBezTo>
                    <a:lnTo>
                      <a:pt x="1" y="3035"/>
                    </a:lnTo>
                    <a:cubicBezTo>
                      <a:pt x="994" y="3035"/>
                      <a:pt x="2417" y="2109"/>
                      <a:pt x="2451" y="1115"/>
                    </a:cubicBezTo>
                    <a:cubicBezTo>
                      <a:pt x="2509" y="441"/>
                      <a:pt x="1893" y="1"/>
                      <a:pt x="1521" y="1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30"/>
              <p:cNvSpPr/>
              <p:nvPr/>
            </p:nvSpPr>
            <p:spPr>
              <a:xfrm>
                <a:off x="1568100" y="451900"/>
                <a:ext cx="62825" cy="75900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3036" extrusionOk="0">
                    <a:moveTo>
                      <a:pt x="983" y="1"/>
                    </a:moveTo>
                    <a:cubicBezTo>
                      <a:pt x="594" y="1"/>
                      <a:pt x="0" y="441"/>
                      <a:pt x="30" y="1115"/>
                    </a:cubicBezTo>
                    <a:cubicBezTo>
                      <a:pt x="96" y="2109"/>
                      <a:pt x="1519" y="3035"/>
                      <a:pt x="2512" y="3035"/>
                    </a:cubicBezTo>
                    <a:lnTo>
                      <a:pt x="2479" y="652"/>
                    </a:lnTo>
                    <a:cubicBezTo>
                      <a:pt x="2248" y="354"/>
                      <a:pt x="1751" y="288"/>
                      <a:pt x="1122" y="23"/>
                    </a:cubicBezTo>
                    <a:cubicBezTo>
                      <a:pt x="1080" y="8"/>
                      <a:pt x="1034" y="1"/>
                      <a:pt x="983" y="1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30"/>
              <p:cNvSpPr/>
              <p:nvPr/>
            </p:nvSpPr>
            <p:spPr>
              <a:xfrm>
                <a:off x="1630075" y="468175"/>
                <a:ext cx="25" cy="136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5464" fill="none" extrusionOk="0">
                    <a:moveTo>
                      <a:pt x="0" y="1"/>
                    </a:moveTo>
                    <a:lnTo>
                      <a:pt x="0" y="5463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30"/>
              <p:cNvSpPr/>
              <p:nvPr/>
            </p:nvSpPr>
            <p:spPr>
              <a:xfrm>
                <a:off x="1642475" y="468175"/>
                <a:ext cx="25" cy="136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5464" fill="none" extrusionOk="0">
                    <a:moveTo>
                      <a:pt x="1" y="1"/>
                    </a:moveTo>
                    <a:lnTo>
                      <a:pt x="1" y="5463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30"/>
              <p:cNvSpPr/>
              <p:nvPr/>
            </p:nvSpPr>
            <p:spPr>
              <a:xfrm>
                <a:off x="2038075" y="910950"/>
                <a:ext cx="7857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2485" extrusionOk="0">
                    <a:moveTo>
                      <a:pt x="1" y="1"/>
                    </a:moveTo>
                    <a:cubicBezTo>
                      <a:pt x="1" y="994"/>
                      <a:pt x="928" y="2417"/>
                      <a:pt x="1921" y="2484"/>
                    </a:cubicBezTo>
                    <a:cubicBezTo>
                      <a:pt x="1937" y="2484"/>
                      <a:pt x="1953" y="2485"/>
                      <a:pt x="1969" y="2485"/>
                    </a:cubicBezTo>
                    <a:cubicBezTo>
                      <a:pt x="2702" y="2485"/>
                      <a:pt x="3143" y="1748"/>
                      <a:pt x="3013" y="1424"/>
                    </a:cubicBezTo>
                    <a:cubicBezTo>
                      <a:pt x="2715" y="762"/>
                      <a:pt x="2682" y="266"/>
                      <a:pt x="2384" y="3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30"/>
              <p:cNvSpPr/>
              <p:nvPr/>
            </p:nvSpPr>
            <p:spPr>
              <a:xfrm>
                <a:off x="2038075" y="838925"/>
                <a:ext cx="7857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2485" extrusionOk="0">
                    <a:moveTo>
                      <a:pt x="1969" y="1"/>
                    </a:moveTo>
                    <a:cubicBezTo>
                      <a:pt x="1953" y="1"/>
                      <a:pt x="1937" y="1"/>
                      <a:pt x="1921" y="2"/>
                    </a:cubicBezTo>
                    <a:cubicBezTo>
                      <a:pt x="928" y="68"/>
                      <a:pt x="1" y="1491"/>
                      <a:pt x="1" y="2485"/>
                    </a:cubicBezTo>
                    <a:lnTo>
                      <a:pt x="2384" y="2451"/>
                    </a:lnTo>
                    <a:cubicBezTo>
                      <a:pt x="2682" y="2220"/>
                      <a:pt x="2715" y="1690"/>
                      <a:pt x="3013" y="1061"/>
                    </a:cubicBezTo>
                    <a:cubicBezTo>
                      <a:pt x="3143" y="737"/>
                      <a:pt x="2702" y="1"/>
                      <a:pt x="1969" y="1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30"/>
              <p:cNvSpPr/>
              <p:nvPr/>
            </p:nvSpPr>
            <p:spPr>
              <a:xfrm>
                <a:off x="1961125" y="900200"/>
                <a:ext cx="1365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463" h="1" fill="none" extrusionOk="0">
                    <a:moveTo>
                      <a:pt x="5462" y="0"/>
                    </a:moveTo>
                    <a:lnTo>
                      <a:pt x="0" y="0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30"/>
              <p:cNvSpPr/>
              <p:nvPr/>
            </p:nvSpPr>
            <p:spPr>
              <a:xfrm>
                <a:off x="1961125" y="911775"/>
                <a:ext cx="1365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463" h="1" fill="none" extrusionOk="0">
                    <a:moveTo>
                      <a:pt x="5462" y="1"/>
                    </a:moveTo>
                    <a:lnTo>
                      <a:pt x="0" y="1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30"/>
              <p:cNvSpPr/>
              <p:nvPr/>
            </p:nvSpPr>
            <p:spPr>
              <a:xfrm>
                <a:off x="1581350" y="1309875"/>
                <a:ext cx="62825" cy="753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3013" extrusionOk="0">
                    <a:moveTo>
                      <a:pt x="2512" y="0"/>
                    </a:moveTo>
                    <a:cubicBezTo>
                      <a:pt x="1519" y="0"/>
                      <a:pt x="96" y="927"/>
                      <a:pt x="29" y="1920"/>
                    </a:cubicBezTo>
                    <a:cubicBezTo>
                      <a:pt x="1" y="2578"/>
                      <a:pt x="565" y="3013"/>
                      <a:pt x="932" y="3013"/>
                    </a:cubicBezTo>
                    <a:cubicBezTo>
                      <a:pt x="990" y="3013"/>
                      <a:pt x="1043" y="3002"/>
                      <a:pt x="1089" y="2979"/>
                    </a:cubicBezTo>
                    <a:cubicBezTo>
                      <a:pt x="1751" y="2715"/>
                      <a:pt x="2247" y="2681"/>
                      <a:pt x="2479" y="2384"/>
                    </a:cubicBezTo>
                    <a:lnTo>
                      <a:pt x="2512" y="0"/>
                    </a:ln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30"/>
              <p:cNvSpPr/>
              <p:nvPr/>
            </p:nvSpPr>
            <p:spPr>
              <a:xfrm>
                <a:off x="1654900" y="1309875"/>
                <a:ext cx="62700" cy="7532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3013" extrusionOk="0">
                    <a:moveTo>
                      <a:pt x="1" y="0"/>
                    </a:moveTo>
                    <a:lnTo>
                      <a:pt x="1" y="2384"/>
                    </a:lnTo>
                    <a:cubicBezTo>
                      <a:pt x="232" y="2681"/>
                      <a:pt x="762" y="2715"/>
                      <a:pt x="1391" y="2979"/>
                    </a:cubicBezTo>
                    <a:cubicBezTo>
                      <a:pt x="1436" y="3002"/>
                      <a:pt x="1490" y="3013"/>
                      <a:pt x="1549" y="3013"/>
                    </a:cubicBezTo>
                    <a:cubicBezTo>
                      <a:pt x="1923" y="3013"/>
                      <a:pt x="2507" y="2578"/>
                      <a:pt x="2450" y="1920"/>
                    </a:cubicBezTo>
                    <a:cubicBezTo>
                      <a:pt x="2384" y="927"/>
                      <a:pt x="961" y="0"/>
                      <a:pt x="1" y="0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30"/>
              <p:cNvSpPr/>
              <p:nvPr/>
            </p:nvSpPr>
            <p:spPr>
              <a:xfrm>
                <a:off x="1654900" y="1232900"/>
                <a:ext cx="25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5463" fill="none" extrusionOk="0">
                    <a:moveTo>
                      <a:pt x="1" y="5463"/>
                    </a:moveTo>
                    <a:lnTo>
                      <a:pt x="1" y="0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30"/>
              <p:cNvSpPr/>
              <p:nvPr/>
            </p:nvSpPr>
            <p:spPr>
              <a:xfrm>
                <a:off x="1643325" y="1232900"/>
                <a:ext cx="25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5463" fill="none" extrusionOk="0">
                    <a:moveTo>
                      <a:pt x="0" y="5463"/>
                    </a:moveTo>
                    <a:lnTo>
                      <a:pt x="0" y="0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30"/>
              <p:cNvSpPr/>
              <p:nvPr/>
            </p:nvSpPr>
            <p:spPr>
              <a:xfrm>
                <a:off x="1170000" y="854650"/>
                <a:ext cx="7857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2485" extrusionOk="0">
                    <a:moveTo>
                      <a:pt x="1174" y="1"/>
                    </a:moveTo>
                    <a:cubicBezTo>
                      <a:pt x="442" y="1"/>
                      <a:pt x="1" y="737"/>
                      <a:pt x="163" y="1061"/>
                    </a:cubicBezTo>
                    <a:cubicBezTo>
                      <a:pt x="428" y="1723"/>
                      <a:pt x="461" y="2220"/>
                      <a:pt x="759" y="2451"/>
                    </a:cubicBezTo>
                    <a:lnTo>
                      <a:pt x="3142" y="2484"/>
                    </a:lnTo>
                    <a:cubicBezTo>
                      <a:pt x="3142" y="1491"/>
                      <a:pt x="2215" y="68"/>
                      <a:pt x="1222" y="2"/>
                    </a:cubicBezTo>
                    <a:cubicBezTo>
                      <a:pt x="1206" y="1"/>
                      <a:pt x="1190" y="1"/>
                      <a:pt x="1174" y="1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30"/>
              <p:cNvSpPr/>
              <p:nvPr/>
            </p:nvSpPr>
            <p:spPr>
              <a:xfrm>
                <a:off x="1170075" y="927500"/>
                <a:ext cx="78500" cy="61375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455" extrusionOk="0">
                    <a:moveTo>
                      <a:pt x="756" y="1"/>
                    </a:moveTo>
                    <a:cubicBezTo>
                      <a:pt x="458" y="233"/>
                      <a:pt x="425" y="762"/>
                      <a:pt x="160" y="1391"/>
                    </a:cubicBezTo>
                    <a:cubicBezTo>
                      <a:pt x="1" y="1709"/>
                      <a:pt x="422" y="2454"/>
                      <a:pt x="1130" y="2454"/>
                    </a:cubicBezTo>
                    <a:cubicBezTo>
                      <a:pt x="1159" y="2454"/>
                      <a:pt x="1189" y="2453"/>
                      <a:pt x="1219" y="2451"/>
                    </a:cubicBezTo>
                    <a:cubicBezTo>
                      <a:pt x="2212" y="2384"/>
                      <a:pt x="3139" y="961"/>
                      <a:pt x="3139" y="1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30"/>
              <p:cNvSpPr/>
              <p:nvPr/>
            </p:nvSpPr>
            <p:spPr>
              <a:xfrm>
                <a:off x="1188950" y="927500"/>
                <a:ext cx="136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464" h="1" fill="none" extrusionOk="0">
                    <a:moveTo>
                      <a:pt x="1" y="1"/>
                    </a:moveTo>
                    <a:lnTo>
                      <a:pt x="5463" y="1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30"/>
              <p:cNvSpPr/>
              <p:nvPr/>
            </p:nvSpPr>
            <p:spPr>
              <a:xfrm>
                <a:off x="1188950" y="915925"/>
                <a:ext cx="136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464" h="1" fill="none" extrusionOk="0">
                    <a:moveTo>
                      <a:pt x="1" y="0"/>
                    </a:moveTo>
                    <a:lnTo>
                      <a:pt x="5463" y="0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30"/>
              <p:cNvSpPr/>
              <p:nvPr/>
            </p:nvSpPr>
            <p:spPr>
              <a:xfrm>
                <a:off x="1568000" y="788475"/>
                <a:ext cx="53000" cy="82775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3311" extrusionOk="0">
                    <a:moveTo>
                      <a:pt x="1854" y="1424"/>
                    </a:moveTo>
                    <a:cubicBezTo>
                      <a:pt x="2119" y="2251"/>
                      <a:pt x="1954" y="3046"/>
                      <a:pt x="1490" y="3178"/>
                    </a:cubicBezTo>
                    <a:cubicBezTo>
                      <a:pt x="1060" y="3311"/>
                      <a:pt x="497" y="2715"/>
                      <a:pt x="265" y="1887"/>
                    </a:cubicBezTo>
                    <a:cubicBezTo>
                      <a:pt x="1" y="1027"/>
                      <a:pt x="166" y="232"/>
                      <a:pt x="630" y="100"/>
                    </a:cubicBezTo>
                    <a:cubicBezTo>
                      <a:pt x="1060" y="0"/>
                      <a:pt x="1623" y="563"/>
                      <a:pt x="1854" y="1424"/>
                    </a:cubicBezTo>
                    <a:close/>
                  </a:path>
                </a:pathLst>
              </a:custGeom>
              <a:solidFill>
                <a:srgbClr val="00FFFF"/>
              </a:solidFill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30"/>
              <p:cNvSpPr/>
              <p:nvPr/>
            </p:nvSpPr>
            <p:spPr>
              <a:xfrm>
                <a:off x="1646625" y="763650"/>
                <a:ext cx="52175" cy="82775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3311" extrusionOk="0">
                    <a:moveTo>
                      <a:pt x="1854" y="1424"/>
                    </a:moveTo>
                    <a:cubicBezTo>
                      <a:pt x="2086" y="2251"/>
                      <a:pt x="1921" y="3046"/>
                      <a:pt x="1457" y="3178"/>
                    </a:cubicBezTo>
                    <a:cubicBezTo>
                      <a:pt x="1027" y="3311"/>
                      <a:pt x="464" y="2715"/>
                      <a:pt x="232" y="1887"/>
                    </a:cubicBezTo>
                    <a:cubicBezTo>
                      <a:pt x="0" y="1026"/>
                      <a:pt x="166" y="232"/>
                      <a:pt x="596" y="100"/>
                    </a:cubicBezTo>
                    <a:cubicBezTo>
                      <a:pt x="1060" y="0"/>
                      <a:pt x="1589" y="563"/>
                      <a:pt x="1854" y="1424"/>
                    </a:cubicBezTo>
                    <a:close/>
                  </a:path>
                </a:pathLst>
              </a:custGeom>
              <a:solidFill>
                <a:srgbClr val="00FFFF"/>
              </a:solidFill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30"/>
              <p:cNvSpPr/>
              <p:nvPr/>
            </p:nvSpPr>
            <p:spPr>
              <a:xfrm>
                <a:off x="1352000" y="622950"/>
                <a:ext cx="576025" cy="591775"/>
              </a:xfrm>
              <a:custGeom>
                <a:avLst/>
                <a:gdLst/>
                <a:ahLst/>
                <a:cxnLst/>
                <a:rect l="l" t="t" r="r" b="b"/>
                <a:pathLst>
                  <a:path w="23041" h="23671" fill="none" extrusionOk="0">
                    <a:moveTo>
                      <a:pt x="23041" y="11819"/>
                    </a:moveTo>
                    <a:cubicBezTo>
                      <a:pt x="23041" y="18373"/>
                      <a:pt x="17877" y="23670"/>
                      <a:pt x="11521" y="23670"/>
                    </a:cubicBezTo>
                    <a:cubicBezTo>
                      <a:pt x="5165" y="23670"/>
                      <a:pt x="0" y="18373"/>
                      <a:pt x="0" y="11819"/>
                    </a:cubicBezTo>
                    <a:cubicBezTo>
                      <a:pt x="0" y="5297"/>
                      <a:pt x="5165" y="0"/>
                      <a:pt x="11521" y="0"/>
                    </a:cubicBezTo>
                    <a:cubicBezTo>
                      <a:pt x="17877" y="0"/>
                      <a:pt x="23041" y="5297"/>
                      <a:pt x="23041" y="11819"/>
                    </a:cubicBezTo>
                    <a:close/>
                  </a:path>
                </a:pathLst>
              </a:custGeom>
              <a:noFill/>
              <a:ln w="25650" cap="flat" cmpd="sng">
                <a:solidFill>
                  <a:srgbClr val="FF9955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30"/>
              <p:cNvSpPr/>
              <p:nvPr/>
            </p:nvSpPr>
            <p:spPr>
              <a:xfrm>
                <a:off x="1515025" y="869575"/>
                <a:ext cx="52175" cy="82775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3311" extrusionOk="0">
                    <a:moveTo>
                      <a:pt x="1855" y="1424"/>
                    </a:moveTo>
                    <a:cubicBezTo>
                      <a:pt x="2086" y="2285"/>
                      <a:pt x="1921" y="3079"/>
                      <a:pt x="1491" y="3179"/>
                    </a:cubicBezTo>
                    <a:cubicBezTo>
                      <a:pt x="1027" y="3311"/>
                      <a:pt x="464" y="2748"/>
                      <a:pt x="233" y="1887"/>
                    </a:cubicBezTo>
                    <a:cubicBezTo>
                      <a:pt x="1" y="1060"/>
                      <a:pt x="166" y="265"/>
                      <a:pt x="597" y="133"/>
                    </a:cubicBezTo>
                    <a:cubicBezTo>
                      <a:pt x="1060" y="1"/>
                      <a:pt x="1623" y="596"/>
                      <a:pt x="1855" y="1424"/>
                    </a:cubicBezTo>
                    <a:close/>
                  </a:path>
                </a:pathLst>
              </a:custGeom>
              <a:solidFill>
                <a:srgbClr val="FFFF00"/>
              </a:solidFill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30"/>
              <p:cNvSpPr/>
              <p:nvPr/>
            </p:nvSpPr>
            <p:spPr>
              <a:xfrm>
                <a:off x="1402475" y="960625"/>
                <a:ext cx="52175" cy="82775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3311" extrusionOk="0">
                    <a:moveTo>
                      <a:pt x="1855" y="1424"/>
                    </a:moveTo>
                    <a:cubicBezTo>
                      <a:pt x="2086" y="2251"/>
                      <a:pt x="1921" y="3046"/>
                      <a:pt x="1490" y="3178"/>
                    </a:cubicBezTo>
                    <a:cubicBezTo>
                      <a:pt x="1027" y="3310"/>
                      <a:pt x="464" y="2715"/>
                      <a:pt x="232" y="1887"/>
                    </a:cubicBezTo>
                    <a:cubicBezTo>
                      <a:pt x="1" y="1026"/>
                      <a:pt x="166" y="232"/>
                      <a:pt x="597" y="132"/>
                    </a:cubicBezTo>
                    <a:cubicBezTo>
                      <a:pt x="1060" y="0"/>
                      <a:pt x="1623" y="563"/>
                      <a:pt x="1855" y="1424"/>
                    </a:cubicBezTo>
                    <a:close/>
                  </a:path>
                </a:pathLst>
              </a:custGeom>
              <a:solidFill>
                <a:srgbClr val="FF6600"/>
              </a:solidFill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30"/>
              <p:cNvSpPr/>
              <p:nvPr/>
            </p:nvSpPr>
            <p:spPr>
              <a:xfrm>
                <a:off x="1352000" y="622950"/>
                <a:ext cx="576025" cy="591775"/>
              </a:xfrm>
              <a:custGeom>
                <a:avLst/>
                <a:gdLst/>
                <a:ahLst/>
                <a:cxnLst/>
                <a:rect l="l" t="t" r="r" b="b"/>
                <a:pathLst>
                  <a:path w="23041" h="23671" fill="none" extrusionOk="0">
                    <a:moveTo>
                      <a:pt x="23041" y="11819"/>
                    </a:moveTo>
                    <a:cubicBezTo>
                      <a:pt x="23041" y="18373"/>
                      <a:pt x="17877" y="23670"/>
                      <a:pt x="11521" y="23670"/>
                    </a:cubicBezTo>
                    <a:cubicBezTo>
                      <a:pt x="5165" y="23670"/>
                      <a:pt x="0" y="18373"/>
                      <a:pt x="0" y="11819"/>
                    </a:cubicBezTo>
                    <a:cubicBezTo>
                      <a:pt x="0" y="5297"/>
                      <a:pt x="5165" y="0"/>
                      <a:pt x="11521" y="0"/>
                    </a:cubicBezTo>
                    <a:cubicBezTo>
                      <a:pt x="17877" y="0"/>
                      <a:pt x="23041" y="5297"/>
                      <a:pt x="23041" y="11819"/>
                    </a:cubicBezTo>
                    <a:close/>
                  </a:path>
                </a:pathLst>
              </a:custGeom>
              <a:noFill/>
              <a:ln w="25650" cap="flat" cmpd="sng">
                <a:solidFill>
                  <a:srgbClr val="FF9955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30"/>
              <p:cNvSpPr/>
              <p:nvPr/>
            </p:nvSpPr>
            <p:spPr>
              <a:xfrm>
                <a:off x="6149625" y="1643650"/>
                <a:ext cx="62825" cy="75900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3036" extrusionOk="0">
                    <a:moveTo>
                      <a:pt x="1530" y="1"/>
                    </a:moveTo>
                    <a:cubicBezTo>
                      <a:pt x="1480" y="1"/>
                      <a:pt x="1433" y="8"/>
                      <a:pt x="1391" y="23"/>
                    </a:cubicBezTo>
                    <a:cubicBezTo>
                      <a:pt x="762" y="288"/>
                      <a:pt x="266" y="354"/>
                      <a:pt x="34" y="652"/>
                    </a:cubicBezTo>
                    <a:lnTo>
                      <a:pt x="1" y="3036"/>
                    </a:lnTo>
                    <a:cubicBezTo>
                      <a:pt x="994" y="3036"/>
                      <a:pt x="2417" y="2109"/>
                      <a:pt x="2484" y="1116"/>
                    </a:cubicBezTo>
                    <a:cubicBezTo>
                      <a:pt x="2513" y="441"/>
                      <a:pt x="1919" y="1"/>
                      <a:pt x="1530" y="1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30"/>
              <p:cNvSpPr/>
              <p:nvPr/>
            </p:nvSpPr>
            <p:spPr>
              <a:xfrm>
                <a:off x="6076175" y="1643650"/>
                <a:ext cx="62725" cy="75900"/>
              </a:xfrm>
              <a:custGeom>
                <a:avLst/>
                <a:gdLst/>
                <a:ahLst/>
                <a:cxnLst/>
                <a:rect l="l" t="t" r="r" b="b"/>
                <a:pathLst>
                  <a:path w="2509" h="3036" extrusionOk="0">
                    <a:moveTo>
                      <a:pt x="988" y="1"/>
                    </a:moveTo>
                    <a:cubicBezTo>
                      <a:pt x="616" y="1"/>
                      <a:pt x="0" y="441"/>
                      <a:pt x="59" y="1116"/>
                    </a:cubicBezTo>
                    <a:cubicBezTo>
                      <a:pt x="92" y="2109"/>
                      <a:pt x="1515" y="3036"/>
                      <a:pt x="2508" y="3036"/>
                    </a:cubicBezTo>
                    <a:lnTo>
                      <a:pt x="2475" y="652"/>
                    </a:lnTo>
                    <a:cubicBezTo>
                      <a:pt x="2244" y="354"/>
                      <a:pt x="1747" y="288"/>
                      <a:pt x="1118" y="23"/>
                    </a:cubicBezTo>
                    <a:cubicBezTo>
                      <a:pt x="1080" y="8"/>
                      <a:pt x="1036" y="1"/>
                      <a:pt x="988" y="1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30"/>
              <p:cNvSpPr/>
              <p:nvPr/>
            </p:nvSpPr>
            <p:spPr>
              <a:xfrm>
                <a:off x="6138050" y="1659950"/>
                <a:ext cx="25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5463" fill="none" extrusionOk="0">
                    <a:moveTo>
                      <a:pt x="0" y="0"/>
                    </a:moveTo>
                    <a:lnTo>
                      <a:pt x="0" y="5462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30"/>
              <p:cNvSpPr/>
              <p:nvPr/>
            </p:nvSpPr>
            <p:spPr>
              <a:xfrm>
                <a:off x="6150450" y="1659950"/>
                <a:ext cx="25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5463" fill="none" extrusionOk="0">
                    <a:moveTo>
                      <a:pt x="1" y="0"/>
                    </a:moveTo>
                    <a:lnTo>
                      <a:pt x="1" y="5462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30"/>
              <p:cNvSpPr/>
              <p:nvPr/>
            </p:nvSpPr>
            <p:spPr>
              <a:xfrm>
                <a:off x="6681775" y="679225"/>
                <a:ext cx="89425" cy="62475"/>
              </a:xfrm>
              <a:custGeom>
                <a:avLst/>
                <a:gdLst/>
                <a:ahLst/>
                <a:cxnLst/>
                <a:rect l="l" t="t" r="r" b="b"/>
                <a:pathLst>
                  <a:path w="3577" h="2499" extrusionOk="0">
                    <a:moveTo>
                      <a:pt x="2186" y="1"/>
                    </a:moveTo>
                    <a:lnTo>
                      <a:pt x="1" y="961"/>
                    </a:lnTo>
                    <a:cubicBezTo>
                      <a:pt x="337" y="1718"/>
                      <a:pt x="1410" y="2498"/>
                      <a:pt x="2293" y="2498"/>
                    </a:cubicBezTo>
                    <a:cubicBezTo>
                      <a:pt x="2453" y="2498"/>
                      <a:pt x="2607" y="2473"/>
                      <a:pt x="2748" y="2417"/>
                    </a:cubicBezTo>
                    <a:cubicBezTo>
                      <a:pt x="3477" y="2152"/>
                      <a:pt x="3576" y="1259"/>
                      <a:pt x="3311" y="994"/>
                    </a:cubicBezTo>
                    <a:cubicBezTo>
                      <a:pt x="2782" y="530"/>
                      <a:pt x="2550" y="100"/>
                      <a:pt x="2186" y="1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30"/>
              <p:cNvSpPr/>
              <p:nvPr/>
            </p:nvSpPr>
            <p:spPr>
              <a:xfrm>
                <a:off x="6666875" y="614425"/>
                <a:ext cx="68725" cy="78900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3156" extrusionOk="0">
                    <a:moveTo>
                      <a:pt x="1590" y="1"/>
                    </a:moveTo>
                    <a:cubicBezTo>
                      <a:pt x="1438" y="1"/>
                      <a:pt x="1279" y="33"/>
                      <a:pt x="1126" y="110"/>
                    </a:cubicBezTo>
                    <a:cubicBezTo>
                      <a:pt x="266" y="573"/>
                      <a:pt x="1" y="2262"/>
                      <a:pt x="398" y="3155"/>
                    </a:cubicBezTo>
                    <a:lnTo>
                      <a:pt x="2583" y="2162"/>
                    </a:lnTo>
                    <a:cubicBezTo>
                      <a:pt x="2749" y="1798"/>
                      <a:pt x="2583" y="1335"/>
                      <a:pt x="2550" y="639"/>
                    </a:cubicBezTo>
                    <a:cubicBezTo>
                      <a:pt x="2550" y="359"/>
                      <a:pt x="2100" y="1"/>
                      <a:pt x="1590" y="1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30"/>
              <p:cNvSpPr/>
              <p:nvPr/>
            </p:nvSpPr>
            <p:spPr>
              <a:xfrm>
                <a:off x="6607300" y="668475"/>
                <a:ext cx="124175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4967" h="2252" fill="none" extrusionOk="0">
                    <a:moveTo>
                      <a:pt x="4966" y="0"/>
                    </a:moveTo>
                    <a:lnTo>
                      <a:pt x="0" y="2251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30"/>
              <p:cNvSpPr/>
              <p:nvPr/>
            </p:nvSpPr>
            <p:spPr>
              <a:xfrm>
                <a:off x="6611425" y="679225"/>
                <a:ext cx="125000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5000" h="2252" fill="none" extrusionOk="0">
                    <a:moveTo>
                      <a:pt x="5000" y="1"/>
                    </a:moveTo>
                    <a:lnTo>
                      <a:pt x="1" y="2252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30"/>
              <p:cNvSpPr/>
              <p:nvPr/>
            </p:nvSpPr>
            <p:spPr>
              <a:xfrm>
                <a:off x="6428525" y="1198125"/>
                <a:ext cx="69550" cy="86150"/>
              </a:xfrm>
              <a:custGeom>
                <a:avLst/>
                <a:gdLst/>
                <a:ahLst/>
                <a:cxnLst/>
                <a:rect l="l" t="t" r="r" b="b"/>
                <a:pathLst>
                  <a:path w="2782" h="3446" extrusionOk="0">
                    <a:moveTo>
                      <a:pt x="1822" y="1"/>
                    </a:moveTo>
                    <a:cubicBezTo>
                      <a:pt x="928" y="398"/>
                      <a:pt x="1" y="1855"/>
                      <a:pt x="365" y="2749"/>
                    </a:cubicBezTo>
                    <a:cubicBezTo>
                      <a:pt x="544" y="3240"/>
                      <a:pt x="1009" y="3445"/>
                      <a:pt x="1374" y="3445"/>
                    </a:cubicBezTo>
                    <a:cubicBezTo>
                      <a:pt x="1550" y="3445"/>
                      <a:pt x="1702" y="3397"/>
                      <a:pt x="1789" y="3311"/>
                    </a:cubicBezTo>
                    <a:cubicBezTo>
                      <a:pt x="2252" y="2782"/>
                      <a:pt x="2682" y="2550"/>
                      <a:pt x="2782" y="2186"/>
                    </a:cubicBezTo>
                    <a:lnTo>
                      <a:pt x="1822" y="1"/>
                    </a:ln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30"/>
              <p:cNvSpPr/>
              <p:nvPr/>
            </p:nvSpPr>
            <p:spPr>
              <a:xfrm>
                <a:off x="6483975" y="1188650"/>
                <a:ext cx="84450" cy="60975"/>
              </a:xfrm>
              <a:custGeom>
                <a:avLst/>
                <a:gdLst/>
                <a:ahLst/>
                <a:cxnLst/>
                <a:rect l="l" t="t" r="r" b="b"/>
                <a:pathLst>
                  <a:path w="3378" h="2439" extrusionOk="0">
                    <a:moveTo>
                      <a:pt x="975" y="1"/>
                    </a:moveTo>
                    <a:cubicBezTo>
                      <a:pt x="616" y="1"/>
                      <a:pt x="273" y="60"/>
                      <a:pt x="1" y="181"/>
                    </a:cubicBezTo>
                    <a:lnTo>
                      <a:pt x="994" y="2366"/>
                    </a:lnTo>
                    <a:cubicBezTo>
                      <a:pt x="1101" y="2420"/>
                      <a:pt x="1225" y="2439"/>
                      <a:pt x="1367" y="2439"/>
                    </a:cubicBezTo>
                    <a:cubicBezTo>
                      <a:pt x="1663" y="2439"/>
                      <a:pt x="2035" y="2356"/>
                      <a:pt x="2484" y="2333"/>
                    </a:cubicBezTo>
                    <a:cubicBezTo>
                      <a:pt x="2881" y="2333"/>
                      <a:pt x="3378" y="1605"/>
                      <a:pt x="3013" y="910"/>
                    </a:cubicBezTo>
                    <a:cubicBezTo>
                      <a:pt x="2691" y="311"/>
                      <a:pt x="1793" y="1"/>
                      <a:pt x="975" y="1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30"/>
              <p:cNvSpPr/>
              <p:nvPr/>
            </p:nvSpPr>
            <p:spPr>
              <a:xfrm>
                <a:off x="6452525" y="1123650"/>
                <a:ext cx="56300" cy="124175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4967" fill="none" extrusionOk="0">
                    <a:moveTo>
                      <a:pt x="2252" y="4966"/>
                    </a:moveTo>
                    <a:lnTo>
                      <a:pt x="1" y="1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30"/>
              <p:cNvSpPr/>
              <p:nvPr/>
            </p:nvSpPr>
            <p:spPr>
              <a:xfrm>
                <a:off x="6441775" y="1128625"/>
                <a:ext cx="56300" cy="12415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4966" fill="none" extrusionOk="0">
                    <a:moveTo>
                      <a:pt x="2252" y="4966"/>
                    </a:moveTo>
                    <a:lnTo>
                      <a:pt x="1" y="0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30"/>
              <p:cNvSpPr/>
              <p:nvPr/>
            </p:nvSpPr>
            <p:spPr>
              <a:xfrm>
                <a:off x="5875700" y="976800"/>
                <a:ext cx="89400" cy="62450"/>
              </a:xfrm>
              <a:custGeom>
                <a:avLst/>
                <a:gdLst/>
                <a:ahLst/>
                <a:cxnLst/>
                <a:rect l="l" t="t" r="r" b="b"/>
                <a:pathLst>
                  <a:path w="3576" h="2498" extrusionOk="0">
                    <a:moveTo>
                      <a:pt x="1252" y="0"/>
                    </a:moveTo>
                    <a:cubicBezTo>
                      <a:pt x="1091" y="0"/>
                      <a:pt x="937" y="26"/>
                      <a:pt x="795" y="81"/>
                    </a:cubicBezTo>
                    <a:cubicBezTo>
                      <a:pt x="100" y="346"/>
                      <a:pt x="0" y="1240"/>
                      <a:pt x="265" y="1505"/>
                    </a:cubicBezTo>
                    <a:cubicBezTo>
                      <a:pt x="762" y="1968"/>
                      <a:pt x="1026" y="2399"/>
                      <a:pt x="1391" y="2498"/>
                    </a:cubicBezTo>
                    <a:lnTo>
                      <a:pt x="3576" y="1538"/>
                    </a:lnTo>
                    <a:cubicBezTo>
                      <a:pt x="3239" y="781"/>
                      <a:pt x="2143" y="0"/>
                      <a:pt x="1252" y="0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30"/>
              <p:cNvSpPr/>
              <p:nvPr/>
            </p:nvSpPr>
            <p:spPr>
              <a:xfrm>
                <a:off x="5911275" y="1025175"/>
                <a:ext cx="68725" cy="78500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3140" extrusionOk="0">
                    <a:moveTo>
                      <a:pt x="2318" y="0"/>
                    </a:moveTo>
                    <a:lnTo>
                      <a:pt x="166" y="993"/>
                    </a:lnTo>
                    <a:cubicBezTo>
                      <a:pt x="1" y="1324"/>
                      <a:pt x="166" y="1821"/>
                      <a:pt x="166" y="2483"/>
                    </a:cubicBezTo>
                    <a:cubicBezTo>
                      <a:pt x="191" y="2783"/>
                      <a:pt x="612" y="3139"/>
                      <a:pt x="1117" y="3139"/>
                    </a:cubicBezTo>
                    <a:cubicBezTo>
                      <a:pt x="1280" y="3139"/>
                      <a:pt x="1452" y="3102"/>
                      <a:pt x="1623" y="3013"/>
                    </a:cubicBezTo>
                    <a:cubicBezTo>
                      <a:pt x="2484" y="2549"/>
                      <a:pt x="2748" y="894"/>
                      <a:pt x="2318" y="0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30"/>
              <p:cNvSpPr/>
              <p:nvPr/>
            </p:nvSpPr>
            <p:spPr>
              <a:xfrm>
                <a:off x="5915425" y="993725"/>
                <a:ext cx="124150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2252" fill="none" extrusionOk="0">
                    <a:moveTo>
                      <a:pt x="0" y="2251"/>
                    </a:moveTo>
                    <a:lnTo>
                      <a:pt x="4966" y="0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30"/>
              <p:cNvSpPr/>
              <p:nvPr/>
            </p:nvSpPr>
            <p:spPr>
              <a:xfrm>
                <a:off x="5910450" y="982950"/>
                <a:ext cx="124175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4967" h="2252" fill="none" extrusionOk="0">
                    <a:moveTo>
                      <a:pt x="1" y="2252"/>
                    </a:moveTo>
                    <a:lnTo>
                      <a:pt x="4966" y="1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30"/>
              <p:cNvSpPr/>
              <p:nvPr/>
            </p:nvSpPr>
            <p:spPr>
              <a:xfrm>
                <a:off x="6123150" y="385375"/>
                <a:ext cx="69550" cy="86150"/>
              </a:xfrm>
              <a:custGeom>
                <a:avLst/>
                <a:gdLst/>
                <a:ahLst/>
                <a:cxnLst/>
                <a:rect l="l" t="t" r="r" b="b"/>
                <a:pathLst>
                  <a:path w="2782" h="3446" extrusionOk="0">
                    <a:moveTo>
                      <a:pt x="1415" y="0"/>
                    </a:moveTo>
                    <a:cubicBezTo>
                      <a:pt x="1236" y="0"/>
                      <a:pt x="1081" y="48"/>
                      <a:pt x="994" y="135"/>
                    </a:cubicBezTo>
                    <a:cubicBezTo>
                      <a:pt x="530" y="632"/>
                      <a:pt x="100" y="896"/>
                      <a:pt x="0" y="1261"/>
                    </a:cubicBezTo>
                    <a:lnTo>
                      <a:pt x="960" y="3445"/>
                    </a:lnTo>
                    <a:cubicBezTo>
                      <a:pt x="1854" y="3048"/>
                      <a:pt x="2781" y="1592"/>
                      <a:pt x="2417" y="665"/>
                    </a:cubicBezTo>
                    <a:cubicBezTo>
                      <a:pt x="2239" y="198"/>
                      <a:pt x="1779" y="0"/>
                      <a:pt x="1415" y="0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30"/>
              <p:cNvSpPr/>
              <p:nvPr/>
            </p:nvSpPr>
            <p:spPr>
              <a:xfrm>
                <a:off x="6052800" y="420000"/>
                <a:ext cx="84450" cy="60725"/>
              </a:xfrm>
              <a:custGeom>
                <a:avLst/>
                <a:gdLst/>
                <a:ahLst/>
                <a:cxnLst/>
                <a:rect l="l" t="t" r="r" b="b"/>
                <a:pathLst>
                  <a:path w="3378" h="2429" extrusionOk="0">
                    <a:moveTo>
                      <a:pt x="1982" y="1"/>
                    </a:moveTo>
                    <a:cubicBezTo>
                      <a:pt x="1685" y="1"/>
                      <a:pt x="1325" y="74"/>
                      <a:pt x="861" y="74"/>
                    </a:cubicBezTo>
                    <a:cubicBezTo>
                      <a:pt x="497" y="107"/>
                      <a:pt x="1" y="836"/>
                      <a:pt x="332" y="1531"/>
                    </a:cubicBezTo>
                    <a:cubicBezTo>
                      <a:pt x="648" y="2119"/>
                      <a:pt x="1537" y="2429"/>
                      <a:pt x="2353" y="2429"/>
                    </a:cubicBezTo>
                    <a:cubicBezTo>
                      <a:pt x="2731" y="2429"/>
                      <a:pt x="3094" y="2362"/>
                      <a:pt x="3377" y="2226"/>
                    </a:cubicBezTo>
                    <a:lnTo>
                      <a:pt x="2384" y="74"/>
                    </a:lnTo>
                    <a:cubicBezTo>
                      <a:pt x="2263" y="19"/>
                      <a:pt x="2130" y="1"/>
                      <a:pt x="1982" y="1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30"/>
              <p:cNvSpPr/>
              <p:nvPr/>
            </p:nvSpPr>
            <p:spPr>
              <a:xfrm>
                <a:off x="6112400" y="421850"/>
                <a:ext cx="56300" cy="12415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4966" fill="none" extrusionOk="0">
                    <a:moveTo>
                      <a:pt x="0" y="0"/>
                    </a:moveTo>
                    <a:lnTo>
                      <a:pt x="2251" y="4966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30"/>
              <p:cNvSpPr/>
              <p:nvPr/>
            </p:nvSpPr>
            <p:spPr>
              <a:xfrm>
                <a:off x="6123150" y="416875"/>
                <a:ext cx="56300" cy="124175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4967" fill="none" extrusionOk="0">
                    <a:moveTo>
                      <a:pt x="0" y="1"/>
                    </a:moveTo>
                    <a:lnTo>
                      <a:pt x="2252" y="4966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30"/>
              <p:cNvSpPr/>
              <p:nvPr/>
            </p:nvSpPr>
            <p:spPr>
              <a:xfrm>
                <a:off x="5928650" y="453300"/>
                <a:ext cx="766400" cy="766375"/>
              </a:xfrm>
              <a:custGeom>
                <a:avLst/>
                <a:gdLst/>
                <a:ahLst/>
                <a:cxnLst/>
                <a:rect l="l" t="t" r="r" b="b"/>
                <a:pathLst>
                  <a:path w="30656" h="30655" fill="none" extrusionOk="0">
                    <a:moveTo>
                      <a:pt x="28007" y="20061"/>
                    </a:moveTo>
                    <a:cubicBezTo>
                      <a:pt x="25392" y="27079"/>
                      <a:pt x="17579" y="30655"/>
                      <a:pt x="10561" y="28006"/>
                    </a:cubicBezTo>
                    <a:cubicBezTo>
                      <a:pt x="3543" y="25391"/>
                      <a:pt x="1" y="17578"/>
                      <a:pt x="2616" y="10560"/>
                    </a:cubicBezTo>
                    <a:cubicBezTo>
                      <a:pt x="5264" y="3542"/>
                      <a:pt x="13077" y="0"/>
                      <a:pt x="20095" y="2615"/>
                    </a:cubicBezTo>
                    <a:cubicBezTo>
                      <a:pt x="27080" y="5231"/>
                      <a:pt x="30655" y="13043"/>
                      <a:pt x="28007" y="20061"/>
                    </a:cubicBezTo>
                    <a:close/>
                  </a:path>
                </a:pathLst>
              </a:custGeom>
              <a:noFill/>
              <a:ln w="82750" cap="flat" cmpd="sng">
                <a:solidFill>
                  <a:srgbClr val="B3B3B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30"/>
              <p:cNvSpPr/>
              <p:nvPr/>
            </p:nvSpPr>
            <p:spPr>
              <a:xfrm>
                <a:off x="6147150" y="596475"/>
                <a:ext cx="397275" cy="502375"/>
              </a:xfrm>
              <a:custGeom>
                <a:avLst/>
                <a:gdLst/>
                <a:ahLst/>
                <a:cxnLst/>
                <a:rect l="l" t="t" r="r" b="b"/>
                <a:pathLst>
                  <a:path w="15891" h="20095" fill="none" extrusionOk="0">
                    <a:moveTo>
                      <a:pt x="13143" y="11587"/>
                    </a:moveTo>
                    <a:cubicBezTo>
                      <a:pt x="10163" y="15625"/>
                      <a:pt x="6621" y="20094"/>
                      <a:pt x="3410" y="18870"/>
                    </a:cubicBezTo>
                    <a:cubicBezTo>
                      <a:pt x="265" y="17711"/>
                      <a:pt x="0" y="11487"/>
                      <a:pt x="464" y="6621"/>
                    </a:cubicBezTo>
                    <a:cubicBezTo>
                      <a:pt x="960" y="1291"/>
                      <a:pt x="7151" y="0"/>
                      <a:pt x="9965" y="1059"/>
                    </a:cubicBezTo>
                    <a:cubicBezTo>
                      <a:pt x="12779" y="2119"/>
                      <a:pt x="15890" y="7879"/>
                      <a:pt x="13143" y="11587"/>
                    </a:cubicBezTo>
                    <a:close/>
                  </a:path>
                </a:pathLst>
              </a:custGeom>
              <a:noFill/>
              <a:ln w="40550" cap="flat" cmpd="sng">
                <a:solidFill>
                  <a:srgbClr val="84A59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30"/>
              <p:cNvSpPr/>
              <p:nvPr/>
            </p:nvSpPr>
            <p:spPr>
              <a:xfrm>
                <a:off x="6284525" y="744600"/>
                <a:ext cx="96850" cy="238375"/>
              </a:xfrm>
              <a:custGeom>
                <a:avLst/>
                <a:gdLst/>
                <a:ahLst/>
                <a:cxnLst/>
                <a:rect l="l" t="t" r="r" b="b"/>
                <a:pathLst>
                  <a:path w="3874" h="9535" extrusionOk="0">
                    <a:moveTo>
                      <a:pt x="3377" y="1"/>
                    </a:moveTo>
                    <a:cubicBezTo>
                      <a:pt x="3377" y="1"/>
                      <a:pt x="3377" y="199"/>
                      <a:pt x="3344" y="464"/>
                    </a:cubicBezTo>
                    <a:cubicBezTo>
                      <a:pt x="3344" y="630"/>
                      <a:pt x="3344" y="795"/>
                      <a:pt x="3278" y="961"/>
                    </a:cubicBezTo>
                    <a:cubicBezTo>
                      <a:pt x="3278" y="1060"/>
                      <a:pt x="3278" y="1159"/>
                      <a:pt x="3245" y="1259"/>
                    </a:cubicBezTo>
                    <a:cubicBezTo>
                      <a:pt x="3212" y="1391"/>
                      <a:pt x="3245" y="1491"/>
                      <a:pt x="3212" y="1590"/>
                    </a:cubicBezTo>
                    <a:cubicBezTo>
                      <a:pt x="3179" y="2053"/>
                      <a:pt x="3046" y="2583"/>
                      <a:pt x="2815" y="3080"/>
                    </a:cubicBezTo>
                    <a:cubicBezTo>
                      <a:pt x="2583" y="3609"/>
                      <a:pt x="2219" y="4139"/>
                      <a:pt x="1855" y="4669"/>
                    </a:cubicBezTo>
                    <a:cubicBezTo>
                      <a:pt x="1490" y="5198"/>
                      <a:pt x="1093" y="5728"/>
                      <a:pt x="729" y="6258"/>
                    </a:cubicBezTo>
                    <a:cubicBezTo>
                      <a:pt x="398" y="6787"/>
                      <a:pt x="133" y="7350"/>
                      <a:pt x="67" y="7880"/>
                    </a:cubicBezTo>
                    <a:cubicBezTo>
                      <a:pt x="34" y="7946"/>
                      <a:pt x="34" y="8012"/>
                      <a:pt x="34" y="8078"/>
                    </a:cubicBezTo>
                    <a:cubicBezTo>
                      <a:pt x="1" y="8144"/>
                      <a:pt x="1" y="8211"/>
                      <a:pt x="1" y="8244"/>
                    </a:cubicBezTo>
                    <a:cubicBezTo>
                      <a:pt x="34" y="8376"/>
                      <a:pt x="34" y="8509"/>
                      <a:pt x="67" y="8608"/>
                    </a:cubicBezTo>
                    <a:cubicBezTo>
                      <a:pt x="133" y="8807"/>
                      <a:pt x="199" y="9005"/>
                      <a:pt x="266" y="9138"/>
                    </a:cubicBezTo>
                    <a:cubicBezTo>
                      <a:pt x="299" y="9270"/>
                      <a:pt x="398" y="9369"/>
                      <a:pt x="431" y="9436"/>
                    </a:cubicBezTo>
                    <a:cubicBezTo>
                      <a:pt x="464" y="9502"/>
                      <a:pt x="497" y="9535"/>
                      <a:pt x="497" y="9535"/>
                    </a:cubicBezTo>
                    <a:cubicBezTo>
                      <a:pt x="497" y="9535"/>
                      <a:pt x="497" y="9502"/>
                      <a:pt x="497" y="9402"/>
                    </a:cubicBezTo>
                    <a:cubicBezTo>
                      <a:pt x="497" y="9336"/>
                      <a:pt x="464" y="9237"/>
                      <a:pt x="497" y="9071"/>
                    </a:cubicBezTo>
                    <a:cubicBezTo>
                      <a:pt x="497" y="8939"/>
                      <a:pt x="497" y="8773"/>
                      <a:pt x="530" y="8575"/>
                    </a:cubicBezTo>
                    <a:cubicBezTo>
                      <a:pt x="564" y="8509"/>
                      <a:pt x="597" y="8409"/>
                      <a:pt x="630" y="8310"/>
                    </a:cubicBezTo>
                    <a:cubicBezTo>
                      <a:pt x="663" y="8211"/>
                      <a:pt x="630" y="8111"/>
                      <a:pt x="663" y="7979"/>
                    </a:cubicBezTo>
                    <a:cubicBezTo>
                      <a:pt x="729" y="7549"/>
                      <a:pt x="961" y="7085"/>
                      <a:pt x="1259" y="6589"/>
                    </a:cubicBezTo>
                    <a:cubicBezTo>
                      <a:pt x="1590" y="6092"/>
                      <a:pt x="1987" y="5562"/>
                      <a:pt x="2351" y="5033"/>
                    </a:cubicBezTo>
                    <a:cubicBezTo>
                      <a:pt x="2748" y="4503"/>
                      <a:pt x="3113" y="3940"/>
                      <a:pt x="3377" y="3344"/>
                    </a:cubicBezTo>
                    <a:cubicBezTo>
                      <a:pt x="3642" y="2782"/>
                      <a:pt x="3808" y="2186"/>
                      <a:pt x="3841" y="1656"/>
                    </a:cubicBezTo>
                    <a:cubicBezTo>
                      <a:pt x="3841" y="1524"/>
                      <a:pt x="3874" y="1391"/>
                      <a:pt x="3841" y="1292"/>
                    </a:cubicBezTo>
                    <a:cubicBezTo>
                      <a:pt x="3841" y="1159"/>
                      <a:pt x="3808" y="1060"/>
                      <a:pt x="3775" y="961"/>
                    </a:cubicBezTo>
                    <a:cubicBezTo>
                      <a:pt x="3742" y="729"/>
                      <a:pt x="3642" y="564"/>
                      <a:pt x="3576" y="431"/>
                    </a:cubicBezTo>
                    <a:cubicBezTo>
                      <a:pt x="3477" y="166"/>
                      <a:pt x="3377" y="1"/>
                      <a:pt x="3377" y="1"/>
                    </a:cubicBezTo>
                    <a:close/>
                  </a:path>
                </a:pathLst>
              </a:custGeom>
              <a:solidFill>
                <a:srgbClr val="78CA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30"/>
              <p:cNvSpPr/>
              <p:nvPr/>
            </p:nvSpPr>
            <p:spPr>
              <a:xfrm>
                <a:off x="6372250" y="766125"/>
                <a:ext cx="27350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100" fill="none" extrusionOk="0">
                    <a:moveTo>
                      <a:pt x="1" y="100"/>
                    </a:moveTo>
                    <a:lnTo>
                      <a:pt x="1093" y="1"/>
                    </a:lnTo>
                  </a:path>
                </a:pathLst>
              </a:custGeom>
              <a:noFill/>
              <a:ln w="8275" cap="flat" cmpd="sng">
                <a:solidFill>
                  <a:srgbClr val="78CABD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30"/>
              <p:cNvSpPr/>
              <p:nvPr/>
            </p:nvSpPr>
            <p:spPr>
              <a:xfrm>
                <a:off x="6371425" y="798400"/>
                <a:ext cx="26525" cy="500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200" fill="none" extrusionOk="0">
                    <a:moveTo>
                      <a:pt x="1" y="1"/>
                    </a:moveTo>
                    <a:lnTo>
                      <a:pt x="1060" y="199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30"/>
              <p:cNvSpPr/>
              <p:nvPr/>
            </p:nvSpPr>
            <p:spPr>
              <a:xfrm>
                <a:off x="6362325" y="826550"/>
                <a:ext cx="240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961" h="464" fill="none" extrusionOk="0">
                    <a:moveTo>
                      <a:pt x="1" y="0"/>
                    </a:moveTo>
                    <a:lnTo>
                      <a:pt x="961" y="464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30"/>
              <p:cNvSpPr/>
              <p:nvPr/>
            </p:nvSpPr>
            <p:spPr>
              <a:xfrm>
                <a:off x="6348250" y="853850"/>
                <a:ext cx="215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862" h="597" fill="none" extrusionOk="0">
                    <a:moveTo>
                      <a:pt x="1" y="1"/>
                    </a:moveTo>
                    <a:lnTo>
                      <a:pt x="861" y="596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30"/>
              <p:cNvSpPr/>
              <p:nvPr/>
            </p:nvSpPr>
            <p:spPr>
              <a:xfrm>
                <a:off x="6329225" y="881175"/>
                <a:ext cx="22375" cy="15725"/>
              </a:xfrm>
              <a:custGeom>
                <a:avLst/>
                <a:gdLst/>
                <a:ahLst/>
                <a:cxnLst/>
                <a:rect l="l" t="t" r="r" b="b"/>
                <a:pathLst>
                  <a:path w="895" h="629" fill="none" extrusionOk="0">
                    <a:moveTo>
                      <a:pt x="0" y="0"/>
                    </a:moveTo>
                    <a:lnTo>
                      <a:pt x="894" y="629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30"/>
              <p:cNvSpPr/>
              <p:nvPr/>
            </p:nvSpPr>
            <p:spPr>
              <a:xfrm>
                <a:off x="6310175" y="909300"/>
                <a:ext cx="2320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928" h="564" fill="none" extrusionOk="0">
                    <a:moveTo>
                      <a:pt x="1" y="1"/>
                    </a:moveTo>
                    <a:lnTo>
                      <a:pt x="928" y="563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30"/>
              <p:cNvSpPr/>
              <p:nvPr/>
            </p:nvSpPr>
            <p:spPr>
              <a:xfrm>
                <a:off x="6293625" y="948200"/>
                <a:ext cx="26525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0" fill="none" extrusionOk="0">
                    <a:moveTo>
                      <a:pt x="1" y="0"/>
                    </a:moveTo>
                    <a:lnTo>
                      <a:pt x="1060" y="100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30"/>
              <p:cNvSpPr/>
              <p:nvPr/>
            </p:nvSpPr>
            <p:spPr>
              <a:xfrm>
                <a:off x="6223300" y="737975"/>
                <a:ext cx="82775" cy="242525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9701" extrusionOk="0">
                    <a:moveTo>
                      <a:pt x="2715" y="1"/>
                    </a:moveTo>
                    <a:cubicBezTo>
                      <a:pt x="2715" y="1"/>
                      <a:pt x="2715" y="167"/>
                      <a:pt x="2748" y="464"/>
                    </a:cubicBezTo>
                    <a:cubicBezTo>
                      <a:pt x="2715" y="597"/>
                      <a:pt x="2748" y="762"/>
                      <a:pt x="2715" y="961"/>
                    </a:cubicBezTo>
                    <a:cubicBezTo>
                      <a:pt x="2715" y="1060"/>
                      <a:pt x="2715" y="1160"/>
                      <a:pt x="2681" y="1259"/>
                    </a:cubicBezTo>
                    <a:cubicBezTo>
                      <a:pt x="2648" y="1358"/>
                      <a:pt x="2715" y="1458"/>
                      <a:pt x="2681" y="1590"/>
                    </a:cubicBezTo>
                    <a:cubicBezTo>
                      <a:pt x="2681" y="2020"/>
                      <a:pt x="2615" y="2550"/>
                      <a:pt x="2417" y="3113"/>
                    </a:cubicBezTo>
                    <a:cubicBezTo>
                      <a:pt x="2218" y="3642"/>
                      <a:pt x="1920" y="4205"/>
                      <a:pt x="1556" y="4735"/>
                    </a:cubicBezTo>
                    <a:cubicBezTo>
                      <a:pt x="1225" y="5298"/>
                      <a:pt x="861" y="5827"/>
                      <a:pt x="596" y="6390"/>
                    </a:cubicBezTo>
                    <a:cubicBezTo>
                      <a:pt x="298" y="6953"/>
                      <a:pt x="66" y="7549"/>
                      <a:pt x="33" y="8078"/>
                    </a:cubicBezTo>
                    <a:cubicBezTo>
                      <a:pt x="0" y="8145"/>
                      <a:pt x="0" y="8211"/>
                      <a:pt x="0" y="8277"/>
                    </a:cubicBezTo>
                    <a:cubicBezTo>
                      <a:pt x="0" y="8343"/>
                      <a:pt x="0" y="8409"/>
                      <a:pt x="0" y="8476"/>
                    </a:cubicBezTo>
                    <a:cubicBezTo>
                      <a:pt x="33" y="8575"/>
                      <a:pt x="66" y="8707"/>
                      <a:pt x="99" y="8807"/>
                    </a:cubicBezTo>
                    <a:cubicBezTo>
                      <a:pt x="166" y="9005"/>
                      <a:pt x="232" y="9171"/>
                      <a:pt x="331" y="9303"/>
                    </a:cubicBezTo>
                    <a:cubicBezTo>
                      <a:pt x="397" y="9436"/>
                      <a:pt x="463" y="9535"/>
                      <a:pt x="530" y="9601"/>
                    </a:cubicBezTo>
                    <a:cubicBezTo>
                      <a:pt x="563" y="9667"/>
                      <a:pt x="596" y="9701"/>
                      <a:pt x="596" y="9701"/>
                    </a:cubicBezTo>
                    <a:cubicBezTo>
                      <a:pt x="596" y="9701"/>
                      <a:pt x="596" y="9667"/>
                      <a:pt x="563" y="9568"/>
                    </a:cubicBezTo>
                    <a:cubicBezTo>
                      <a:pt x="563" y="9502"/>
                      <a:pt x="563" y="9403"/>
                      <a:pt x="563" y="9237"/>
                    </a:cubicBezTo>
                    <a:cubicBezTo>
                      <a:pt x="530" y="9105"/>
                      <a:pt x="563" y="8939"/>
                      <a:pt x="563" y="8741"/>
                    </a:cubicBezTo>
                    <a:cubicBezTo>
                      <a:pt x="596" y="8674"/>
                      <a:pt x="596" y="8575"/>
                      <a:pt x="629" y="8476"/>
                    </a:cubicBezTo>
                    <a:cubicBezTo>
                      <a:pt x="662" y="8376"/>
                      <a:pt x="596" y="8244"/>
                      <a:pt x="629" y="8145"/>
                    </a:cubicBezTo>
                    <a:cubicBezTo>
                      <a:pt x="695" y="7714"/>
                      <a:pt x="861" y="7218"/>
                      <a:pt x="1126" y="6688"/>
                    </a:cubicBezTo>
                    <a:cubicBezTo>
                      <a:pt x="1390" y="6158"/>
                      <a:pt x="1755" y="5629"/>
                      <a:pt x="2086" y="5066"/>
                    </a:cubicBezTo>
                    <a:cubicBezTo>
                      <a:pt x="2450" y="4503"/>
                      <a:pt x="2781" y="3907"/>
                      <a:pt x="2979" y="3311"/>
                    </a:cubicBezTo>
                    <a:cubicBezTo>
                      <a:pt x="3211" y="2716"/>
                      <a:pt x="3310" y="2087"/>
                      <a:pt x="3310" y="1590"/>
                    </a:cubicBezTo>
                    <a:cubicBezTo>
                      <a:pt x="3310" y="1458"/>
                      <a:pt x="3310" y="1325"/>
                      <a:pt x="3310" y="1193"/>
                    </a:cubicBezTo>
                    <a:cubicBezTo>
                      <a:pt x="3277" y="1093"/>
                      <a:pt x="3211" y="994"/>
                      <a:pt x="3178" y="895"/>
                    </a:cubicBezTo>
                    <a:cubicBezTo>
                      <a:pt x="3112" y="696"/>
                      <a:pt x="3046" y="498"/>
                      <a:pt x="2979" y="365"/>
                    </a:cubicBezTo>
                    <a:cubicBezTo>
                      <a:pt x="2814" y="133"/>
                      <a:pt x="2715" y="1"/>
                      <a:pt x="2715" y="1"/>
                    </a:cubicBezTo>
                    <a:close/>
                  </a:path>
                </a:pathLst>
              </a:custGeom>
              <a:solidFill>
                <a:srgbClr val="78CA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30"/>
              <p:cNvSpPr/>
              <p:nvPr/>
            </p:nvSpPr>
            <p:spPr>
              <a:xfrm>
                <a:off x="6296950" y="757025"/>
                <a:ext cx="26500" cy="4150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166" fill="none" extrusionOk="0">
                    <a:moveTo>
                      <a:pt x="0" y="166"/>
                    </a:moveTo>
                    <a:lnTo>
                      <a:pt x="1060" y="0"/>
                    </a:lnTo>
                  </a:path>
                </a:pathLst>
              </a:custGeom>
              <a:noFill/>
              <a:ln w="8275" cap="flat" cmpd="sng">
                <a:solidFill>
                  <a:srgbClr val="78CABD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30"/>
              <p:cNvSpPr/>
              <p:nvPr/>
            </p:nvSpPr>
            <p:spPr>
              <a:xfrm>
                <a:off x="6298600" y="790950"/>
                <a:ext cx="26500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100" fill="none" extrusionOk="0">
                    <a:moveTo>
                      <a:pt x="1" y="1"/>
                    </a:moveTo>
                    <a:lnTo>
                      <a:pt x="1060" y="100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30"/>
              <p:cNvSpPr/>
              <p:nvPr/>
            </p:nvSpPr>
            <p:spPr>
              <a:xfrm>
                <a:off x="6291150" y="819925"/>
                <a:ext cx="24850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365" fill="none" extrusionOk="0">
                    <a:moveTo>
                      <a:pt x="1" y="0"/>
                    </a:moveTo>
                    <a:lnTo>
                      <a:pt x="994" y="364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30"/>
              <p:cNvSpPr/>
              <p:nvPr/>
            </p:nvSpPr>
            <p:spPr>
              <a:xfrm>
                <a:off x="6278750" y="847225"/>
                <a:ext cx="2317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927" h="564" fill="none" extrusionOk="0">
                    <a:moveTo>
                      <a:pt x="0" y="1"/>
                    </a:moveTo>
                    <a:lnTo>
                      <a:pt x="927" y="564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30"/>
              <p:cNvSpPr/>
              <p:nvPr/>
            </p:nvSpPr>
            <p:spPr>
              <a:xfrm>
                <a:off x="6262175" y="876200"/>
                <a:ext cx="2320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928" h="564" fill="none" extrusionOk="0">
                    <a:moveTo>
                      <a:pt x="1" y="0"/>
                    </a:moveTo>
                    <a:lnTo>
                      <a:pt x="928" y="563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30"/>
              <p:cNvSpPr/>
              <p:nvPr/>
            </p:nvSpPr>
            <p:spPr>
              <a:xfrm>
                <a:off x="6245625" y="906000"/>
                <a:ext cx="24025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961" h="497" fill="none" extrusionOk="0">
                    <a:moveTo>
                      <a:pt x="1" y="0"/>
                    </a:moveTo>
                    <a:lnTo>
                      <a:pt x="961" y="497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30"/>
              <p:cNvSpPr/>
              <p:nvPr/>
            </p:nvSpPr>
            <p:spPr>
              <a:xfrm>
                <a:off x="6231575" y="945725"/>
                <a:ext cx="2732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34" fill="none" extrusionOk="0">
                    <a:moveTo>
                      <a:pt x="0" y="0"/>
                    </a:moveTo>
                    <a:lnTo>
                      <a:pt x="1093" y="33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30"/>
              <p:cNvSpPr/>
              <p:nvPr/>
            </p:nvSpPr>
            <p:spPr>
              <a:xfrm>
                <a:off x="5926175" y="452475"/>
                <a:ext cx="768050" cy="763075"/>
              </a:xfrm>
              <a:custGeom>
                <a:avLst/>
                <a:gdLst/>
                <a:ahLst/>
                <a:cxnLst/>
                <a:rect l="l" t="t" r="r" b="b"/>
                <a:pathLst>
                  <a:path w="30722" h="30523" fill="none" extrusionOk="0">
                    <a:moveTo>
                      <a:pt x="28106" y="20028"/>
                    </a:moveTo>
                    <a:cubicBezTo>
                      <a:pt x="25491" y="27013"/>
                      <a:pt x="17645" y="30522"/>
                      <a:pt x="10627" y="27907"/>
                    </a:cubicBezTo>
                    <a:cubicBezTo>
                      <a:pt x="3576" y="25259"/>
                      <a:pt x="1" y="17479"/>
                      <a:pt x="2616" y="10494"/>
                    </a:cubicBezTo>
                    <a:cubicBezTo>
                      <a:pt x="5231" y="3509"/>
                      <a:pt x="13044" y="0"/>
                      <a:pt x="20095" y="2615"/>
                    </a:cubicBezTo>
                    <a:cubicBezTo>
                      <a:pt x="27113" y="5264"/>
                      <a:pt x="30721" y="13043"/>
                      <a:pt x="28106" y="20028"/>
                    </a:cubicBezTo>
                    <a:close/>
                  </a:path>
                </a:pathLst>
              </a:custGeom>
              <a:noFill/>
              <a:ln w="30625" cap="flat" cmpd="sng">
                <a:solidFill>
                  <a:srgbClr val="C7C7C7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30"/>
              <p:cNvSpPr/>
              <p:nvPr/>
            </p:nvSpPr>
            <p:spPr>
              <a:xfrm>
                <a:off x="6449225" y="411575"/>
                <a:ext cx="82600" cy="61300"/>
              </a:xfrm>
              <a:custGeom>
                <a:avLst/>
                <a:gdLst/>
                <a:ahLst/>
                <a:cxnLst/>
                <a:rect l="l" t="t" r="r" b="b"/>
                <a:pathLst>
                  <a:path w="3304" h="2452" extrusionOk="0">
                    <a:moveTo>
                      <a:pt x="1420" y="1"/>
                    </a:moveTo>
                    <a:cubicBezTo>
                      <a:pt x="1197" y="1"/>
                      <a:pt x="1012" y="23"/>
                      <a:pt x="861" y="113"/>
                    </a:cubicBezTo>
                    <a:lnTo>
                      <a:pt x="0" y="2331"/>
                    </a:lnTo>
                    <a:cubicBezTo>
                      <a:pt x="228" y="2412"/>
                      <a:pt x="499" y="2452"/>
                      <a:pt x="785" y="2452"/>
                    </a:cubicBezTo>
                    <a:cubicBezTo>
                      <a:pt x="1664" y="2452"/>
                      <a:pt x="2680" y="2079"/>
                      <a:pt x="2980" y="1404"/>
                    </a:cubicBezTo>
                    <a:cubicBezTo>
                      <a:pt x="3304" y="724"/>
                      <a:pt x="2772" y="13"/>
                      <a:pt x="2408" y="13"/>
                    </a:cubicBezTo>
                    <a:cubicBezTo>
                      <a:pt x="2400" y="13"/>
                      <a:pt x="2392" y="13"/>
                      <a:pt x="2384" y="14"/>
                    </a:cubicBezTo>
                    <a:cubicBezTo>
                      <a:pt x="2299" y="18"/>
                      <a:pt x="2217" y="20"/>
                      <a:pt x="2137" y="20"/>
                    </a:cubicBezTo>
                    <a:cubicBezTo>
                      <a:pt x="1865" y="20"/>
                      <a:pt x="1626" y="1"/>
                      <a:pt x="1420" y="1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30"/>
              <p:cNvSpPr/>
              <p:nvPr/>
            </p:nvSpPr>
            <p:spPr>
              <a:xfrm>
                <a:off x="6391300" y="380800"/>
                <a:ext cx="6870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3397" extrusionOk="0">
                    <a:moveTo>
                      <a:pt x="1292" y="1"/>
                    </a:moveTo>
                    <a:cubicBezTo>
                      <a:pt x="925" y="1"/>
                      <a:pt x="438" y="234"/>
                      <a:pt x="298" y="748"/>
                    </a:cubicBezTo>
                    <a:cubicBezTo>
                      <a:pt x="0" y="1675"/>
                      <a:pt x="993" y="3066"/>
                      <a:pt x="1920" y="3397"/>
                    </a:cubicBezTo>
                    <a:lnTo>
                      <a:pt x="2748" y="1179"/>
                    </a:lnTo>
                    <a:cubicBezTo>
                      <a:pt x="2615" y="781"/>
                      <a:pt x="2185" y="583"/>
                      <a:pt x="1655" y="119"/>
                    </a:cubicBezTo>
                    <a:cubicBezTo>
                      <a:pt x="1577" y="41"/>
                      <a:pt x="1445" y="1"/>
                      <a:pt x="1292" y="1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30"/>
              <p:cNvSpPr/>
              <p:nvPr/>
            </p:nvSpPr>
            <p:spPr>
              <a:xfrm>
                <a:off x="6411975" y="410250"/>
                <a:ext cx="48025" cy="127475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5099" fill="none" extrusionOk="0">
                    <a:moveTo>
                      <a:pt x="1921" y="1"/>
                    </a:moveTo>
                    <a:lnTo>
                      <a:pt x="1" y="5099"/>
                    </a:lnTo>
                  </a:path>
                </a:pathLst>
              </a:custGeom>
              <a:noFill/>
              <a:ln w="9925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30"/>
              <p:cNvSpPr/>
              <p:nvPr/>
            </p:nvSpPr>
            <p:spPr>
              <a:xfrm>
                <a:off x="6422750" y="414400"/>
                <a:ext cx="48025" cy="127475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5099" fill="none" extrusionOk="0">
                    <a:moveTo>
                      <a:pt x="1920" y="0"/>
                    </a:moveTo>
                    <a:lnTo>
                      <a:pt x="0" y="5098"/>
                    </a:lnTo>
                  </a:path>
                </a:pathLst>
              </a:custGeom>
              <a:noFill/>
              <a:ln w="9925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30"/>
              <p:cNvSpPr/>
              <p:nvPr/>
            </p:nvSpPr>
            <p:spPr>
              <a:xfrm>
                <a:off x="6677650" y="968050"/>
                <a:ext cx="69550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2782" h="3081" extrusionOk="0">
                    <a:moveTo>
                      <a:pt x="331" y="1"/>
                    </a:moveTo>
                    <a:lnTo>
                      <a:pt x="331" y="1"/>
                    </a:lnTo>
                    <a:cubicBezTo>
                      <a:pt x="0" y="928"/>
                      <a:pt x="364" y="2583"/>
                      <a:pt x="1258" y="2980"/>
                    </a:cubicBezTo>
                    <a:cubicBezTo>
                      <a:pt x="1405" y="3050"/>
                      <a:pt x="1554" y="3080"/>
                      <a:pt x="1697" y="3080"/>
                    </a:cubicBezTo>
                    <a:cubicBezTo>
                      <a:pt x="2228" y="3080"/>
                      <a:pt x="2675" y="2664"/>
                      <a:pt x="2649" y="2351"/>
                    </a:cubicBezTo>
                    <a:cubicBezTo>
                      <a:pt x="2616" y="1689"/>
                      <a:pt x="2781" y="1193"/>
                      <a:pt x="2582" y="862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30"/>
              <p:cNvSpPr/>
              <p:nvPr/>
            </p:nvSpPr>
            <p:spPr>
              <a:xfrm>
                <a:off x="6690050" y="915650"/>
                <a:ext cx="88575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3543" h="2528" extrusionOk="0">
                    <a:moveTo>
                      <a:pt x="2323" y="1"/>
                    </a:moveTo>
                    <a:cubicBezTo>
                      <a:pt x="1424" y="1"/>
                      <a:pt x="295" y="876"/>
                      <a:pt x="1" y="1700"/>
                    </a:cubicBezTo>
                    <a:lnTo>
                      <a:pt x="2252" y="2527"/>
                    </a:lnTo>
                    <a:cubicBezTo>
                      <a:pt x="2616" y="2395"/>
                      <a:pt x="2815" y="1931"/>
                      <a:pt x="3278" y="1435"/>
                    </a:cubicBezTo>
                    <a:cubicBezTo>
                      <a:pt x="3543" y="1170"/>
                      <a:pt x="3377" y="276"/>
                      <a:pt x="2649" y="44"/>
                    </a:cubicBezTo>
                    <a:cubicBezTo>
                      <a:pt x="2546" y="15"/>
                      <a:pt x="2436" y="1"/>
                      <a:pt x="2323" y="1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30"/>
              <p:cNvSpPr/>
              <p:nvPr/>
            </p:nvSpPr>
            <p:spPr>
              <a:xfrm>
                <a:off x="6618050" y="930825"/>
                <a:ext cx="128300" cy="48025"/>
              </a:xfrm>
              <a:custGeom>
                <a:avLst/>
                <a:gdLst/>
                <a:ahLst/>
                <a:cxnLst/>
                <a:rect l="l" t="t" r="r" b="b"/>
                <a:pathLst>
                  <a:path w="5132" h="1921" fill="none" extrusionOk="0">
                    <a:moveTo>
                      <a:pt x="5132" y="1920"/>
                    </a:moveTo>
                    <a:lnTo>
                      <a:pt x="1" y="0"/>
                    </a:lnTo>
                  </a:path>
                </a:pathLst>
              </a:custGeom>
              <a:noFill/>
              <a:ln w="9925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30"/>
              <p:cNvSpPr/>
              <p:nvPr/>
            </p:nvSpPr>
            <p:spPr>
              <a:xfrm>
                <a:off x="6613925" y="941575"/>
                <a:ext cx="128300" cy="48025"/>
              </a:xfrm>
              <a:custGeom>
                <a:avLst/>
                <a:gdLst/>
                <a:ahLst/>
                <a:cxnLst/>
                <a:rect l="l" t="t" r="r" b="b"/>
                <a:pathLst>
                  <a:path w="5132" h="1921" fill="none" extrusionOk="0">
                    <a:moveTo>
                      <a:pt x="5131" y="1921"/>
                    </a:moveTo>
                    <a:lnTo>
                      <a:pt x="0" y="1"/>
                    </a:lnTo>
                  </a:path>
                </a:pathLst>
              </a:custGeom>
              <a:noFill/>
              <a:ln w="9925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30"/>
              <p:cNvSpPr/>
              <p:nvPr/>
            </p:nvSpPr>
            <p:spPr>
              <a:xfrm>
                <a:off x="6095000" y="1199625"/>
                <a:ext cx="81975" cy="61750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2470" extrusionOk="0">
                    <a:moveTo>
                      <a:pt x="2451" y="0"/>
                    </a:moveTo>
                    <a:cubicBezTo>
                      <a:pt x="1582" y="0"/>
                      <a:pt x="594" y="378"/>
                      <a:pt x="299" y="1066"/>
                    </a:cubicBezTo>
                    <a:cubicBezTo>
                      <a:pt x="1" y="1762"/>
                      <a:pt x="564" y="2457"/>
                      <a:pt x="928" y="2457"/>
                    </a:cubicBezTo>
                    <a:cubicBezTo>
                      <a:pt x="1013" y="2453"/>
                      <a:pt x="1095" y="2451"/>
                      <a:pt x="1173" y="2451"/>
                    </a:cubicBezTo>
                    <a:cubicBezTo>
                      <a:pt x="1443" y="2451"/>
                      <a:pt x="1674" y="2470"/>
                      <a:pt x="1873" y="2470"/>
                    </a:cubicBezTo>
                    <a:cubicBezTo>
                      <a:pt x="2088" y="2470"/>
                      <a:pt x="2267" y="2448"/>
                      <a:pt x="2417" y="2358"/>
                    </a:cubicBezTo>
                    <a:lnTo>
                      <a:pt x="3278" y="140"/>
                    </a:lnTo>
                    <a:cubicBezTo>
                      <a:pt x="3039" y="46"/>
                      <a:pt x="2752" y="0"/>
                      <a:pt x="2451" y="0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30"/>
              <p:cNvSpPr/>
              <p:nvPr/>
            </p:nvSpPr>
            <p:spPr>
              <a:xfrm>
                <a:off x="6167000" y="1206400"/>
                <a:ext cx="68725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3416" extrusionOk="0">
                    <a:moveTo>
                      <a:pt x="795" y="1"/>
                    </a:moveTo>
                    <a:lnTo>
                      <a:pt x="1" y="2252"/>
                    </a:lnTo>
                    <a:cubicBezTo>
                      <a:pt x="100" y="2616"/>
                      <a:pt x="564" y="2848"/>
                      <a:pt x="1060" y="3311"/>
                    </a:cubicBezTo>
                    <a:cubicBezTo>
                      <a:pt x="1137" y="3379"/>
                      <a:pt x="1268" y="3415"/>
                      <a:pt x="1420" y="3415"/>
                    </a:cubicBezTo>
                    <a:cubicBezTo>
                      <a:pt x="1790" y="3415"/>
                      <a:pt x="2286" y="3199"/>
                      <a:pt x="2451" y="2682"/>
                    </a:cubicBezTo>
                    <a:cubicBezTo>
                      <a:pt x="2749" y="1722"/>
                      <a:pt x="1722" y="365"/>
                      <a:pt x="795" y="1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30"/>
              <p:cNvSpPr/>
              <p:nvPr/>
            </p:nvSpPr>
            <p:spPr>
              <a:xfrm>
                <a:off x="6167000" y="1135250"/>
                <a:ext cx="48025" cy="127475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5099" fill="none" extrusionOk="0">
                    <a:moveTo>
                      <a:pt x="1" y="5098"/>
                    </a:moveTo>
                    <a:lnTo>
                      <a:pt x="1921" y="0"/>
                    </a:lnTo>
                  </a:path>
                </a:pathLst>
              </a:custGeom>
              <a:noFill/>
              <a:ln w="9925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30"/>
              <p:cNvSpPr/>
              <p:nvPr/>
            </p:nvSpPr>
            <p:spPr>
              <a:xfrm>
                <a:off x="6155425" y="1131100"/>
                <a:ext cx="48025" cy="127475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5099" fill="none" extrusionOk="0">
                    <a:moveTo>
                      <a:pt x="0" y="5099"/>
                    </a:moveTo>
                    <a:lnTo>
                      <a:pt x="1921" y="1"/>
                    </a:lnTo>
                  </a:path>
                </a:pathLst>
              </a:custGeom>
              <a:noFill/>
              <a:ln w="9925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30"/>
              <p:cNvSpPr/>
              <p:nvPr/>
            </p:nvSpPr>
            <p:spPr>
              <a:xfrm>
                <a:off x="5884800" y="619200"/>
                <a:ext cx="68725" cy="76600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3064" extrusionOk="0">
                    <a:moveTo>
                      <a:pt x="1085" y="0"/>
                    </a:moveTo>
                    <a:cubicBezTo>
                      <a:pt x="548" y="0"/>
                      <a:pt x="100" y="421"/>
                      <a:pt x="100" y="713"/>
                    </a:cubicBezTo>
                    <a:cubicBezTo>
                      <a:pt x="133" y="1408"/>
                      <a:pt x="0" y="1872"/>
                      <a:pt x="199" y="2203"/>
                    </a:cubicBezTo>
                    <a:lnTo>
                      <a:pt x="2417" y="3064"/>
                    </a:lnTo>
                    <a:cubicBezTo>
                      <a:pt x="2748" y="2137"/>
                      <a:pt x="2384" y="482"/>
                      <a:pt x="1490" y="84"/>
                    </a:cubicBezTo>
                    <a:cubicBezTo>
                      <a:pt x="1353" y="26"/>
                      <a:pt x="1216" y="0"/>
                      <a:pt x="1085" y="0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30"/>
              <p:cNvSpPr/>
              <p:nvPr/>
            </p:nvSpPr>
            <p:spPr>
              <a:xfrm>
                <a:off x="5852525" y="685850"/>
                <a:ext cx="8857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3543" h="2503" extrusionOk="0">
                    <a:moveTo>
                      <a:pt x="1324" y="0"/>
                    </a:moveTo>
                    <a:cubicBezTo>
                      <a:pt x="960" y="100"/>
                      <a:pt x="729" y="563"/>
                      <a:pt x="265" y="1060"/>
                    </a:cubicBezTo>
                    <a:cubicBezTo>
                      <a:pt x="0" y="1325"/>
                      <a:pt x="166" y="2218"/>
                      <a:pt x="894" y="2450"/>
                    </a:cubicBezTo>
                    <a:cubicBezTo>
                      <a:pt x="1010" y="2486"/>
                      <a:pt x="1131" y="2503"/>
                      <a:pt x="1255" y="2503"/>
                    </a:cubicBezTo>
                    <a:cubicBezTo>
                      <a:pt x="2166" y="2503"/>
                      <a:pt x="3251" y="1610"/>
                      <a:pt x="3542" y="795"/>
                    </a:cubicBezTo>
                    <a:lnTo>
                      <a:pt x="1324" y="0"/>
                    </a:ln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30"/>
              <p:cNvSpPr/>
              <p:nvPr/>
            </p:nvSpPr>
            <p:spPr>
              <a:xfrm>
                <a:off x="5885625" y="685850"/>
                <a:ext cx="127475" cy="48025"/>
              </a:xfrm>
              <a:custGeom>
                <a:avLst/>
                <a:gdLst/>
                <a:ahLst/>
                <a:cxnLst/>
                <a:rect l="l" t="t" r="r" b="b"/>
                <a:pathLst>
                  <a:path w="5099" h="1921" fill="none" extrusionOk="0">
                    <a:moveTo>
                      <a:pt x="0" y="0"/>
                    </a:moveTo>
                    <a:lnTo>
                      <a:pt x="5099" y="1920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30"/>
              <p:cNvSpPr/>
              <p:nvPr/>
            </p:nvSpPr>
            <p:spPr>
              <a:xfrm>
                <a:off x="5889775" y="674250"/>
                <a:ext cx="127475" cy="48025"/>
              </a:xfrm>
              <a:custGeom>
                <a:avLst/>
                <a:gdLst/>
                <a:ahLst/>
                <a:cxnLst/>
                <a:rect l="l" t="t" r="r" b="b"/>
                <a:pathLst>
                  <a:path w="5099" h="1921" fill="none" extrusionOk="0">
                    <a:moveTo>
                      <a:pt x="0" y="1"/>
                    </a:moveTo>
                    <a:lnTo>
                      <a:pt x="5098" y="1921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30"/>
              <p:cNvSpPr/>
              <p:nvPr/>
            </p:nvSpPr>
            <p:spPr>
              <a:xfrm>
                <a:off x="6277075" y="694950"/>
                <a:ext cx="44725" cy="81950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3278" extrusionOk="0">
                    <a:moveTo>
                      <a:pt x="1722" y="1722"/>
                    </a:moveTo>
                    <a:cubicBezTo>
                      <a:pt x="1656" y="2583"/>
                      <a:pt x="1226" y="3278"/>
                      <a:pt x="762" y="3212"/>
                    </a:cubicBezTo>
                    <a:cubicBezTo>
                      <a:pt x="299" y="3179"/>
                      <a:pt x="1" y="2450"/>
                      <a:pt x="67" y="1556"/>
                    </a:cubicBezTo>
                    <a:cubicBezTo>
                      <a:pt x="133" y="696"/>
                      <a:pt x="564" y="1"/>
                      <a:pt x="1027" y="67"/>
                    </a:cubicBezTo>
                    <a:cubicBezTo>
                      <a:pt x="1490" y="100"/>
                      <a:pt x="1788" y="828"/>
                      <a:pt x="1722" y="1722"/>
                    </a:cubicBezTo>
                    <a:close/>
                  </a:path>
                </a:pathLst>
              </a:custGeom>
              <a:solidFill>
                <a:srgbClr val="00FFFF"/>
              </a:solidFill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30"/>
              <p:cNvSpPr/>
              <p:nvPr/>
            </p:nvSpPr>
            <p:spPr>
              <a:xfrm>
                <a:off x="6358200" y="699100"/>
                <a:ext cx="45525" cy="819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3278" extrusionOk="0">
                    <a:moveTo>
                      <a:pt x="1755" y="1721"/>
                    </a:moveTo>
                    <a:cubicBezTo>
                      <a:pt x="1688" y="2582"/>
                      <a:pt x="1258" y="3277"/>
                      <a:pt x="795" y="3211"/>
                    </a:cubicBezTo>
                    <a:cubicBezTo>
                      <a:pt x="331" y="3178"/>
                      <a:pt x="0" y="2450"/>
                      <a:pt x="99" y="1556"/>
                    </a:cubicBezTo>
                    <a:cubicBezTo>
                      <a:pt x="166" y="695"/>
                      <a:pt x="596" y="0"/>
                      <a:pt x="1059" y="66"/>
                    </a:cubicBezTo>
                    <a:cubicBezTo>
                      <a:pt x="1523" y="99"/>
                      <a:pt x="1821" y="828"/>
                      <a:pt x="1755" y="1721"/>
                    </a:cubicBezTo>
                    <a:close/>
                  </a:path>
                </a:pathLst>
              </a:custGeom>
              <a:solidFill>
                <a:srgbClr val="00FFFF"/>
              </a:solidFill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30"/>
              <p:cNvSpPr/>
              <p:nvPr/>
            </p:nvSpPr>
            <p:spPr>
              <a:xfrm>
                <a:off x="5984100" y="502950"/>
                <a:ext cx="653850" cy="665425"/>
              </a:xfrm>
              <a:custGeom>
                <a:avLst/>
                <a:gdLst/>
                <a:ahLst/>
                <a:cxnLst/>
                <a:rect l="l" t="t" r="r" b="b"/>
                <a:pathLst>
                  <a:path w="26154" h="26617" fill="none" extrusionOk="0">
                    <a:moveTo>
                      <a:pt x="23836" y="17347"/>
                    </a:moveTo>
                    <a:cubicBezTo>
                      <a:pt x="21552" y="23471"/>
                      <a:pt x="14865" y="26616"/>
                      <a:pt x="8906" y="24365"/>
                    </a:cubicBezTo>
                    <a:cubicBezTo>
                      <a:pt x="2947" y="22147"/>
                      <a:pt x="1" y="15361"/>
                      <a:pt x="2285" y="9270"/>
                    </a:cubicBezTo>
                    <a:cubicBezTo>
                      <a:pt x="4569" y="3145"/>
                      <a:pt x="11256" y="0"/>
                      <a:pt x="17215" y="2218"/>
                    </a:cubicBezTo>
                    <a:cubicBezTo>
                      <a:pt x="23174" y="4436"/>
                      <a:pt x="26153" y="11223"/>
                      <a:pt x="23836" y="17347"/>
                    </a:cubicBezTo>
                    <a:close/>
                  </a:path>
                </a:pathLst>
              </a:custGeom>
              <a:noFill/>
              <a:ln w="25650" cap="flat" cmpd="sng">
                <a:solidFill>
                  <a:srgbClr val="FF9955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30"/>
              <p:cNvSpPr/>
              <p:nvPr/>
            </p:nvSpPr>
            <p:spPr>
              <a:xfrm>
                <a:off x="6198450" y="752875"/>
                <a:ext cx="45550" cy="81150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3246" extrusionOk="0">
                    <a:moveTo>
                      <a:pt x="1722" y="1689"/>
                    </a:moveTo>
                    <a:cubicBezTo>
                      <a:pt x="1656" y="2583"/>
                      <a:pt x="1226" y="3245"/>
                      <a:pt x="762" y="3212"/>
                    </a:cubicBezTo>
                    <a:cubicBezTo>
                      <a:pt x="299" y="3179"/>
                      <a:pt x="1" y="2451"/>
                      <a:pt x="67" y="1557"/>
                    </a:cubicBezTo>
                    <a:cubicBezTo>
                      <a:pt x="133" y="696"/>
                      <a:pt x="564" y="1"/>
                      <a:pt x="1027" y="34"/>
                    </a:cubicBezTo>
                    <a:cubicBezTo>
                      <a:pt x="1491" y="67"/>
                      <a:pt x="1822" y="828"/>
                      <a:pt x="1722" y="168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30"/>
              <p:cNvSpPr/>
              <p:nvPr/>
            </p:nvSpPr>
            <p:spPr>
              <a:xfrm>
                <a:off x="6061075" y="798400"/>
                <a:ext cx="45550" cy="81125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3245" extrusionOk="0">
                    <a:moveTo>
                      <a:pt x="1722" y="1689"/>
                    </a:moveTo>
                    <a:cubicBezTo>
                      <a:pt x="1656" y="2583"/>
                      <a:pt x="1225" y="3245"/>
                      <a:pt x="762" y="3212"/>
                    </a:cubicBezTo>
                    <a:cubicBezTo>
                      <a:pt x="299" y="3179"/>
                      <a:pt x="1" y="2450"/>
                      <a:pt x="67" y="1556"/>
                    </a:cubicBezTo>
                    <a:cubicBezTo>
                      <a:pt x="133" y="696"/>
                      <a:pt x="563" y="1"/>
                      <a:pt x="1027" y="34"/>
                    </a:cubicBezTo>
                    <a:cubicBezTo>
                      <a:pt x="1490" y="67"/>
                      <a:pt x="1821" y="828"/>
                      <a:pt x="1722" y="1689"/>
                    </a:cubicBezTo>
                    <a:close/>
                  </a:path>
                </a:pathLst>
              </a:custGeom>
              <a:solidFill>
                <a:srgbClr val="FF6600"/>
              </a:solidFill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30"/>
              <p:cNvSpPr/>
              <p:nvPr/>
            </p:nvSpPr>
            <p:spPr>
              <a:xfrm>
                <a:off x="5984100" y="502950"/>
                <a:ext cx="653850" cy="665425"/>
              </a:xfrm>
              <a:custGeom>
                <a:avLst/>
                <a:gdLst/>
                <a:ahLst/>
                <a:cxnLst/>
                <a:rect l="l" t="t" r="r" b="b"/>
                <a:pathLst>
                  <a:path w="26154" h="26617" fill="none" extrusionOk="0">
                    <a:moveTo>
                      <a:pt x="23836" y="17347"/>
                    </a:moveTo>
                    <a:cubicBezTo>
                      <a:pt x="21552" y="23471"/>
                      <a:pt x="14865" y="26616"/>
                      <a:pt x="8906" y="24365"/>
                    </a:cubicBezTo>
                    <a:cubicBezTo>
                      <a:pt x="2947" y="22147"/>
                      <a:pt x="1" y="15361"/>
                      <a:pt x="2285" y="9270"/>
                    </a:cubicBezTo>
                    <a:cubicBezTo>
                      <a:pt x="4569" y="3145"/>
                      <a:pt x="11256" y="0"/>
                      <a:pt x="17215" y="2218"/>
                    </a:cubicBezTo>
                    <a:cubicBezTo>
                      <a:pt x="23174" y="4436"/>
                      <a:pt x="26153" y="11223"/>
                      <a:pt x="23836" y="17347"/>
                    </a:cubicBezTo>
                    <a:close/>
                  </a:path>
                </a:pathLst>
              </a:custGeom>
              <a:noFill/>
              <a:ln w="25650" cap="flat" cmpd="sng">
                <a:solidFill>
                  <a:srgbClr val="FF9955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30"/>
              <p:cNvSpPr/>
              <p:nvPr/>
            </p:nvSpPr>
            <p:spPr>
              <a:xfrm>
                <a:off x="2148975" y="3594875"/>
                <a:ext cx="171350" cy="181275"/>
              </a:xfrm>
              <a:custGeom>
                <a:avLst/>
                <a:gdLst/>
                <a:ahLst/>
                <a:cxnLst/>
                <a:rect l="l" t="t" r="r" b="b"/>
                <a:pathLst>
                  <a:path w="6854" h="7251" extrusionOk="0">
                    <a:moveTo>
                      <a:pt x="6853" y="1"/>
                    </a:moveTo>
                    <a:cubicBezTo>
                      <a:pt x="6853" y="1"/>
                      <a:pt x="6754" y="166"/>
                      <a:pt x="6622" y="431"/>
                    </a:cubicBezTo>
                    <a:cubicBezTo>
                      <a:pt x="6555" y="531"/>
                      <a:pt x="6456" y="696"/>
                      <a:pt x="6357" y="829"/>
                    </a:cubicBezTo>
                    <a:cubicBezTo>
                      <a:pt x="6291" y="928"/>
                      <a:pt x="6224" y="994"/>
                      <a:pt x="6158" y="1093"/>
                    </a:cubicBezTo>
                    <a:cubicBezTo>
                      <a:pt x="6092" y="1160"/>
                      <a:pt x="6092" y="1259"/>
                      <a:pt x="5993" y="1358"/>
                    </a:cubicBezTo>
                    <a:cubicBezTo>
                      <a:pt x="5761" y="1755"/>
                      <a:pt x="5430" y="2153"/>
                      <a:pt x="4966" y="2517"/>
                    </a:cubicBezTo>
                    <a:cubicBezTo>
                      <a:pt x="4536" y="2881"/>
                      <a:pt x="3973" y="3212"/>
                      <a:pt x="3410" y="3510"/>
                    </a:cubicBezTo>
                    <a:cubicBezTo>
                      <a:pt x="2848" y="3808"/>
                      <a:pt x="2252" y="4106"/>
                      <a:pt x="1722" y="4437"/>
                    </a:cubicBezTo>
                    <a:cubicBezTo>
                      <a:pt x="1193" y="4768"/>
                      <a:pt x="696" y="5132"/>
                      <a:pt x="365" y="5562"/>
                    </a:cubicBezTo>
                    <a:cubicBezTo>
                      <a:pt x="332" y="5629"/>
                      <a:pt x="299" y="5695"/>
                      <a:pt x="266" y="5728"/>
                    </a:cubicBezTo>
                    <a:cubicBezTo>
                      <a:pt x="232" y="5794"/>
                      <a:pt x="199" y="5827"/>
                      <a:pt x="166" y="5893"/>
                    </a:cubicBezTo>
                    <a:cubicBezTo>
                      <a:pt x="133" y="6026"/>
                      <a:pt x="100" y="6125"/>
                      <a:pt x="67" y="6225"/>
                    </a:cubicBezTo>
                    <a:cubicBezTo>
                      <a:pt x="34" y="6456"/>
                      <a:pt x="1" y="6622"/>
                      <a:pt x="1" y="6787"/>
                    </a:cubicBezTo>
                    <a:cubicBezTo>
                      <a:pt x="1" y="6953"/>
                      <a:pt x="34" y="7052"/>
                      <a:pt x="34" y="7151"/>
                    </a:cubicBezTo>
                    <a:cubicBezTo>
                      <a:pt x="34" y="7218"/>
                      <a:pt x="34" y="7251"/>
                      <a:pt x="34" y="7251"/>
                    </a:cubicBezTo>
                    <a:cubicBezTo>
                      <a:pt x="34" y="7251"/>
                      <a:pt x="67" y="7218"/>
                      <a:pt x="100" y="7151"/>
                    </a:cubicBezTo>
                    <a:cubicBezTo>
                      <a:pt x="133" y="7085"/>
                      <a:pt x="166" y="6986"/>
                      <a:pt x="232" y="6853"/>
                    </a:cubicBezTo>
                    <a:cubicBezTo>
                      <a:pt x="299" y="6721"/>
                      <a:pt x="398" y="6589"/>
                      <a:pt x="497" y="6423"/>
                    </a:cubicBezTo>
                    <a:cubicBezTo>
                      <a:pt x="564" y="6357"/>
                      <a:pt x="630" y="6291"/>
                      <a:pt x="696" y="6225"/>
                    </a:cubicBezTo>
                    <a:cubicBezTo>
                      <a:pt x="762" y="6158"/>
                      <a:pt x="795" y="6026"/>
                      <a:pt x="861" y="5960"/>
                    </a:cubicBezTo>
                    <a:cubicBezTo>
                      <a:pt x="1126" y="5596"/>
                      <a:pt x="1557" y="5264"/>
                      <a:pt x="2053" y="4967"/>
                    </a:cubicBezTo>
                    <a:cubicBezTo>
                      <a:pt x="2550" y="4636"/>
                      <a:pt x="3113" y="4371"/>
                      <a:pt x="3708" y="4040"/>
                    </a:cubicBezTo>
                    <a:cubicBezTo>
                      <a:pt x="4304" y="3742"/>
                      <a:pt x="4867" y="3411"/>
                      <a:pt x="5364" y="3013"/>
                    </a:cubicBezTo>
                    <a:cubicBezTo>
                      <a:pt x="5860" y="2616"/>
                      <a:pt x="6257" y="2120"/>
                      <a:pt x="6522" y="1689"/>
                    </a:cubicBezTo>
                    <a:cubicBezTo>
                      <a:pt x="6589" y="1557"/>
                      <a:pt x="6688" y="1457"/>
                      <a:pt x="6721" y="1358"/>
                    </a:cubicBezTo>
                    <a:cubicBezTo>
                      <a:pt x="6754" y="1226"/>
                      <a:pt x="6754" y="1126"/>
                      <a:pt x="6787" y="1027"/>
                    </a:cubicBezTo>
                    <a:cubicBezTo>
                      <a:pt x="6853" y="829"/>
                      <a:pt x="6853" y="630"/>
                      <a:pt x="6853" y="464"/>
                    </a:cubicBezTo>
                    <a:cubicBezTo>
                      <a:pt x="6853" y="166"/>
                      <a:pt x="6853" y="1"/>
                      <a:pt x="6853" y="1"/>
                    </a:cubicBezTo>
                    <a:close/>
                  </a:path>
                </a:pathLst>
              </a:custGeom>
              <a:solidFill>
                <a:srgbClr val="56BC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30"/>
              <p:cNvSpPr/>
              <p:nvPr/>
            </p:nvSpPr>
            <p:spPr>
              <a:xfrm>
                <a:off x="2312850" y="3618050"/>
                <a:ext cx="248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399" fill="none" extrusionOk="0">
                    <a:moveTo>
                      <a:pt x="0" y="1"/>
                    </a:moveTo>
                    <a:lnTo>
                      <a:pt x="994" y="398"/>
                    </a:lnTo>
                  </a:path>
                </a:pathLst>
              </a:custGeom>
              <a:noFill/>
              <a:ln w="8275" cap="flat" cmpd="sng">
                <a:solidFill>
                  <a:srgbClr val="78CABD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30"/>
              <p:cNvSpPr/>
              <p:nvPr/>
            </p:nvSpPr>
            <p:spPr>
              <a:xfrm>
                <a:off x="2298775" y="3644550"/>
                <a:ext cx="21550" cy="15750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30" fill="none" extrusionOk="0">
                    <a:moveTo>
                      <a:pt x="1" y="0"/>
                    </a:moveTo>
                    <a:lnTo>
                      <a:pt x="861" y="629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30"/>
              <p:cNvSpPr/>
              <p:nvPr/>
            </p:nvSpPr>
            <p:spPr>
              <a:xfrm>
                <a:off x="2277250" y="3665225"/>
                <a:ext cx="17425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697" h="862" fill="none" extrusionOk="0">
                    <a:moveTo>
                      <a:pt x="1" y="1"/>
                    </a:moveTo>
                    <a:lnTo>
                      <a:pt x="696" y="861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30"/>
              <p:cNvSpPr/>
              <p:nvPr/>
            </p:nvSpPr>
            <p:spPr>
              <a:xfrm>
                <a:off x="2253250" y="3682600"/>
                <a:ext cx="13275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531" h="961" fill="none" extrusionOk="0">
                    <a:moveTo>
                      <a:pt x="1" y="1"/>
                    </a:moveTo>
                    <a:lnTo>
                      <a:pt x="531" y="961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30"/>
              <p:cNvSpPr/>
              <p:nvPr/>
            </p:nvSpPr>
            <p:spPr>
              <a:xfrm>
                <a:off x="2224300" y="3699175"/>
                <a:ext cx="12425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497" h="961" fill="none" extrusionOk="0">
                    <a:moveTo>
                      <a:pt x="0" y="0"/>
                    </a:moveTo>
                    <a:lnTo>
                      <a:pt x="497" y="960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30"/>
              <p:cNvSpPr/>
              <p:nvPr/>
            </p:nvSpPr>
            <p:spPr>
              <a:xfrm>
                <a:off x="2194500" y="3716550"/>
                <a:ext cx="14100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895" fill="none" extrusionOk="0">
                    <a:moveTo>
                      <a:pt x="0" y="0"/>
                    </a:moveTo>
                    <a:lnTo>
                      <a:pt x="563" y="894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30"/>
              <p:cNvSpPr/>
              <p:nvPr/>
            </p:nvSpPr>
            <p:spPr>
              <a:xfrm>
                <a:off x="2162225" y="3743025"/>
                <a:ext cx="232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597" fill="none" extrusionOk="0">
                    <a:moveTo>
                      <a:pt x="0" y="1"/>
                    </a:moveTo>
                    <a:lnTo>
                      <a:pt x="927" y="596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30"/>
              <p:cNvSpPr/>
              <p:nvPr/>
            </p:nvSpPr>
            <p:spPr>
              <a:xfrm>
                <a:off x="2300425" y="3572550"/>
                <a:ext cx="67900" cy="75325"/>
              </a:xfrm>
              <a:custGeom>
                <a:avLst/>
                <a:gdLst/>
                <a:ahLst/>
                <a:cxnLst/>
                <a:rect l="l" t="t" r="r" b="b"/>
                <a:pathLst>
                  <a:path w="2716" h="3013" extrusionOk="0">
                    <a:moveTo>
                      <a:pt x="1987" y="2053"/>
                    </a:moveTo>
                    <a:cubicBezTo>
                      <a:pt x="1457" y="2715"/>
                      <a:pt x="696" y="3013"/>
                      <a:pt x="332" y="2748"/>
                    </a:cubicBezTo>
                    <a:cubicBezTo>
                      <a:pt x="1" y="2450"/>
                      <a:pt x="133" y="1655"/>
                      <a:pt x="696" y="960"/>
                    </a:cubicBezTo>
                    <a:cubicBezTo>
                      <a:pt x="1259" y="298"/>
                      <a:pt x="2020" y="0"/>
                      <a:pt x="2384" y="265"/>
                    </a:cubicBezTo>
                    <a:cubicBezTo>
                      <a:pt x="2715" y="563"/>
                      <a:pt x="2550" y="1357"/>
                      <a:pt x="1987" y="2053"/>
                    </a:cubicBezTo>
                    <a:close/>
                  </a:path>
                </a:pathLst>
              </a:custGeom>
              <a:solidFill>
                <a:srgbClr val="00FFFF"/>
              </a:solidFill>
              <a:ln w="9925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30"/>
              <p:cNvSpPr/>
              <p:nvPr/>
            </p:nvSpPr>
            <p:spPr>
              <a:xfrm>
                <a:off x="2326925" y="4230475"/>
                <a:ext cx="80300" cy="60450"/>
              </a:xfrm>
              <a:custGeom>
                <a:avLst/>
                <a:gdLst/>
                <a:ahLst/>
                <a:cxnLst/>
                <a:rect l="l" t="t" r="r" b="b"/>
                <a:pathLst>
                  <a:path w="3212" h="2418" extrusionOk="0">
                    <a:moveTo>
                      <a:pt x="2053" y="498"/>
                    </a:moveTo>
                    <a:cubicBezTo>
                      <a:pt x="2781" y="961"/>
                      <a:pt x="3211" y="1623"/>
                      <a:pt x="2980" y="2020"/>
                    </a:cubicBezTo>
                    <a:cubicBezTo>
                      <a:pt x="2715" y="2418"/>
                      <a:pt x="1920" y="2384"/>
                      <a:pt x="1159" y="1921"/>
                    </a:cubicBezTo>
                    <a:cubicBezTo>
                      <a:pt x="431" y="1491"/>
                      <a:pt x="0" y="795"/>
                      <a:pt x="232" y="398"/>
                    </a:cubicBezTo>
                    <a:cubicBezTo>
                      <a:pt x="497" y="1"/>
                      <a:pt x="1291" y="34"/>
                      <a:pt x="2053" y="498"/>
                    </a:cubicBezTo>
                    <a:close/>
                  </a:path>
                </a:pathLst>
              </a:custGeom>
              <a:solidFill>
                <a:srgbClr val="FFFF00"/>
              </a:solidFill>
              <a:ln w="9925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30"/>
              <p:cNvSpPr/>
              <p:nvPr/>
            </p:nvSpPr>
            <p:spPr>
              <a:xfrm>
                <a:off x="4887525" y="2302175"/>
                <a:ext cx="61275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3212" extrusionOk="0">
                    <a:moveTo>
                      <a:pt x="1954" y="2053"/>
                    </a:moveTo>
                    <a:cubicBezTo>
                      <a:pt x="1490" y="2814"/>
                      <a:pt x="795" y="3211"/>
                      <a:pt x="398" y="2979"/>
                    </a:cubicBezTo>
                    <a:cubicBezTo>
                      <a:pt x="1" y="2748"/>
                      <a:pt x="67" y="1920"/>
                      <a:pt x="530" y="1192"/>
                    </a:cubicBezTo>
                    <a:cubicBezTo>
                      <a:pt x="961" y="430"/>
                      <a:pt x="1656" y="0"/>
                      <a:pt x="2053" y="265"/>
                    </a:cubicBezTo>
                    <a:cubicBezTo>
                      <a:pt x="2450" y="497"/>
                      <a:pt x="2417" y="1291"/>
                      <a:pt x="1954" y="2053"/>
                    </a:cubicBezTo>
                    <a:close/>
                  </a:path>
                </a:pathLst>
              </a:custGeom>
              <a:solidFill>
                <a:srgbClr val="FF6600"/>
              </a:solidFill>
              <a:ln w="9925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30"/>
              <p:cNvSpPr/>
              <p:nvPr/>
            </p:nvSpPr>
            <p:spPr>
              <a:xfrm>
                <a:off x="6459150" y="2016650"/>
                <a:ext cx="77700" cy="63850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2554" extrusionOk="0">
                    <a:moveTo>
                      <a:pt x="34" y="0"/>
                    </a:moveTo>
                    <a:lnTo>
                      <a:pt x="34" y="0"/>
                    </a:lnTo>
                    <a:cubicBezTo>
                      <a:pt x="1" y="993"/>
                      <a:pt x="861" y="2450"/>
                      <a:pt x="1855" y="2549"/>
                    </a:cubicBezTo>
                    <a:cubicBezTo>
                      <a:pt x="1886" y="2552"/>
                      <a:pt x="1917" y="2553"/>
                      <a:pt x="1947" y="2553"/>
                    </a:cubicBezTo>
                    <a:cubicBezTo>
                      <a:pt x="2656" y="2553"/>
                      <a:pt x="3107" y="1839"/>
                      <a:pt x="2980" y="1490"/>
                    </a:cubicBezTo>
                    <a:cubicBezTo>
                      <a:pt x="2715" y="861"/>
                      <a:pt x="2715" y="364"/>
                      <a:pt x="2417" y="99"/>
                    </a:cubicBez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30"/>
              <p:cNvSpPr/>
              <p:nvPr/>
            </p:nvSpPr>
            <p:spPr>
              <a:xfrm>
                <a:off x="6459975" y="1946275"/>
                <a:ext cx="80225" cy="61275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2451" extrusionOk="0">
                    <a:moveTo>
                      <a:pt x="2066" y="0"/>
                    </a:moveTo>
                    <a:cubicBezTo>
                      <a:pt x="2051" y="0"/>
                      <a:pt x="2036" y="1"/>
                      <a:pt x="2020" y="1"/>
                    </a:cubicBezTo>
                    <a:cubicBezTo>
                      <a:pt x="1027" y="1"/>
                      <a:pt x="34" y="1392"/>
                      <a:pt x="1" y="2385"/>
                    </a:cubicBezTo>
                    <a:lnTo>
                      <a:pt x="2384" y="2451"/>
                    </a:lnTo>
                    <a:cubicBezTo>
                      <a:pt x="2715" y="2219"/>
                      <a:pt x="2782" y="1723"/>
                      <a:pt x="3046" y="1094"/>
                    </a:cubicBezTo>
                    <a:cubicBezTo>
                      <a:pt x="3209" y="769"/>
                      <a:pt x="2799" y="0"/>
                      <a:pt x="2066" y="0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30"/>
              <p:cNvSpPr/>
              <p:nvPr/>
            </p:nvSpPr>
            <p:spPr>
              <a:xfrm>
                <a:off x="6383850" y="2002575"/>
                <a:ext cx="135750" cy="4975"/>
              </a:xfrm>
              <a:custGeom>
                <a:avLst/>
                <a:gdLst/>
                <a:ahLst/>
                <a:cxnLst/>
                <a:rect l="l" t="t" r="r" b="b"/>
                <a:pathLst>
                  <a:path w="5430" h="199" fill="none" extrusionOk="0">
                    <a:moveTo>
                      <a:pt x="5429" y="199"/>
                    </a:moveTo>
                    <a:lnTo>
                      <a:pt x="0" y="0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30"/>
              <p:cNvSpPr/>
              <p:nvPr/>
            </p:nvSpPr>
            <p:spPr>
              <a:xfrm>
                <a:off x="6383025" y="2014975"/>
                <a:ext cx="13657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5463" h="167" fill="none" extrusionOk="0">
                    <a:moveTo>
                      <a:pt x="5462" y="166"/>
                    </a:moveTo>
                    <a:lnTo>
                      <a:pt x="0" y="1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30"/>
              <p:cNvSpPr/>
              <p:nvPr/>
            </p:nvSpPr>
            <p:spPr>
              <a:xfrm>
                <a:off x="6105775" y="2337750"/>
                <a:ext cx="62100" cy="77625"/>
              </a:xfrm>
              <a:custGeom>
                <a:avLst/>
                <a:gdLst/>
                <a:ahLst/>
                <a:cxnLst/>
                <a:rect l="l" t="t" r="r" b="b"/>
                <a:pathLst>
                  <a:path w="2484" h="3105" extrusionOk="0">
                    <a:moveTo>
                      <a:pt x="2384" y="1"/>
                    </a:moveTo>
                    <a:cubicBezTo>
                      <a:pt x="1424" y="67"/>
                      <a:pt x="33" y="1060"/>
                      <a:pt x="0" y="2020"/>
                    </a:cubicBezTo>
                    <a:cubicBezTo>
                      <a:pt x="0" y="2713"/>
                      <a:pt x="606" y="3104"/>
                      <a:pt x="980" y="3104"/>
                    </a:cubicBezTo>
                    <a:cubicBezTo>
                      <a:pt x="1034" y="3104"/>
                      <a:pt x="1084" y="3096"/>
                      <a:pt x="1126" y="3079"/>
                    </a:cubicBezTo>
                    <a:cubicBezTo>
                      <a:pt x="1755" y="2781"/>
                      <a:pt x="2251" y="2715"/>
                      <a:pt x="2483" y="2417"/>
                    </a:cubicBezTo>
                    <a:lnTo>
                      <a:pt x="2384" y="1"/>
                    </a:ln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30"/>
              <p:cNvSpPr/>
              <p:nvPr/>
            </p:nvSpPr>
            <p:spPr>
              <a:xfrm>
                <a:off x="6176125" y="2337725"/>
                <a:ext cx="65950" cy="73425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2937" extrusionOk="0">
                    <a:moveTo>
                      <a:pt x="56" y="1"/>
                    </a:moveTo>
                    <a:cubicBezTo>
                      <a:pt x="37" y="1"/>
                      <a:pt x="19" y="1"/>
                      <a:pt x="0" y="2"/>
                    </a:cubicBezTo>
                    <a:lnTo>
                      <a:pt x="133" y="2385"/>
                    </a:lnTo>
                    <a:cubicBezTo>
                      <a:pt x="397" y="2683"/>
                      <a:pt x="894" y="2683"/>
                      <a:pt x="1523" y="2915"/>
                    </a:cubicBezTo>
                    <a:cubicBezTo>
                      <a:pt x="1562" y="2929"/>
                      <a:pt x="1607" y="2936"/>
                      <a:pt x="1654" y="2936"/>
                    </a:cubicBezTo>
                    <a:cubicBezTo>
                      <a:pt x="2042" y="2936"/>
                      <a:pt x="2638" y="2468"/>
                      <a:pt x="2549" y="1789"/>
                    </a:cubicBezTo>
                    <a:cubicBezTo>
                      <a:pt x="2452" y="847"/>
                      <a:pt x="1047" y="1"/>
                      <a:pt x="56" y="1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30"/>
              <p:cNvSpPr/>
              <p:nvPr/>
            </p:nvSpPr>
            <p:spPr>
              <a:xfrm>
                <a:off x="6173625" y="2260775"/>
                <a:ext cx="5825" cy="136600"/>
              </a:xfrm>
              <a:custGeom>
                <a:avLst/>
                <a:gdLst/>
                <a:ahLst/>
                <a:cxnLst/>
                <a:rect l="l" t="t" r="r" b="b"/>
                <a:pathLst>
                  <a:path w="233" h="5464" fill="none" extrusionOk="0">
                    <a:moveTo>
                      <a:pt x="233" y="5463"/>
                    </a:moveTo>
                    <a:lnTo>
                      <a:pt x="1" y="1"/>
                    </a:lnTo>
                  </a:path>
                </a:pathLst>
              </a:custGeom>
              <a:noFill/>
              <a:ln w="9925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30"/>
              <p:cNvSpPr/>
              <p:nvPr/>
            </p:nvSpPr>
            <p:spPr>
              <a:xfrm>
                <a:off x="6161225" y="2261600"/>
                <a:ext cx="6650" cy="136600"/>
              </a:xfrm>
              <a:custGeom>
                <a:avLst/>
                <a:gdLst/>
                <a:ahLst/>
                <a:cxnLst/>
                <a:rect l="l" t="t" r="r" b="b"/>
                <a:pathLst>
                  <a:path w="266" h="5464" fill="none" extrusionOk="0">
                    <a:moveTo>
                      <a:pt x="265" y="5463"/>
                    </a:moveTo>
                    <a:lnTo>
                      <a:pt x="0" y="1"/>
                    </a:lnTo>
                  </a:path>
                </a:pathLst>
              </a:custGeom>
              <a:noFill/>
              <a:ln w="9925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30"/>
              <p:cNvSpPr/>
              <p:nvPr/>
            </p:nvSpPr>
            <p:spPr>
              <a:xfrm>
                <a:off x="2297950" y="1984150"/>
                <a:ext cx="91900" cy="60275"/>
              </a:xfrm>
              <a:custGeom>
                <a:avLst/>
                <a:gdLst/>
                <a:ahLst/>
                <a:cxnLst/>
                <a:rect l="l" t="t" r="r" b="b"/>
                <a:pathLst>
                  <a:path w="3676" h="2411" extrusionOk="0">
                    <a:moveTo>
                      <a:pt x="1819" y="0"/>
                    </a:moveTo>
                    <a:cubicBezTo>
                      <a:pt x="1786" y="0"/>
                      <a:pt x="1754" y="3"/>
                      <a:pt x="1722" y="9"/>
                    </a:cubicBezTo>
                    <a:lnTo>
                      <a:pt x="1" y="1664"/>
                    </a:lnTo>
                    <a:cubicBezTo>
                      <a:pt x="439" y="2103"/>
                      <a:pt x="1261" y="2410"/>
                      <a:pt x="1999" y="2410"/>
                    </a:cubicBezTo>
                    <a:cubicBezTo>
                      <a:pt x="2430" y="2410"/>
                      <a:pt x="2832" y="2306"/>
                      <a:pt x="3112" y="2061"/>
                    </a:cubicBezTo>
                    <a:cubicBezTo>
                      <a:pt x="3675" y="1565"/>
                      <a:pt x="3443" y="671"/>
                      <a:pt x="3112" y="539"/>
                    </a:cubicBezTo>
                    <a:cubicBezTo>
                      <a:pt x="2539" y="297"/>
                      <a:pt x="2158" y="0"/>
                      <a:pt x="1819" y="0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30"/>
              <p:cNvSpPr/>
              <p:nvPr/>
            </p:nvSpPr>
            <p:spPr>
              <a:xfrm>
                <a:off x="2264025" y="1931975"/>
                <a:ext cx="69525" cy="86350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3454" extrusionOk="0">
                    <a:moveTo>
                      <a:pt x="1446" y="1"/>
                    </a:moveTo>
                    <a:cubicBezTo>
                      <a:pt x="1174" y="1"/>
                      <a:pt x="880" y="95"/>
                      <a:pt x="662" y="341"/>
                    </a:cubicBezTo>
                    <a:cubicBezTo>
                      <a:pt x="0" y="1103"/>
                      <a:pt x="364" y="2758"/>
                      <a:pt x="1060" y="3453"/>
                    </a:cubicBezTo>
                    <a:lnTo>
                      <a:pt x="2715" y="1732"/>
                    </a:lnTo>
                    <a:cubicBezTo>
                      <a:pt x="2781" y="1368"/>
                      <a:pt x="2450" y="970"/>
                      <a:pt x="2185" y="341"/>
                    </a:cubicBezTo>
                    <a:cubicBezTo>
                      <a:pt x="2111" y="155"/>
                      <a:pt x="1796" y="1"/>
                      <a:pt x="1446" y="1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30"/>
              <p:cNvSpPr/>
              <p:nvPr/>
            </p:nvSpPr>
            <p:spPr>
              <a:xfrm>
                <a:off x="2235875" y="1975250"/>
                <a:ext cx="96025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3875" fill="none" extrusionOk="0">
                    <a:moveTo>
                      <a:pt x="3841" y="1"/>
                    </a:moveTo>
                    <a:lnTo>
                      <a:pt x="1" y="3874"/>
                    </a:lnTo>
                  </a:path>
                </a:pathLst>
              </a:custGeom>
              <a:noFill/>
              <a:ln w="9925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30"/>
              <p:cNvSpPr/>
              <p:nvPr/>
            </p:nvSpPr>
            <p:spPr>
              <a:xfrm>
                <a:off x="2244150" y="1984375"/>
                <a:ext cx="96850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3874" h="3841" fill="none" extrusionOk="0">
                    <a:moveTo>
                      <a:pt x="3874" y="0"/>
                    </a:moveTo>
                    <a:lnTo>
                      <a:pt x="1" y="3840"/>
                    </a:lnTo>
                  </a:path>
                </a:pathLst>
              </a:custGeom>
              <a:noFill/>
              <a:ln w="9925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30"/>
              <p:cNvSpPr/>
              <p:nvPr/>
            </p:nvSpPr>
            <p:spPr>
              <a:xfrm>
                <a:off x="2250775" y="2562025"/>
                <a:ext cx="69550" cy="86350"/>
              </a:xfrm>
              <a:custGeom>
                <a:avLst/>
                <a:gdLst/>
                <a:ahLst/>
                <a:cxnLst/>
                <a:rect l="l" t="t" r="r" b="b"/>
                <a:pathLst>
                  <a:path w="2782" h="3454" extrusionOk="0">
                    <a:moveTo>
                      <a:pt x="1060" y="1"/>
                    </a:moveTo>
                    <a:cubicBezTo>
                      <a:pt x="365" y="696"/>
                      <a:pt x="1" y="2351"/>
                      <a:pt x="663" y="3113"/>
                    </a:cubicBezTo>
                    <a:cubicBezTo>
                      <a:pt x="880" y="3359"/>
                      <a:pt x="1174" y="3453"/>
                      <a:pt x="1447" y="3453"/>
                    </a:cubicBezTo>
                    <a:cubicBezTo>
                      <a:pt x="1796" y="3453"/>
                      <a:pt x="2111" y="3299"/>
                      <a:pt x="2185" y="3113"/>
                    </a:cubicBezTo>
                    <a:cubicBezTo>
                      <a:pt x="2450" y="2484"/>
                      <a:pt x="2781" y="2086"/>
                      <a:pt x="2715" y="1722"/>
                    </a:cubicBezTo>
                    <a:lnTo>
                      <a:pt x="1060" y="1"/>
                    </a:ln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30"/>
              <p:cNvSpPr/>
              <p:nvPr/>
            </p:nvSpPr>
            <p:spPr>
              <a:xfrm>
                <a:off x="2284700" y="2535925"/>
                <a:ext cx="91900" cy="60275"/>
              </a:xfrm>
              <a:custGeom>
                <a:avLst/>
                <a:gdLst/>
                <a:ahLst/>
                <a:cxnLst/>
                <a:rect l="l" t="t" r="r" b="b"/>
                <a:pathLst>
                  <a:path w="3676" h="2411" extrusionOk="0">
                    <a:moveTo>
                      <a:pt x="1999" y="1"/>
                    </a:moveTo>
                    <a:cubicBezTo>
                      <a:pt x="1261" y="1"/>
                      <a:pt x="440" y="308"/>
                      <a:pt x="1" y="747"/>
                    </a:cubicBezTo>
                    <a:lnTo>
                      <a:pt x="1689" y="2402"/>
                    </a:lnTo>
                    <a:cubicBezTo>
                      <a:pt x="1724" y="2408"/>
                      <a:pt x="1759" y="2411"/>
                      <a:pt x="1794" y="2411"/>
                    </a:cubicBezTo>
                    <a:cubicBezTo>
                      <a:pt x="2158" y="2411"/>
                      <a:pt x="2539" y="2114"/>
                      <a:pt x="3113" y="1872"/>
                    </a:cubicBezTo>
                    <a:cubicBezTo>
                      <a:pt x="3444" y="1740"/>
                      <a:pt x="3675" y="846"/>
                      <a:pt x="3113" y="350"/>
                    </a:cubicBezTo>
                    <a:cubicBezTo>
                      <a:pt x="2832" y="106"/>
                      <a:pt x="2430" y="1"/>
                      <a:pt x="1999" y="1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30"/>
              <p:cNvSpPr/>
              <p:nvPr/>
            </p:nvSpPr>
            <p:spPr>
              <a:xfrm>
                <a:off x="2230925" y="2499950"/>
                <a:ext cx="96025" cy="96050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3842" fill="none" extrusionOk="0">
                    <a:moveTo>
                      <a:pt x="3840" y="3841"/>
                    </a:moveTo>
                    <a:lnTo>
                      <a:pt x="0" y="1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30"/>
              <p:cNvSpPr/>
              <p:nvPr/>
            </p:nvSpPr>
            <p:spPr>
              <a:xfrm>
                <a:off x="2222650" y="2508250"/>
                <a:ext cx="96025" cy="96850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3874" fill="none" extrusionOk="0">
                    <a:moveTo>
                      <a:pt x="3840" y="3873"/>
                    </a:moveTo>
                    <a:lnTo>
                      <a:pt x="0" y="0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30"/>
              <p:cNvSpPr/>
              <p:nvPr/>
            </p:nvSpPr>
            <p:spPr>
              <a:xfrm>
                <a:off x="1644975" y="2550825"/>
                <a:ext cx="91050" cy="60275"/>
              </a:xfrm>
              <a:custGeom>
                <a:avLst/>
                <a:gdLst/>
                <a:ahLst/>
                <a:cxnLst/>
                <a:rect l="l" t="t" r="r" b="b"/>
                <a:pathLst>
                  <a:path w="3642" h="2411" extrusionOk="0">
                    <a:moveTo>
                      <a:pt x="1652" y="1"/>
                    </a:moveTo>
                    <a:cubicBezTo>
                      <a:pt x="1226" y="1"/>
                      <a:pt x="831" y="105"/>
                      <a:pt x="563" y="349"/>
                    </a:cubicBezTo>
                    <a:cubicBezTo>
                      <a:pt x="0" y="846"/>
                      <a:pt x="199" y="1740"/>
                      <a:pt x="563" y="1872"/>
                    </a:cubicBezTo>
                    <a:cubicBezTo>
                      <a:pt x="1137" y="2114"/>
                      <a:pt x="1490" y="2410"/>
                      <a:pt x="1849" y="2410"/>
                    </a:cubicBezTo>
                    <a:cubicBezTo>
                      <a:pt x="1884" y="2410"/>
                      <a:pt x="1919" y="2408"/>
                      <a:pt x="1953" y="2402"/>
                    </a:cubicBezTo>
                    <a:lnTo>
                      <a:pt x="3642" y="747"/>
                    </a:lnTo>
                    <a:cubicBezTo>
                      <a:pt x="3203" y="308"/>
                      <a:pt x="2381" y="1"/>
                      <a:pt x="1652" y="1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30"/>
              <p:cNvSpPr/>
              <p:nvPr/>
            </p:nvSpPr>
            <p:spPr>
              <a:xfrm>
                <a:off x="1701250" y="2576925"/>
                <a:ext cx="68700" cy="86350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3454" extrusionOk="0">
                    <a:moveTo>
                      <a:pt x="1722" y="1"/>
                    </a:moveTo>
                    <a:lnTo>
                      <a:pt x="33" y="1722"/>
                    </a:lnTo>
                    <a:cubicBezTo>
                      <a:pt x="0" y="2086"/>
                      <a:pt x="331" y="2483"/>
                      <a:pt x="563" y="3112"/>
                    </a:cubicBezTo>
                    <a:cubicBezTo>
                      <a:pt x="656" y="3298"/>
                      <a:pt x="969" y="3453"/>
                      <a:pt x="1313" y="3453"/>
                    </a:cubicBezTo>
                    <a:cubicBezTo>
                      <a:pt x="1581" y="3453"/>
                      <a:pt x="1868" y="3359"/>
                      <a:pt x="2086" y="3112"/>
                    </a:cubicBezTo>
                    <a:cubicBezTo>
                      <a:pt x="2748" y="2351"/>
                      <a:pt x="2417" y="696"/>
                      <a:pt x="1722" y="1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30"/>
              <p:cNvSpPr/>
              <p:nvPr/>
            </p:nvSpPr>
            <p:spPr>
              <a:xfrm>
                <a:off x="1702075" y="2523125"/>
                <a:ext cx="96850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3874" h="3875" fill="none" extrusionOk="0">
                    <a:moveTo>
                      <a:pt x="0" y="3874"/>
                    </a:moveTo>
                    <a:lnTo>
                      <a:pt x="3874" y="1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30"/>
              <p:cNvSpPr/>
              <p:nvPr/>
            </p:nvSpPr>
            <p:spPr>
              <a:xfrm>
                <a:off x="1693800" y="2514850"/>
                <a:ext cx="96850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3874" h="3841" fill="none" extrusionOk="0">
                    <a:moveTo>
                      <a:pt x="0" y="3841"/>
                    </a:moveTo>
                    <a:lnTo>
                      <a:pt x="3874" y="1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30"/>
              <p:cNvSpPr/>
              <p:nvPr/>
            </p:nvSpPr>
            <p:spPr>
              <a:xfrm>
                <a:off x="1673100" y="1910200"/>
                <a:ext cx="69550" cy="85775"/>
              </a:xfrm>
              <a:custGeom>
                <a:avLst/>
                <a:gdLst/>
                <a:ahLst/>
                <a:cxnLst/>
                <a:rect l="l" t="t" r="r" b="b"/>
                <a:pathLst>
                  <a:path w="2782" h="3431" extrusionOk="0">
                    <a:moveTo>
                      <a:pt x="1317" y="0"/>
                    </a:moveTo>
                    <a:cubicBezTo>
                      <a:pt x="975" y="0"/>
                      <a:pt x="670" y="151"/>
                      <a:pt x="597" y="352"/>
                    </a:cubicBezTo>
                    <a:cubicBezTo>
                      <a:pt x="332" y="981"/>
                      <a:pt x="1" y="1378"/>
                      <a:pt x="67" y="1742"/>
                    </a:cubicBezTo>
                    <a:lnTo>
                      <a:pt x="1722" y="3430"/>
                    </a:lnTo>
                    <a:cubicBezTo>
                      <a:pt x="2417" y="2735"/>
                      <a:pt x="2782" y="1080"/>
                      <a:pt x="2119" y="352"/>
                    </a:cubicBezTo>
                    <a:cubicBezTo>
                      <a:pt x="1897" y="100"/>
                      <a:pt x="1595" y="0"/>
                      <a:pt x="1317" y="0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30"/>
              <p:cNvSpPr/>
              <p:nvPr/>
            </p:nvSpPr>
            <p:spPr>
              <a:xfrm>
                <a:off x="1616825" y="1961950"/>
                <a:ext cx="91900" cy="60575"/>
              </a:xfrm>
              <a:custGeom>
                <a:avLst/>
                <a:gdLst/>
                <a:ahLst/>
                <a:cxnLst/>
                <a:rect l="l" t="t" r="r" b="b"/>
                <a:pathLst>
                  <a:path w="3676" h="2423" extrusionOk="0">
                    <a:moveTo>
                      <a:pt x="1902" y="1"/>
                    </a:moveTo>
                    <a:cubicBezTo>
                      <a:pt x="1552" y="1"/>
                      <a:pt x="1163" y="312"/>
                      <a:pt x="563" y="533"/>
                    </a:cubicBezTo>
                    <a:cubicBezTo>
                      <a:pt x="232" y="698"/>
                      <a:pt x="1" y="1559"/>
                      <a:pt x="563" y="2089"/>
                    </a:cubicBezTo>
                    <a:cubicBezTo>
                      <a:pt x="845" y="2322"/>
                      <a:pt x="1249" y="2423"/>
                      <a:pt x="1682" y="2423"/>
                    </a:cubicBezTo>
                    <a:cubicBezTo>
                      <a:pt x="2419" y="2423"/>
                      <a:pt x="3237" y="2129"/>
                      <a:pt x="3675" y="1692"/>
                    </a:cubicBezTo>
                    <a:lnTo>
                      <a:pt x="1954" y="3"/>
                    </a:lnTo>
                    <a:cubicBezTo>
                      <a:pt x="1937" y="2"/>
                      <a:pt x="1920" y="1"/>
                      <a:pt x="1902" y="1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30"/>
              <p:cNvSpPr/>
              <p:nvPr/>
            </p:nvSpPr>
            <p:spPr>
              <a:xfrm>
                <a:off x="1665650" y="1962025"/>
                <a:ext cx="96875" cy="96850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3874" fill="none" extrusionOk="0">
                    <a:moveTo>
                      <a:pt x="1" y="0"/>
                    </a:moveTo>
                    <a:lnTo>
                      <a:pt x="3874" y="3873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30"/>
              <p:cNvSpPr/>
              <p:nvPr/>
            </p:nvSpPr>
            <p:spPr>
              <a:xfrm>
                <a:off x="1674775" y="1953750"/>
                <a:ext cx="96025" cy="96850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3874" fill="none" extrusionOk="0">
                    <a:moveTo>
                      <a:pt x="0" y="0"/>
                    </a:moveTo>
                    <a:lnTo>
                      <a:pt x="3840" y="3873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30"/>
              <p:cNvSpPr/>
              <p:nvPr/>
            </p:nvSpPr>
            <p:spPr>
              <a:xfrm>
                <a:off x="1659050" y="1941325"/>
                <a:ext cx="678650" cy="677825"/>
              </a:xfrm>
              <a:custGeom>
                <a:avLst/>
                <a:gdLst/>
                <a:ahLst/>
                <a:cxnLst/>
                <a:rect l="l" t="t" r="r" b="b"/>
                <a:pathLst>
                  <a:path w="27146" h="27113" fill="none" extrusionOk="0">
                    <a:moveTo>
                      <a:pt x="27146" y="13540"/>
                    </a:moveTo>
                    <a:cubicBezTo>
                      <a:pt x="27146" y="21055"/>
                      <a:pt x="21054" y="27113"/>
                      <a:pt x="13573" y="27113"/>
                    </a:cubicBezTo>
                    <a:cubicBezTo>
                      <a:pt x="6091" y="27113"/>
                      <a:pt x="0" y="21055"/>
                      <a:pt x="0" y="13540"/>
                    </a:cubicBezTo>
                    <a:cubicBezTo>
                      <a:pt x="0" y="6059"/>
                      <a:pt x="6091" y="1"/>
                      <a:pt x="13573" y="1"/>
                    </a:cubicBezTo>
                    <a:cubicBezTo>
                      <a:pt x="21054" y="1"/>
                      <a:pt x="27146" y="6059"/>
                      <a:pt x="27146" y="13540"/>
                    </a:cubicBezTo>
                    <a:close/>
                  </a:path>
                </a:pathLst>
              </a:custGeom>
              <a:noFill/>
              <a:ln w="82750" cap="flat" cmpd="sng">
                <a:solidFill>
                  <a:srgbClr val="B3B3B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30"/>
              <p:cNvSpPr/>
              <p:nvPr/>
            </p:nvSpPr>
            <p:spPr>
              <a:xfrm>
                <a:off x="1793950" y="2050575"/>
                <a:ext cx="407200" cy="475075"/>
              </a:xfrm>
              <a:custGeom>
                <a:avLst/>
                <a:gdLst/>
                <a:ahLst/>
                <a:cxnLst/>
                <a:rect l="l" t="t" r="r" b="b"/>
                <a:pathLst>
                  <a:path w="16288" h="19003" fill="none" extrusionOk="0">
                    <a:moveTo>
                      <a:pt x="15029" y="8773"/>
                    </a:moveTo>
                    <a:cubicBezTo>
                      <a:pt x="13639" y="13573"/>
                      <a:pt x="11884" y="19002"/>
                      <a:pt x="8475" y="19002"/>
                    </a:cubicBezTo>
                    <a:cubicBezTo>
                      <a:pt x="5098" y="19002"/>
                      <a:pt x="2681" y="13275"/>
                      <a:pt x="1390" y="8541"/>
                    </a:cubicBezTo>
                    <a:cubicBezTo>
                      <a:pt x="0" y="3377"/>
                      <a:pt x="5330" y="0"/>
                      <a:pt x="8342" y="0"/>
                    </a:cubicBezTo>
                    <a:cubicBezTo>
                      <a:pt x="11355" y="0"/>
                      <a:pt x="16287" y="4337"/>
                      <a:pt x="15029" y="8773"/>
                    </a:cubicBezTo>
                    <a:close/>
                  </a:path>
                </a:pathLst>
              </a:custGeom>
              <a:noFill/>
              <a:ln w="40550" cap="flat" cmpd="sng">
                <a:solidFill>
                  <a:srgbClr val="84A59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30"/>
              <p:cNvSpPr/>
              <p:nvPr/>
            </p:nvSpPr>
            <p:spPr>
              <a:xfrm>
                <a:off x="2008300" y="2174700"/>
                <a:ext cx="42225" cy="248325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9933" extrusionOk="0">
                    <a:moveTo>
                      <a:pt x="463" y="1"/>
                    </a:moveTo>
                    <a:cubicBezTo>
                      <a:pt x="464" y="1"/>
                      <a:pt x="530" y="167"/>
                      <a:pt x="596" y="431"/>
                    </a:cubicBezTo>
                    <a:cubicBezTo>
                      <a:pt x="629" y="597"/>
                      <a:pt x="695" y="729"/>
                      <a:pt x="728" y="928"/>
                    </a:cubicBezTo>
                    <a:cubicBezTo>
                      <a:pt x="728" y="1027"/>
                      <a:pt x="761" y="1127"/>
                      <a:pt x="761" y="1226"/>
                    </a:cubicBezTo>
                    <a:cubicBezTo>
                      <a:pt x="795" y="1325"/>
                      <a:pt x="861" y="1424"/>
                      <a:pt x="861" y="1524"/>
                    </a:cubicBezTo>
                    <a:cubicBezTo>
                      <a:pt x="993" y="1987"/>
                      <a:pt x="1059" y="2517"/>
                      <a:pt x="1026" y="3080"/>
                    </a:cubicBezTo>
                    <a:cubicBezTo>
                      <a:pt x="993" y="3642"/>
                      <a:pt x="828" y="4271"/>
                      <a:pt x="662" y="4900"/>
                    </a:cubicBezTo>
                    <a:cubicBezTo>
                      <a:pt x="497" y="5496"/>
                      <a:pt x="298" y="6125"/>
                      <a:pt x="199" y="6754"/>
                    </a:cubicBezTo>
                    <a:cubicBezTo>
                      <a:pt x="66" y="7383"/>
                      <a:pt x="0" y="8012"/>
                      <a:pt x="99" y="8542"/>
                    </a:cubicBezTo>
                    <a:cubicBezTo>
                      <a:pt x="132" y="8608"/>
                      <a:pt x="132" y="8641"/>
                      <a:pt x="132" y="8707"/>
                    </a:cubicBezTo>
                    <a:cubicBezTo>
                      <a:pt x="166" y="8774"/>
                      <a:pt x="166" y="8840"/>
                      <a:pt x="199" y="8906"/>
                    </a:cubicBezTo>
                    <a:cubicBezTo>
                      <a:pt x="265" y="9005"/>
                      <a:pt x="331" y="9105"/>
                      <a:pt x="364" y="9204"/>
                    </a:cubicBezTo>
                    <a:cubicBezTo>
                      <a:pt x="497" y="9369"/>
                      <a:pt x="629" y="9535"/>
                      <a:pt x="728" y="9634"/>
                    </a:cubicBezTo>
                    <a:cubicBezTo>
                      <a:pt x="828" y="9734"/>
                      <a:pt x="960" y="9800"/>
                      <a:pt x="993" y="9866"/>
                    </a:cubicBezTo>
                    <a:cubicBezTo>
                      <a:pt x="1059" y="9899"/>
                      <a:pt x="1092" y="9932"/>
                      <a:pt x="1092" y="9932"/>
                    </a:cubicBezTo>
                    <a:cubicBezTo>
                      <a:pt x="1092" y="9932"/>
                      <a:pt x="1092" y="9899"/>
                      <a:pt x="1059" y="9800"/>
                    </a:cubicBezTo>
                    <a:cubicBezTo>
                      <a:pt x="1026" y="9734"/>
                      <a:pt x="993" y="9634"/>
                      <a:pt x="927" y="9502"/>
                    </a:cubicBezTo>
                    <a:cubicBezTo>
                      <a:pt x="894" y="9369"/>
                      <a:pt x="861" y="9204"/>
                      <a:pt x="828" y="9005"/>
                    </a:cubicBezTo>
                    <a:cubicBezTo>
                      <a:pt x="795" y="8939"/>
                      <a:pt x="795" y="8840"/>
                      <a:pt x="795" y="8741"/>
                    </a:cubicBezTo>
                    <a:cubicBezTo>
                      <a:pt x="795" y="8608"/>
                      <a:pt x="728" y="8542"/>
                      <a:pt x="728" y="8409"/>
                    </a:cubicBezTo>
                    <a:cubicBezTo>
                      <a:pt x="629" y="7979"/>
                      <a:pt x="662" y="7449"/>
                      <a:pt x="795" y="6887"/>
                    </a:cubicBezTo>
                    <a:cubicBezTo>
                      <a:pt x="894" y="6291"/>
                      <a:pt x="1092" y="5695"/>
                      <a:pt x="1258" y="5066"/>
                    </a:cubicBezTo>
                    <a:cubicBezTo>
                      <a:pt x="1457" y="4437"/>
                      <a:pt x="1589" y="3775"/>
                      <a:pt x="1622" y="3113"/>
                    </a:cubicBezTo>
                    <a:cubicBezTo>
                      <a:pt x="1688" y="2484"/>
                      <a:pt x="1622" y="1855"/>
                      <a:pt x="1457" y="1358"/>
                    </a:cubicBezTo>
                    <a:cubicBezTo>
                      <a:pt x="1424" y="1259"/>
                      <a:pt x="1424" y="1127"/>
                      <a:pt x="1357" y="1027"/>
                    </a:cubicBezTo>
                    <a:cubicBezTo>
                      <a:pt x="1291" y="895"/>
                      <a:pt x="1225" y="829"/>
                      <a:pt x="1159" y="729"/>
                    </a:cubicBezTo>
                    <a:cubicBezTo>
                      <a:pt x="1059" y="564"/>
                      <a:pt x="894" y="431"/>
                      <a:pt x="795" y="299"/>
                    </a:cubicBezTo>
                    <a:cubicBezTo>
                      <a:pt x="596" y="100"/>
                      <a:pt x="464" y="1"/>
                      <a:pt x="463" y="1"/>
                    </a:cubicBezTo>
                    <a:close/>
                  </a:path>
                </a:pathLst>
              </a:custGeom>
              <a:solidFill>
                <a:srgbClr val="78CA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30"/>
              <p:cNvSpPr/>
              <p:nvPr/>
            </p:nvSpPr>
            <p:spPr>
              <a:xfrm>
                <a:off x="2031450" y="2183825"/>
                <a:ext cx="2487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464" fill="none" extrusionOk="0">
                    <a:moveTo>
                      <a:pt x="1" y="464"/>
                    </a:moveTo>
                    <a:lnTo>
                      <a:pt x="994" y="0"/>
                    </a:lnTo>
                  </a:path>
                </a:pathLst>
              </a:custGeom>
              <a:noFill/>
              <a:ln w="8275" cap="flat" cmpd="sng">
                <a:solidFill>
                  <a:srgbClr val="78CABD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30"/>
              <p:cNvSpPr/>
              <p:nvPr/>
            </p:nvSpPr>
            <p:spPr>
              <a:xfrm>
                <a:off x="2041400" y="2219400"/>
                <a:ext cx="26500" cy="5000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200" fill="none" extrusionOk="0">
                    <a:moveTo>
                      <a:pt x="0" y="199"/>
                    </a:moveTo>
                    <a:lnTo>
                      <a:pt x="1060" y="1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30"/>
              <p:cNvSpPr/>
              <p:nvPr/>
            </p:nvSpPr>
            <p:spPr>
              <a:xfrm>
                <a:off x="2042225" y="2253325"/>
                <a:ext cx="273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01" fill="none" extrusionOk="0">
                    <a:moveTo>
                      <a:pt x="0" y="1"/>
                    </a:moveTo>
                    <a:lnTo>
                      <a:pt x="1093" y="100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30"/>
              <p:cNvSpPr/>
              <p:nvPr/>
            </p:nvSpPr>
            <p:spPr>
              <a:xfrm>
                <a:off x="2038075" y="2283950"/>
                <a:ext cx="26525" cy="665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266" fill="none" extrusionOk="0">
                    <a:moveTo>
                      <a:pt x="1" y="1"/>
                    </a:moveTo>
                    <a:lnTo>
                      <a:pt x="1060" y="266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30"/>
              <p:cNvSpPr/>
              <p:nvPr/>
            </p:nvSpPr>
            <p:spPr>
              <a:xfrm>
                <a:off x="2030625" y="2316225"/>
                <a:ext cx="25700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299" fill="none" extrusionOk="0">
                    <a:moveTo>
                      <a:pt x="1" y="1"/>
                    </a:moveTo>
                    <a:lnTo>
                      <a:pt x="1027" y="299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30"/>
              <p:cNvSpPr/>
              <p:nvPr/>
            </p:nvSpPr>
            <p:spPr>
              <a:xfrm>
                <a:off x="2022350" y="2349325"/>
                <a:ext cx="26525" cy="500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200" fill="none" extrusionOk="0">
                    <a:moveTo>
                      <a:pt x="1" y="1"/>
                    </a:moveTo>
                    <a:lnTo>
                      <a:pt x="1060" y="200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30"/>
              <p:cNvSpPr/>
              <p:nvPr/>
            </p:nvSpPr>
            <p:spPr>
              <a:xfrm>
                <a:off x="2020700" y="2384100"/>
                <a:ext cx="25675" cy="665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266" fill="none" extrusionOk="0">
                    <a:moveTo>
                      <a:pt x="1" y="265"/>
                    </a:moveTo>
                    <a:lnTo>
                      <a:pt x="1027" y="0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30"/>
              <p:cNvSpPr/>
              <p:nvPr/>
            </p:nvSpPr>
            <p:spPr>
              <a:xfrm>
                <a:off x="1944575" y="2195400"/>
                <a:ext cx="35600" cy="2458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9833" extrusionOk="0">
                    <a:moveTo>
                      <a:pt x="0" y="1"/>
                    </a:moveTo>
                    <a:cubicBezTo>
                      <a:pt x="0" y="1"/>
                      <a:pt x="66" y="133"/>
                      <a:pt x="166" y="398"/>
                    </a:cubicBezTo>
                    <a:cubicBezTo>
                      <a:pt x="232" y="563"/>
                      <a:pt x="298" y="696"/>
                      <a:pt x="331" y="894"/>
                    </a:cubicBezTo>
                    <a:cubicBezTo>
                      <a:pt x="364" y="994"/>
                      <a:pt x="397" y="1093"/>
                      <a:pt x="397" y="1192"/>
                    </a:cubicBezTo>
                    <a:cubicBezTo>
                      <a:pt x="430" y="1292"/>
                      <a:pt x="497" y="1391"/>
                      <a:pt x="530" y="1490"/>
                    </a:cubicBezTo>
                    <a:cubicBezTo>
                      <a:pt x="695" y="1921"/>
                      <a:pt x="795" y="2450"/>
                      <a:pt x="795" y="3013"/>
                    </a:cubicBezTo>
                    <a:cubicBezTo>
                      <a:pt x="795" y="3576"/>
                      <a:pt x="728" y="4205"/>
                      <a:pt x="596" y="4834"/>
                    </a:cubicBezTo>
                    <a:cubicBezTo>
                      <a:pt x="463" y="5463"/>
                      <a:pt x="331" y="6125"/>
                      <a:pt x="265" y="6754"/>
                    </a:cubicBezTo>
                    <a:cubicBezTo>
                      <a:pt x="166" y="7383"/>
                      <a:pt x="166" y="7979"/>
                      <a:pt x="331" y="8508"/>
                    </a:cubicBezTo>
                    <a:cubicBezTo>
                      <a:pt x="331" y="8575"/>
                      <a:pt x="364" y="8641"/>
                      <a:pt x="364" y="8707"/>
                    </a:cubicBezTo>
                    <a:cubicBezTo>
                      <a:pt x="397" y="8773"/>
                      <a:pt x="397" y="8839"/>
                      <a:pt x="430" y="8873"/>
                    </a:cubicBezTo>
                    <a:cubicBezTo>
                      <a:pt x="497" y="8972"/>
                      <a:pt x="563" y="9071"/>
                      <a:pt x="629" y="9170"/>
                    </a:cubicBezTo>
                    <a:cubicBezTo>
                      <a:pt x="795" y="9336"/>
                      <a:pt x="927" y="9468"/>
                      <a:pt x="1026" y="9568"/>
                    </a:cubicBezTo>
                    <a:cubicBezTo>
                      <a:pt x="1126" y="9667"/>
                      <a:pt x="1258" y="9733"/>
                      <a:pt x="1324" y="9766"/>
                    </a:cubicBezTo>
                    <a:cubicBezTo>
                      <a:pt x="1390" y="9799"/>
                      <a:pt x="1423" y="9833"/>
                      <a:pt x="1423" y="9833"/>
                    </a:cubicBezTo>
                    <a:cubicBezTo>
                      <a:pt x="1423" y="9833"/>
                      <a:pt x="1390" y="9799"/>
                      <a:pt x="1357" y="9733"/>
                    </a:cubicBezTo>
                    <a:cubicBezTo>
                      <a:pt x="1324" y="9634"/>
                      <a:pt x="1258" y="9568"/>
                      <a:pt x="1225" y="9435"/>
                    </a:cubicBezTo>
                    <a:cubicBezTo>
                      <a:pt x="1159" y="9303"/>
                      <a:pt x="1126" y="9137"/>
                      <a:pt x="1059" y="8939"/>
                    </a:cubicBezTo>
                    <a:cubicBezTo>
                      <a:pt x="1059" y="8873"/>
                      <a:pt x="1026" y="8773"/>
                      <a:pt x="993" y="8674"/>
                    </a:cubicBezTo>
                    <a:cubicBezTo>
                      <a:pt x="993" y="8541"/>
                      <a:pt x="927" y="8475"/>
                      <a:pt x="927" y="8376"/>
                    </a:cubicBezTo>
                    <a:cubicBezTo>
                      <a:pt x="795" y="7946"/>
                      <a:pt x="795" y="7416"/>
                      <a:pt x="861" y="6820"/>
                    </a:cubicBezTo>
                    <a:cubicBezTo>
                      <a:pt x="927" y="6224"/>
                      <a:pt x="1092" y="5595"/>
                      <a:pt x="1192" y="4966"/>
                    </a:cubicBezTo>
                    <a:cubicBezTo>
                      <a:pt x="1324" y="4304"/>
                      <a:pt x="1423" y="3642"/>
                      <a:pt x="1423" y="3013"/>
                    </a:cubicBezTo>
                    <a:cubicBezTo>
                      <a:pt x="1423" y="2351"/>
                      <a:pt x="1291" y="1755"/>
                      <a:pt x="1126" y="1259"/>
                    </a:cubicBezTo>
                    <a:cubicBezTo>
                      <a:pt x="1059" y="1159"/>
                      <a:pt x="1026" y="1027"/>
                      <a:pt x="960" y="928"/>
                    </a:cubicBezTo>
                    <a:cubicBezTo>
                      <a:pt x="894" y="828"/>
                      <a:pt x="828" y="729"/>
                      <a:pt x="761" y="663"/>
                    </a:cubicBezTo>
                    <a:cubicBezTo>
                      <a:pt x="629" y="497"/>
                      <a:pt x="463" y="365"/>
                      <a:pt x="364" y="265"/>
                    </a:cubicBezTo>
                    <a:cubicBezTo>
                      <a:pt x="132" y="67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78CA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30"/>
              <p:cNvSpPr/>
              <p:nvPr/>
            </p:nvSpPr>
            <p:spPr>
              <a:xfrm>
                <a:off x="1957800" y="2201200"/>
                <a:ext cx="2320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928" h="564" fill="none" extrusionOk="0">
                    <a:moveTo>
                      <a:pt x="1" y="563"/>
                    </a:moveTo>
                    <a:lnTo>
                      <a:pt x="928" y="0"/>
                    </a:lnTo>
                  </a:path>
                </a:pathLst>
              </a:custGeom>
              <a:noFill/>
              <a:ln w="8275" cap="flat" cmpd="sng">
                <a:solidFill>
                  <a:srgbClr val="78CABD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30"/>
              <p:cNvSpPr/>
              <p:nvPr/>
            </p:nvSpPr>
            <p:spPr>
              <a:xfrm>
                <a:off x="1969400" y="2235950"/>
                <a:ext cx="26500" cy="6650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266" fill="none" extrusionOk="0">
                    <a:moveTo>
                      <a:pt x="0" y="266"/>
                    </a:moveTo>
                    <a:lnTo>
                      <a:pt x="1059" y="1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30"/>
              <p:cNvSpPr/>
              <p:nvPr/>
            </p:nvSpPr>
            <p:spPr>
              <a:xfrm>
                <a:off x="1972700" y="2271550"/>
                <a:ext cx="2732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34" fill="none" extrusionOk="0">
                    <a:moveTo>
                      <a:pt x="1" y="33"/>
                    </a:moveTo>
                    <a:lnTo>
                      <a:pt x="1093" y="0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30"/>
              <p:cNvSpPr/>
              <p:nvPr/>
            </p:nvSpPr>
            <p:spPr>
              <a:xfrm>
                <a:off x="1971875" y="2302175"/>
                <a:ext cx="26500" cy="4975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199" fill="none" extrusionOk="0">
                    <a:moveTo>
                      <a:pt x="0" y="0"/>
                    </a:moveTo>
                    <a:lnTo>
                      <a:pt x="1060" y="199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30"/>
              <p:cNvSpPr/>
              <p:nvPr/>
            </p:nvSpPr>
            <p:spPr>
              <a:xfrm>
                <a:off x="1966075" y="2335275"/>
                <a:ext cx="26525" cy="497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99" fill="none" extrusionOk="0">
                    <a:moveTo>
                      <a:pt x="1" y="0"/>
                    </a:moveTo>
                    <a:lnTo>
                      <a:pt x="1060" y="199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30"/>
              <p:cNvSpPr/>
              <p:nvPr/>
            </p:nvSpPr>
            <p:spPr>
              <a:xfrm>
                <a:off x="1961125" y="2369200"/>
                <a:ext cx="26500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100" fill="none" extrusionOk="0">
                    <a:moveTo>
                      <a:pt x="0" y="0"/>
                    </a:moveTo>
                    <a:lnTo>
                      <a:pt x="1059" y="100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30"/>
              <p:cNvSpPr/>
              <p:nvPr/>
            </p:nvSpPr>
            <p:spPr>
              <a:xfrm>
                <a:off x="1961950" y="2402300"/>
                <a:ext cx="25675" cy="830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32" fill="none" extrusionOk="0">
                    <a:moveTo>
                      <a:pt x="0" y="332"/>
                    </a:moveTo>
                    <a:lnTo>
                      <a:pt x="1026" y="1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30"/>
              <p:cNvSpPr/>
              <p:nvPr/>
            </p:nvSpPr>
            <p:spPr>
              <a:xfrm>
                <a:off x="1655725" y="1941325"/>
                <a:ext cx="680325" cy="674525"/>
              </a:xfrm>
              <a:custGeom>
                <a:avLst/>
                <a:gdLst/>
                <a:ahLst/>
                <a:cxnLst/>
                <a:rect l="l" t="t" r="r" b="b"/>
                <a:pathLst>
                  <a:path w="27213" h="26981" fill="none" extrusionOk="0">
                    <a:moveTo>
                      <a:pt x="27212" y="13507"/>
                    </a:moveTo>
                    <a:cubicBezTo>
                      <a:pt x="27212" y="20956"/>
                      <a:pt x="21121" y="26981"/>
                      <a:pt x="13606" y="26981"/>
                    </a:cubicBezTo>
                    <a:cubicBezTo>
                      <a:pt x="6092" y="26981"/>
                      <a:pt x="1" y="20956"/>
                      <a:pt x="1" y="13507"/>
                    </a:cubicBezTo>
                    <a:cubicBezTo>
                      <a:pt x="1" y="6059"/>
                      <a:pt x="6092" y="1"/>
                      <a:pt x="13606" y="1"/>
                    </a:cubicBezTo>
                    <a:cubicBezTo>
                      <a:pt x="21121" y="1"/>
                      <a:pt x="27212" y="6059"/>
                      <a:pt x="27212" y="13507"/>
                    </a:cubicBezTo>
                    <a:close/>
                  </a:path>
                </a:pathLst>
              </a:custGeom>
              <a:noFill/>
              <a:ln w="31450" cap="flat" cmpd="sng">
                <a:solidFill>
                  <a:srgbClr val="C7C7C7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30"/>
              <p:cNvSpPr/>
              <p:nvPr/>
            </p:nvSpPr>
            <p:spPr>
              <a:xfrm>
                <a:off x="1998350" y="1813325"/>
                <a:ext cx="62825" cy="75050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3002" extrusionOk="0">
                    <a:moveTo>
                      <a:pt x="1553" y="0"/>
                    </a:moveTo>
                    <a:cubicBezTo>
                      <a:pt x="1506" y="0"/>
                      <a:pt x="1462" y="7"/>
                      <a:pt x="1424" y="23"/>
                    </a:cubicBezTo>
                    <a:cubicBezTo>
                      <a:pt x="762" y="287"/>
                      <a:pt x="266" y="320"/>
                      <a:pt x="34" y="618"/>
                    </a:cubicBezTo>
                    <a:lnTo>
                      <a:pt x="1" y="3002"/>
                    </a:lnTo>
                    <a:cubicBezTo>
                      <a:pt x="994" y="3002"/>
                      <a:pt x="2417" y="2075"/>
                      <a:pt x="2484" y="1115"/>
                    </a:cubicBezTo>
                    <a:cubicBezTo>
                      <a:pt x="2513" y="441"/>
                      <a:pt x="1919" y="0"/>
                      <a:pt x="1553" y="0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30"/>
              <p:cNvSpPr/>
              <p:nvPr/>
            </p:nvSpPr>
            <p:spPr>
              <a:xfrm>
                <a:off x="1924900" y="1813325"/>
                <a:ext cx="62725" cy="75050"/>
              </a:xfrm>
              <a:custGeom>
                <a:avLst/>
                <a:gdLst/>
                <a:ahLst/>
                <a:cxnLst/>
                <a:rect l="l" t="t" r="r" b="b"/>
                <a:pathLst>
                  <a:path w="2509" h="3002" extrusionOk="0">
                    <a:moveTo>
                      <a:pt x="988" y="0"/>
                    </a:moveTo>
                    <a:cubicBezTo>
                      <a:pt x="617" y="0"/>
                      <a:pt x="0" y="441"/>
                      <a:pt x="59" y="1115"/>
                    </a:cubicBezTo>
                    <a:cubicBezTo>
                      <a:pt x="125" y="2075"/>
                      <a:pt x="1548" y="3002"/>
                      <a:pt x="2508" y="3002"/>
                    </a:cubicBezTo>
                    <a:lnTo>
                      <a:pt x="2508" y="618"/>
                    </a:lnTo>
                    <a:cubicBezTo>
                      <a:pt x="2277" y="320"/>
                      <a:pt x="1747" y="287"/>
                      <a:pt x="1118" y="23"/>
                    </a:cubicBezTo>
                    <a:cubicBezTo>
                      <a:pt x="1080" y="7"/>
                      <a:pt x="1036" y="0"/>
                      <a:pt x="988" y="0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30"/>
              <p:cNvSpPr/>
              <p:nvPr/>
            </p:nvSpPr>
            <p:spPr>
              <a:xfrm>
                <a:off x="1987600" y="1828775"/>
                <a:ext cx="25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5463" fill="none" extrusionOk="0">
                    <a:moveTo>
                      <a:pt x="0" y="0"/>
                    </a:moveTo>
                    <a:lnTo>
                      <a:pt x="0" y="5463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30"/>
              <p:cNvSpPr/>
              <p:nvPr/>
            </p:nvSpPr>
            <p:spPr>
              <a:xfrm>
                <a:off x="1999175" y="1828775"/>
                <a:ext cx="25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5463" fill="none" extrusionOk="0">
                    <a:moveTo>
                      <a:pt x="1" y="0"/>
                    </a:moveTo>
                    <a:lnTo>
                      <a:pt x="1" y="5463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30"/>
              <p:cNvSpPr/>
              <p:nvPr/>
            </p:nvSpPr>
            <p:spPr>
              <a:xfrm>
                <a:off x="2395600" y="2272375"/>
                <a:ext cx="77750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2485" extrusionOk="0">
                    <a:moveTo>
                      <a:pt x="1" y="0"/>
                    </a:moveTo>
                    <a:cubicBezTo>
                      <a:pt x="1" y="993"/>
                      <a:pt x="928" y="2417"/>
                      <a:pt x="1888" y="2483"/>
                    </a:cubicBezTo>
                    <a:cubicBezTo>
                      <a:pt x="1903" y="2484"/>
                      <a:pt x="1919" y="2484"/>
                      <a:pt x="1934" y="2484"/>
                    </a:cubicBezTo>
                    <a:cubicBezTo>
                      <a:pt x="2668" y="2484"/>
                      <a:pt x="3110" y="1715"/>
                      <a:pt x="2980" y="1391"/>
                    </a:cubicBezTo>
                    <a:cubicBezTo>
                      <a:pt x="2715" y="762"/>
                      <a:pt x="2682" y="265"/>
                      <a:pt x="2384" y="3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30"/>
              <p:cNvSpPr/>
              <p:nvPr/>
            </p:nvSpPr>
            <p:spPr>
              <a:xfrm>
                <a:off x="2395600" y="2199525"/>
                <a:ext cx="77750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2484" extrusionOk="0">
                    <a:moveTo>
                      <a:pt x="1934" y="0"/>
                    </a:moveTo>
                    <a:cubicBezTo>
                      <a:pt x="1919" y="0"/>
                      <a:pt x="1903" y="0"/>
                      <a:pt x="1888" y="1"/>
                    </a:cubicBezTo>
                    <a:cubicBezTo>
                      <a:pt x="928" y="67"/>
                      <a:pt x="1" y="1491"/>
                      <a:pt x="1" y="2484"/>
                    </a:cubicBezTo>
                    <a:lnTo>
                      <a:pt x="2384" y="2451"/>
                    </a:lnTo>
                    <a:cubicBezTo>
                      <a:pt x="2682" y="2219"/>
                      <a:pt x="2715" y="1723"/>
                      <a:pt x="2980" y="1094"/>
                    </a:cubicBezTo>
                    <a:cubicBezTo>
                      <a:pt x="3110" y="769"/>
                      <a:pt x="2668" y="0"/>
                      <a:pt x="1934" y="0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30"/>
              <p:cNvSpPr/>
              <p:nvPr/>
            </p:nvSpPr>
            <p:spPr>
              <a:xfrm>
                <a:off x="2318650" y="2260775"/>
                <a:ext cx="1365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463" h="1" fill="none" extrusionOk="0">
                    <a:moveTo>
                      <a:pt x="5462" y="1"/>
                    </a:moveTo>
                    <a:lnTo>
                      <a:pt x="0" y="1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30"/>
              <p:cNvSpPr/>
              <p:nvPr/>
            </p:nvSpPr>
            <p:spPr>
              <a:xfrm>
                <a:off x="2318650" y="2273200"/>
                <a:ext cx="1365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463" h="1" fill="none" extrusionOk="0">
                    <a:moveTo>
                      <a:pt x="5462" y="0"/>
                    </a:moveTo>
                    <a:lnTo>
                      <a:pt x="0" y="0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30"/>
              <p:cNvSpPr/>
              <p:nvPr/>
            </p:nvSpPr>
            <p:spPr>
              <a:xfrm>
                <a:off x="1938125" y="2670450"/>
                <a:ext cx="62750" cy="75900"/>
              </a:xfrm>
              <a:custGeom>
                <a:avLst/>
                <a:gdLst/>
                <a:ahLst/>
                <a:cxnLst/>
                <a:rect l="l" t="t" r="r" b="b"/>
                <a:pathLst>
                  <a:path w="2510" h="3036" extrusionOk="0">
                    <a:moveTo>
                      <a:pt x="2509" y="0"/>
                    </a:moveTo>
                    <a:cubicBezTo>
                      <a:pt x="1516" y="0"/>
                      <a:pt x="92" y="927"/>
                      <a:pt x="59" y="1920"/>
                    </a:cubicBezTo>
                    <a:cubicBezTo>
                      <a:pt x="1" y="2595"/>
                      <a:pt x="617" y="3035"/>
                      <a:pt x="989" y="3035"/>
                    </a:cubicBezTo>
                    <a:cubicBezTo>
                      <a:pt x="1037" y="3035"/>
                      <a:pt x="1081" y="3028"/>
                      <a:pt x="1119" y="3013"/>
                    </a:cubicBezTo>
                    <a:cubicBezTo>
                      <a:pt x="1748" y="2748"/>
                      <a:pt x="2244" y="2715"/>
                      <a:pt x="2476" y="2384"/>
                    </a:cubicBezTo>
                    <a:lnTo>
                      <a:pt x="2509" y="0"/>
                    </a:ln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30"/>
              <p:cNvSpPr/>
              <p:nvPr/>
            </p:nvSpPr>
            <p:spPr>
              <a:xfrm>
                <a:off x="2011600" y="2670450"/>
                <a:ext cx="62825" cy="75900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3036" extrusionOk="0">
                    <a:moveTo>
                      <a:pt x="0" y="0"/>
                    </a:moveTo>
                    <a:lnTo>
                      <a:pt x="34" y="2384"/>
                    </a:lnTo>
                    <a:cubicBezTo>
                      <a:pt x="265" y="2715"/>
                      <a:pt x="762" y="2748"/>
                      <a:pt x="1391" y="3013"/>
                    </a:cubicBezTo>
                    <a:cubicBezTo>
                      <a:pt x="1432" y="3028"/>
                      <a:pt x="1479" y="3035"/>
                      <a:pt x="1530" y="3035"/>
                    </a:cubicBezTo>
                    <a:cubicBezTo>
                      <a:pt x="1919" y="3035"/>
                      <a:pt x="2513" y="2595"/>
                      <a:pt x="2483" y="1920"/>
                    </a:cubicBezTo>
                    <a:cubicBezTo>
                      <a:pt x="2417" y="927"/>
                      <a:pt x="994" y="0"/>
                      <a:pt x="0" y="0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30"/>
              <p:cNvSpPr/>
              <p:nvPr/>
            </p:nvSpPr>
            <p:spPr>
              <a:xfrm>
                <a:off x="2012425" y="2594300"/>
                <a:ext cx="25" cy="135750"/>
              </a:xfrm>
              <a:custGeom>
                <a:avLst/>
                <a:gdLst/>
                <a:ahLst/>
                <a:cxnLst/>
                <a:rect l="l" t="t" r="r" b="b"/>
                <a:pathLst>
                  <a:path w="1" h="5430" fill="none" extrusionOk="0">
                    <a:moveTo>
                      <a:pt x="1" y="5430"/>
                    </a:moveTo>
                    <a:lnTo>
                      <a:pt x="1" y="1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30"/>
              <p:cNvSpPr/>
              <p:nvPr/>
            </p:nvSpPr>
            <p:spPr>
              <a:xfrm>
                <a:off x="2000000" y="2594300"/>
                <a:ext cx="25" cy="135750"/>
              </a:xfrm>
              <a:custGeom>
                <a:avLst/>
                <a:gdLst/>
                <a:ahLst/>
                <a:cxnLst/>
                <a:rect l="l" t="t" r="r" b="b"/>
                <a:pathLst>
                  <a:path w="1" h="5430" fill="none" extrusionOk="0">
                    <a:moveTo>
                      <a:pt x="1" y="5430"/>
                    </a:moveTo>
                    <a:lnTo>
                      <a:pt x="1" y="1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30"/>
              <p:cNvSpPr/>
              <p:nvPr/>
            </p:nvSpPr>
            <p:spPr>
              <a:xfrm>
                <a:off x="1527575" y="2216000"/>
                <a:ext cx="78525" cy="61350"/>
              </a:xfrm>
              <a:custGeom>
                <a:avLst/>
                <a:gdLst/>
                <a:ahLst/>
                <a:cxnLst/>
                <a:rect l="l" t="t" r="r" b="b"/>
                <a:pathLst>
                  <a:path w="3141" h="2454" extrusionOk="0">
                    <a:moveTo>
                      <a:pt x="1131" y="0"/>
                    </a:moveTo>
                    <a:cubicBezTo>
                      <a:pt x="423" y="0"/>
                      <a:pt x="1" y="746"/>
                      <a:pt x="128" y="1064"/>
                    </a:cubicBezTo>
                    <a:cubicBezTo>
                      <a:pt x="393" y="1693"/>
                      <a:pt x="459" y="2189"/>
                      <a:pt x="757" y="2421"/>
                    </a:cubicBezTo>
                    <a:lnTo>
                      <a:pt x="3140" y="2454"/>
                    </a:lnTo>
                    <a:cubicBezTo>
                      <a:pt x="3140" y="1461"/>
                      <a:pt x="2213" y="37"/>
                      <a:pt x="1220" y="4"/>
                    </a:cubicBezTo>
                    <a:cubicBezTo>
                      <a:pt x="1190" y="2"/>
                      <a:pt x="1160" y="0"/>
                      <a:pt x="1131" y="0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30"/>
              <p:cNvSpPr/>
              <p:nvPr/>
            </p:nvSpPr>
            <p:spPr>
              <a:xfrm>
                <a:off x="1527525" y="2288100"/>
                <a:ext cx="7857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2485" extrusionOk="0">
                    <a:moveTo>
                      <a:pt x="3142" y="0"/>
                    </a:moveTo>
                    <a:lnTo>
                      <a:pt x="759" y="33"/>
                    </a:lnTo>
                    <a:cubicBezTo>
                      <a:pt x="461" y="265"/>
                      <a:pt x="395" y="762"/>
                      <a:pt x="130" y="1391"/>
                    </a:cubicBezTo>
                    <a:cubicBezTo>
                      <a:pt x="0" y="1747"/>
                      <a:pt x="442" y="2484"/>
                      <a:pt x="1174" y="2484"/>
                    </a:cubicBezTo>
                    <a:cubicBezTo>
                      <a:pt x="1190" y="2484"/>
                      <a:pt x="1206" y="2484"/>
                      <a:pt x="1222" y="2483"/>
                    </a:cubicBezTo>
                    <a:cubicBezTo>
                      <a:pt x="2215" y="2417"/>
                      <a:pt x="3142" y="993"/>
                      <a:pt x="3142" y="0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30"/>
              <p:cNvSpPr/>
              <p:nvPr/>
            </p:nvSpPr>
            <p:spPr>
              <a:xfrm>
                <a:off x="1546475" y="2288925"/>
                <a:ext cx="136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464" h="1" fill="none" extrusionOk="0">
                    <a:moveTo>
                      <a:pt x="1" y="0"/>
                    </a:moveTo>
                    <a:lnTo>
                      <a:pt x="5463" y="0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30"/>
              <p:cNvSpPr/>
              <p:nvPr/>
            </p:nvSpPr>
            <p:spPr>
              <a:xfrm>
                <a:off x="1546475" y="2276500"/>
                <a:ext cx="136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464" h="1" fill="none" extrusionOk="0">
                    <a:moveTo>
                      <a:pt x="1" y="1"/>
                    </a:moveTo>
                    <a:lnTo>
                      <a:pt x="5463" y="1"/>
                    </a:lnTo>
                  </a:path>
                </a:pathLst>
              </a:custGeom>
              <a:noFill/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30"/>
              <p:cNvSpPr/>
              <p:nvPr/>
            </p:nvSpPr>
            <p:spPr>
              <a:xfrm>
                <a:off x="1925525" y="2149050"/>
                <a:ext cx="52175" cy="8280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3312" extrusionOk="0">
                    <a:moveTo>
                      <a:pt x="1854" y="1424"/>
                    </a:moveTo>
                    <a:cubicBezTo>
                      <a:pt x="2086" y="2285"/>
                      <a:pt x="1921" y="3079"/>
                      <a:pt x="1490" y="3179"/>
                    </a:cubicBezTo>
                    <a:cubicBezTo>
                      <a:pt x="1027" y="3311"/>
                      <a:pt x="464" y="2748"/>
                      <a:pt x="232" y="1888"/>
                    </a:cubicBezTo>
                    <a:cubicBezTo>
                      <a:pt x="1" y="1060"/>
                      <a:pt x="166" y="266"/>
                      <a:pt x="596" y="133"/>
                    </a:cubicBezTo>
                    <a:cubicBezTo>
                      <a:pt x="1060" y="1"/>
                      <a:pt x="1623" y="597"/>
                      <a:pt x="1854" y="1424"/>
                    </a:cubicBezTo>
                    <a:close/>
                  </a:path>
                </a:pathLst>
              </a:custGeom>
              <a:solidFill>
                <a:srgbClr val="00FFFF"/>
              </a:solidFill>
              <a:ln w="9925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30"/>
              <p:cNvSpPr/>
              <p:nvPr/>
            </p:nvSpPr>
            <p:spPr>
              <a:xfrm>
                <a:off x="2003325" y="2124225"/>
                <a:ext cx="52150" cy="828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3312" extrusionOk="0">
                    <a:moveTo>
                      <a:pt x="1854" y="1424"/>
                    </a:moveTo>
                    <a:cubicBezTo>
                      <a:pt x="2086" y="2285"/>
                      <a:pt x="1920" y="3079"/>
                      <a:pt x="1490" y="3179"/>
                    </a:cubicBezTo>
                    <a:cubicBezTo>
                      <a:pt x="1060" y="3311"/>
                      <a:pt x="497" y="2748"/>
                      <a:pt x="232" y="1888"/>
                    </a:cubicBezTo>
                    <a:cubicBezTo>
                      <a:pt x="0" y="1060"/>
                      <a:pt x="166" y="265"/>
                      <a:pt x="629" y="133"/>
                    </a:cubicBezTo>
                    <a:cubicBezTo>
                      <a:pt x="1060" y="1"/>
                      <a:pt x="1623" y="597"/>
                      <a:pt x="1854" y="1424"/>
                    </a:cubicBezTo>
                    <a:close/>
                  </a:path>
                </a:pathLst>
              </a:custGeom>
              <a:solidFill>
                <a:srgbClr val="00FFFF"/>
              </a:solidFill>
              <a:ln w="9925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30"/>
              <p:cNvSpPr/>
              <p:nvPr/>
            </p:nvSpPr>
            <p:spPr>
              <a:xfrm>
                <a:off x="1708700" y="1983525"/>
                <a:ext cx="576025" cy="591775"/>
              </a:xfrm>
              <a:custGeom>
                <a:avLst/>
                <a:gdLst/>
                <a:ahLst/>
                <a:cxnLst/>
                <a:rect l="l" t="t" r="r" b="b"/>
                <a:pathLst>
                  <a:path w="23041" h="23671" fill="none" extrusionOk="0">
                    <a:moveTo>
                      <a:pt x="23041" y="11852"/>
                    </a:moveTo>
                    <a:cubicBezTo>
                      <a:pt x="23041" y="18374"/>
                      <a:pt x="17910" y="23670"/>
                      <a:pt x="11521" y="23670"/>
                    </a:cubicBezTo>
                    <a:cubicBezTo>
                      <a:pt x="5165" y="23670"/>
                      <a:pt x="0" y="18374"/>
                      <a:pt x="0" y="11852"/>
                    </a:cubicBezTo>
                    <a:cubicBezTo>
                      <a:pt x="0" y="5298"/>
                      <a:pt x="5165" y="1"/>
                      <a:pt x="11521" y="1"/>
                    </a:cubicBezTo>
                    <a:cubicBezTo>
                      <a:pt x="17910" y="1"/>
                      <a:pt x="23041" y="5298"/>
                      <a:pt x="23041" y="11852"/>
                    </a:cubicBezTo>
                    <a:close/>
                  </a:path>
                </a:pathLst>
              </a:custGeom>
              <a:noFill/>
              <a:ln w="25650" cap="flat" cmpd="sng">
                <a:solidFill>
                  <a:srgbClr val="FF9955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30"/>
              <p:cNvSpPr/>
              <p:nvPr/>
            </p:nvSpPr>
            <p:spPr>
              <a:xfrm>
                <a:off x="1872550" y="2231000"/>
                <a:ext cx="52175" cy="82775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3311" extrusionOk="0">
                    <a:moveTo>
                      <a:pt x="1855" y="1424"/>
                    </a:moveTo>
                    <a:cubicBezTo>
                      <a:pt x="2086" y="2251"/>
                      <a:pt x="1921" y="3046"/>
                      <a:pt x="1458" y="3178"/>
                    </a:cubicBezTo>
                    <a:cubicBezTo>
                      <a:pt x="1027" y="3311"/>
                      <a:pt x="464" y="2715"/>
                      <a:pt x="233" y="1887"/>
                    </a:cubicBezTo>
                    <a:cubicBezTo>
                      <a:pt x="1" y="1026"/>
                      <a:pt x="166" y="232"/>
                      <a:pt x="597" y="132"/>
                    </a:cubicBezTo>
                    <a:cubicBezTo>
                      <a:pt x="1027" y="0"/>
                      <a:pt x="1590" y="563"/>
                      <a:pt x="1855" y="1424"/>
                    </a:cubicBezTo>
                    <a:close/>
                  </a:path>
                </a:pathLst>
              </a:custGeom>
              <a:solidFill>
                <a:srgbClr val="FFFF00"/>
              </a:solidFill>
              <a:ln w="9925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30"/>
              <p:cNvSpPr/>
              <p:nvPr/>
            </p:nvSpPr>
            <p:spPr>
              <a:xfrm>
                <a:off x="1759175" y="2321200"/>
                <a:ext cx="53000" cy="82775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3311" extrusionOk="0">
                    <a:moveTo>
                      <a:pt x="1854" y="1424"/>
                    </a:moveTo>
                    <a:cubicBezTo>
                      <a:pt x="2119" y="2285"/>
                      <a:pt x="1954" y="3079"/>
                      <a:pt x="1490" y="3212"/>
                    </a:cubicBezTo>
                    <a:cubicBezTo>
                      <a:pt x="1060" y="3311"/>
                      <a:pt x="497" y="2748"/>
                      <a:pt x="265" y="1887"/>
                    </a:cubicBezTo>
                    <a:cubicBezTo>
                      <a:pt x="1" y="1060"/>
                      <a:pt x="166" y="265"/>
                      <a:pt x="630" y="133"/>
                    </a:cubicBezTo>
                    <a:cubicBezTo>
                      <a:pt x="1060" y="0"/>
                      <a:pt x="1623" y="596"/>
                      <a:pt x="1854" y="1424"/>
                    </a:cubicBezTo>
                    <a:close/>
                  </a:path>
                </a:pathLst>
              </a:custGeom>
              <a:solidFill>
                <a:srgbClr val="FF6600"/>
              </a:solidFill>
              <a:ln w="9925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30"/>
              <p:cNvSpPr/>
              <p:nvPr/>
            </p:nvSpPr>
            <p:spPr>
              <a:xfrm>
                <a:off x="1708700" y="1983525"/>
                <a:ext cx="576025" cy="591775"/>
              </a:xfrm>
              <a:custGeom>
                <a:avLst/>
                <a:gdLst/>
                <a:ahLst/>
                <a:cxnLst/>
                <a:rect l="l" t="t" r="r" b="b"/>
                <a:pathLst>
                  <a:path w="23041" h="23671" fill="none" extrusionOk="0">
                    <a:moveTo>
                      <a:pt x="23041" y="11852"/>
                    </a:moveTo>
                    <a:cubicBezTo>
                      <a:pt x="23041" y="18374"/>
                      <a:pt x="17910" y="23670"/>
                      <a:pt x="11521" y="23670"/>
                    </a:cubicBezTo>
                    <a:cubicBezTo>
                      <a:pt x="5165" y="23670"/>
                      <a:pt x="0" y="18374"/>
                      <a:pt x="0" y="11852"/>
                    </a:cubicBezTo>
                    <a:cubicBezTo>
                      <a:pt x="0" y="5298"/>
                      <a:pt x="5165" y="1"/>
                      <a:pt x="11521" y="1"/>
                    </a:cubicBezTo>
                    <a:cubicBezTo>
                      <a:pt x="17910" y="1"/>
                      <a:pt x="23041" y="5298"/>
                      <a:pt x="23041" y="11852"/>
                    </a:cubicBezTo>
                    <a:close/>
                  </a:path>
                </a:pathLst>
              </a:custGeom>
              <a:noFill/>
              <a:ln w="25650" cap="flat" cmpd="sng">
                <a:solidFill>
                  <a:srgbClr val="FF9955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30"/>
              <p:cNvSpPr/>
              <p:nvPr/>
            </p:nvSpPr>
            <p:spPr>
              <a:xfrm>
                <a:off x="2293800" y="1545725"/>
                <a:ext cx="4175" cy="105975"/>
              </a:xfrm>
              <a:custGeom>
                <a:avLst/>
                <a:gdLst/>
                <a:ahLst/>
                <a:cxnLst/>
                <a:rect l="l" t="t" r="r" b="b"/>
                <a:pathLst>
                  <a:path w="167" h="4239" fill="none" extrusionOk="0">
                    <a:moveTo>
                      <a:pt x="167" y="1"/>
                    </a:moveTo>
                    <a:lnTo>
                      <a:pt x="1" y="4238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30"/>
              <p:cNvSpPr/>
              <p:nvPr/>
            </p:nvSpPr>
            <p:spPr>
              <a:xfrm>
                <a:off x="2311200" y="1546550"/>
                <a:ext cx="4975" cy="105975"/>
              </a:xfrm>
              <a:custGeom>
                <a:avLst/>
                <a:gdLst/>
                <a:ahLst/>
                <a:cxnLst/>
                <a:rect l="l" t="t" r="r" b="b"/>
                <a:pathLst>
                  <a:path w="199" h="4239" fill="none" extrusionOk="0">
                    <a:moveTo>
                      <a:pt x="199" y="1"/>
                    </a:moveTo>
                    <a:lnTo>
                      <a:pt x="0" y="4238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30"/>
              <p:cNvSpPr/>
              <p:nvPr/>
            </p:nvSpPr>
            <p:spPr>
              <a:xfrm>
                <a:off x="2322775" y="1550700"/>
                <a:ext cx="26500" cy="102650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4106" fill="none" extrusionOk="0">
                    <a:moveTo>
                      <a:pt x="1060" y="0"/>
                    </a:moveTo>
                    <a:lnTo>
                      <a:pt x="1" y="4105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30"/>
              <p:cNvSpPr/>
              <p:nvPr/>
            </p:nvSpPr>
            <p:spPr>
              <a:xfrm>
                <a:off x="2359200" y="1548225"/>
                <a:ext cx="4150" cy="106775"/>
              </a:xfrm>
              <a:custGeom>
                <a:avLst/>
                <a:gdLst/>
                <a:ahLst/>
                <a:cxnLst/>
                <a:rect l="l" t="t" r="r" b="b"/>
                <a:pathLst>
                  <a:path w="166" h="4271" fill="none" extrusionOk="0">
                    <a:moveTo>
                      <a:pt x="166" y="0"/>
                    </a:moveTo>
                    <a:lnTo>
                      <a:pt x="0" y="4271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30"/>
              <p:cNvSpPr/>
              <p:nvPr/>
            </p:nvSpPr>
            <p:spPr>
              <a:xfrm>
                <a:off x="2300425" y="1550700"/>
                <a:ext cx="53825" cy="91875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3675" fill="none" extrusionOk="0">
                    <a:moveTo>
                      <a:pt x="1" y="0"/>
                    </a:moveTo>
                    <a:lnTo>
                      <a:pt x="2153" y="3675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30"/>
              <p:cNvSpPr/>
              <p:nvPr/>
            </p:nvSpPr>
            <p:spPr>
              <a:xfrm>
                <a:off x="2335200" y="1643400"/>
                <a:ext cx="99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398" h="894" fill="none" extrusionOk="0">
                    <a:moveTo>
                      <a:pt x="397" y="0"/>
                    </a:moveTo>
                    <a:lnTo>
                      <a:pt x="0" y="894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30"/>
              <p:cNvSpPr/>
              <p:nvPr/>
            </p:nvSpPr>
            <p:spPr>
              <a:xfrm>
                <a:off x="2077800" y="1712900"/>
                <a:ext cx="13275" cy="10515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206" fill="none" extrusionOk="0">
                    <a:moveTo>
                      <a:pt x="1" y="4205"/>
                    </a:moveTo>
                    <a:lnTo>
                      <a:pt x="530" y="1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30"/>
              <p:cNvSpPr/>
              <p:nvPr/>
            </p:nvSpPr>
            <p:spPr>
              <a:xfrm>
                <a:off x="2059600" y="1710425"/>
                <a:ext cx="13275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238" fill="none" extrusionOk="0">
                    <a:moveTo>
                      <a:pt x="0" y="4238"/>
                    </a:moveTo>
                    <a:lnTo>
                      <a:pt x="530" y="0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30"/>
              <p:cNvSpPr/>
              <p:nvPr/>
            </p:nvSpPr>
            <p:spPr>
              <a:xfrm>
                <a:off x="2027325" y="1708775"/>
                <a:ext cx="347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4039" fill="none" extrusionOk="0">
                    <a:moveTo>
                      <a:pt x="0" y="4039"/>
                    </a:moveTo>
                    <a:lnTo>
                      <a:pt x="1391" y="0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30"/>
              <p:cNvSpPr/>
              <p:nvPr/>
            </p:nvSpPr>
            <p:spPr>
              <a:xfrm>
                <a:off x="2012425" y="1704625"/>
                <a:ext cx="13275" cy="105125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205" fill="none" extrusionOk="0">
                    <a:moveTo>
                      <a:pt x="1" y="4205"/>
                    </a:moveTo>
                    <a:lnTo>
                      <a:pt x="530" y="1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30"/>
              <p:cNvSpPr/>
              <p:nvPr/>
            </p:nvSpPr>
            <p:spPr>
              <a:xfrm>
                <a:off x="2028975" y="1717050"/>
                <a:ext cx="46375" cy="968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3874" fill="none" extrusionOk="0">
                    <a:moveTo>
                      <a:pt x="1854" y="3874"/>
                    </a:moveTo>
                    <a:lnTo>
                      <a:pt x="1" y="0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30"/>
              <p:cNvSpPr/>
              <p:nvPr/>
            </p:nvSpPr>
            <p:spPr>
              <a:xfrm>
                <a:off x="2038900" y="1695525"/>
                <a:ext cx="11625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862" fill="none" extrusionOk="0">
                    <a:moveTo>
                      <a:pt x="1" y="861"/>
                    </a:moveTo>
                    <a:lnTo>
                      <a:pt x="464" y="1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30"/>
              <p:cNvSpPr/>
              <p:nvPr/>
            </p:nvSpPr>
            <p:spPr>
              <a:xfrm>
                <a:off x="2481675" y="2341050"/>
                <a:ext cx="10597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4239" h="465" fill="none" extrusionOk="0">
                    <a:moveTo>
                      <a:pt x="1" y="464"/>
                    </a:moveTo>
                    <a:lnTo>
                      <a:pt x="4238" y="1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30"/>
              <p:cNvSpPr/>
              <p:nvPr/>
            </p:nvSpPr>
            <p:spPr>
              <a:xfrm>
                <a:off x="2480025" y="2323675"/>
                <a:ext cx="10595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238" h="432" fill="none" extrusionOk="0">
                    <a:moveTo>
                      <a:pt x="0" y="431"/>
                    </a:moveTo>
                    <a:lnTo>
                      <a:pt x="4238" y="1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30"/>
              <p:cNvSpPr/>
              <p:nvPr/>
            </p:nvSpPr>
            <p:spPr>
              <a:xfrm>
                <a:off x="2479200" y="2301325"/>
                <a:ext cx="10595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238" h="432" fill="none" extrusionOk="0">
                    <a:moveTo>
                      <a:pt x="0" y="1"/>
                    </a:moveTo>
                    <a:lnTo>
                      <a:pt x="4238" y="431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30"/>
              <p:cNvSpPr/>
              <p:nvPr/>
            </p:nvSpPr>
            <p:spPr>
              <a:xfrm>
                <a:off x="2475050" y="2276500"/>
                <a:ext cx="105975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239" h="432" fill="none" extrusionOk="0">
                    <a:moveTo>
                      <a:pt x="1" y="431"/>
                    </a:moveTo>
                    <a:lnTo>
                      <a:pt x="4238" y="1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30"/>
              <p:cNvSpPr/>
              <p:nvPr/>
            </p:nvSpPr>
            <p:spPr>
              <a:xfrm>
                <a:off x="2485825" y="2282300"/>
                <a:ext cx="83600" cy="662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649" fill="none" extrusionOk="0">
                    <a:moveTo>
                      <a:pt x="0" y="2649"/>
                    </a:moveTo>
                    <a:lnTo>
                      <a:pt x="3344" y="1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30"/>
              <p:cNvSpPr/>
              <p:nvPr/>
            </p:nvSpPr>
            <p:spPr>
              <a:xfrm>
                <a:off x="2571900" y="2291400"/>
                <a:ext cx="23175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927" h="299" fill="none" extrusionOk="0">
                    <a:moveTo>
                      <a:pt x="0" y="1"/>
                    </a:moveTo>
                    <a:lnTo>
                      <a:pt x="927" y="299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30"/>
              <p:cNvSpPr/>
              <p:nvPr/>
            </p:nvSpPr>
            <p:spPr>
              <a:xfrm>
                <a:off x="2008300" y="2754025"/>
                <a:ext cx="4975" cy="105975"/>
              </a:xfrm>
              <a:custGeom>
                <a:avLst/>
                <a:gdLst/>
                <a:ahLst/>
                <a:cxnLst/>
                <a:rect l="l" t="t" r="r" b="b"/>
                <a:pathLst>
                  <a:path w="199" h="4239" fill="none" extrusionOk="0">
                    <a:moveTo>
                      <a:pt x="0" y="1"/>
                    </a:moveTo>
                    <a:lnTo>
                      <a:pt x="199" y="4238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30"/>
              <p:cNvSpPr/>
              <p:nvPr/>
            </p:nvSpPr>
            <p:spPr>
              <a:xfrm>
                <a:off x="2025675" y="2753200"/>
                <a:ext cx="4975" cy="105975"/>
              </a:xfrm>
              <a:custGeom>
                <a:avLst/>
                <a:gdLst/>
                <a:ahLst/>
                <a:cxnLst/>
                <a:rect l="l" t="t" r="r" b="b"/>
                <a:pathLst>
                  <a:path w="199" h="4239" fill="none" extrusionOk="0">
                    <a:moveTo>
                      <a:pt x="0" y="1"/>
                    </a:moveTo>
                    <a:lnTo>
                      <a:pt x="199" y="4238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30"/>
              <p:cNvSpPr/>
              <p:nvPr/>
            </p:nvSpPr>
            <p:spPr>
              <a:xfrm>
                <a:off x="2042225" y="2754025"/>
                <a:ext cx="17400" cy="105150"/>
              </a:xfrm>
              <a:custGeom>
                <a:avLst/>
                <a:gdLst/>
                <a:ahLst/>
                <a:cxnLst/>
                <a:rect l="l" t="t" r="r" b="b"/>
                <a:pathLst>
                  <a:path w="696" h="4206" fill="none" extrusionOk="0">
                    <a:moveTo>
                      <a:pt x="695" y="1"/>
                    </a:moveTo>
                    <a:lnTo>
                      <a:pt x="0" y="4205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30"/>
              <p:cNvSpPr/>
              <p:nvPr/>
            </p:nvSpPr>
            <p:spPr>
              <a:xfrm>
                <a:off x="2073675" y="2750725"/>
                <a:ext cx="4975" cy="106775"/>
              </a:xfrm>
              <a:custGeom>
                <a:avLst/>
                <a:gdLst/>
                <a:ahLst/>
                <a:cxnLst/>
                <a:rect l="l" t="t" r="r" b="b"/>
                <a:pathLst>
                  <a:path w="199" h="4271" fill="none" extrusionOk="0">
                    <a:moveTo>
                      <a:pt x="0" y="1"/>
                    </a:moveTo>
                    <a:lnTo>
                      <a:pt x="199" y="4271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30"/>
              <p:cNvSpPr/>
              <p:nvPr/>
            </p:nvSpPr>
            <p:spPr>
              <a:xfrm>
                <a:off x="2011600" y="2758175"/>
                <a:ext cx="61275" cy="86925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3477" fill="none" extrusionOk="0">
                    <a:moveTo>
                      <a:pt x="0" y="0"/>
                    </a:moveTo>
                    <a:lnTo>
                      <a:pt x="2450" y="3476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30"/>
              <p:cNvSpPr/>
              <p:nvPr/>
            </p:nvSpPr>
            <p:spPr>
              <a:xfrm>
                <a:off x="2055450" y="2846725"/>
                <a:ext cx="8325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928" fill="none" extrusionOk="0">
                    <a:moveTo>
                      <a:pt x="332" y="1"/>
                    </a:moveTo>
                    <a:lnTo>
                      <a:pt x="1" y="928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30"/>
              <p:cNvSpPr/>
              <p:nvPr/>
            </p:nvSpPr>
            <p:spPr>
              <a:xfrm>
                <a:off x="1421525" y="2302175"/>
                <a:ext cx="105125" cy="17400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696" fill="none" extrusionOk="0">
                    <a:moveTo>
                      <a:pt x="4204" y="0"/>
                    </a:moveTo>
                    <a:lnTo>
                      <a:pt x="0" y="695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30"/>
              <p:cNvSpPr/>
              <p:nvPr/>
            </p:nvSpPr>
            <p:spPr>
              <a:xfrm>
                <a:off x="1424825" y="2319550"/>
                <a:ext cx="105125" cy="17400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696" fill="none" extrusionOk="0">
                    <a:moveTo>
                      <a:pt x="4205" y="0"/>
                    </a:moveTo>
                    <a:lnTo>
                      <a:pt x="1" y="695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30"/>
              <p:cNvSpPr/>
              <p:nvPr/>
            </p:nvSpPr>
            <p:spPr>
              <a:xfrm>
                <a:off x="1426475" y="2348500"/>
                <a:ext cx="10597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4239" h="167" fill="none" extrusionOk="0">
                    <a:moveTo>
                      <a:pt x="4238" y="166"/>
                    </a:moveTo>
                    <a:lnTo>
                      <a:pt x="1" y="1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30"/>
              <p:cNvSpPr/>
              <p:nvPr/>
            </p:nvSpPr>
            <p:spPr>
              <a:xfrm>
                <a:off x="1432275" y="2366725"/>
                <a:ext cx="105125" cy="17400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696" fill="none" extrusionOk="0">
                    <a:moveTo>
                      <a:pt x="4205" y="0"/>
                    </a:moveTo>
                    <a:lnTo>
                      <a:pt x="0" y="695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30"/>
              <p:cNvSpPr/>
              <p:nvPr/>
            </p:nvSpPr>
            <p:spPr>
              <a:xfrm>
                <a:off x="1443850" y="2305475"/>
                <a:ext cx="78650" cy="72025"/>
              </a:xfrm>
              <a:custGeom>
                <a:avLst/>
                <a:gdLst/>
                <a:ahLst/>
                <a:cxnLst/>
                <a:rect l="l" t="t" r="r" b="b"/>
                <a:pathLst>
                  <a:path w="3146" h="2881" fill="none" extrusionOk="0">
                    <a:moveTo>
                      <a:pt x="3146" y="0"/>
                    </a:moveTo>
                    <a:lnTo>
                      <a:pt x="1" y="2881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30"/>
              <p:cNvSpPr/>
              <p:nvPr/>
            </p:nvSpPr>
            <p:spPr>
              <a:xfrm>
                <a:off x="1416550" y="2362575"/>
                <a:ext cx="2402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961" h="233" fill="none" extrusionOk="0">
                    <a:moveTo>
                      <a:pt x="961" y="232"/>
                    </a:moveTo>
                    <a:lnTo>
                      <a:pt x="0" y="1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30"/>
              <p:cNvSpPr/>
              <p:nvPr/>
            </p:nvSpPr>
            <p:spPr>
              <a:xfrm>
                <a:off x="1566350" y="2184650"/>
                <a:ext cx="47200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1987" extrusionOk="0">
                    <a:moveTo>
                      <a:pt x="364" y="596"/>
                    </a:moveTo>
                    <a:cubicBezTo>
                      <a:pt x="729" y="133"/>
                      <a:pt x="1291" y="0"/>
                      <a:pt x="1589" y="265"/>
                    </a:cubicBezTo>
                    <a:cubicBezTo>
                      <a:pt x="1887" y="530"/>
                      <a:pt x="1854" y="1093"/>
                      <a:pt x="1457" y="1556"/>
                    </a:cubicBezTo>
                    <a:cubicBezTo>
                      <a:pt x="1225" y="1821"/>
                      <a:pt x="894" y="1986"/>
                      <a:pt x="596" y="1986"/>
                    </a:cubicBezTo>
                    <a:cubicBezTo>
                      <a:pt x="563" y="1887"/>
                      <a:pt x="464" y="1788"/>
                      <a:pt x="364" y="1722"/>
                    </a:cubicBezTo>
                    <a:cubicBezTo>
                      <a:pt x="265" y="1622"/>
                      <a:pt x="166" y="1556"/>
                      <a:pt x="33" y="1523"/>
                    </a:cubicBezTo>
                    <a:cubicBezTo>
                      <a:pt x="0" y="1225"/>
                      <a:pt x="100" y="861"/>
                      <a:pt x="364" y="596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30"/>
              <p:cNvSpPr/>
              <p:nvPr/>
            </p:nvSpPr>
            <p:spPr>
              <a:xfrm>
                <a:off x="1469525" y="2053050"/>
                <a:ext cx="952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3808" h="862" extrusionOk="0">
                    <a:moveTo>
                      <a:pt x="3807" y="861"/>
                    </a:moveTo>
                    <a:lnTo>
                      <a:pt x="0" y="1"/>
                    </a:lnTo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30"/>
              <p:cNvSpPr/>
              <p:nvPr/>
            </p:nvSpPr>
            <p:spPr>
              <a:xfrm>
                <a:off x="1469525" y="2053050"/>
                <a:ext cx="952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3808" h="862" fill="none" extrusionOk="0">
                    <a:moveTo>
                      <a:pt x="3807" y="861"/>
                    </a:moveTo>
                    <a:lnTo>
                      <a:pt x="0" y="1"/>
                    </a:lnTo>
                  </a:path>
                </a:pathLst>
              </a:custGeom>
              <a:noFill/>
              <a:ln w="13250" cap="flat" cmpd="sng">
                <a:solidFill>
                  <a:srgbClr val="5522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30"/>
              <p:cNvSpPr/>
              <p:nvPr/>
            </p:nvSpPr>
            <p:spPr>
              <a:xfrm>
                <a:off x="1593650" y="2139125"/>
                <a:ext cx="45550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2252" extrusionOk="0">
                    <a:moveTo>
                      <a:pt x="233" y="861"/>
                    </a:moveTo>
                    <a:cubicBezTo>
                      <a:pt x="464" y="298"/>
                      <a:pt x="928" y="1"/>
                      <a:pt x="1292" y="166"/>
                    </a:cubicBezTo>
                    <a:cubicBezTo>
                      <a:pt x="1689" y="298"/>
                      <a:pt x="1822" y="861"/>
                      <a:pt x="1590" y="1391"/>
                    </a:cubicBezTo>
                    <a:cubicBezTo>
                      <a:pt x="1358" y="1921"/>
                      <a:pt x="895" y="2252"/>
                      <a:pt x="530" y="2086"/>
                    </a:cubicBezTo>
                    <a:cubicBezTo>
                      <a:pt x="133" y="1954"/>
                      <a:pt x="1" y="1391"/>
                      <a:pt x="233" y="861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30"/>
              <p:cNvSpPr/>
              <p:nvPr/>
            </p:nvSpPr>
            <p:spPr>
              <a:xfrm>
                <a:off x="1598625" y="2088650"/>
                <a:ext cx="44725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2252" extrusionOk="0">
                    <a:moveTo>
                      <a:pt x="199" y="1391"/>
                    </a:moveTo>
                    <a:cubicBezTo>
                      <a:pt x="0" y="861"/>
                      <a:pt x="133" y="298"/>
                      <a:pt x="497" y="133"/>
                    </a:cubicBezTo>
                    <a:cubicBezTo>
                      <a:pt x="894" y="0"/>
                      <a:pt x="1358" y="298"/>
                      <a:pt x="1589" y="861"/>
                    </a:cubicBezTo>
                    <a:cubicBezTo>
                      <a:pt x="1788" y="1391"/>
                      <a:pt x="1656" y="1953"/>
                      <a:pt x="1291" y="2086"/>
                    </a:cubicBezTo>
                    <a:cubicBezTo>
                      <a:pt x="894" y="2251"/>
                      <a:pt x="431" y="1920"/>
                      <a:pt x="199" y="1391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30"/>
              <p:cNvSpPr/>
              <p:nvPr/>
            </p:nvSpPr>
            <p:spPr>
              <a:xfrm>
                <a:off x="1560550" y="2058850"/>
                <a:ext cx="554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689" extrusionOk="0">
                    <a:moveTo>
                      <a:pt x="928" y="1556"/>
                    </a:moveTo>
                    <a:cubicBezTo>
                      <a:pt x="365" y="1424"/>
                      <a:pt x="1" y="1027"/>
                      <a:pt x="67" y="629"/>
                    </a:cubicBezTo>
                    <a:cubicBezTo>
                      <a:pt x="166" y="232"/>
                      <a:pt x="696" y="0"/>
                      <a:pt x="1259" y="133"/>
                    </a:cubicBezTo>
                    <a:cubicBezTo>
                      <a:pt x="1821" y="265"/>
                      <a:pt x="2219" y="696"/>
                      <a:pt x="2119" y="1093"/>
                    </a:cubicBezTo>
                    <a:cubicBezTo>
                      <a:pt x="2020" y="1490"/>
                      <a:pt x="1490" y="1689"/>
                      <a:pt x="928" y="1556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30"/>
              <p:cNvSpPr/>
              <p:nvPr/>
            </p:nvSpPr>
            <p:spPr>
              <a:xfrm>
                <a:off x="2416300" y="2317050"/>
                <a:ext cx="48025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1988" extrusionOk="0">
                    <a:moveTo>
                      <a:pt x="1523" y="1424"/>
                    </a:moveTo>
                    <a:cubicBezTo>
                      <a:pt x="1126" y="1855"/>
                      <a:pt x="596" y="1987"/>
                      <a:pt x="298" y="1722"/>
                    </a:cubicBezTo>
                    <a:cubicBezTo>
                      <a:pt x="0" y="1458"/>
                      <a:pt x="67" y="895"/>
                      <a:pt x="431" y="464"/>
                    </a:cubicBezTo>
                    <a:cubicBezTo>
                      <a:pt x="696" y="166"/>
                      <a:pt x="1027" y="1"/>
                      <a:pt x="1325" y="34"/>
                    </a:cubicBezTo>
                    <a:cubicBezTo>
                      <a:pt x="1358" y="133"/>
                      <a:pt x="1457" y="233"/>
                      <a:pt x="1556" y="299"/>
                    </a:cubicBezTo>
                    <a:cubicBezTo>
                      <a:pt x="1656" y="398"/>
                      <a:pt x="1755" y="464"/>
                      <a:pt x="1854" y="531"/>
                    </a:cubicBezTo>
                    <a:cubicBezTo>
                      <a:pt x="1920" y="795"/>
                      <a:pt x="1788" y="1160"/>
                      <a:pt x="1523" y="1424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30"/>
              <p:cNvSpPr/>
              <p:nvPr/>
            </p:nvSpPr>
            <p:spPr>
              <a:xfrm>
                <a:off x="2461825" y="2477625"/>
                <a:ext cx="96025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961" extrusionOk="0">
                    <a:moveTo>
                      <a:pt x="0" y="0"/>
                    </a:moveTo>
                    <a:lnTo>
                      <a:pt x="3840" y="960"/>
                    </a:lnTo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30"/>
              <p:cNvSpPr/>
              <p:nvPr/>
            </p:nvSpPr>
            <p:spPr>
              <a:xfrm>
                <a:off x="2461825" y="2477625"/>
                <a:ext cx="96025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961" fill="none" extrusionOk="0">
                    <a:moveTo>
                      <a:pt x="0" y="0"/>
                    </a:moveTo>
                    <a:lnTo>
                      <a:pt x="3840" y="960"/>
                    </a:lnTo>
                  </a:path>
                </a:pathLst>
              </a:custGeom>
              <a:noFill/>
              <a:ln w="13250" cap="flat" cmpd="sng">
                <a:solidFill>
                  <a:srgbClr val="5522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30"/>
              <p:cNvSpPr/>
              <p:nvPr/>
            </p:nvSpPr>
            <p:spPr>
              <a:xfrm>
                <a:off x="2389825" y="2355950"/>
                <a:ext cx="45525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252" extrusionOk="0">
                    <a:moveTo>
                      <a:pt x="1589" y="1424"/>
                    </a:moveTo>
                    <a:cubicBezTo>
                      <a:pt x="1357" y="1954"/>
                      <a:pt x="861" y="2252"/>
                      <a:pt x="497" y="2086"/>
                    </a:cubicBezTo>
                    <a:cubicBezTo>
                      <a:pt x="133" y="1921"/>
                      <a:pt x="0" y="1358"/>
                      <a:pt x="232" y="828"/>
                    </a:cubicBezTo>
                    <a:cubicBezTo>
                      <a:pt x="464" y="299"/>
                      <a:pt x="960" y="1"/>
                      <a:pt x="1324" y="166"/>
                    </a:cubicBezTo>
                    <a:cubicBezTo>
                      <a:pt x="1688" y="332"/>
                      <a:pt x="1821" y="895"/>
                      <a:pt x="1589" y="1424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30"/>
              <p:cNvSpPr/>
              <p:nvPr/>
            </p:nvSpPr>
            <p:spPr>
              <a:xfrm>
                <a:off x="2384850" y="2406450"/>
                <a:ext cx="44725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2252" extrusionOk="0">
                    <a:moveTo>
                      <a:pt x="1589" y="861"/>
                    </a:moveTo>
                    <a:cubicBezTo>
                      <a:pt x="1788" y="1424"/>
                      <a:pt x="1623" y="1986"/>
                      <a:pt x="1258" y="2119"/>
                    </a:cubicBezTo>
                    <a:cubicBezTo>
                      <a:pt x="894" y="2251"/>
                      <a:pt x="398" y="1920"/>
                      <a:pt x="199" y="1391"/>
                    </a:cubicBezTo>
                    <a:cubicBezTo>
                      <a:pt x="0" y="828"/>
                      <a:pt x="133" y="298"/>
                      <a:pt x="530" y="133"/>
                    </a:cubicBezTo>
                    <a:cubicBezTo>
                      <a:pt x="894" y="0"/>
                      <a:pt x="1391" y="331"/>
                      <a:pt x="1589" y="861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30"/>
              <p:cNvSpPr/>
              <p:nvPr/>
            </p:nvSpPr>
            <p:spPr>
              <a:xfrm>
                <a:off x="2411325" y="2450300"/>
                <a:ext cx="563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1690" extrusionOk="0">
                    <a:moveTo>
                      <a:pt x="1292" y="133"/>
                    </a:moveTo>
                    <a:cubicBezTo>
                      <a:pt x="1855" y="299"/>
                      <a:pt x="2252" y="729"/>
                      <a:pt x="2153" y="1093"/>
                    </a:cubicBezTo>
                    <a:cubicBezTo>
                      <a:pt x="2053" y="1490"/>
                      <a:pt x="1524" y="1689"/>
                      <a:pt x="961" y="1557"/>
                    </a:cubicBezTo>
                    <a:cubicBezTo>
                      <a:pt x="398" y="1424"/>
                      <a:pt x="1" y="994"/>
                      <a:pt x="100" y="597"/>
                    </a:cubicBezTo>
                    <a:cubicBezTo>
                      <a:pt x="199" y="199"/>
                      <a:pt x="729" y="1"/>
                      <a:pt x="1292" y="133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30"/>
              <p:cNvSpPr/>
              <p:nvPr/>
            </p:nvSpPr>
            <p:spPr>
              <a:xfrm>
                <a:off x="2042225" y="1816350"/>
                <a:ext cx="45550" cy="51350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2054" extrusionOk="0">
                    <a:moveTo>
                      <a:pt x="1490" y="564"/>
                    </a:moveTo>
                    <a:cubicBezTo>
                      <a:pt x="1821" y="1027"/>
                      <a:pt x="1788" y="1623"/>
                      <a:pt x="1457" y="1822"/>
                    </a:cubicBezTo>
                    <a:cubicBezTo>
                      <a:pt x="1126" y="2053"/>
                      <a:pt x="596" y="1822"/>
                      <a:pt x="265" y="1358"/>
                    </a:cubicBezTo>
                    <a:cubicBezTo>
                      <a:pt x="67" y="1027"/>
                      <a:pt x="0" y="663"/>
                      <a:pt x="100" y="398"/>
                    </a:cubicBezTo>
                    <a:cubicBezTo>
                      <a:pt x="199" y="398"/>
                      <a:pt x="298" y="299"/>
                      <a:pt x="431" y="233"/>
                    </a:cubicBezTo>
                    <a:cubicBezTo>
                      <a:pt x="530" y="166"/>
                      <a:pt x="629" y="100"/>
                      <a:pt x="695" y="1"/>
                    </a:cubicBezTo>
                    <a:cubicBezTo>
                      <a:pt x="993" y="34"/>
                      <a:pt x="1291" y="233"/>
                      <a:pt x="1490" y="564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30"/>
              <p:cNvSpPr/>
              <p:nvPr/>
            </p:nvSpPr>
            <p:spPr>
              <a:xfrm>
                <a:off x="2202775" y="1769175"/>
                <a:ext cx="47200" cy="86100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3444" extrusionOk="0">
                    <a:moveTo>
                      <a:pt x="1" y="3444"/>
                    </a:moveTo>
                    <a:lnTo>
                      <a:pt x="1887" y="1"/>
                    </a:lnTo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30"/>
              <p:cNvSpPr/>
              <p:nvPr/>
            </p:nvSpPr>
            <p:spPr>
              <a:xfrm>
                <a:off x="2202775" y="1769175"/>
                <a:ext cx="47200" cy="86100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3444" fill="none" extrusionOk="0">
                    <a:moveTo>
                      <a:pt x="1" y="3444"/>
                    </a:moveTo>
                    <a:lnTo>
                      <a:pt x="1887" y="1"/>
                    </a:lnTo>
                  </a:path>
                </a:pathLst>
              </a:custGeom>
              <a:noFill/>
              <a:ln w="13250" cap="flat" cmpd="sng">
                <a:solidFill>
                  <a:srgbClr val="5522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30"/>
              <p:cNvSpPr/>
              <p:nvPr/>
            </p:nvSpPr>
            <p:spPr>
              <a:xfrm>
                <a:off x="2072025" y="1854425"/>
                <a:ext cx="53800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2152" h="1954" extrusionOk="0">
                    <a:moveTo>
                      <a:pt x="1523" y="398"/>
                    </a:moveTo>
                    <a:cubicBezTo>
                      <a:pt x="1986" y="762"/>
                      <a:pt x="2152" y="1292"/>
                      <a:pt x="1887" y="1623"/>
                    </a:cubicBezTo>
                    <a:cubicBezTo>
                      <a:pt x="1655" y="1954"/>
                      <a:pt x="1092" y="1888"/>
                      <a:pt x="629" y="1557"/>
                    </a:cubicBezTo>
                    <a:cubicBezTo>
                      <a:pt x="166" y="1192"/>
                      <a:pt x="0" y="630"/>
                      <a:pt x="265" y="332"/>
                    </a:cubicBezTo>
                    <a:cubicBezTo>
                      <a:pt x="530" y="1"/>
                      <a:pt x="1092" y="34"/>
                      <a:pt x="1523" y="398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30"/>
              <p:cNvSpPr/>
              <p:nvPr/>
            </p:nvSpPr>
            <p:spPr>
              <a:xfrm>
                <a:off x="2119175" y="1877600"/>
                <a:ext cx="54650" cy="38925"/>
              </a:xfrm>
              <a:custGeom>
                <a:avLst/>
                <a:gdLst/>
                <a:ahLst/>
                <a:cxnLst/>
                <a:rect l="l" t="t" r="r" b="b"/>
                <a:pathLst>
                  <a:path w="2186" h="1557" extrusionOk="0">
                    <a:moveTo>
                      <a:pt x="1027" y="67"/>
                    </a:moveTo>
                    <a:cubicBezTo>
                      <a:pt x="1590" y="1"/>
                      <a:pt x="2087" y="298"/>
                      <a:pt x="2153" y="696"/>
                    </a:cubicBezTo>
                    <a:cubicBezTo>
                      <a:pt x="2186" y="1093"/>
                      <a:pt x="1756" y="1457"/>
                      <a:pt x="1160" y="1523"/>
                    </a:cubicBezTo>
                    <a:cubicBezTo>
                      <a:pt x="597" y="1556"/>
                      <a:pt x="100" y="1292"/>
                      <a:pt x="67" y="894"/>
                    </a:cubicBezTo>
                    <a:cubicBezTo>
                      <a:pt x="1" y="464"/>
                      <a:pt x="464" y="100"/>
                      <a:pt x="1027" y="67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30"/>
              <p:cNvSpPr/>
              <p:nvPr/>
            </p:nvSpPr>
            <p:spPr>
              <a:xfrm>
                <a:off x="2168025" y="1847800"/>
                <a:ext cx="45525" cy="5547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219" extrusionOk="0">
                    <a:moveTo>
                      <a:pt x="265" y="762"/>
                    </a:moveTo>
                    <a:cubicBezTo>
                      <a:pt x="530" y="266"/>
                      <a:pt x="1059" y="1"/>
                      <a:pt x="1424" y="199"/>
                    </a:cubicBezTo>
                    <a:cubicBezTo>
                      <a:pt x="1755" y="398"/>
                      <a:pt x="1821" y="961"/>
                      <a:pt x="1556" y="1457"/>
                    </a:cubicBezTo>
                    <a:cubicBezTo>
                      <a:pt x="1258" y="1987"/>
                      <a:pt x="762" y="2219"/>
                      <a:pt x="397" y="2020"/>
                    </a:cubicBezTo>
                    <a:cubicBezTo>
                      <a:pt x="33" y="1822"/>
                      <a:pt x="0" y="1259"/>
                      <a:pt x="265" y="762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30"/>
              <p:cNvSpPr/>
              <p:nvPr/>
            </p:nvSpPr>
            <p:spPr>
              <a:xfrm>
                <a:off x="5164775" y="3477100"/>
                <a:ext cx="329425" cy="115325"/>
              </a:xfrm>
              <a:custGeom>
                <a:avLst/>
                <a:gdLst/>
                <a:ahLst/>
                <a:cxnLst/>
                <a:rect l="l" t="t" r="r" b="b"/>
                <a:pathLst>
                  <a:path w="13177" h="4613" extrusionOk="0">
                    <a:moveTo>
                      <a:pt x="1777" y="1"/>
                    </a:moveTo>
                    <a:cubicBezTo>
                      <a:pt x="1556" y="1"/>
                      <a:pt x="1328" y="15"/>
                      <a:pt x="1093" y="44"/>
                    </a:cubicBezTo>
                    <a:cubicBezTo>
                      <a:pt x="861" y="110"/>
                      <a:pt x="663" y="210"/>
                      <a:pt x="497" y="276"/>
                    </a:cubicBezTo>
                    <a:cubicBezTo>
                      <a:pt x="332" y="342"/>
                      <a:pt x="232" y="441"/>
                      <a:pt x="133" y="475"/>
                    </a:cubicBezTo>
                    <a:cubicBezTo>
                      <a:pt x="67" y="508"/>
                      <a:pt x="1" y="541"/>
                      <a:pt x="1" y="541"/>
                    </a:cubicBezTo>
                    <a:lnTo>
                      <a:pt x="563" y="541"/>
                    </a:lnTo>
                    <a:cubicBezTo>
                      <a:pt x="1557" y="607"/>
                      <a:pt x="2715" y="640"/>
                      <a:pt x="3708" y="1070"/>
                    </a:cubicBezTo>
                    <a:cubicBezTo>
                      <a:pt x="5595" y="1865"/>
                      <a:pt x="6191" y="3222"/>
                      <a:pt x="8409" y="3719"/>
                    </a:cubicBezTo>
                    <a:cubicBezTo>
                      <a:pt x="9009" y="3862"/>
                      <a:pt x="9854" y="4103"/>
                      <a:pt x="10267" y="4103"/>
                    </a:cubicBezTo>
                    <a:cubicBezTo>
                      <a:pt x="10333" y="4103"/>
                      <a:pt x="10388" y="4097"/>
                      <a:pt x="10429" y="4083"/>
                    </a:cubicBezTo>
                    <a:cubicBezTo>
                      <a:pt x="11422" y="4149"/>
                      <a:pt x="12150" y="4315"/>
                      <a:pt x="13176" y="4613"/>
                    </a:cubicBezTo>
                    <a:cubicBezTo>
                      <a:pt x="12713" y="3421"/>
                      <a:pt x="11024" y="3487"/>
                      <a:pt x="9667" y="3388"/>
                    </a:cubicBezTo>
                    <a:cubicBezTo>
                      <a:pt x="6847" y="2985"/>
                      <a:pt x="5014" y="1"/>
                      <a:pt x="1777" y="1"/>
                    </a:cubicBezTo>
                    <a:close/>
                  </a:path>
                </a:pathLst>
              </a:custGeom>
              <a:solidFill>
                <a:srgbClr val="56BC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30"/>
              <p:cNvSpPr/>
              <p:nvPr/>
            </p:nvSpPr>
            <p:spPr>
              <a:xfrm>
                <a:off x="5189600" y="3453375"/>
                <a:ext cx="3350" cy="32300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292" fill="none" extrusionOk="0">
                    <a:moveTo>
                      <a:pt x="133" y="1291"/>
                    </a:moveTo>
                    <a:lnTo>
                      <a:pt x="1" y="0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30"/>
              <p:cNvSpPr/>
              <p:nvPr/>
            </p:nvSpPr>
            <p:spPr>
              <a:xfrm>
                <a:off x="5245875" y="3457500"/>
                <a:ext cx="6650" cy="31475"/>
              </a:xfrm>
              <a:custGeom>
                <a:avLst/>
                <a:gdLst/>
                <a:ahLst/>
                <a:cxnLst/>
                <a:rect l="l" t="t" r="r" b="b"/>
                <a:pathLst>
                  <a:path w="266" h="1259" fill="none" extrusionOk="0">
                    <a:moveTo>
                      <a:pt x="1" y="1259"/>
                    </a:moveTo>
                    <a:lnTo>
                      <a:pt x="266" y="1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30"/>
              <p:cNvSpPr/>
              <p:nvPr/>
            </p:nvSpPr>
            <p:spPr>
              <a:xfrm>
                <a:off x="5219400" y="3451700"/>
                <a:ext cx="2500" cy="32300"/>
              </a:xfrm>
              <a:custGeom>
                <a:avLst/>
                <a:gdLst/>
                <a:ahLst/>
                <a:cxnLst/>
                <a:rect l="l" t="t" r="r" b="b"/>
                <a:pathLst>
                  <a:path w="100" h="1292" fill="none" extrusionOk="0">
                    <a:moveTo>
                      <a:pt x="1" y="1292"/>
                    </a:moveTo>
                    <a:lnTo>
                      <a:pt x="100" y="1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30"/>
              <p:cNvSpPr/>
              <p:nvPr/>
            </p:nvSpPr>
            <p:spPr>
              <a:xfrm>
                <a:off x="5293875" y="3482325"/>
                <a:ext cx="16600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664" h="1127" fill="none" extrusionOk="0">
                    <a:moveTo>
                      <a:pt x="1" y="1126"/>
                    </a:moveTo>
                    <a:lnTo>
                      <a:pt x="663" y="1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30"/>
              <p:cNvSpPr/>
              <p:nvPr/>
            </p:nvSpPr>
            <p:spPr>
              <a:xfrm>
                <a:off x="5269050" y="3467425"/>
                <a:ext cx="12450" cy="29825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193" fill="none" extrusionOk="0">
                    <a:moveTo>
                      <a:pt x="1" y="1193"/>
                    </a:moveTo>
                    <a:lnTo>
                      <a:pt x="497" y="1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30"/>
              <p:cNvSpPr/>
              <p:nvPr/>
            </p:nvSpPr>
            <p:spPr>
              <a:xfrm>
                <a:off x="5318725" y="3498875"/>
                <a:ext cx="174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696" h="1094" fill="none" extrusionOk="0">
                    <a:moveTo>
                      <a:pt x="0" y="1093"/>
                    </a:moveTo>
                    <a:lnTo>
                      <a:pt x="695" y="1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30"/>
              <p:cNvSpPr/>
              <p:nvPr/>
            </p:nvSpPr>
            <p:spPr>
              <a:xfrm>
                <a:off x="5344375" y="3515425"/>
                <a:ext cx="174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696" h="1094" fill="none" extrusionOk="0">
                    <a:moveTo>
                      <a:pt x="0" y="1093"/>
                    </a:moveTo>
                    <a:lnTo>
                      <a:pt x="695" y="1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30"/>
              <p:cNvSpPr/>
              <p:nvPr/>
            </p:nvSpPr>
            <p:spPr>
              <a:xfrm>
                <a:off x="5371675" y="3531975"/>
                <a:ext cx="15750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630" h="1127" fill="none" extrusionOk="0">
                    <a:moveTo>
                      <a:pt x="1" y="1127"/>
                    </a:moveTo>
                    <a:lnTo>
                      <a:pt x="630" y="1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30"/>
              <p:cNvSpPr/>
              <p:nvPr/>
            </p:nvSpPr>
            <p:spPr>
              <a:xfrm>
                <a:off x="5411400" y="3538600"/>
                <a:ext cx="1675" cy="32300"/>
              </a:xfrm>
              <a:custGeom>
                <a:avLst/>
                <a:gdLst/>
                <a:ahLst/>
                <a:cxnLst/>
                <a:rect l="l" t="t" r="r" b="b"/>
                <a:pathLst>
                  <a:path w="67" h="1292" fill="none" extrusionOk="0">
                    <a:moveTo>
                      <a:pt x="1" y="1292"/>
                    </a:moveTo>
                    <a:lnTo>
                      <a:pt x="67" y="1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30"/>
              <p:cNvSpPr/>
              <p:nvPr/>
            </p:nvSpPr>
            <p:spPr>
              <a:xfrm>
                <a:off x="1463725" y="3151300"/>
                <a:ext cx="414650" cy="496575"/>
              </a:xfrm>
              <a:custGeom>
                <a:avLst/>
                <a:gdLst/>
                <a:ahLst/>
                <a:cxnLst/>
                <a:rect l="l" t="t" r="r" b="b"/>
                <a:pathLst>
                  <a:path w="16586" h="19863" fill="none" extrusionOk="0">
                    <a:moveTo>
                      <a:pt x="15096" y="7680"/>
                    </a:moveTo>
                    <a:cubicBezTo>
                      <a:pt x="15990" y="12613"/>
                      <a:pt x="16586" y="16949"/>
                      <a:pt x="13540" y="18472"/>
                    </a:cubicBezTo>
                    <a:moveTo>
                      <a:pt x="12746" y="18903"/>
                    </a:moveTo>
                    <a:cubicBezTo>
                      <a:pt x="10859" y="19863"/>
                      <a:pt x="5794" y="15890"/>
                      <a:pt x="2549" y="12215"/>
                    </a:cubicBezTo>
                    <a:moveTo>
                      <a:pt x="1887" y="10395"/>
                    </a:moveTo>
                    <a:cubicBezTo>
                      <a:pt x="0" y="8044"/>
                      <a:pt x="2516" y="2913"/>
                      <a:pt x="4966" y="1523"/>
                    </a:cubicBezTo>
                    <a:cubicBezTo>
                      <a:pt x="7581" y="0"/>
                      <a:pt x="14037" y="1821"/>
                      <a:pt x="14864" y="6356"/>
                    </a:cubicBezTo>
                  </a:path>
                </a:pathLst>
              </a:custGeom>
              <a:noFill/>
              <a:ln w="40550" cap="flat" cmpd="sng">
                <a:solidFill>
                  <a:srgbClr val="84A59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30"/>
              <p:cNvSpPr/>
              <p:nvPr/>
            </p:nvSpPr>
            <p:spPr>
              <a:xfrm>
                <a:off x="1659050" y="3291975"/>
                <a:ext cx="124150" cy="215200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860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99" y="133"/>
                      <a:pt x="298" y="332"/>
                    </a:cubicBezTo>
                    <a:cubicBezTo>
                      <a:pt x="397" y="464"/>
                      <a:pt x="530" y="564"/>
                      <a:pt x="629" y="729"/>
                    </a:cubicBezTo>
                    <a:cubicBezTo>
                      <a:pt x="695" y="795"/>
                      <a:pt x="761" y="861"/>
                      <a:pt x="828" y="961"/>
                    </a:cubicBezTo>
                    <a:cubicBezTo>
                      <a:pt x="861" y="1060"/>
                      <a:pt x="960" y="1093"/>
                      <a:pt x="1026" y="1193"/>
                    </a:cubicBezTo>
                    <a:cubicBezTo>
                      <a:pt x="1357" y="1524"/>
                      <a:pt x="1622" y="1987"/>
                      <a:pt x="1854" y="2517"/>
                    </a:cubicBezTo>
                    <a:cubicBezTo>
                      <a:pt x="2086" y="3046"/>
                      <a:pt x="2218" y="3675"/>
                      <a:pt x="2350" y="4304"/>
                    </a:cubicBezTo>
                    <a:cubicBezTo>
                      <a:pt x="2483" y="4933"/>
                      <a:pt x="2582" y="5562"/>
                      <a:pt x="2748" y="6191"/>
                    </a:cubicBezTo>
                    <a:cubicBezTo>
                      <a:pt x="2913" y="6787"/>
                      <a:pt x="3145" y="7383"/>
                      <a:pt x="3476" y="7813"/>
                    </a:cubicBezTo>
                    <a:cubicBezTo>
                      <a:pt x="3509" y="7846"/>
                      <a:pt x="3542" y="7913"/>
                      <a:pt x="3575" y="7946"/>
                    </a:cubicBezTo>
                    <a:cubicBezTo>
                      <a:pt x="3608" y="8012"/>
                      <a:pt x="3675" y="8045"/>
                      <a:pt x="3708" y="8111"/>
                    </a:cubicBezTo>
                    <a:cubicBezTo>
                      <a:pt x="3807" y="8178"/>
                      <a:pt x="3906" y="8244"/>
                      <a:pt x="4006" y="8277"/>
                    </a:cubicBezTo>
                    <a:cubicBezTo>
                      <a:pt x="4204" y="8376"/>
                      <a:pt x="4370" y="8475"/>
                      <a:pt x="4502" y="8509"/>
                    </a:cubicBezTo>
                    <a:cubicBezTo>
                      <a:pt x="4668" y="8575"/>
                      <a:pt x="4767" y="8575"/>
                      <a:pt x="4866" y="8575"/>
                    </a:cubicBezTo>
                    <a:cubicBezTo>
                      <a:pt x="4933" y="8608"/>
                      <a:pt x="4966" y="8608"/>
                      <a:pt x="4966" y="8608"/>
                    </a:cubicBezTo>
                    <a:cubicBezTo>
                      <a:pt x="4966" y="8608"/>
                      <a:pt x="4933" y="8575"/>
                      <a:pt x="4866" y="8542"/>
                    </a:cubicBezTo>
                    <a:cubicBezTo>
                      <a:pt x="4833" y="8475"/>
                      <a:pt x="4734" y="8409"/>
                      <a:pt x="4635" y="8310"/>
                    </a:cubicBezTo>
                    <a:cubicBezTo>
                      <a:pt x="4535" y="8211"/>
                      <a:pt x="4436" y="8078"/>
                      <a:pt x="4304" y="7913"/>
                    </a:cubicBezTo>
                    <a:cubicBezTo>
                      <a:pt x="4270" y="7846"/>
                      <a:pt x="4204" y="7780"/>
                      <a:pt x="4171" y="7681"/>
                    </a:cubicBezTo>
                    <a:cubicBezTo>
                      <a:pt x="4105" y="7582"/>
                      <a:pt x="4006" y="7549"/>
                      <a:pt x="3973" y="7449"/>
                    </a:cubicBezTo>
                    <a:cubicBezTo>
                      <a:pt x="3708" y="7085"/>
                      <a:pt x="3509" y="6588"/>
                      <a:pt x="3344" y="6026"/>
                    </a:cubicBezTo>
                    <a:cubicBezTo>
                      <a:pt x="3178" y="5463"/>
                      <a:pt x="3079" y="4834"/>
                      <a:pt x="2946" y="4172"/>
                    </a:cubicBezTo>
                    <a:cubicBezTo>
                      <a:pt x="2847" y="3543"/>
                      <a:pt x="2681" y="2881"/>
                      <a:pt x="2417" y="2285"/>
                    </a:cubicBezTo>
                    <a:cubicBezTo>
                      <a:pt x="2185" y="1689"/>
                      <a:pt x="1854" y="1159"/>
                      <a:pt x="1490" y="795"/>
                    </a:cubicBezTo>
                    <a:cubicBezTo>
                      <a:pt x="1424" y="696"/>
                      <a:pt x="1324" y="597"/>
                      <a:pt x="1225" y="530"/>
                    </a:cubicBezTo>
                    <a:cubicBezTo>
                      <a:pt x="1126" y="464"/>
                      <a:pt x="1026" y="398"/>
                      <a:pt x="927" y="365"/>
                    </a:cubicBezTo>
                    <a:cubicBezTo>
                      <a:pt x="761" y="232"/>
                      <a:pt x="563" y="199"/>
                      <a:pt x="430" y="133"/>
                    </a:cubicBezTo>
                    <a:cubicBezTo>
                      <a:pt x="166" y="34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78CA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30"/>
              <p:cNvSpPr/>
              <p:nvPr/>
            </p:nvSpPr>
            <p:spPr>
              <a:xfrm>
                <a:off x="1678075" y="3284525"/>
                <a:ext cx="17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696" h="862" fill="none" extrusionOk="0">
                    <a:moveTo>
                      <a:pt x="0" y="862"/>
                    </a:moveTo>
                    <a:lnTo>
                      <a:pt x="696" y="1"/>
                    </a:lnTo>
                  </a:path>
                </a:pathLst>
              </a:custGeom>
              <a:noFill/>
              <a:ln w="8275" cap="flat" cmpd="sng">
                <a:solidFill>
                  <a:srgbClr val="78CABD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30"/>
              <p:cNvSpPr/>
              <p:nvPr/>
            </p:nvSpPr>
            <p:spPr>
              <a:xfrm>
                <a:off x="1699600" y="3311025"/>
                <a:ext cx="22350" cy="15750"/>
              </a:xfrm>
              <a:custGeom>
                <a:avLst/>
                <a:gdLst/>
                <a:ahLst/>
                <a:cxnLst/>
                <a:rect l="l" t="t" r="r" b="b"/>
                <a:pathLst>
                  <a:path w="894" h="630" fill="none" extrusionOk="0">
                    <a:moveTo>
                      <a:pt x="0" y="629"/>
                    </a:moveTo>
                    <a:lnTo>
                      <a:pt x="894" y="0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30"/>
              <p:cNvSpPr/>
              <p:nvPr/>
            </p:nvSpPr>
            <p:spPr>
              <a:xfrm>
                <a:off x="1713650" y="3342475"/>
                <a:ext cx="24875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995" h="431" fill="none" extrusionOk="0">
                    <a:moveTo>
                      <a:pt x="1" y="430"/>
                    </a:moveTo>
                    <a:lnTo>
                      <a:pt x="994" y="0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30"/>
              <p:cNvSpPr/>
              <p:nvPr/>
            </p:nvSpPr>
            <p:spPr>
              <a:xfrm>
                <a:off x="1723600" y="3375575"/>
                <a:ext cx="26500" cy="5800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232" fill="none" extrusionOk="0">
                    <a:moveTo>
                      <a:pt x="0" y="232"/>
                    </a:moveTo>
                    <a:lnTo>
                      <a:pt x="1059" y="0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30"/>
              <p:cNvSpPr/>
              <p:nvPr/>
            </p:nvSpPr>
            <p:spPr>
              <a:xfrm>
                <a:off x="1731050" y="3408675"/>
                <a:ext cx="26500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233" fill="none" extrusionOk="0">
                    <a:moveTo>
                      <a:pt x="0" y="232"/>
                    </a:moveTo>
                    <a:lnTo>
                      <a:pt x="1059" y="0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30"/>
              <p:cNvSpPr/>
              <p:nvPr/>
            </p:nvSpPr>
            <p:spPr>
              <a:xfrm>
                <a:off x="1738500" y="3440125"/>
                <a:ext cx="26500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299" fill="none" extrusionOk="0">
                    <a:moveTo>
                      <a:pt x="0" y="298"/>
                    </a:moveTo>
                    <a:lnTo>
                      <a:pt x="1059" y="0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30"/>
              <p:cNvSpPr/>
              <p:nvPr/>
            </p:nvSpPr>
            <p:spPr>
              <a:xfrm>
                <a:off x="1755050" y="3468250"/>
                <a:ext cx="2070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828" h="697" fill="none" extrusionOk="0">
                    <a:moveTo>
                      <a:pt x="0" y="696"/>
                    </a:moveTo>
                    <a:lnTo>
                      <a:pt x="828" y="1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30"/>
              <p:cNvSpPr/>
              <p:nvPr/>
            </p:nvSpPr>
            <p:spPr>
              <a:xfrm>
                <a:off x="1600275" y="3343300"/>
                <a:ext cx="141550" cy="205275"/>
              </a:xfrm>
              <a:custGeom>
                <a:avLst/>
                <a:gdLst/>
                <a:ahLst/>
                <a:cxnLst/>
                <a:rect l="l" t="t" r="r" b="b"/>
                <a:pathLst>
                  <a:path w="5662" h="8211" extrusionOk="0">
                    <a:moveTo>
                      <a:pt x="1" y="0"/>
                    </a:moveTo>
                    <a:cubicBezTo>
                      <a:pt x="1" y="0"/>
                      <a:pt x="133" y="133"/>
                      <a:pt x="365" y="331"/>
                    </a:cubicBezTo>
                    <a:cubicBezTo>
                      <a:pt x="464" y="431"/>
                      <a:pt x="563" y="530"/>
                      <a:pt x="696" y="695"/>
                    </a:cubicBezTo>
                    <a:cubicBezTo>
                      <a:pt x="762" y="762"/>
                      <a:pt x="828" y="828"/>
                      <a:pt x="894" y="927"/>
                    </a:cubicBezTo>
                    <a:cubicBezTo>
                      <a:pt x="961" y="993"/>
                      <a:pt x="1060" y="1026"/>
                      <a:pt x="1159" y="1126"/>
                    </a:cubicBezTo>
                    <a:cubicBezTo>
                      <a:pt x="1490" y="1424"/>
                      <a:pt x="1821" y="1854"/>
                      <a:pt x="2053" y="2384"/>
                    </a:cubicBezTo>
                    <a:cubicBezTo>
                      <a:pt x="2318" y="2880"/>
                      <a:pt x="2517" y="3476"/>
                      <a:pt x="2682" y="4105"/>
                    </a:cubicBezTo>
                    <a:cubicBezTo>
                      <a:pt x="2881" y="4734"/>
                      <a:pt x="3013" y="5363"/>
                      <a:pt x="3245" y="5959"/>
                    </a:cubicBezTo>
                    <a:cubicBezTo>
                      <a:pt x="3443" y="6555"/>
                      <a:pt x="3708" y="7118"/>
                      <a:pt x="4072" y="7515"/>
                    </a:cubicBezTo>
                    <a:cubicBezTo>
                      <a:pt x="4106" y="7581"/>
                      <a:pt x="4172" y="7614"/>
                      <a:pt x="4205" y="7647"/>
                    </a:cubicBezTo>
                    <a:cubicBezTo>
                      <a:pt x="4238" y="7714"/>
                      <a:pt x="4304" y="7747"/>
                      <a:pt x="4337" y="7780"/>
                    </a:cubicBezTo>
                    <a:cubicBezTo>
                      <a:pt x="4470" y="7846"/>
                      <a:pt x="4569" y="7912"/>
                      <a:pt x="4668" y="7945"/>
                    </a:cubicBezTo>
                    <a:cubicBezTo>
                      <a:pt x="4867" y="8045"/>
                      <a:pt x="5032" y="8111"/>
                      <a:pt x="5198" y="8144"/>
                    </a:cubicBezTo>
                    <a:cubicBezTo>
                      <a:pt x="5330" y="8177"/>
                      <a:pt x="5463" y="8177"/>
                      <a:pt x="5529" y="8210"/>
                    </a:cubicBezTo>
                    <a:lnTo>
                      <a:pt x="5661" y="8210"/>
                    </a:lnTo>
                    <a:cubicBezTo>
                      <a:pt x="5661" y="8210"/>
                      <a:pt x="5628" y="8177"/>
                      <a:pt x="5562" y="8144"/>
                    </a:cubicBezTo>
                    <a:cubicBezTo>
                      <a:pt x="5496" y="8078"/>
                      <a:pt x="5397" y="8011"/>
                      <a:pt x="5297" y="7912"/>
                    </a:cubicBezTo>
                    <a:cubicBezTo>
                      <a:pt x="5165" y="7846"/>
                      <a:pt x="5066" y="7714"/>
                      <a:pt x="4933" y="7581"/>
                    </a:cubicBezTo>
                    <a:cubicBezTo>
                      <a:pt x="4867" y="7515"/>
                      <a:pt x="4834" y="7416"/>
                      <a:pt x="4768" y="7349"/>
                    </a:cubicBezTo>
                    <a:cubicBezTo>
                      <a:pt x="4701" y="7250"/>
                      <a:pt x="4602" y="7217"/>
                      <a:pt x="4536" y="7118"/>
                    </a:cubicBezTo>
                    <a:cubicBezTo>
                      <a:pt x="4271" y="6787"/>
                      <a:pt x="4006" y="6323"/>
                      <a:pt x="3808" y="5760"/>
                    </a:cubicBezTo>
                    <a:cubicBezTo>
                      <a:pt x="3609" y="5198"/>
                      <a:pt x="3477" y="4569"/>
                      <a:pt x="3278" y="3940"/>
                    </a:cubicBezTo>
                    <a:cubicBezTo>
                      <a:pt x="3112" y="3311"/>
                      <a:pt x="2914" y="2682"/>
                      <a:pt x="2616" y="2086"/>
                    </a:cubicBezTo>
                    <a:cubicBezTo>
                      <a:pt x="2318" y="1523"/>
                      <a:pt x="1954" y="1026"/>
                      <a:pt x="1590" y="662"/>
                    </a:cubicBezTo>
                    <a:cubicBezTo>
                      <a:pt x="1490" y="596"/>
                      <a:pt x="1391" y="497"/>
                      <a:pt x="1292" y="431"/>
                    </a:cubicBezTo>
                    <a:cubicBezTo>
                      <a:pt x="1192" y="364"/>
                      <a:pt x="1060" y="331"/>
                      <a:pt x="994" y="298"/>
                    </a:cubicBezTo>
                    <a:cubicBezTo>
                      <a:pt x="795" y="199"/>
                      <a:pt x="597" y="166"/>
                      <a:pt x="464" y="100"/>
                    </a:cubicBezTo>
                    <a:cubicBezTo>
                      <a:pt x="166" y="3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78CA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30"/>
              <p:cNvSpPr/>
              <p:nvPr/>
            </p:nvSpPr>
            <p:spPr>
              <a:xfrm>
                <a:off x="1620975" y="3333350"/>
                <a:ext cx="149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895" fill="none" extrusionOk="0">
                    <a:moveTo>
                      <a:pt x="0" y="895"/>
                    </a:moveTo>
                    <a:lnTo>
                      <a:pt x="596" y="1"/>
                    </a:lnTo>
                  </a:path>
                </a:pathLst>
              </a:custGeom>
              <a:noFill/>
              <a:ln w="8275" cap="flat" cmpd="sng">
                <a:solidFill>
                  <a:srgbClr val="78CABD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30"/>
              <p:cNvSpPr/>
              <p:nvPr/>
            </p:nvSpPr>
            <p:spPr>
              <a:xfrm>
                <a:off x="1644150" y="3357350"/>
                <a:ext cx="2070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828" h="697" fill="none" extrusionOk="0">
                    <a:moveTo>
                      <a:pt x="0" y="696"/>
                    </a:moveTo>
                    <a:lnTo>
                      <a:pt x="828" y="1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30"/>
              <p:cNvSpPr/>
              <p:nvPr/>
            </p:nvSpPr>
            <p:spPr>
              <a:xfrm>
                <a:off x="1659875" y="3387975"/>
                <a:ext cx="24025" cy="12450"/>
              </a:xfrm>
              <a:custGeom>
                <a:avLst/>
                <a:gdLst/>
                <a:ahLst/>
                <a:cxnLst/>
                <a:rect l="l" t="t" r="r" b="b"/>
                <a:pathLst>
                  <a:path w="961" h="498" fill="none" extrusionOk="0">
                    <a:moveTo>
                      <a:pt x="0" y="497"/>
                    </a:moveTo>
                    <a:lnTo>
                      <a:pt x="960" y="1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30"/>
              <p:cNvSpPr/>
              <p:nvPr/>
            </p:nvSpPr>
            <p:spPr>
              <a:xfrm>
                <a:off x="1672275" y="3420250"/>
                <a:ext cx="25675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299" fill="none" extrusionOk="0">
                    <a:moveTo>
                      <a:pt x="1" y="299"/>
                    </a:moveTo>
                    <a:lnTo>
                      <a:pt x="1027" y="1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30"/>
              <p:cNvSpPr/>
              <p:nvPr/>
            </p:nvSpPr>
            <p:spPr>
              <a:xfrm>
                <a:off x="1682200" y="3452525"/>
                <a:ext cx="25700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299" fill="none" extrusionOk="0">
                    <a:moveTo>
                      <a:pt x="1" y="299"/>
                    </a:moveTo>
                    <a:lnTo>
                      <a:pt x="1027" y="1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30"/>
              <p:cNvSpPr/>
              <p:nvPr/>
            </p:nvSpPr>
            <p:spPr>
              <a:xfrm>
                <a:off x="1692150" y="3483150"/>
                <a:ext cx="25675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65" fill="none" extrusionOk="0">
                    <a:moveTo>
                      <a:pt x="0" y="365"/>
                    </a:moveTo>
                    <a:lnTo>
                      <a:pt x="1026" y="1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30"/>
              <p:cNvSpPr/>
              <p:nvPr/>
            </p:nvSpPr>
            <p:spPr>
              <a:xfrm>
                <a:off x="1712000" y="3509650"/>
                <a:ext cx="19075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95" fill="none" extrusionOk="0">
                    <a:moveTo>
                      <a:pt x="1" y="795"/>
                    </a:moveTo>
                    <a:lnTo>
                      <a:pt x="762" y="0"/>
                    </a:lnTo>
                  </a:path>
                </a:pathLst>
              </a:custGeom>
              <a:noFill/>
              <a:ln w="8275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30"/>
              <p:cNvSpPr/>
              <p:nvPr/>
            </p:nvSpPr>
            <p:spPr>
              <a:xfrm>
                <a:off x="1569650" y="3299425"/>
                <a:ext cx="70375" cy="74525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2981" extrusionOk="0">
                    <a:moveTo>
                      <a:pt x="2020" y="928"/>
                    </a:moveTo>
                    <a:cubicBezTo>
                      <a:pt x="2616" y="1590"/>
                      <a:pt x="2815" y="2351"/>
                      <a:pt x="2484" y="2682"/>
                    </a:cubicBezTo>
                    <a:cubicBezTo>
                      <a:pt x="2119" y="2980"/>
                      <a:pt x="1358" y="2715"/>
                      <a:pt x="795" y="2053"/>
                    </a:cubicBezTo>
                    <a:cubicBezTo>
                      <a:pt x="199" y="1391"/>
                      <a:pt x="1" y="630"/>
                      <a:pt x="332" y="299"/>
                    </a:cubicBezTo>
                    <a:cubicBezTo>
                      <a:pt x="663" y="1"/>
                      <a:pt x="1424" y="266"/>
                      <a:pt x="2020" y="928"/>
                    </a:cubicBezTo>
                    <a:close/>
                  </a:path>
                </a:pathLst>
              </a:custGeom>
              <a:solidFill>
                <a:srgbClr val="00FFFF"/>
              </a:solidFill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30"/>
              <p:cNvSpPr/>
              <p:nvPr/>
            </p:nvSpPr>
            <p:spPr>
              <a:xfrm>
                <a:off x="1628425" y="3242325"/>
                <a:ext cx="70375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2980" extrusionOk="0">
                    <a:moveTo>
                      <a:pt x="2020" y="927"/>
                    </a:moveTo>
                    <a:cubicBezTo>
                      <a:pt x="2615" y="1589"/>
                      <a:pt x="2814" y="2351"/>
                      <a:pt x="2483" y="2682"/>
                    </a:cubicBezTo>
                    <a:cubicBezTo>
                      <a:pt x="2119" y="2980"/>
                      <a:pt x="1391" y="2715"/>
                      <a:pt x="795" y="2053"/>
                    </a:cubicBezTo>
                    <a:cubicBezTo>
                      <a:pt x="199" y="1424"/>
                      <a:pt x="0" y="629"/>
                      <a:pt x="331" y="332"/>
                    </a:cubicBezTo>
                    <a:cubicBezTo>
                      <a:pt x="662" y="0"/>
                      <a:pt x="1424" y="265"/>
                      <a:pt x="2020" y="927"/>
                    </a:cubicBezTo>
                    <a:close/>
                  </a:path>
                </a:pathLst>
              </a:custGeom>
              <a:solidFill>
                <a:srgbClr val="00FFFF"/>
              </a:solidFill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30"/>
              <p:cNvSpPr/>
              <p:nvPr/>
            </p:nvSpPr>
            <p:spPr>
              <a:xfrm>
                <a:off x="1558075" y="3396250"/>
                <a:ext cx="70375" cy="74525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2981" extrusionOk="0">
                    <a:moveTo>
                      <a:pt x="2020" y="928"/>
                    </a:moveTo>
                    <a:cubicBezTo>
                      <a:pt x="2616" y="1557"/>
                      <a:pt x="2814" y="2351"/>
                      <a:pt x="2483" y="2649"/>
                    </a:cubicBezTo>
                    <a:cubicBezTo>
                      <a:pt x="2152" y="2980"/>
                      <a:pt x="1391" y="2715"/>
                      <a:pt x="795" y="2053"/>
                    </a:cubicBezTo>
                    <a:cubicBezTo>
                      <a:pt x="199" y="1391"/>
                      <a:pt x="0" y="630"/>
                      <a:pt x="331" y="299"/>
                    </a:cubicBezTo>
                    <a:cubicBezTo>
                      <a:pt x="695" y="1"/>
                      <a:pt x="1424" y="266"/>
                      <a:pt x="2020" y="928"/>
                    </a:cubicBezTo>
                    <a:close/>
                  </a:path>
                </a:pathLst>
              </a:custGeom>
              <a:solidFill>
                <a:srgbClr val="FFFF00"/>
              </a:solidFill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30"/>
              <p:cNvSpPr/>
              <p:nvPr/>
            </p:nvSpPr>
            <p:spPr>
              <a:xfrm>
                <a:off x="2672850" y="4105525"/>
                <a:ext cx="113425" cy="197000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7880" fill="none" extrusionOk="0">
                    <a:moveTo>
                      <a:pt x="1" y="0"/>
                    </a:moveTo>
                    <a:cubicBezTo>
                      <a:pt x="1093" y="3244"/>
                      <a:pt x="2815" y="5562"/>
                      <a:pt x="4536" y="7879"/>
                    </a:cubicBezTo>
                  </a:path>
                </a:pathLst>
              </a:custGeom>
              <a:noFill/>
              <a:ln w="20700" cap="flat" cmpd="sng">
                <a:solidFill>
                  <a:srgbClr val="4D4D4D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30"/>
              <p:cNvSpPr/>
              <p:nvPr/>
            </p:nvSpPr>
            <p:spPr>
              <a:xfrm>
                <a:off x="2681950" y="4185800"/>
                <a:ext cx="120875" cy="1390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562" extrusionOk="0">
                    <a:moveTo>
                      <a:pt x="3212" y="0"/>
                    </a:moveTo>
                    <a:lnTo>
                      <a:pt x="4834" y="5562"/>
                    </a:lnTo>
                    <a:lnTo>
                      <a:pt x="1" y="2384"/>
                    </a:lnTo>
                    <a:cubicBezTo>
                      <a:pt x="1457" y="2384"/>
                      <a:pt x="2749" y="1424"/>
                      <a:pt x="3212" y="0"/>
                    </a:cubicBezTo>
                    <a:close/>
                  </a:path>
                </a:pathLst>
              </a:custGeom>
              <a:solidFill>
                <a:srgbClr val="4D4D4D"/>
              </a:solidFill>
              <a:ln w="7450" cap="flat" cmpd="sng">
                <a:solidFill>
                  <a:srgbClr val="4D4D4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30"/>
              <p:cNvSpPr/>
              <p:nvPr/>
            </p:nvSpPr>
            <p:spPr>
              <a:xfrm>
                <a:off x="2485000" y="1435650"/>
                <a:ext cx="338500" cy="362525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14501" fill="none" extrusionOk="0">
                    <a:moveTo>
                      <a:pt x="13540" y="1"/>
                    </a:moveTo>
                    <a:cubicBezTo>
                      <a:pt x="11388" y="1623"/>
                      <a:pt x="3774" y="10263"/>
                      <a:pt x="0" y="14501"/>
                    </a:cubicBezTo>
                  </a:path>
                </a:pathLst>
              </a:custGeom>
              <a:noFill/>
              <a:ln w="20700" cap="flat" cmpd="sng">
                <a:solidFill>
                  <a:srgbClr val="4D4D4D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30"/>
              <p:cNvSpPr/>
              <p:nvPr/>
            </p:nvSpPr>
            <p:spPr>
              <a:xfrm>
                <a:off x="2466775" y="1684775"/>
                <a:ext cx="127475" cy="134100"/>
              </a:xfrm>
              <a:custGeom>
                <a:avLst/>
                <a:gdLst/>
                <a:ahLst/>
                <a:cxnLst/>
                <a:rect l="l" t="t" r="r" b="b"/>
                <a:pathLst>
                  <a:path w="5099" h="5364" extrusionOk="0">
                    <a:moveTo>
                      <a:pt x="5099" y="2649"/>
                    </a:moveTo>
                    <a:lnTo>
                      <a:pt x="1" y="5363"/>
                    </a:lnTo>
                    <a:lnTo>
                      <a:pt x="2119" y="0"/>
                    </a:lnTo>
                    <a:cubicBezTo>
                      <a:pt x="2417" y="1424"/>
                      <a:pt x="3642" y="2483"/>
                      <a:pt x="5099" y="2649"/>
                    </a:cubicBezTo>
                    <a:close/>
                  </a:path>
                </a:pathLst>
              </a:custGeom>
              <a:solidFill>
                <a:srgbClr val="4D4D4D"/>
              </a:solidFill>
              <a:ln w="7450" cap="flat" cmpd="sng">
                <a:solidFill>
                  <a:srgbClr val="4D4D4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30"/>
              <p:cNvSpPr/>
              <p:nvPr/>
            </p:nvSpPr>
            <p:spPr>
              <a:xfrm>
                <a:off x="1675600" y="2896375"/>
                <a:ext cx="62925" cy="206100"/>
              </a:xfrm>
              <a:custGeom>
                <a:avLst/>
                <a:gdLst/>
                <a:ahLst/>
                <a:cxnLst/>
                <a:rect l="l" t="t" r="r" b="b"/>
                <a:pathLst>
                  <a:path w="2517" h="8244" fill="none" extrusionOk="0">
                    <a:moveTo>
                      <a:pt x="2516" y="1"/>
                    </a:moveTo>
                    <a:cubicBezTo>
                      <a:pt x="1490" y="3278"/>
                      <a:pt x="695" y="5231"/>
                      <a:pt x="0" y="8244"/>
                    </a:cubicBezTo>
                  </a:path>
                </a:pathLst>
              </a:custGeom>
              <a:noFill/>
              <a:ln w="20700" cap="flat" cmpd="sng">
                <a:solidFill>
                  <a:srgbClr val="4D4D4D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30"/>
              <p:cNvSpPr/>
              <p:nvPr/>
            </p:nvSpPr>
            <p:spPr>
              <a:xfrm>
                <a:off x="1651600" y="2985775"/>
                <a:ext cx="96850" cy="143200"/>
              </a:xfrm>
              <a:custGeom>
                <a:avLst/>
                <a:gdLst/>
                <a:ahLst/>
                <a:cxnLst/>
                <a:rect l="l" t="t" r="r" b="b"/>
                <a:pathLst>
                  <a:path w="3874" h="5728" extrusionOk="0">
                    <a:moveTo>
                      <a:pt x="3873" y="894"/>
                    </a:moveTo>
                    <a:lnTo>
                      <a:pt x="728" y="5727"/>
                    </a:lnTo>
                    <a:lnTo>
                      <a:pt x="0" y="0"/>
                    </a:lnTo>
                    <a:cubicBezTo>
                      <a:pt x="960" y="1126"/>
                      <a:pt x="2516" y="1457"/>
                      <a:pt x="3873" y="894"/>
                    </a:cubicBezTo>
                    <a:close/>
                  </a:path>
                </a:pathLst>
              </a:custGeom>
              <a:solidFill>
                <a:srgbClr val="4D4D4D"/>
              </a:solidFill>
              <a:ln w="7450" cap="flat" cmpd="sng">
                <a:solidFill>
                  <a:srgbClr val="4D4D4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30"/>
              <p:cNvSpPr/>
              <p:nvPr/>
            </p:nvSpPr>
            <p:spPr>
              <a:xfrm>
                <a:off x="2438650" y="4285925"/>
                <a:ext cx="326100" cy="56325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2253" fill="none" extrusionOk="0">
                    <a:moveTo>
                      <a:pt x="0" y="1"/>
                    </a:moveTo>
                    <a:cubicBezTo>
                      <a:pt x="5760" y="166"/>
                      <a:pt x="8674" y="1226"/>
                      <a:pt x="13043" y="2252"/>
                    </a:cubicBezTo>
                  </a:path>
                </a:pathLst>
              </a:custGeom>
              <a:noFill/>
              <a:ln w="15725" cap="flat" cmpd="sng">
                <a:solidFill>
                  <a:srgbClr val="4D4D4D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30"/>
              <p:cNvSpPr/>
              <p:nvPr/>
            </p:nvSpPr>
            <p:spPr>
              <a:xfrm>
                <a:off x="2677000" y="4286775"/>
                <a:ext cx="107600" cy="72850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2914" extrusionOk="0">
                    <a:moveTo>
                      <a:pt x="662" y="0"/>
                    </a:moveTo>
                    <a:lnTo>
                      <a:pt x="4304" y="2384"/>
                    </a:lnTo>
                    <a:lnTo>
                      <a:pt x="0" y="2913"/>
                    </a:lnTo>
                    <a:cubicBezTo>
                      <a:pt x="828" y="2218"/>
                      <a:pt x="1093" y="1026"/>
                      <a:pt x="662" y="0"/>
                    </a:cubicBezTo>
                    <a:close/>
                  </a:path>
                </a:pathLst>
              </a:custGeom>
              <a:solidFill>
                <a:srgbClr val="4D4D4D"/>
              </a:solidFill>
              <a:ln w="5800" cap="flat" cmpd="sng">
                <a:solidFill>
                  <a:srgbClr val="4D4D4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30"/>
              <p:cNvSpPr/>
              <p:nvPr/>
            </p:nvSpPr>
            <p:spPr>
              <a:xfrm>
                <a:off x="3934950" y="3971450"/>
                <a:ext cx="533000" cy="149825"/>
              </a:xfrm>
              <a:custGeom>
                <a:avLst/>
                <a:gdLst/>
                <a:ahLst/>
                <a:cxnLst/>
                <a:rect l="l" t="t" r="r" b="b"/>
                <a:pathLst>
                  <a:path w="21320" h="5993" extrusionOk="0">
                    <a:moveTo>
                      <a:pt x="1" y="5992"/>
                    </a:moveTo>
                    <a:cubicBezTo>
                      <a:pt x="5926" y="5165"/>
                      <a:pt x="15196" y="2020"/>
                      <a:pt x="21320" y="0"/>
                    </a:cubicBezTo>
                  </a:path>
                </a:pathLst>
              </a:custGeom>
              <a:solidFill>
                <a:srgbClr val="4D4D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30"/>
              <p:cNvSpPr/>
              <p:nvPr/>
            </p:nvSpPr>
            <p:spPr>
              <a:xfrm>
                <a:off x="3934950" y="3971450"/>
                <a:ext cx="533000" cy="149825"/>
              </a:xfrm>
              <a:custGeom>
                <a:avLst/>
                <a:gdLst/>
                <a:ahLst/>
                <a:cxnLst/>
                <a:rect l="l" t="t" r="r" b="b"/>
                <a:pathLst>
                  <a:path w="21320" h="5993" fill="none" extrusionOk="0">
                    <a:moveTo>
                      <a:pt x="1" y="5992"/>
                    </a:moveTo>
                    <a:cubicBezTo>
                      <a:pt x="5926" y="5165"/>
                      <a:pt x="15196" y="2020"/>
                      <a:pt x="21320" y="0"/>
                    </a:cubicBezTo>
                  </a:path>
                </a:pathLst>
              </a:custGeom>
              <a:noFill/>
              <a:ln w="20700" cap="flat" cmpd="sng">
                <a:solidFill>
                  <a:srgbClr val="4D4D4D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30"/>
              <p:cNvSpPr/>
              <p:nvPr/>
            </p:nvSpPr>
            <p:spPr>
              <a:xfrm>
                <a:off x="4349575" y="3957375"/>
                <a:ext cx="144050" cy="95200"/>
              </a:xfrm>
              <a:custGeom>
                <a:avLst/>
                <a:gdLst/>
                <a:ahLst/>
                <a:cxnLst/>
                <a:rect l="l" t="t" r="r" b="b"/>
                <a:pathLst>
                  <a:path w="5762" h="3808" extrusionOk="0">
                    <a:moveTo>
                      <a:pt x="1" y="1"/>
                    </a:moveTo>
                    <a:lnTo>
                      <a:pt x="5761" y="232"/>
                    </a:lnTo>
                    <a:lnTo>
                      <a:pt x="1226" y="3808"/>
                    </a:lnTo>
                    <a:cubicBezTo>
                      <a:pt x="1689" y="2417"/>
                      <a:pt x="1193" y="894"/>
                      <a:pt x="1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 w="7450" cap="flat" cmpd="sng">
                <a:solidFill>
                  <a:srgbClr val="4D4D4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30"/>
              <p:cNvSpPr/>
              <p:nvPr/>
            </p:nvSpPr>
            <p:spPr>
              <a:xfrm>
                <a:off x="3106525" y="4348000"/>
                <a:ext cx="470100" cy="110925"/>
              </a:xfrm>
              <a:custGeom>
                <a:avLst/>
                <a:gdLst/>
                <a:ahLst/>
                <a:cxnLst/>
                <a:rect l="l" t="t" r="r" b="b"/>
                <a:pathLst>
                  <a:path w="18804" h="4437" fill="none" extrusionOk="0">
                    <a:moveTo>
                      <a:pt x="0" y="4437"/>
                    </a:moveTo>
                    <a:cubicBezTo>
                      <a:pt x="8012" y="3940"/>
                      <a:pt x="11355" y="2517"/>
                      <a:pt x="18804" y="1"/>
                    </a:cubicBezTo>
                  </a:path>
                </a:pathLst>
              </a:custGeom>
              <a:noFill/>
              <a:ln w="20700" cap="flat" cmpd="sng">
                <a:solidFill>
                  <a:srgbClr val="4D4D4D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30"/>
              <p:cNvSpPr/>
              <p:nvPr/>
            </p:nvSpPr>
            <p:spPr>
              <a:xfrm>
                <a:off x="3457425" y="4335600"/>
                <a:ext cx="14485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5794" h="3775" extrusionOk="0">
                    <a:moveTo>
                      <a:pt x="1" y="0"/>
                    </a:moveTo>
                    <a:lnTo>
                      <a:pt x="5794" y="166"/>
                    </a:lnTo>
                    <a:lnTo>
                      <a:pt x="1292" y="3774"/>
                    </a:lnTo>
                    <a:cubicBezTo>
                      <a:pt x="1722" y="2384"/>
                      <a:pt x="1225" y="861"/>
                      <a:pt x="1" y="0"/>
                    </a:cubicBezTo>
                    <a:close/>
                  </a:path>
                </a:pathLst>
              </a:custGeom>
              <a:solidFill>
                <a:srgbClr val="4D4D4D"/>
              </a:solidFill>
              <a:ln w="7450" cap="flat" cmpd="sng">
                <a:solidFill>
                  <a:srgbClr val="4D4D4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30"/>
              <p:cNvSpPr/>
              <p:nvPr/>
            </p:nvSpPr>
            <p:spPr>
              <a:xfrm>
                <a:off x="1908150" y="3547700"/>
                <a:ext cx="264850" cy="110100"/>
              </a:xfrm>
              <a:custGeom>
                <a:avLst/>
                <a:gdLst/>
                <a:ahLst/>
                <a:cxnLst/>
                <a:rect l="l" t="t" r="r" b="b"/>
                <a:pathLst>
                  <a:path w="10594" h="4404" fill="none" extrusionOk="0">
                    <a:moveTo>
                      <a:pt x="0" y="1"/>
                    </a:moveTo>
                    <a:cubicBezTo>
                      <a:pt x="4469" y="2980"/>
                      <a:pt x="6721" y="3113"/>
                      <a:pt x="10594" y="4404"/>
                    </a:cubicBezTo>
                  </a:path>
                </a:pathLst>
              </a:custGeom>
              <a:noFill/>
              <a:ln w="20700" cap="flat" cmpd="sng">
                <a:solidFill>
                  <a:srgbClr val="4D4D4D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30"/>
              <p:cNvSpPr/>
              <p:nvPr/>
            </p:nvSpPr>
            <p:spPr>
              <a:xfrm>
                <a:off x="2054625" y="3575850"/>
                <a:ext cx="14405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5762" h="3775" extrusionOk="0">
                    <a:moveTo>
                      <a:pt x="1259" y="1"/>
                    </a:moveTo>
                    <a:lnTo>
                      <a:pt x="5761" y="3642"/>
                    </a:lnTo>
                    <a:lnTo>
                      <a:pt x="1" y="3774"/>
                    </a:lnTo>
                    <a:cubicBezTo>
                      <a:pt x="1193" y="2947"/>
                      <a:pt x="1689" y="1424"/>
                      <a:pt x="1259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 w="7450" cap="flat" cmpd="sng">
                <a:solidFill>
                  <a:srgbClr val="4D4D4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30"/>
              <p:cNvSpPr/>
              <p:nvPr/>
            </p:nvSpPr>
            <p:spPr>
              <a:xfrm>
                <a:off x="2327750" y="3772825"/>
                <a:ext cx="206100" cy="254925"/>
              </a:xfrm>
              <a:custGeom>
                <a:avLst/>
                <a:gdLst/>
                <a:ahLst/>
                <a:cxnLst/>
                <a:rect l="l" t="t" r="r" b="b"/>
                <a:pathLst>
                  <a:path w="8244" h="10197" fill="none" extrusionOk="0">
                    <a:moveTo>
                      <a:pt x="0" y="0"/>
                    </a:moveTo>
                    <a:cubicBezTo>
                      <a:pt x="2516" y="2351"/>
                      <a:pt x="6356" y="7647"/>
                      <a:pt x="8243" y="10196"/>
                    </a:cubicBezTo>
                  </a:path>
                </a:pathLst>
              </a:custGeom>
              <a:noFill/>
              <a:ln w="20700" cap="flat" cmpd="sng">
                <a:solidFill>
                  <a:srgbClr val="4D4D4D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30"/>
              <p:cNvSpPr/>
              <p:nvPr/>
            </p:nvSpPr>
            <p:spPr>
              <a:xfrm>
                <a:off x="2429550" y="3911025"/>
                <a:ext cx="120850" cy="138250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5530" extrusionOk="0">
                    <a:moveTo>
                      <a:pt x="3178" y="1"/>
                    </a:moveTo>
                    <a:lnTo>
                      <a:pt x="4833" y="5529"/>
                    </a:lnTo>
                    <a:lnTo>
                      <a:pt x="0" y="2384"/>
                    </a:lnTo>
                    <a:cubicBezTo>
                      <a:pt x="1457" y="2384"/>
                      <a:pt x="2748" y="1391"/>
                      <a:pt x="3178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 w="7450" cap="flat" cmpd="sng">
                <a:solidFill>
                  <a:srgbClr val="4D4D4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30"/>
              <p:cNvSpPr/>
              <p:nvPr/>
            </p:nvSpPr>
            <p:spPr>
              <a:xfrm>
                <a:off x="4621875" y="3589100"/>
                <a:ext cx="547900" cy="283050"/>
              </a:xfrm>
              <a:custGeom>
                <a:avLst/>
                <a:gdLst/>
                <a:ahLst/>
                <a:cxnLst/>
                <a:rect l="l" t="t" r="r" b="b"/>
                <a:pathLst>
                  <a:path w="21916" h="11322" fill="none" extrusionOk="0">
                    <a:moveTo>
                      <a:pt x="0" y="11322"/>
                    </a:moveTo>
                    <a:cubicBezTo>
                      <a:pt x="7846" y="9369"/>
                      <a:pt x="13143" y="9468"/>
                      <a:pt x="21915" y="0"/>
                    </a:cubicBezTo>
                  </a:path>
                </a:pathLst>
              </a:custGeom>
              <a:noFill/>
              <a:ln w="20700" cap="flat" cmpd="sng">
                <a:solidFill>
                  <a:srgbClr val="4D4D4D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30"/>
              <p:cNvSpPr/>
              <p:nvPr/>
            </p:nvSpPr>
            <p:spPr>
              <a:xfrm>
                <a:off x="5059675" y="3569225"/>
                <a:ext cx="129125" cy="133275"/>
              </a:xfrm>
              <a:custGeom>
                <a:avLst/>
                <a:gdLst/>
                <a:ahLst/>
                <a:cxnLst/>
                <a:rect l="l" t="t" r="r" b="b"/>
                <a:pathLst>
                  <a:path w="5165" h="5331" extrusionOk="0">
                    <a:moveTo>
                      <a:pt x="0" y="2616"/>
                    </a:moveTo>
                    <a:lnTo>
                      <a:pt x="5165" y="1"/>
                    </a:lnTo>
                    <a:lnTo>
                      <a:pt x="2914" y="5330"/>
                    </a:lnTo>
                    <a:cubicBezTo>
                      <a:pt x="2649" y="3907"/>
                      <a:pt x="1457" y="2815"/>
                      <a:pt x="0" y="2616"/>
                    </a:cubicBezTo>
                    <a:close/>
                  </a:path>
                </a:pathLst>
              </a:custGeom>
              <a:solidFill>
                <a:srgbClr val="4D4D4D"/>
              </a:solidFill>
              <a:ln w="7450" cap="flat" cmpd="sng">
                <a:solidFill>
                  <a:srgbClr val="4D4D4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30"/>
              <p:cNvSpPr/>
              <p:nvPr/>
            </p:nvSpPr>
            <p:spPr>
              <a:xfrm>
                <a:off x="4614425" y="3493925"/>
                <a:ext cx="317000" cy="300450"/>
              </a:xfrm>
              <a:custGeom>
                <a:avLst/>
                <a:gdLst/>
                <a:ahLst/>
                <a:cxnLst/>
                <a:rect l="l" t="t" r="r" b="b"/>
                <a:pathLst>
                  <a:path w="12680" h="12018" fill="none" extrusionOk="0">
                    <a:moveTo>
                      <a:pt x="0" y="12017"/>
                    </a:moveTo>
                    <a:cubicBezTo>
                      <a:pt x="4966" y="8971"/>
                      <a:pt x="8012" y="7250"/>
                      <a:pt x="12679" y="0"/>
                    </a:cubicBezTo>
                  </a:path>
                </a:pathLst>
              </a:custGeom>
              <a:noFill/>
              <a:ln w="20700" cap="flat" cmpd="sng">
                <a:solidFill>
                  <a:srgbClr val="4D4D4D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30"/>
              <p:cNvSpPr/>
              <p:nvPr/>
            </p:nvSpPr>
            <p:spPr>
              <a:xfrm>
                <a:off x="4831250" y="3470750"/>
                <a:ext cx="115075" cy="140700"/>
              </a:xfrm>
              <a:custGeom>
                <a:avLst/>
                <a:gdLst/>
                <a:ahLst/>
                <a:cxnLst/>
                <a:rect l="l" t="t" r="r" b="b"/>
                <a:pathLst>
                  <a:path w="4603" h="5628" extrusionOk="0">
                    <a:moveTo>
                      <a:pt x="1" y="3476"/>
                    </a:moveTo>
                    <a:lnTo>
                      <a:pt x="4602" y="0"/>
                    </a:lnTo>
                    <a:lnTo>
                      <a:pt x="3344" y="5628"/>
                    </a:lnTo>
                    <a:cubicBezTo>
                      <a:pt x="2815" y="4271"/>
                      <a:pt x="1457" y="3410"/>
                      <a:pt x="1" y="3476"/>
                    </a:cubicBezTo>
                    <a:close/>
                  </a:path>
                </a:pathLst>
              </a:custGeom>
              <a:solidFill>
                <a:srgbClr val="4D4D4D"/>
              </a:solidFill>
              <a:ln w="7450" cap="flat" cmpd="sng">
                <a:solidFill>
                  <a:srgbClr val="4D4D4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30"/>
              <p:cNvSpPr/>
              <p:nvPr/>
            </p:nvSpPr>
            <p:spPr>
              <a:xfrm>
                <a:off x="5317875" y="2318725"/>
                <a:ext cx="600050" cy="1111500"/>
              </a:xfrm>
              <a:custGeom>
                <a:avLst/>
                <a:gdLst/>
                <a:ahLst/>
                <a:cxnLst/>
                <a:rect l="l" t="t" r="r" b="b"/>
                <a:pathLst>
                  <a:path w="24002" h="44460" fill="none" extrusionOk="0">
                    <a:moveTo>
                      <a:pt x="1" y="44459"/>
                    </a:moveTo>
                    <a:cubicBezTo>
                      <a:pt x="10925" y="29529"/>
                      <a:pt x="20890" y="9898"/>
                      <a:pt x="24002" y="0"/>
                    </a:cubicBezTo>
                  </a:path>
                </a:pathLst>
              </a:custGeom>
              <a:noFill/>
              <a:ln w="20700" cap="flat" cmpd="sng">
                <a:solidFill>
                  <a:srgbClr val="4D4D4D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30"/>
              <p:cNvSpPr/>
              <p:nvPr/>
            </p:nvSpPr>
            <p:spPr>
              <a:xfrm>
                <a:off x="5837625" y="2292225"/>
                <a:ext cx="95200" cy="144875"/>
              </a:xfrm>
              <a:custGeom>
                <a:avLst/>
                <a:gdLst/>
                <a:ahLst/>
                <a:cxnLst/>
                <a:rect l="l" t="t" r="r" b="b"/>
                <a:pathLst>
                  <a:path w="3808" h="5795" extrusionOk="0">
                    <a:moveTo>
                      <a:pt x="0" y="4602"/>
                    </a:moveTo>
                    <a:lnTo>
                      <a:pt x="3509" y="1"/>
                    </a:lnTo>
                    <a:lnTo>
                      <a:pt x="3807" y="5794"/>
                    </a:lnTo>
                    <a:cubicBezTo>
                      <a:pt x="2947" y="4602"/>
                      <a:pt x="1391" y="4139"/>
                      <a:pt x="0" y="4602"/>
                    </a:cubicBezTo>
                    <a:close/>
                  </a:path>
                </a:pathLst>
              </a:custGeom>
              <a:solidFill>
                <a:srgbClr val="4D4D4D"/>
              </a:solidFill>
              <a:ln w="7450" cap="flat" cmpd="sng">
                <a:solidFill>
                  <a:srgbClr val="4D4D4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30"/>
              <p:cNvSpPr/>
              <p:nvPr/>
            </p:nvSpPr>
            <p:spPr>
              <a:xfrm>
                <a:off x="5201200" y="2213600"/>
                <a:ext cx="355900" cy="258250"/>
              </a:xfrm>
              <a:custGeom>
                <a:avLst/>
                <a:gdLst/>
                <a:ahLst/>
                <a:cxnLst/>
                <a:rect l="l" t="t" r="r" b="b"/>
                <a:pathLst>
                  <a:path w="14236" h="10330" fill="none" extrusionOk="0">
                    <a:moveTo>
                      <a:pt x="0" y="10329"/>
                    </a:moveTo>
                    <a:cubicBezTo>
                      <a:pt x="4469" y="6291"/>
                      <a:pt x="8045" y="4172"/>
                      <a:pt x="14235" y="1"/>
                    </a:cubicBezTo>
                  </a:path>
                </a:pathLst>
              </a:custGeom>
              <a:noFill/>
              <a:ln w="20700" cap="flat" cmpd="sng">
                <a:solidFill>
                  <a:srgbClr val="4D4D4D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30"/>
              <p:cNvSpPr/>
              <p:nvPr/>
            </p:nvSpPr>
            <p:spPr>
              <a:xfrm>
                <a:off x="5439550" y="2197875"/>
                <a:ext cx="140725" cy="1175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702" extrusionOk="0">
                    <a:moveTo>
                      <a:pt x="0" y="1358"/>
                    </a:moveTo>
                    <a:lnTo>
                      <a:pt x="5628" y="1"/>
                    </a:lnTo>
                    <a:lnTo>
                      <a:pt x="2218" y="4702"/>
                    </a:lnTo>
                    <a:cubicBezTo>
                      <a:pt x="2284" y="3212"/>
                      <a:pt x="1391" y="1888"/>
                      <a:pt x="0" y="1358"/>
                    </a:cubicBezTo>
                    <a:close/>
                  </a:path>
                </a:pathLst>
              </a:custGeom>
              <a:solidFill>
                <a:srgbClr val="4D4D4D"/>
              </a:solidFill>
              <a:ln w="7450" cap="flat" cmpd="sng">
                <a:solidFill>
                  <a:srgbClr val="4D4D4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30"/>
              <p:cNvSpPr/>
              <p:nvPr/>
            </p:nvSpPr>
            <p:spPr>
              <a:xfrm>
                <a:off x="5227675" y="2307125"/>
                <a:ext cx="422925" cy="247475"/>
              </a:xfrm>
              <a:custGeom>
                <a:avLst/>
                <a:gdLst/>
                <a:ahLst/>
                <a:cxnLst/>
                <a:rect l="l" t="t" r="r" b="b"/>
                <a:pathLst>
                  <a:path w="16917" h="9899" fill="none" extrusionOk="0">
                    <a:moveTo>
                      <a:pt x="1" y="9899"/>
                    </a:moveTo>
                    <a:cubicBezTo>
                      <a:pt x="5463" y="6820"/>
                      <a:pt x="7416" y="6059"/>
                      <a:pt x="16917" y="1"/>
                    </a:cubicBezTo>
                  </a:path>
                </a:pathLst>
              </a:custGeom>
              <a:noFill/>
              <a:ln w="20700" cap="flat" cmpd="sng">
                <a:solidFill>
                  <a:srgbClr val="4D4D4D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30"/>
              <p:cNvSpPr/>
              <p:nvPr/>
            </p:nvSpPr>
            <p:spPr>
              <a:xfrm>
                <a:off x="5532225" y="2292225"/>
                <a:ext cx="141550" cy="115075"/>
              </a:xfrm>
              <a:custGeom>
                <a:avLst/>
                <a:gdLst/>
                <a:ahLst/>
                <a:cxnLst/>
                <a:rect l="l" t="t" r="r" b="b"/>
                <a:pathLst>
                  <a:path w="5662" h="4603" extrusionOk="0">
                    <a:moveTo>
                      <a:pt x="1" y="1226"/>
                    </a:moveTo>
                    <a:lnTo>
                      <a:pt x="5662" y="1"/>
                    </a:lnTo>
                    <a:lnTo>
                      <a:pt x="2153" y="4602"/>
                    </a:lnTo>
                    <a:cubicBezTo>
                      <a:pt x="2252" y="3146"/>
                      <a:pt x="1391" y="1788"/>
                      <a:pt x="1" y="1226"/>
                    </a:cubicBezTo>
                    <a:close/>
                  </a:path>
                </a:pathLst>
              </a:custGeom>
              <a:solidFill>
                <a:srgbClr val="4D4D4D"/>
              </a:solidFill>
              <a:ln w="7450" cap="flat" cmpd="sng">
                <a:solidFill>
                  <a:srgbClr val="4D4D4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30"/>
              <p:cNvSpPr/>
              <p:nvPr/>
            </p:nvSpPr>
            <p:spPr>
              <a:xfrm>
                <a:off x="5277325" y="2406450"/>
                <a:ext cx="455225" cy="236700"/>
              </a:xfrm>
              <a:custGeom>
                <a:avLst/>
                <a:gdLst/>
                <a:ahLst/>
                <a:cxnLst/>
                <a:rect l="l" t="t" r="r" b="b"/>
                <a:pathLst>
                  <a:path w="18209" h="9468" fill="none" extrusionOk="0">
                    <a:moveTo>
                      <a:pt x="1" y="9468"/>
                    </a:moveTo>
                    <a:cubicBezTo>
                      <a:pt x="8608" y="6919"/>
                      <a:pt x="7780" y="6952"/>
                      <a:pt x="18208" y="0"/>
                    </a:cubicBezTo>
                  </a:path>
                </a:pathLst>
              </a:custGeom>
              <a:noFill/>
              <a:ln w="20700" cap="flat" cmpd="sng">
                <a:solidFill>
                  <a:srgbClr val="4D4D4D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30"/>
              <p:cNvSpPr/>
              <p:nvPr/>
            </p:nvSpPr>
            <p:spPr>
              <a:xfrm>
                <a:off x="5615000" y="2390725"/>
                <a:ext cx="139900" cy="116700"/>
              </a:xfrm>
              <a:custGeom>
                <a:avLst/>
                <a:gdLst/>
                <a:ahLst/>
                <a:cxnLst/>
                <a:rect l="l" t="t" r="r" b="b"/>
                <a:pathLst>
                  <a:path w="5596" h="4668" extrusionOk="0">
                    <a:moveTo>
                      <a:pt x="0" y="1357"/>
                    </a:moveTo>
                    <a:lnTo>
                      <a:pt x="5595" y="0"/>
                    </a:lnTo>
                    <a:lnTo>
                      <a:pt x="2218" y="4668"/>
                    </a:lnTo>
                    <a:cubicBezTo>
                      <a:pt x="2285" y="3211"/>
                      <a:pt x="1358" y="1887"/>
                      <a:pt x="0" y="1357"/>
                    </a:cubicBezTo>
                    <a:close/>
                  </a:path>
                </a:pathLst>
              </a:custGeom>
              <a:solidFill>
                <a:srgbClr val="4D4D4D"/>
              </a:solidFill>
              <a:ln w="7450" cap="flat" cmpd="sng">
                <a:solidFill>
                  <a:srgbClr val="4D4D4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30"/>
              <p:cNvSpPr/>
              <p:nvPr/>
            </p:nvSpPr>
            <p:spPr>
              <a:xfrm>
                <a:off x="4982700" y="2211950"/>
                <a:ext cx="200300" cy="393150"/>
              </a:xfrm>
              <a:custGeom>
                <a:avLst/>
                <a:gdLst/>
                <a:ahLst/>
                <a:cxnLst/>
                <a:rect l="l" t="t" r="r" b="b"/>
                <a:pathLst>
                  <a:path w="8012" h="15726" fill="none" extrusionOk="0">
                    <a:moveTo>
                      <a:pt x="1" y="4271"/>
                    </a:moveTo>
                    <a:cubicBezTo>
                      <a:pt x="7913" y="1"/>
                      <a:pt x="8012" y="10263"/>
                      <a:pt x="7284" y="15725"/>
                    </a:cubicBezTo>
                  </a:path>
                </a:pathLst>
              </a:custGeom>
              <a:noFill/>
              <a:ln w="15725" cap="flat" cmpd="sng">
                <a:solidFill>
                  <a:srgbClr val="008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30"/>
              <p:cNvSpPr/>
              <p:nvPr/>
            </p:nvSpPr>
            <p:spPr>
              <a:xfrm>
                <a:off x="5139125" y="2519000"/>
                <a:ext cx="73675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2947" h="4238" extrusionOk="0">
                    <a:moveTo>
                      <a:pt x="2947" y="398"/>
                    </a:moveTo>
                    <a:lnTo>
                      <a:pt x="927" y="4238"/>
                    </a:lnTo>
                    <a:lnTo>
                      <a:pt x="0" y="0"/>
                    </a:lnTo>
                    <a:cubicBezTo>
                      <a:pt x="762" y="762"/>
                      <a:pt x="1987" y="927"/>
                      <a:pt x="2947" y="398"/>
                    </a:cubicBezTo>
                    <a:close/>
                  </a:path>
                </a:pathLst>
              </a:custGeom>
              <a:solidFill>
                <a:srgbClr val="008000"/>
              </a:solidFill>
              <a:ln w="5800" cap="flat" cmpd="sng">
                <a:solidFill>
                  <a:srgbClr val="008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30"/>
              <p:cNvSpPr/>
              <p:nvPr/>
            </p:nvSpPr>
            <p:spPr>
              <a:xfrm>
                <a:off x="4976925" y="2320375"/>
                <a:ext cx="110900" cy="262375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0495" fill="none" extrusionOk="0">
                    <a:moveTo>
                      <a:pt x="0" y="1093"/>
                    </a:moveTo>
                    <a:cubicBezTo>
                      <a:pt x="4237" y="0"/>
                      <a:pt x="4237" y="7449"/>
                      <a:pt x="4436" y="10494"/>
                    </a:cubicBezTo>
                  </a:path>
                </a:pathLst>
              </a:custGeom>
              <a:noFill/>
              <a:ln w="15725" cap="flat" cmpd="sng">
                <a:solidFill>
                  <a:srgbClr val="008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30"/>
              <p:cNvSpPr/>
              <p:nvPr/>
            </p:nvSpPr>
            <p:spPr>
              <a:xfrm>
                <a:off x="5045600" y="2499950"/>
                <a:ext cx="74525" cy="103475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4139" extrusionOk="0">
                    <a:moveTo>
                      <a:pt x="2980" y="1"/>
                    </a:moveTo>
                    <a:lnTo>
                      <a:pt x="1722" y="4139"/>
                    </a:lnTo>
                    <a:lnTo>
                      <a:pt x="1" y="166"/>
                    </a:lnTo>
                    <a:cubicBezTo>
                      <a:pt x="928" y="762"/>
                      <a:pt x="2119" y="696"/>
                      <a:pt x="2980" y="1"/>
                    </a:cubicBezTo>
                    <a:close/>
                  </a:path>
                </a:pathLst>
              </a:custGeom>
              <a:solidFill>
                <a:srgbClr val="008000"/>
              </a:solidFill>
              <a:ln w="5800" cap="flat" cmpd="sng">
                <a:solidFill>
                  <a:srgbClr val="008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30"/>
              <p:cNvSpPr/>
              <p:nvPr/>
            </p:nvSpPr>
            <p:spPr>
              <a:xfrm>
                <a:off x="4977750" y="3040400"/>
                <a:ext cx="52150" cy="264025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0561" fill="none" extrusionOk="0">
                    <a:moveTo>
                      <a:pt x="0" y="10560"/>
                    </a:moveTo>
                    <a:cubicBezTo>
                      <a:pt x="1093" y="7912"/>
                      <a:pt x="2086" y="4535"/>
                      <a:pt x="2053" y="0"/>
                    </a:cubicBezTo>
                  </a:path>
                </a:pathLst>
              </a:custGeom>
              <a:noFill/>
              <a:ln w="20700" cap="flat" cmpd="sng">
                <a:solidFill>
                  <a:srgbClr val="4D4D4D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30"/>
              <p:cNvSpPr/>
              <p:nvPr/>
            </p:nvSpPr>
            <p:spPr>
              <a:xfrm>
                <a:off x="4980225" y="3013075"/>
                <a:ext cx="99325" cy="135750"/>
              </a:xfrm>
              <a:custGeom>
                <a:avLst/>
                <a:gdLst/>
                <a:ahLst/>
                <a:cxnLst/>
                <a:rect l="l" t="t" r="r" b="b"/>
                <a:pathLst>
                  <a:path w="3973" h="5430" extrusionOk="0">
                    <a:moveTo>
                      <a:pt x="0" y="5430"/>
                    </a:moveTo>
                    <a:lnTo>
                      <a:pt x="1920" y="1"/>
                    </a:lnTo>
                    <a:lnTo>
                      <a:pt x="3973" y="5397"/>
                    </a:lnTo>
                    <a:cubicBezTo>
                      <a:pt x="2781" y="4536"/>
                      <a:pt x="1192" y="4569"/>
                      <a:pt x="0" y="5430"/>
                    </a:cubicBezTo>
                    <a:close/>
                  </a:path>
                </a:pathLst>
              </a:custGeom>
              <a:solidFill>
                <a:srgbClr val="4D4D4D"/>
              </a:solidFill>
              <a:ln w="7450" cap="flat" cmpd="sng">
                <a:solidFill>
                  <a:srgbClr val="4D4D4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30"/>
              <p:cNvSpPr/>
              <p:nvPr/>
            </p:nvSpPr>
            <p:spPr>
              <a:xfrm>
                <a:off x="878600" y="3386325"/>
                <a:ext cx="49675" cy="48025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1921" extrusionOk="0">
                    <a:moveTo>
                      <a:pt x="464" y="431"/>
                    </a:moveTo>
                    <a:cubicBezTo>
                      <a:pt x="895" y="67"/>
                      <a:pt x="1457" y="1"/>
                      <a:pt x="1722" y="332"/>
                    </a:cubicBezTo>
                    <a:cubicBezTo>
                      <a:pt x="1987" y="630"/>
                      <a:pt x="1821" y="1192"/>
                      <a:pt x="1391" y="1557"/>
                    </a:cubicBezTo>
                    <a:cubicBezTo>
                      <a:pt x="1093" y="1788"/>
                      <a:pt x="762" y="1921"/>
                      <a:pt x="464" y="1854"/>
                    </a:cubicBezTo>
                    <a:cubicBezTo>
                      <a:pt x="431" y="1755"/>
                      <a:pt x="365" y="1656"/>
                      <a:pt x="266" y="1557"/>
                    </a:cubicBezTo>
                    <a:cubicBezTo>
                      <a:pt x="199" y="1457"/>
                      <a:pt x="100" y="1391"/>
                      <a:pt x="1" y="1292"/>
                    </a:cubicBezTo>
                    <a:cubicBezTo>
                      <a:pt x="1" y="1027"/>
                      <a:pt x="166" y="696"/>
                      <a:pt x="464" y="431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30"/>
              <p:cNvSpPr/>
              <p:nvPr/>
            </p:nvSpPr>
            <p:spPr>
              <a:xfrm>
                <a:off x="1056550" y="3311850"/>
                <a:ext cx="91875" cy="33950"/>
              </a:xfrm>
              <a:custGeom>
                <a:avLst/>
                <a:gdLst/>
                <a:ahLst/>
                <a:cxnLst/>
                <a:rect l="l" t="t" r="r" b="b"/>
                <a:pathLst>
                  <a:path w="3675" h="1358" extrusionOk="0">
                    <a:moveTo>
                      <a:pt x="0" y="1358"/>
                    </a:moveTo>
                    <a:lnTo>
                      <a:pt x="3675" y="0"/>
                    </a:lnTo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30"/>
              <p:cNvSpPr/>
              <p:nvPr/>
            </p:nvSpPr>
            <p:spPr>
              <a:xfrm>
                <a:off x="1056550" y="3311850"/>
                <a:ext cx="91875" cy="33950"/>
              </a:xfrm>
              <a:custGeom>
                <a:avLst/>
                <a:gdLst/>
                <a:ahLst/>
                <a:cxnLst/>
                <a:rect l="l" t="t" r="r" b="b"/>
                <a:pathLst>
                  <a:path w="3675" h="1358" fill="none" extrusionOk="0">
                    <a:moveTo>
                      <a:pt x="0" y="1358"/>
                    </a:moveTo>
                    <a:lnTo>
                      <a:pt x="3675" y="0"/>
                    </a:lnTo>
                  </a:path>
                </a:pathLst>
              </a:custGeom>
              <a:noFill/>
              <a:ln w="13250" cap="flat" cmpd="sng">
                <a:solidFill>
                  <a:srgbClr val="5522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30"/>
              <p:cNvSpPr/>
              <p:nvPr/>
            </p:nvSpPr>
            <p:spPr>
              <a:xfrm>
                <a:off x="919975" y="3370600"/>
                <a:ext cx="54650" cy="40575"/>
              </a:xfrm>
              <a:custGeom>
                <a:avLst/>
                <a:gdLst/>
                <a:ahLst/>
                <a:cxnLst/>
                <a:rect l="l" t="t" r="r" b="b"/>
                <a:pathLst>
                  <a:path w="2186" h="1623" extrusionOk="0">
                    <a:moveTo>
                      <a:pt x="1193" y="100"/>
                    </a:moveTo>
                    <a:cubicBezTo>
                      <a:pt x="1789" y="166"/>
                      <a:pt x="2186" y="563"/>
                      <a:pt x="2120" y="961"/>
                    </a:cubicBezTo>
                    <a:cubicBezTo>
                      <a:pt x="2053" y="1358"/>
                      <a:pt x="1557" y="1623"/>
                      <a:pt x="994" y="1523"/>
                    </a:cubicBezTo>
                    <a:cubicBezTo>
                      <a:pt x="398" y="1457"/>
                      <a:pt x="1" y="1060"/>
                      <a:pt x="67" y="663"/>
                    </a:cubicBezTo>
                    <a:cubicBezTo>
                      <a:pt x="133" y="232"/>
                      <a:pt x="630" y="1"/>
                      <a:pt x="1193" y="100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30"/>
              <p:cNvSpPr/>
              <p:nvPr/>
            </p:nvSpPr>
            <p:spPr>
              <a:xfrm>
                <a:off x="970475" y="3364800"/>
                <a:ext cx="52975" cy="48875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1955" extrusionOk="0">
                    <a:moveTo>
                      <a:pt x="596" y="398"/>
                    </a:moveTo>
                    <a:cubicBezTo>
                      <a:pt x="1060" y="34"/>
                      <a:pt x="1622" y="1"/>
                      <a:pt x="1854" y="332"/>
                    </a:cubicBezTo>
                    <a:cubicBezTo>
                      <a:pt x="2119" y="630"/>
                      <a:pt x="1953" y="1193"/>
                      <a:pt x="1523" y="1557"/>
                    </a:cubicBezTo>
                    <a:cubicBezTo>
                      <a:pt x="1060" y="1921"/>
                      <a:pt x="497" y="1954"/>
                      <a:pt x="232" y="1656"/>
                    </a:cubicBezTo>
                    <a:cubicBezTo>
                      <a:pt x="0" y="1325"/>
                      <a:pt x="133" y="795"/>
                      <a:pt x="596" y="398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30"/>
              <p:cNvSpPr/>
              <p:nvPr/>
            </p:nvSpPr>
            <p:spPr>
              <a:xfrm>
                <a:off x="1006050" y="3331700"/>
                <a:ext cx="56300" cy="4390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1756" extrusionOk="0">
                    <a:moveTo>
                      <a:pt x="861" y="199"/>
                    </a:moveTo>
                    <a:cubicBezTo>
                      <a:pt x="1391" y="1"/>
                      <a:pt x="1954" y="133"/>
                      <a:pt x="2119" y="530"/>
                    </a:cubicBezTo>
                    <a:cubicBezTo>
                      <a:pt x="2252" y="895"/>
                      <a:pt x="1921" y="1358"/>
                      <a:pt x="1391" y="1557"/>
                    </a:cubicBezTo>
                    <a:cubicBezTo>
                      <a:pt x="828" y="1755"/>
                      <a:pt x="299" y="1623"/>
                      <a:pt x="133" y="1259"/>
                    </a:cubicBezTo>
                    <a:cubicBezTo>
                      <a:pt x="1" y="861"/>
                      <a:pt x="332" y="398"/>
                      <a:pt x="861" y="199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30"/>
              <p:cNvSpPr/>
              <p:nvPr/>
            </p:nvSpPr>
            <p:spPr>
              <a:xfrm>
                <a:off x="928250" y="2331950"/>
                <a:ext cx="513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1822" extrusionOk="0">
                    <a:moveTo>
                      <a:pt x="1358" y="266"/>
                    </a:moveTo>
                    <a:cubicBezTo>
                      <a:pt x="1855" y="597"/>
                      <a:pt x="2053" y="1126"/>
                      <a:pt x="1822" y="1457"/>
                    </a:cubicBezTo>
                    <a:cubicBezTo>
                      <a:pt x="1590" y="1788"/>
                      <a:pt x="1027" y="1822"/>
                      <a:pt x="564" y="1490"/>
                    </a:cubicBezTo>
                    <a:cubicBezTo>
                      <a:pt x="233" y="1259"/>
                      <a:pt x="34" y="961"/>
                      <a:pt x="1" y="696"/>
                    </a:cubicBezTo>
                    <a:cubicBezTo>
                      <a:pt x="133" y="630"/>
                      <a:pt x="166" y="530"/>
                      <a:pt x="266" y="398"/>
                    </a:cubicBezTo>
                    <a:cubicBezTo>
                      <a:pt x="332" y="299"/>
                      <a:pt x="365" y="199"/>
                      <a:pt x="431" y="67"/>
                    </a:cubicBezTo>
                    <a:cubicBezTo>
                      <a:pt x="696" y="1"/>
                      <a:pt x="1060" y="67"/>
                      <a:pt x="1358" y="266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30"/>
              <p:cNvSpPr/>
              <p:nvPr/>
            </p:nvSpPr>
            <p:spPr>
              <a:xfrm>
                <a:off x="1106200" y="2457750"/>
                <a:ext cx="81125" cy="55475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2219" extrusionOk="0">
                    <a:moveTo>
                      <a:pt x="0" y="1"/>
                    </a:moveTo>
                    <a:lnTo>
                      <a:pt x="3245" y="2219"/>
                    </a:lnTo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30"/>
              <p:cNvSpPr/>
              <p:nvPr/>
            </p:nvSpPr>
            <p:spPr>
              <a:xfrm>
                <a:off x="1106200" y="2457750"/>
                <a:ext cx="81125" cy="55475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2219" fill="none" extrusionOk="0">
                    <a:moveTo>
                      <a:pt x="0" y="1"/>
                    </a:moveTo>
                    <a:lnTo>
                      <a:pt x="3245" y="2219"/>
                    </a:lnTo>
                  </a:path>
                </a:pathLst>
              </a:custGeom>
              <a:noFill/>
              <a:ln w="13250" cap="flat" cmpd="sng">
                <a:solidFill>
                  <a:srgbClr val="5522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30"/>
              <p:cNvSpPr/>
              <p:nvPr/>
            </p:nvSpPr>
            <p:spPr>
              <a:xfrm>
                <a:off x="970475" y="2361750"/>
                <a:ext cx="54650" cy="46375"/>
              </a:xfrm>
              <a:custGeom>
                <a:avLst/>
                <a:gdLst/>
                <a:ahLst/>
                <a:cxnLst/>
                <a:rect l="l" t="t" r="r" b="b"/>
                <a:pathLst>
                  <a:path w="2186" h="1855" extrusionOk="0">
                    <a:moveTo>
                      <a:pt x="1490" y="298"/>
                    </a:moveTo>
                    <a:cubicBezTo>
                      <a:pt x="1987" y="630"/>
                      <a:pt x="2185" y="1159"/>
                      <a:pt x="1953" y="1490"/>
                    </a:cubicBezTo>
                    <a:cubicBezTo>
                      <a:pt x="1722" y="1821"/>
                      <a:pt x="1159" y="1854"/>
                      <a:pt x="695" y="1523"/>
                    </a:cubicBezTo>
                    <a:cubicBezTo>
                      <a:pt x="199" y="1192"/>
                      <a:pt x="0" y="663"/>
                      <a:pt x="232" y="332"/>
                    </a:cubicBezTo>
                    <a:cubicBezTo>
                      <a:pt x="464" y="1"/>
                      <a:pt x="1027" y="1"/>
                      <a:pt x="1490" y="298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30"/>
              <p:cNvSpPr/>
              <p:nvPr/>
            </p:nvSpPr>
            <p:spPr>
              <a:xfrm>
                <a:off x="1015150" y="2391550"/>
                <a:ext cx="54650" cy="46375"/>
              </a:xfrm>
              <a:custGeom>
                <a:avLst/>
                <a:gdLst/>
                <a:ahLst/>
                <a:cxnLst/>
                <a:rect l="l" t="t" r="r" b="b"/>
                <a:pathLst>
                  <a:path w="2186" h="1855" extrusionOk="0">
                    <a:moveTo>
                      <a:pt x="1491" y="331"/>
                    </a:moveTo>
                    <a:cubicBezTo>
                      <a:pt x="1987" y="662"/>
                      <a:pt x="2186" y="1192"/>
                      <a:pt x="1954" y="1523"/>
                    </a:cubicBezTo>
                    <a:cubicBezTo>
                      <a:pt x="1755" y="1854"/>
                      <a:pt x="1160" y="1854"/>
                      <a:pt x="696" y="1523"/>
                    </a:cubicBezTo>
                    <a:cubicBezTo>
                      <a:pt x="200" y="1225"/>
                      <a:pt x="1" y="695"/>
                      <a:pt x="233" y="331"/>
                    </a:cubicBezTo>
                    <a:cubicBezTo>
                      <a:pt x="464" y="0"/>
                      <a:pt x="1027" y="0"/>
                      <a:pt x="1491" y="331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30"/>
              <p:cNvSpPr/>
              <p:nvPr/>
            </p:nvSpPr>
            <p:spPr>
              <a:xfrm>
                <a:off x="1059850" y="2421350"/>
                <a:ext cx="54650" cy="46350"/>
              </a:xfrm>
              <a:custGeom>
                <a:avLst/>
                <a:gdLst/>
                <a:ahLst/>
                <a:cxnLst/>
                <a:rect l="l" t="t" r="r" b="b"/>
                <a:pathLst>
                  <a:path w="2186" h="1854" extrusionOk="0">
                    <a:moveTo>
                      <a:pt x="1490" y="298"/>
                    </a:moveTo>
                    <a:cubicBezTo>
                      <a:pt x="1954" y="629"/>
                      <a:pt x="2185" y="1159"/>
                      <a:pt x="1954" y="1490"/>
                    </a:cubicBezTo>
                    <a:cubicBezTo>
                      <a:pt x="1722" y="1821"/>
                      <a:pt x="1159" y="1854"/>
                      <a:pt x="663" y="1523"/>
                    </a:cubicBezTo>
                    <a:cubicBezTo>
                      <a:pt x="199" y="1192"/>
                      <a:pt x="1" y="662"/>
                      <a:pt x="199" y="331"/>
                    </a:cubicBezTo>
                    <a:cubicBezTo>
                      <a:pt x="431" y="0"/>
                      <a:pt x="1027" y="0"/>
                      <a:pt x="1490" y="298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30"/>
              <p:cNvSpPr/>
              <p:nvPr/>
            </p:nvSpPr>
            <p:spPr>
              <a:xfrm>
                <a:off x="1935450" y="1434000"/>
                <a:ext cx="52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689" extrusionOk="0">
                    <a:moveTo>
                      <a:pt x="1193" y="133"/>
                    </a:moveTo>
                    <a:cubicBezTo>
                      <a:pt x="1755" y="332"/>
                      <a:pt x="2086" y="762"/>
                      <a:pt x="1954" y="1159"/>
                    </a:cubicBezTo>
                    <a:cubicBezTo>
                      <a:pt x="1822" y="1557"/>
                      <a:pt x="1292" y="1689"/>
                      <a:pt x="729" y="1523"/>
                    </a:cubicBezTo>
                    <a:cubicBezTo>
                      <a:pt x="365" y="1391"/>
                      <a:pt x="100" y="1159"/>
                      <a:pt x="1" y="894"/>
                    </a:cubicBezTo>
                    <a:cubicBezTo>
                      <a:pt x="100" y="795"/>
                      <a:pt x="133" y="663"/>
                      <a:pt x="166" y="563"/>
                    </a:cubicBezTo>
                    <a:cubicBezTo>
                      <a:pt x="199" y="431"/>
                      <a:pt x="199" y="299"/>
                      <a:pt x="233" y="199"/>
                    </a:cubicBezTo>
                    <a:cubicBezTo>
                      <a:pt x="464" y="34"/>
                      <a:pt x="828" y="1"/>
                      <a:pt x="1193" y="133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30"/>
              <p:cNvSpPr/>
              <p:nvPr/>
            </p:nvSpPr>
            <p:spPr>
              <a:xfrm>
                <a:off x="2092700" y="1558150"/>
                <a:ext cx="27350" cy="9520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3808" extrusionOk="0">
                    <a:moveTo>
                      <a:pt x="1" y="0"/>
                    </a:moveTo>
                    <a:lnTo>
                      <a:pt x="1093" y="3807"/>
                    </a:lnTo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30"/>
              <p:cNvSpPr/>
              <p:nvPr/>
            </p:nvSpPr>
            <p:spPr>
              <a:xfrm>
                <a:off x="2092700" y="1558150"/>
                <a:ext cx="27350" cy="9520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3808" fill="none" extrusionOk="0">
                    <a:moveTo>
                      <a:pt x="1" y="0"/>
                    </a:moveTo>
                    <a:lnTo>
                      <a:pt x="1093" y="3807"/>
                    </a:lnTo>
                  </a:path>
                </a:pathLst>
              </a:custGeom>
              <a:noFill/>
              <a:ln w="13250" cap="flat" cmpd="sng">
                <a:solidFill>
                  <a:srgbClr val="5522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30"/>
              <p:cNvSpPr/>
              <p:nvPr/>
            </p:nvSpPr>
            <p:spPr>
              <a:xfrm>
                <a:off x="1981800" y="1450550"/>
                <a:ext cx="53825" cy="47200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1888" extrusionOk="0">
                    <a:moveTo>
                      <a:pt x="1490" y="365"/>
                    </a:moveTo>
                    <a:cubicBezTo>
                      <a:pt x="1987" y="696"/>
                      <a:pt x="2152" y="1226"/>
                      <a:pt x="1921" y="1557"/>
                    </a:cubicBezTo>
                    <a:cubicBezTo>
                      <a:pt x="1689" y="1888"/>
                      <a:pt x="1126" y="1888"/>
                      <a:pt x="663" y="1557"/>
                    </a:cubicBezTo>
                    <a:cubicBezTo>
                      <a:pt x="166" y="1226"/>
                      <a:pt x="1" y="663"/>
                      <a:pt x="232" y="332"/>
                    </a:cubicBezTo>
                    <a:cubicBezTo>
                      <a:pt x="464" y="1"/>
                      <a:pt x="1027" y="34"/>
                      <a:pt x="1490" y="365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30"/>
              <p:cNvSpPr/>
              <p:nvPr/>
            </p:nvSpPr>
            <p:spPr>
              <a:xfrm>
                <a:off x="2033125" y="1467100"/>
                <a:ext cx="480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2153" extrusionOk="0">
                    <a:moveTo>
                      <a:pt x="1556" y="663"/>
                    </a:moveTo>
                    <a:cubicBezTo>
                      <a:pt x="1887" y="1126"/>
                      <a:pt x="1920" y="1689"/>
                      <a:pt x="1589" y="1921"/>
                    </a:cubicBezTo>
                    <a:cubicBezTo>
                      <a:pt x="1258" y="2153"/>
                      <a:pt x="728" y="1987"/>
                      <a:pt x="364" y="1524"/>
                    </a:cubicBezTo>
                    <a:cubicBezTo>
                      <a:pt x="33" y="1060"/>
                      <a:pt x="0" y="464"/>
                      <a:pt x="331" y="233"/>
                    </a:cubicBezTo>
                    <a:cubicBezTo>
                      <a:pt x="662" y="1"/>
                      <a:pt x="1192" y="199"/>
                      <a:pt x="1556" y="663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30"/>
              <p:cNvSpPr/>
              <p:nvPr/>
            </p:nvSpPr>
            <p:spPr>
              <a:xfrm>
                <a:off x="2065400" y="1507650"/>
                <a:ext cx="43050" cy="56325"/>
              </a:xfrm>
              <a:custGeom>
                <a:avLst/>
                <a:gdLst/>
                <a:ahLst/>
                <a:cxnLst/>
                <a:rect l="l" t="t" r="r" b="b"/>
                <a:pathLst>
                  <a:path w="1722" h="2253" extrusionOk="0">
                    <a:moveTo>
                      <a:pt x="1556" y="928"/>
                    </a:moveTo>
                    <a:cubicBezTo>
                      <a:pt x="1722" y="1491"/>
                      <a:pt x="1523" y="2020"/>
                      <a:pt x="1126" y="2120"/>
                    </a:cubicBezTo>
                    <a:cubicBezTo>
                      <a:pt x="762" y="2252"/>
                      <a:pt x="298" y="1888"/>
                      <a:pt x="166" y="1325"/>
                    </a:cubicBezTo>
                    <a:cubicBezTo>
                      <a:pt x="0" y="762"/>
                      <a:pt x="166" y="233"/>
                      <a:pt x="563" y="100"/>
                    </a:cubicBezTo>
                    <a:cubicBezTo>
                      <a:pt x="960" y="1"/>
                      <a:pt x="1391" y="365"/>
                      <a:pt x="1556" y="928"/>
                    </a:cubicBezTo>
                    <a:close/>
                  </a:path>
                </a:pathLst>
              </a:custGeom>
              <a:solidFill>
                <a:srgbClr val="552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30"/>
              <p:cNvSpPr/>
              <p:nvPr/>
            </p:nvSpPr>
            <p:spPr>
              <a:xfrm>
                <a:off x="6314325" y="1357025"/>
                <a:ext cx="25675" cy="22597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9039" fill="none" extrusionOk="0">
                    <a:moveTo>
                      <a:pt x="0" y="9038"/>
                    </a:moveTo>
                    <a:cubicBezTo>
                      <a:pt x="1027" y="5794"/>
                      <a:pt x="1027" y="2914"/>
                      <a:pt x="1027" y="1"/>
                    </a:cubicBezTo>
                  </a:path>
                </a:pathLst>
              </a:custGeom>
              <a:noFill/>
              <a:ln w="20700" cap="flat" cmpd="sng">
                <a:solidFill>
                  <a:srgbClr val="4D4D4D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30"/>
              <p:cNvSpPr/>
              <p:nvPr/>
            </p:nvSpPr>
            <p:spPr>
              <a:xfrm>
                <a:off x="6290325" y="1329725"/>
                <a:ext cx="99325" cy="135750"/>
              </a:xfrm>
              <a:custGeom>
                <a:avLst/>
                <a:gdLst/>
                <a:ahLst/>
                <a:cxnLst/>
                <a:rect l="l" t="t" r="r" b="b"/>
                <a:pathLst>
                  <a:path w="3973" h="5430" extrusionOk="0">
                    <a:moveTo>
                      <a:pt x="0" y="5430"/>
                    </a:moveTo>
                    <a:lnTo>
                      <a:pt x="1954" y="1"/>
                    </a:lnTo>
                    <a:lnTo>
                      <a:pt x="3973" y="5430"/>
                    </a:lnTo>
                    <a:cubicBezTo>
                      <a:pt x="2814" y="4569"/>
                      <a:pt x="1192" y="4569"/>
                      <a:pt x="0" y="5430"/>
                    </a:cubicBezTo>
                    <a:close/>
                  </a:path>
                </a:pathLst>
              </a:custGeom>
              <a:solidFill>
                <a:srgbClr val="4D4D4D"/>
              </a:solidFill>
              <a:ln w="7450" cap="flat" cmpd="sng">
                <a:solidFill>
                  <a:srgbClr val="4D4D4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30"/>
              <p:cNvSpPr/>
              <p:nvPr/>
            </p:nvSpPr>
            <p:spPr>
              <a:xfrm>
                <a:off x="3026250" y="4444825"/>
                <a:ext cx="45525" cy="811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3246" extrusionOk="0">
                    <a:moveTo>
                      <a:pt x="66" y="1557"/>
                    </a:moveTo>
                    <a:cubicBezTo>
                      <a:pt x="166" y="663"/>
                      <a:pt x="596" y="1"/>
                      <a:pt x="1060" y="34"/>
                    </a:cubicBezTo>
                    <a:cubicBezTo>
                      <a:pt x="1523" y="67"/>
                      <a:pt x="1821" y="829"/>
                      <a:pt x="1755" y="1689"/>
                    </a:cubicBezTo>
                    <a:cubicBezTo>
                      <a:pt x="1689" y="2583"/>
                      <a:pt x="1258" y="3245"/>
                      <a:pt x="795" y="3212"/>
                    </a:cubicBezTo>
                    <a:cubicBezTo>
                      <a:pt x="331" y="3179"/>
                      <a:pt x="0" y="2418"/>
                      <a:pt x="66" y="1557"/>
                    </a:cubicBezTo>
                    <a:close/>
                  </a:path>
                </a:pathLst>
              </a:custGeom>
              <a:solidFill>
                <a:srgbClr val="FFFF00"/>
              </a:solidFill>
              <a:ln w="10750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30"/>
              <p:cNvSpPr/>
              <p:nvPr/>
            </p:nvSpPr>
            <p:spPr>
              <a:xfrm>
                <a:off x="2800300" y="4331450"/>
                <a:ext cx="254100" cy="289700"/>
              </a:xfrm>
              <a:custGeom>
                <a:avLst/>
                <a:gdLst/>
                <a:ahLst/>
                <a:cxnLst/>
                <a:rect l="l" t="t" r="r" b="b"/>
                <a:pathLst>
                  <a:path w="10164" h="11588" fill="none" extrusionOk="0">
                    <a:moveTo>
                      <a:pt x="9800" y="7615"/>
                    </a:moveTo>
                    <a:cubicBezTo>
                      <a:pt x="9237" y="8939"/>
                      <a:pt x="7780" y="8211"/>
                      <a:pt x="6622" y="8773"/>
                    </a:cubicBezTo>
                    <a:cubicBezTo>
                      <a:pt x="5364" y="9402"/>
                      <a:pt x="4106" y="11587"/>
                      <a:pt x="2782" y="11024"/>
                    </a:cubicBezTo>
                    <a:cubicBezTo>
                      <a:pt x="1424" y="10395"/>
                      <a:pt x="2053" y="8674"/>
                      <a:pt x="1656" y="7284"/>
                    </a:cubicBezTo>
                    <a:cubicBezTo>
                      <a:pt x="1292" y="6059"/>
                      <a:pt x="1" y="4834"/>
                      <a:pt x="597" y="3543"/>
                    </a:cubicBezTo>
                    <a:cubicBezTo>
                      <a:pt x="1226" y="2119"/>
                      <a:pt x="2881" y="2450"/>
                      <a:pt x="4172" y="1954"/>
                    </a:cubicBezTo>
                    <a:cubicBezTo>
                      <a:pt x="5364" y="1457"/>
                      <a:pt x="6191" y="1"/>
                      <a:pt x="7383" y="563"/>
                    </a:cubicBezTo>
                    <a:cubicBezTo>
                      <a:pt x="8707" y="1192"/>
                      <a:pt x="9204" y="3278"/>
                      <a:pt x="10164" y="4735"/>
                    </a:cubicBezTo>
                  </a:path>
                </a:pathLst>
              </a:custGeom>
              <a:noFill/>
              <a:ln w="107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30"/>
              <p:cNvSpPr/>
              <p:nvPr/>
            </p:nvSpPr>
            <p:spPr>
              <a:xfrm>
                <a:off x="2790375" y="4324000"/>
                <a:ext cx="294650" cy="284725"/>
              </a:xfrm>
              <a:custGeom>
                <a:avLst/>
                <a:gdLst/>
                <a:ahLst/>
                <a:cxnLst/>
                <a:rect l="l" t="t" r="r" b="b"/>
                <a:pathLst>
                  <a:path w="11786" h="11389" fill="none" extrusionOk="0">
                    <a:moveTo>
                      <a:pt x="10197" y="7913"/>
                    </a:moveTo>
                    <a:cubicBezTo>
                      <a:pt x="9634" y="9237"/>
                      <a:pt x="8608" y="10230"/>
                      <a:pt x="7449" y="10793"/>
                    </a:cubicBezTo>
                    <a:cubicBezTo>
                      <a:pt x="6191" y="11389"/>
                      <a:pt x="5066" y="10528"/>
                      <a:pt x="3741" y="9932"/>
                    </a:cubicBezTo>
                    <a:cubicBezTo>
                      <a:pt x="2384" y="9336"/>
                      <a:pt x="762" y="9171"/>
                      <a:pt x="365" y="7813"/>
                    </a:cubicBezTo>
                    <a:cubicBezTo>
                      <a:pt x="1" y="6589"/>
                      <a:pt x="1325" y="5827"/>
                      <a:pt x="1887" y="4536"/>
                    </a:cubicBezTo>
                    <a:cubicBezTo>
                      <a:pt x="2516" y="3079"/>
                      <a:pt x="2516" y="1027"/>
                      <a:pt x="3808" y="497"/>
                    </a:cubicBezTo>
                    <a:cubicBezTo>
                      <a:pt x="5032" y="1"/>
                      <a:pt x="6158" y="1623"/>
                      <a:pt x="7416" y="2086"/>
                    </a:cubicBezTo>
                    <a:cubicBezTo>
                      <a:pt x="8839" y="2616"/>
                      <a:pt x="11786" y="3046"/>
                      <a:pt x="10561" y="5033"/>
                    </a:cubicBezTo>
                  </a:path>
                </a:pathLst>
              </a:custGeom>
              <a:noFill/>
              <a:ln w="107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30"/>
              <p:cNvSpPr/>
              <p:nvPr/>
            </p:nvSpPr>
            <p:spPr>
              <a:xfrm>
                <a:off x="2801975" y="4511050"/>
                <a:ext cx="389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431" fill="none" extrusionOk="0">
                    <a:moveTo>
                      <a:pt x="0" y="431"/>
                    </a:moveTo>
                    <a:lnTo>
                      <a:pt x="1556" y="0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30"/>
              <p:cNvSpPr/>
              <p:nvPr/>
            </p:nvSpPr>
            <p:spPr>
              <a:xfrm>
                <a:off x="2799475" y="4496975"/>
                <a:ext cx="34800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365" fill="none" extrusionOk="0">
                    <a:moveTo>
                      <a:pt x="1" y="365"/>
                    </a:moveTo>
                    <a:lnTo>
                      <a:pt x="1391" y="1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30"/>
              <p:cNvSpPr/>
              <p:nvPr/>
            </p:nvSpPr>
            <p:spPr>
              <a:xfrm>
                <a:off x="2806925" y="4486225"/>
                <a:ext cx="24850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100" fill="none" extrusionOk="0">
                    <a:moveTo>
                      <a:pt x="1" y="100"/>
                    </a:moveTo>
                    <a:lnTo>
                      <a:pt x="994" y="0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30"/>
              <p:cNvSpPr/>
              <p:nvPr/>
            </p:nvSpPr>
            <p:spPr>
              <a:xfrm>
                <a:off x="2807750" y="4449800"/>
                <a:ext cx="24850" cy="167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67" fill="none" extrusionOk="0">
                    <a:moveTo>
                      <a:pt x="1" y="1"/>
                    </a:moveTo>
                    <a:lnTo>
                      <a:pt x="994" y="67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30"/>
              <p:cNvSpPr/>
              <p:nvPr/>
            </p:nvSpPr>
            <p:spPr>
              <a:xfrm>
                <a:off x="2808575" y="4439875"/>
                <a:ext cx="24850" cy="415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166" fill="none" extrusionOk="0">
                    <a:moveTo>
                      <a:pt x="1" y="0"/>
                    </a:moveTo>
                    <a:lnTo>
                      <a:pt x="994" y="166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30"/>
              <p:cNvSpPr/>
              <p:nvPr/>
            </p:nvSpPr>
            <p:spPr>
              <a:xfrm>
                <a:off x="2813550" y="4429125"/>
                <a:ext cx="24850" cy="5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232" fill="none" extrusionOk="0">
                    <a:moveTo>
                      <a:pt x="0" y="0"/>
                    </a:moveTo>
                    <a:lnTo>
                      <a:pt x="994" y="232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30"/>
              <p:cNvSpPr/>
              <p:nvPr/>
            </p:nvSpPr>
            <p:spPr>
              <a:xfrm>
                <a:off x="2816025" y="4419175"/>
                <a:ext cx="24025" cy="8300"/>
              </a:xfrm>
              <a:custGeom>
                <a:avLst/>
                <a:gdLst/>
                <a:ahLst/>
                <a:cxnLst/>
                <a:rect l="l" t="t" r="r" b="b"/>
                <a:pathLst>
                  <a:path w="961" h="332" fill="none" extrusionOk="0">
                    <a:moveTo>
                      <a:pt x="1" y="1"/>
                    </a:moveTo>
                    <a:lnTo>
                      <a:pt x="961" y="332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30"/>
              <p:cNvSpPr/>
              <p:nvPr/>
            </p:nvSpPr>
            <p:spPr>
              <a:xfrm>
                <a:off x="2823475" y="4408425"/>
                <a:ext cx="22375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895" h="431" fill="none" extrusionOk="0">
                    <a:moveTo>
                      <a:pt x="1" y="0"/>
                    </a:moveTo>
                    <a:lnTo>
                      <a:pt x="895" y="431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30"/>
              <p:cNvSpPr/>
              <p:nvPr/>
            </p:nvSpPr>
            <p:spPr>
              <a:xfrm>
                <a:off x="2826800" y="4397675"/>
                <a:ext cx="22350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497" fill="none" extrusionOk="0">
                    <a:moveTo>
                      <a:pt x="0" y="0"/>
                    </a:moveTo>
                    <a:lnTo>
                      <a:pt x="894" y="497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30"/>
              <p:cNvSpPr/>
              <p:nvPr/>
            </p:nvSpPr>
            <p:spPr>
              <a:xfrm>
                <a:off x="2864850" y="4363725"/>
                <a:ext cx="1245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498" h="862" fill="none" extrusionOk="0">
                    <a:moveTo>
                      <a:pt x="1" y="1"/>
                    </a:moveTo>
                    <a:lnTo>
                      <a:pt x="498" y="861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30"/>
              <p:cNvSpPr/>
              <p:nvPr/>
            </p:nvSpPr>
            <p:spPr>
              <a:xfrm>
                <a:off x="2871475" y="4348825"/>
                <a:ext cx="16575" cy="35625"/>
              </a:xfrm>
              <a:custGeom>
                <a:avLst/>
                <a:gdLst/>
                <a:ahLst/>
                <a:cxnLst/>
                <a:rect l="l" t="t" r="r" b="b"/>
                <a:pathLst>
                  <a:path w="663" h="1425" fill="none" extrusionOk="0">
                    <a:moveTo>
                      <a:pt x="1" y="1"/>
                    </a:moveTo>
                    <a:lnTo>
                      <a:pt x="663" y="1424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30"/>
              <p:cNvSpPr/>
              <p:nvPr/>
            </p:nvSpPr>
            <p:spPr>
              <a:xfrm>
                <a:off x="2882250" y="4341375"/>
                <a:ext cx="1905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524" fill="none" extrusionOk="0">
                    <a:moveTo>
                      <a:pt x="0" y="1"/>
                    </a:moveTo>
                    <a:lnTo>
                      <a:pt x="762" y="1524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30"/>
              <p:cNvSpPr/>
              <p:nvPr/>
            </p:nvSpPr>
            <p:spPr>
              <a:xfrm>
                <a:off x="2890525" y="4336425"/>
                <a:ext cx="21525" cy="38925"/>
              </a:xfrm>
              <a:custGeom>
                <a:avLst/>
                <a:gdLst/>
                <a:ahLst/>
                <a:cxnLst/>
                <a:rect l="l" t="t" r="r" b="b"/>
                <a:pathLst>
                  <a:path w="861" h="1557" fill="none" extrusionOk="0">
                    <a:moveTo>
                      <a:pt x="0" y="0"/>
                    </a:moveTo>
                    <a:lnTo>
                      <a:pt x="861" y="1556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30"/>
              <p:cNvSpPr/>
              <p:nvPr/>
            </p:nvSpPr>
            <p:spPr>
              <a:xfrm>
                <a:off x="2907075" y="4338900"/>
                <a:ext cx="13250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530" h="1127" fill="none" extrusionOk="0">
                    <a:moveTo>
                      <a:pt x="0" y="1"/>
                    </a:moveTo>
                    <a:lnTo>
                      <a:pt x="530" y="1126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30"/>
              <p:cNvSpPr/>
              <p:nvPr/>
            </p:nvSpPr>
            <p:spPr>
              <a:xfrm>
                <a:off x="2953425" y="4339725"/>
                <a:ext cx="6625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265" h="994" fill="none" extrusionOk="0">
                    <a:moveTo>
                      <a:pt x="265" y="1"/>
                    </a:moveTo>
                    <a:lnTo>
                      <a:pt x="0" y="994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30"/>
              <p:cNvSpPr/>
              <p:nvPr/>
            </p:nvSpPr>
            <p:spPr>
              <a:xfrm>
                <a:off x="2962525" y="4345525"/>
                <a:ext cx="8300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961" fill="none" extrusionOk="0">
                    <a:moveTo>
                      <a:pt x="331" y="0"/>
                    </a:moveTo>
                    <a:lnTo>
                      <a:pt x="0" y="961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30"/>
              <p:cNvSpPr/>
              <p:nvPr/>
            </p:nvSpPr>
            <p:spPr>
              <a:xfrm>
                <a:off x="2973275" y="4349650"/>
                <a:ext cx="995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398" h="928" fill="none" extrusionOk="0">
                    <a:moveTo>
                      <a:pt x="398" y="1"/>
                    </a:moveTo>
                    <a:lnTo>
                      <a:pt x="1" y="928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30"/>
              <p:cNvSpPr/>
              <p:nvPr/>
            </p:nvSpPr>
            <p:spPr>
              <a:xfrm>
                <a:off x="2982375" y="4355450"/>
                <a:ext cx="1245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498" h="862" fill="none" extrusionOk="0">
                    <a:moveTo>
                      <a:pt x="497" y="1"/>
                    </a:moveTo>
                    <a:lnTo>
                      <a:pt x="1" y="861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30"/>
              <p:cNvSpPr/>
              <p:nvPr/>
            </p:nvSpPr>
            <p:spPr>
              <a:xfrm>
                <a:off x="2992300" y="4360425"/>
                <a:ext cx="141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862" fill="none" extrusionOk="0">
                    <a:moveTo>
                      <a:pt x="564" y="0"/>
                    </a:moveTo>
                    <a:lnTo>
                      <a:pt x="1" y="861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30"/>
              <p:cNvSpPr/>
              <p:nvPr/>
            </p:nvSpPr>
            <p:spPr>
              <a:xfrm>
                <a:off x="2998925" y="4369525"/>
                <a:ext cx="15750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630" h="795" fill="none" extrusionOk="0">
                    <a:moveTo>
                      <a:pt x="630" y="1"/>
                    </a:moveTo>
                    <a:lnTo>
                      <a:pt x="1" y="795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30"/>
              <p:cNvSpPr/>
              <p:nvPr/>
            </p:nvSpPr>
            <p:spPr>
              <a:xfrm>
                <a:off x="2822650" y="4536700"/>
                <a:ext cx="22375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895" h="431" fill="none" extrusionOk="0">
                    <a:moveTo>
                      <a:pt x="894" y="1"/>
                    </a:moveTo>
                    <a:lnTo>
                      <a:pt x="1" y="431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30"/>
              <p:cNvSpPr/>
              <p:nvPr/>
            </p:nvSpPr>
            <p:spPr>
              <a:xfrm>
                <a:off x="2851625" y="4569800"/>
                <a:ext cx="19050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63" fill="none" extrusionOk="0">
                    <a:moveTo>
                      <a:pt x="762" y="1"/>
                    </a:moveTo>
                    <a:lnTo>
                      <a:pt x="0" y="663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30"/>
              <p:cNvSpPr/>
              <p:nvPr/>
            </p:nvSpPr>
            <p:spPr>
              <a:xfrm>
                <a:off x="2811075" y="4525125"/>
                <a:ext cx="323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398" fill="none" extrusionOk="0">
                    <a:moveTo>
                      <a:pt x="1291" y="0"/>
                    </a:moveTo>
                    <a:lnTo>
                      <a:pt x="0" y="397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30"/>
              <p:cNvSpPr/>
              <p:nvPr/>
            </p:nvSpPr>
            <p:spPr>
              <a:xfrm>
                <a:off x="2863200" y="4571450"/>
                <a:ext cx="16575" cy="29825"/>
              </a:xfrm>
              <a:custGeom>
                <a:avLst/>
                <a:gdLst/>
                <a:ahLst/>
                <a:cxnLst/>
                <a:rect l="l" t="t" r="r" b="b"/>
                <a:pathLst>
                  <a:path w="663" h="1193" fill="none" extrusionOk="0">
                    <a:moveTo>
                      <a:pt x="663" y="1"/>
                    </a:moveTo>
                    <a:lnTo>
                      <a:pt x="1" y="1193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30"/>
              <p:cNvSpPr/>
              <p:nvPr/>
            </p:nvSpPr>
            <p:spPr>
              <a:xfrm>
                <a:off x="2878100" y="4573950"/>
                <a:ext cx="10775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1424" fill="none" extrusionOk="0">
                    <a:moveTo>
                      <a:pt x="431" y="0"/>
                    </a:moveTo>
                    <a:lnTo>
                      <a:pt x="1" y="1424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30"/>
              <p:cNvSpPr/>
              <p:nvPr/>
            </p:nvSpPr>
            <p:spPr>
              <a:xfrm>
                <a:off x="2893825" y="4578075"/>
                <a:ext cx="4175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160" fill="none" extrusionOk="0">
                    <a:moveTo>
                      <a:pt x="166" y="1"/>
                    </a:moveTo>
                    <a:lnTo>
                      <a:pt x="1" y="1159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30"/>
              <p:cNvSpPr/>
              <p:nvPr/>
            </p:nvSpPr>
            <p:spPr>
              <a:xfrm>
                <a:off x="2936875" y="4575600"/>
                <a:ext cx="995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398" h="928" fill="none" extrusionOk="0">
                    <a:moveTo>
                      <a:pt x="0" y="0"/>
                    </a:moveTo>
                    <a:lnTo>
                      <a:pt x="397" y="927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30"/>
              <p:cNvSpPr/>
              <p:nvPr/>
            </p:nvSpPr>
            <p:spPr>
              <a:xfrm>
                <a:off x="2945150" y="4565675"/>
                <a:ext cx="18225" cy="3312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1325" fill="none" extrusionOk="0">
                    <a:moveTo>
                      <a:pt x="0" y="0"/>
                    </a:moveTo>
                    <a:lnTo>
                      <a:pt x="728" y="1324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30"/>
              <p:cNvSpPr/>
              <p:nvPr/>
            </p:nvSpPr>
            <p:spPr>
              <a:xfrm>
                <a:off x="2956725" y="4558225"/>
                <a:ext cx="19900" cy="33125"/>
              </a:xfrm>
              <a:custGeom>
                <a:avLst/>
                <a:gdLst/>
                <a:ahLst/>
                <a:cxnLst/>
                <a:rect l="l" t="t" r="r" b="b"/>
                <a:pathLst>
                  <a:path w="796" h="1325" fill="none" extrusionOk="0">
                    <a:moveTo>
                      <a:pt x="1" y="0"/>
                    </a:moveTo>
                    <a:lnTo>
                      <a:pt x="795" y="1324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30"/>
              <p:cNvSpPr/>
              <p:nvPr/>
            </p:nvSpPr>
            <p:spPr>
              <a:xfrm>
                <a:off x="2971625" y="4548300"/>
                <a:ext cx="21550" cy="33950"/>
              </a:xfrm>
              <a:custGeom>
                <a:avLst/>
                <a:gdLst/>
                <a:ahLst/>
                <a:cxnLst/>
                <a:rect l="l" t="t" r="r" b="b"/>
                <a:pathLst>
                  <a:path w="862" h="1358" fill="none" extrusionOk="0">
                    <a:moveTo>
                      <a:pt x="0" y="0"/>
                    </a:moveTo>
                    <a:lnTo>
                      <a:pt x="861" y="1357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30"/>
              <p:cNvSpPr/>
              <p:nvPr/>
            </p:nvSpPr>
            <p:spPr>
              <a:xfrm>
                <a:off x="2985700" y="4547450"/>
                <a:ext cx="1905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928" fill="none" extrusionOk="0">
                    <a:moveTo>
                      <a:pt x="0" y="1"/>
                    </a:moveTo>
                    <a:lnTo>
                      <a:pt x="762" y="928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30"/>
              <p:cNvSpPr/>
              <p:nvPr/>
            </p:nvSpPr>
            <p:spPr>
              <a:xfrm>
                <a:off x="3001425" y="4543325"/>
                <a:ext cx="1657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63" fill="none" extrusionOk="0">
                    <a:moveTo>
                      <a:pt x="0" y="0"/>
                    </a:moveTo>
                    <a:lnTo>
                      <a:pt x="662" y="662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30"/>
              <p:cNvSpPr/>
              <p:nvPr/>
            </p:nvSpPr>
            <p:spPr>
              <a:xfrm>
                <a:off x="3041150" y="4415875"/>
                <a:ext cx="16575" cy="8300"/>
              </a:xfrm>
              <a:custGeom>
                <a:avLst/>
                <a:gdLst/>
                <a:ahLst/>
                <a:cxnLst/>
                <a:rect l="l" t="t" r="r" b="b"/>
                <a:pathLst>
                  <a:path w="663" h="332" fill="none" extrusionOk="0">
                    <a:moveTo>
                      <a:pt x="0" y="331"/>
                    </a:moveTo>
                    <a:lnTo>
                      <a:pt x="662" y="0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30"/>
              <p:cNvSpPr/>
              <p:nvPr/>
            </p:nvSpPr>
            <p:spPr>
              <a:xfrm>
                <a:off x="2921150" y="4343050"/>
                <a:ext cx="8300" cy="20700"/>
              </a:xfrm>
              <a:custGeom>
                <a:avLst/>
                <a:gdLst/>
                <a:ahLst/>
                <a:cxnLst/>
                <a:rect l="l" t="t" r="r" b="b"/>
                <a:pathLst>
                  <a:path w="332" h="828" fill="none" extrusionOk="0">
                    <a:moveTo>
                      <a:pt x="0" y="0"/>
                    </a:moveTo>
                    <a:lnTo>
                      <a:pt x="331" y="828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30"/>
              <p:cNvSpPr/>
              <p:nvPr/>
            </p:nvSpPr>
            <p:spPr>
              <a:xfrm>
                <a:off x="2003325" y="2854175"/>
                <a:ext cx="96025" cy="59625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385" extrusionOk="0">
                    <a:moveTo>
                      <a:pt x="3774" y="961"/>
                    </a:moveTo>
                    <a:cubicBezTo>
                      <a:pt x="3840" y="1556"/>
                      <a:pt x="3079" y="2119"/>
                      <a:pt x="2053" y="2252"/>
                    </a:cubicBezTo>
                    <a:cubicBezTo>
                      <a:pt x="1027" y="2384"/>
                      <a:pt x="133" y="1987"/>
                      <a:pt x="67" y="1424"/>
                    </a:cubicBezTo>
                    <a:cubicBezTo>
                      <a:pt x="0" y="828"/>
                      <a:pt x="762" y="265"/>
                      <a:pt x="1788" y="133"/>
                    </a:cubicBezTo>
                    <a:cubicBezTo>
                      <a:pt x="2814" y="1"/>
                      <a:pt x="3708" y="398"/>
                      <a:pt x="3774" y="961"/>
                    </a:cubicBezTo>
                    <a:close/>
                  </a:path>
                </a:pathLst>
              </a:custGeom>
              <a:solidFill>
                <a:srgbClr val="71C8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30"/>
              <p:cNvSpPr/>
              <p:nvPr/>
            </p:nvSpPr>
            <p:spPr>
              <a:xfrm>
                <a:off x="1366900" y="2311275"/>
                <a:ext cx="57950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2318" h="3841" extrusionOk="0">
                    <a:moveTo>
                      <a:pt x="1357" y="3774"/>
                    </a:moveTo>
                    <a:cubicBezTo>
                      <a:pt x="795" y="3840"/>
                      <a:pt x="199" y="3079"/>
                      <a:pt x="100" y="2053"/>
                    </a:cubicBezTo>
                    <a:cubicBezTo>
                      <a:pt x="0" y="1026"/>
                      <a:pt x="364" y="133"/>
                      <a:pt x="960" y="66"/>
                    </a:cubicBezTo>
                    <a:cubicBezTo>
                      <a:pt x="1556" y="0"/>
                      <a:pt x="2119" y="795"/>
                      <a:pt x="2218" y="1821"/>
                    </a:cubicBezTo>
                    <a:cubicBezTo>
                      <a:pt x="2318" y="2814"/>
                      <a:pt x="1953" y="3708"/>
                      <a:pt x="1357" y="3774"/>
                    </a:cubicBezTo>
                    <a:close/>
                  </a:path>
                </a:pathLst>
              </a:custGeom>
              <a:solidFill>
                <a:srgbClr val="71C8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30"/>
              <p:cNvSpPr/>
              <p:nvPr/>
            </p:nvSpPr>
            <p:spPr>
              <a:xfrm>
                <a:off x="2571050" y="2247550"/>
                <a:ext cx="62100" cy="97675"/>
              </a:xfrm>
              <a:custGeom>
                <a:avLst/>
                <a:gdLst/>
                <a:ahLst/>
                <a:cxnLst/>
                <a:rect l="l" t="t" r="r" b="b"/>
                <a:pathLst>
                  <a:path w="2484" h="3907" extrusionOk="0">
                    <a:moveTo>
                      <a:pt x="862" y="133"/>
                    </a:moveTo>
                    <a:cubicBezTo>
                      <a:pt x="1458" y="0"/>
                      <a:pt x="2086" y="728"/>
                      <a:pt x="2285" y="1755"/>
                    </a:cubicBezTo>
                    <a:cubicBezTo>
                      <a:pt x="2484" y="2748"/>
                      <a:pt x="2186" y="3675"/>
                      <a:pt x="1590" y="3774"/>
                    </a:cubicBezTo>
                    <a:cubicBezTo>
                      <a:pt x="1027" y="3906"/>
                      <a:pt x="398" y="3178"/>
                      <a:pt x="200" y="2152"/>
                    </a:cubicBezTo>
                    <a:cubicBezTo>
                      <a:pt x="1" y="1159"/>
                      <a:pt x="299" y="232"/>
                      <a:pt x="862" y="133"/>
                    </a:cubicBezTo>
                    <a:close/>
                  </a:path>
                </a:pathLst>
              </a:custGeom>
              <a:solidFill>
                <a:srgbClr val="71C8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30"/>
              <p:cNvSpPr/>
              <p:nvPr/>
            </p:nvSpPr>
            <p:spPr>
              <a:xfrm>
                <a:off x="2028975" y="1662425"/>
                <a:ext cx="94375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3775" h="2252" extrusionOk="0">
                    <a:moveTo>
                      <a:pt x="3741" y="1258"/>
                    </a:moveTo>
                    <a:cubicBezTo>
                      <a:pt x="3708" y="1821"/>
                      <a:pt x="2848" y="2252"/>
                      <a:pt x="1821" y="2218"/>
                    </a:cubicBezTo>
                    <a:cubicBezTo>
                      <a:pt x="795" y="2152"/>
                      <a:pt x="1" y="1623"/>
                      <a:pt x="34" y="1027"/>
                    </a:cubicBezTo>
                    <a:cubicBezTo>
                      <a:pt x="67" y="431"/>
                      <a:pt x="928" y="0"/>
                      <a:pt x="1954" y="67"/>
                    </a:cubicBezTo>
                    <a:cubicBezTo>
                      <a:pt x="2980" y="133"/>
                      <a:pt x="3775" y="663"/>
                      <a:pt x="3741" y="1258"/>
                    </a:cubicBezTo>
                    <a:close/>
                  </a:path>
                </a:pathLst>
              </a:custGeom>
              <a:solidFill>
                <a:srgbClr val="71C8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30"/>
              <p:cNvSpPr/>
              <p:nvPr/>
            </p:nvSpPr>
            <p:spPr>
              <a:xfrm>
                <a:off x="1638350" y="2768100"/>
                <a:ext cx="408850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16354" h="6092" fill="none" extrusionOk="0">
                    <a:moveTo>
                      <a:pt x="16354" y="5794"/>
                    </a:moveTo>
                    <a:cubicBezTo>
                      <a:pt x="10693" y="6092"/>
                      <a:pt x="5363" y="2947"/>
                      <a:pt x="0" y="1"/>
                    </a:cubicBezTo>
                  </a:path>
                </a:pathLst>
              </a:custGeom>
              <a:noFill/>
              <a:ln w="10750" cap="flat" cmpd="sng">
                <a:solidFill>
                  <a:srgbClr val="0000F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30"/>
              <p:cNvSpPr/>
              <p:nvPr/>
            </p:nvSpPr>
            <p:spPr>
              <a:xfrm>
                <a:off x="1357800" y="1992650"/>
                <a:ext cx="143200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5728" h="14368" fill="none" extrusionOk="0">
                    <a:moveTo>
                      <a:pt x="464" y="14367"/>
                    </a:moveTo>
                    <a:cubicBezTo>
                      <a:pt x="0" y="9501"/>
                      <a:pt x="2979" y="4767"/>
                      <a:pt x="5727" y="0"/>
                    </a:cubicBezTo>
                  </a:path>
                </a:pathLst>
              </a:custGeom>
              <a:noFill/>
              <a:ln w="9925" cap="flat" cmpd="sng">
                <a:solidFill>
                  <a:srgbClr val="0000F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30"/>
              <p:cNvSpPr/>
              <p:nvPr/>
            </p:nvSpPr>
            <p:spPr>
              <a:xfrm>
                <a:off x="2453550" y="2298850"/>
                <a:ext cx="187050" cy="390650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15626" fill="none" extrusionOk="0">
                    <a:moveTo>
                      <a:pt x="7482" y="1"/>
                    </a:moveTo>
                    <a:cubicBezTo>
                      <a:pt x="7184" y="5661"/>
                      <a:pt x="3476" y="10627"/>
                      <a:pt x="0" y="15626"/>
                    </a:cubicBezTo>
                  </a:path>
                </a:pathLst>
              </a:custGeom>
              <a:noFill/>
              <a:ln w="10750" cap="flat" cmpd="sng">
                <a:solidFill>
                  <a:srgbClr val="0000F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30"/>
              <p:cNvSpPr/>
              <p:nvPr/>
            </p:nvSpPr>
            <p:spPr>
              <a:xfrm>
                <a:off x="2084425" y="1662425"/>
                <a:ext cx="361700" cy="238375"/>
              </a:xfrm>
              <a:custGeom>
                <a:avLst/>
                <a:gdLst/>
                <a:ahLst/>
                <a:cxnLst/>
                <a:rect l="l" t="t" r="r" b="b"/>
                <a:pathLst>
                  <a:path w="14468" h="9535" fill="none" extrusionOk="0">
                    <a:moveTo>
                      <a:pt x="1" y="0"/>
                    </a:moveTo>
                    <a:cubicBezTo>
                      <a:pt x="5562" y="1060"/>
                      <a:pt x="9965" y="5396"/>
                      <a:pt x="14467" y="9534"/>
                    </a:cubicBezTo>
                  </a:path>
                </a:pathLst>
              </a:custGeom>
              <a:noFill/>
              <a:ln w="9925" cap="flat" cmpd="sng">
                <a:solidFill>
                  <a:srgbClr val="0000F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30"/>
              <p:cNvSpPr/>
              <p:nvPr/>
            </p:nvSpPr>
            <p:spPr>
              <a:xfrm>
                <a:off x="2060425" y="2706875"/>
                <a:ext cx="353425" cy="201125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8045" fill="none" extrusionOk="0">
                    <a:moveTo>
                      <a:pt x="1" y="8044"/>
                    </a:moveTo>
                    <a:cubicBezTo>
                      <a:pt x="5661" y="7415"/>
                      <a:pt x="9336" y="3774"/>
                      <a:pt x="14136" y="0"/>
                    </a:cubicBezTo>
                  </a:path>
                </a:pathLst>
              </a:custGeom>
              <a:noFill/>
              <a:ln w="10750" cap="flat" cmpd="sng">
                <a:solidFill>
                  <a:srgbClr val="0000F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30"/>
              <p:cNvSpPr/>
              <p:nvPr/>
            </p:nvSpPr>
            <p:spPr>
              <a:xfrm>
                <a:off x="2460150" y="1930575"/>
                <a:ext cx="182925" cy="366650"/>
              </a:xfrm>
              <a:custGeom>
                <a:avLst/>
                <a:gdLst/>
                <a:ahLst/>
                <a:cxnLst/>
                <a:rect l="l" t="t" r="r" b="b"/>
                <a:pathLst>
                  <a:path w="7317" h="14666" fill="none" extrusionOk="0">
                    <a:moveTo>
                      <a:pt x="7317" y="14665"/>
                    </a:moveTo>
                    <a:cubicBezTo>
                      <a:pt x="6920" y="9005"/>
                      <a:pt x="3576" y="4933"/>
                      <a:pt x="1" y="0"/>
                    </a:cubicBezTo>
                  </a:path>
                </a:pathLst>
              </a:custGeom>
              <a:noFill/>
              <a:ln w="10750" cap="flat" cmpd="sng">
                <a:solidFill>
                  <a:srgbClr val="0000F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30"/>
              <p:cNvSpPr/>
              <p:nvPr/>
            </p:nvSpPr>
            <p:spPr>
              <a:xfrm>
                <a:off x="1392550" y="2396500"/>
                <a:ext cx="219350" cy="3418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673" fill="none" extrusionOk="0">
                    <a:moveTo>
                      <a:pt x="0" y="1"/>
                    </a:moveTo>
                    <a:cubicBezTo>
                      <a:pt x="927" y="5596"/>
                      <a:pt x="4767" y="9071"/>
                      <a:pt x="8773" y="13673"/>
                    </a:cubicBezTo>
                  </a:path>
                </a:pathLst>
              </a:custGeom>
              <a:noFill/>
              <a:ln w="9925" cap="flat" cmpd="sng">
                <a:solidFill>
                  <a:srgbClr val="0000F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30"/>
              <p:cNvSpPr/>
              <p:nvPr/>
            </p:nvSpPr>
            <p:spPr>
              <a:xfrm>
                <a:off x="2471750" y="3914350"/>
                <a:ext cx="344300" cy="257400"/>
              </a:xfrm>
              <a:custGeom>
                <a:avLst/>
                <a:gdLst/>
                <a:ahLst/>
                <a:cxnLst/>
                <a:rect l="l" t="t" r="r" b="b"/>
                <a:pathLst>
                  <a:path w="13772" h="10296" fill="none" extrusionOk="0">
                    <a:moveTo>
                      <a:pt x="0" y="10296"/>
                    </a:moveTo>
                    <a:cubicBezTo>
                      <a:pt x="530" y="9667"/>
                      <a:pt x="1920" y="9633"/>
                      <a:pt x="2649" y="9567"/>
                    </a:cubicBezTo>
                    <a:cubicBezTo>
                      <a:pt x="3377" y="9501"/>
                      <a:pt x="4238" y="9435"/>
                      <a:pt x="4801" y="8971"/>
                    </a:cubicBezTo>
                    <a:cubicBezTo>
                      <a:pt x="5396" y="8475"/>
                      <a:pt x="5496" y="7614"/>
                      <a:pt x="5860" y="6919"/>
                    </a:cubicBezTo>
                    <a:cubicBezTo>
                      <a:pt x="6125" y="6389"/>
                      <a:pt x="6191" y="5661"/>
                      <a:pt x="6654" y="5297"/>
                    </a:cubicBezTo>
                    <a:cubicBezTo>
                      <a:pt x="7316" y="4800"/>
                      <a:pt x="8276" y="4966"/>
                      <a:pt x="9071" y="4800"/>
                    </a:cubicBezTo>
                    <a:cubicBezTo>
                      <a:pt x="9766" y="4668"/>
                      <a:pt x="10594" y="4767"/>
                      <a:pt x="11157" y="4370"/>
                    </a:cubicBezTo>
                    <a:cubicBezTo>
                      <a:pt x="11852" y="3873"/>
                      <a:pt x="12282" y="2980"/>
                      <a:pt x="12481" y="2119"/>
                    </a:cubicBezTo>
                    <a:cubicBezTo>
                      <a:pt x="12613" y="1688"/>
                      <a:pt x="12944" y="662"/>
                      <a:pt x="13772" y="0"/>
                    </a:cubicBezTo>
                  </a:path>
                </a:pathLst>
              </a:custGeom>
              <a:noFill/>
              <a:ln w="11575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30"/>
              <p:cNvSpPr/>
              <p:nvPr/>
            </p:nvSpPr>
            <p:spPr>
              <a:xfrm>
                <a:off x="2499050" y="3949100"/>
                <a:ext cx="344325" cy="257400"/>
              </a:xfrm>
              <a:custGeom>
                <a:avLst/>
                <a:gdLst/>
                <a:ahLst/>
                <a:cxnLst/>
                <a:rect l="l" t="t" r="r" b="b"/>
                <a:pathLst>
                  <a:path w="13773" h="10296" fill="none" extrusionOk="0">
                    <a:moveTo>
                      <a:pt x="1" y="10296"/>
                    </a:moveTo>
                    <a:cubicBezTo>
                      <a:pt x="564" y="9866"/>
                      <a:pt x="1093" y="8939"/>
                      <a:pt x="1424" y="8078"/>
                    </a:cubicBezTo>
                    <a:cubicBezTo>
                      <a:pt x="1689" y="7416"/>
                      <a:pt x="1987" y="6688"/>
                      <a:pt x="2583" y="6257"/>
                    </a:cubicBezTo>
                    <a:cubicBezTo>
                      <a:pt x="3146" y="5860"/>
                      <a:pt x="3940" y="5926"/>
                      <a:pt x="4635" y="5794"/>
                    </a:cubicBezTo>
                    <a:cubicBezTo>
                      <a:pt x="5298" y="5628"/>
                      <a:pt x="6092" y="5728"/>
                      <a:pt x="6688" y="5297"/>
                    </a:cubicBezTo>
                    <a:cubicBezTo>
                      <a:pt x="7350" y="4834"/>
                      <a:pt x="7549" y="3874"/>
                      <a:pt x="7979" y="3179"/>
                    </a:cubicBezTo>
                    <a:cubicBezTo>
                      <a:pt x="8343" y="2550"/>
                      <a:pt x="8509" y="1755"/>
                      <a:pt x="9071" y="1325"/>
                    </a:cubicBezTo>
                    <a:cubicBezTo>
                      <a:pt x="9700" y="828"/>
                      <a:pt x="10561" y="596"/>
                      <a:pt x="11323" y="696"/>
                    </a:cubicBezTo>
                    <a:cubicBezTo>
                      <a:pt x="12316" y="795"/>
                      <a:pt x="13209" y="630"/>
                      <a:pt x="13772" y="1"/>
                    </a:cubicBezTo>
                  </a:path>
                </a:pathLst>
              </a:custGeom>
              <a:noFill/>
              <a:ln w="11575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30"/>
              <p:cNvSpPr/>
              <p:nvPr/>
            </p:nvSpPr>
            <p:spPr>
              <a:xfrm>
                <a:off x="2478375" y="4170900"/>
                <a:ext cx="24850" cy="3065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1226" fill="none" extrusionOk="0">
                    <a:moveTo>
                      <a:pt x="0" y="0"/>
                    </a:moveTo>
                    <a:lnTo>
                      <a:pt x="993" y="1225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30"/>
              <p:cNvSpPr/>
              <p:nvPr/>
            </p:nvSpPr>
            <p:spPr>
              <a:xfrm>
                <a:off x="2489125" y="4161800"/>
                <a:ext cx="24025" cy="30650"/>
              </a:xfrm>
              <a:custGeom>
                <a:avLst/>
                <a:gdLst/>
                <a:ahLst/>
                <a:cxnLst/>
                <a:rect l="l" t="t" r="r" b="b"/>
                <a:pathLst>
                  <a:path w="961" h="1226" fill="none" extrusionOk="0">
                    <a:moveTo>
                      <a:pt x="1" y="0"/>
                    </a:moveTo>
                    <a:lnTo>
                      <a:pt x="961" y="1225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30"/>
              <p:cNvSpPr/>
              <p:nvPr/>
            </p:nvSpPr>
            <p:spPr>
              <a:xfrm>
                <a:off x="2499050" y="4153525"/>
                <a:ext cx="24850" cy="3065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1226" fill="none" extrusionOk="0">
                    <a:moveTo>
                      <a:pt x="1" y="0"/>
                    </a:moveTo>
                    <a:lnTo>
                      <a:pt x="994" y="1225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30"/>
              <p:cNvSpPr/>
              <p:nvPr/>
            </p:nvSpPr>
            <p:spPr>
              <a:xfrm>
                <a:off x="2539600" y="4125375"/>
                <a:ext cx="24025" cy="30650"/>
              </a:xfrm>
              <a:custGeom>
                <a:avLst/>
                <a:gdLst/>
                <a:ahLst/>
                <a:cxnLst/>
                <a:rect l="l" t="t" r="r" b="b"/>
                <a:pathLst>
                  <a:path w="961" h="1226" fill="none" extrusionOk="0">
                    <a:moveTo>
                      <a:pt x="1" y="1"/>
                    </a:moveTo>
                    <a:lnTo>
                      <a:pt x="961" y="1226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30"/>
              <p:cNvSpPr/>
              <p:nvPr/>
            </p:nvSpPr>
            <p:spPr>
              <a:xfrm>
                <a:off x="2551200" y="4122075"/>
                <a:ext cx="24025" cy="29825"/>
              </a:xfrm>
              <a:custGeom>
                <a:avLst/>
                <a:gdLst/>
                <a:ahLst/>
                <a:cxnLst/>
                <a:rect l="l" t="t" r="r" b="b"/>
                <a:pathLst>
                  <a:path w="961" h="1193" fill="none" extrusionOk="0">
                    <a:moveTo>
                      <a:pt x="0" y="0"/>
                    </a:moveTo>
                    <a:lnTo>
                      <a:pt x="960" y="1192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30"/>
              <p:cNvSpPr/>
              <p:nvPr/>
            </p:nvSpPr>
            <p:spPr>
              <a:xfrm>
                <a:off x="2561125" y="4112975"/>
                <a:ext cx="24025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961" h="1192" fill="none" extrusionOk="0">
                    <a:moveTo>
                      <a:pt x="1" y="0"/>
                    </a:moveTo>
                    <a:lnTo>
                      <a:pt x="961" y="1192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30"/>
              <p:cNvSpPr/>
              <p:nvPr/>
            </p:nvSpPr>
            <p:spPr>
              <a:xfrm>
                <a:off x="2571900" y="4105525"/>
                <a:ext cx="24025" cy="30650"/>
              </a:xfrm>
              <a:custGeom>
                <a:avLst/>
                <a:gdLst/>
                <a:ahLst/>
                <a:cxnLst/>
                <a:rect l="l" t="t" r="r" b="b"/>
                <a:pathLst>
                  <a:path w="961" h="1226" fill="none" extrusionOk="0">
                    <a:moveTo>
                      <a:pt x="0" y="0"/>
                    </a:moveTo>
                    <a:lnTo>
                      <a:pt x="960" y="1225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30"/>
              <p:cNvSpPr/>
              <p:nvPr/>
            </p:nvSpPr>
            <p:spPr>
              <a:xfrm>
                <a:off x="2583475" y="4097250"/>
                <a:ext cx="24025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961" h="1192" fill="none" extrusionOk="0">
                    <a:moveTo>
                      <a:pt x="0" y="0"/>
                    </a:moveTo>
                    <a:lnTo>
                      <a:pt x="961" y="1192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30"/>
              <p:cNvSpPr/>
              <p:nvPr/>
            </p:nvSpPr>
            <p:spPr>
              <a:xfrm>
                <a:off x="2621550" y="4064150"/>
                <a:ext cx="24025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961" h="1192" fill="none" extrusionOk="0">
                    <a:moveTo>
                      <a:pt x="0" y="0"/>
                    </a:moveTo>
                    <a:lnTo>
                      <a:pt x="960" y="1192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30"/>
              <p:cNvSpPr/>
              <p:nvPr/>
            </p:nvSpPr>
            <p:spPr>
              <a:xfrm>
                <a:off x="2631475" y="4055850"/>
                <a:ext cx="24025" cy="30650"/>
              </a:xfrm>
              <a:custGeom>
                <a:avLst/>
                <a:gdLst/>
                <a:ahLst/>
                <a:cxnLst/>
                <a:rect l="l" t="t" r="r" b="b"/>
                <a:pathLst>
                  <a:path w="961" h="1226" fill="none" extrusionOk="0">
                    <a:moveTo>
                      <a:pt x="1" y="1"/>
                    </a:moveTo>
                    <a:lnTo>
                      <a:pt x="961" y="1226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30"/>
              <p:cNvSpPr/>
              <p:nvPr/>
            </p:nvSpPr>
            <p:spPr>
              <a:xfrm>
                <a:off x="2641400" y="4047575"/>
                <a:ext cx="24025" cy="29825"/>
              </a:xfrm>
              <a:custGeom>
                <a:avLst/>
                <a:gdLst/>
                <a:ahLst/>
                <a:cxnLst/>
                <a:rect l="l" t="t" r="r" b="b"/>
                <a:pathLst>
                  <a:path w="961" h="1193" fill="none" extrusionOk="0">
                    <a:moveTo>
                      <a:pt x="1" y="1"/>
                    </a:moveTo>
                    <a:lnTo>
                      <a:pt x="961" y="1193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30"/>
              <p:cNvSpPr/>
              <p:nvPr/>
            </p:nvSpPr>
            <p:spPr>
              <a:xfrm>
                <a:off x="2653000" y="4041800"/>
                <a:ext cx="24025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961" h="1192" fill="none" extrusionOk="0">
                    <a:moveTo>
                      <a:pt x="0" y="0"/>
                    </a:moveTo>
                    <a:lnTo>
                      <a:pt x="960" y="1192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30"/>
              <p:cNvSpPr/>
              <p:nvPr/>
            </p:nvSpPr>
            <p:spPr>
              <a:xfrm>
                <a:off x="2663750" y="4034350"/>
                <a:ext cx="21550" cy="26500"/>
              </a:xfrm>
              <a:custGeom>
                <a:avLst/>
                <a:gdLst/>
                <a:ahLst/>
                <a:cxnLst/>
                <a:rect l="l" t="t" r="r" b="b"/>
                <a:pathLst>
                  <a:path w="862" h="1060" fill="none" extrusionOk="0">
                    <a:moveTo>
                      <a:pt x="1" y="0"/>
                    </a:moveTo>
                    <a:lnTo>
                      <a:pt x="861" y="1060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30"/>
              <p:cNvSpPr/>
              <p:nvPr/>
            </p:nvSpPr>
            <p:spPr>
              <a:xfrm>
                <a:off x="2705125" y="4007025"/>
                <a:ext cx="24025" cy="29825"/>
              </a:xfrm>
              <a:custGeom>
                <a:avLst/>
                <a:gdLst/>
                <a:ahLst/>
                <a:cxnLst/>
                <a:rect l="l" t="t" r="r" b="b"/>
                <a:pathLst>
                  <a:path w="961" h="1193" fill="none" extrusionOk="0">
                    <a:moveTo>
                      <a:pt x="1" y="1"/>
                    </a:moveTo>
                    <a:lnTo>
                      <a:pt x="961" y="1193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30"/>
              <p:cNvSpPr/>
              <p:nvPr/>
            </p:nvSpPr>
            <p:spPr>
              <a:xfrm>
                <a:off x="2714225" y="3997100"/>
                <a:ext cx="24025" cy="30650"/>
              </a:xfrm>
              <a:custGeom>
                <a:avLst/>
                <a:gdLst/>
                <a:ahLst/>
                <a:cxnLst/>
                <a:rect l="l" t="t" r="r" b="b"/>
                <a:pathLst>
                  <a:path w="961" h="1226" fill="none" extrusionOk="0">
                    <a:moveTo>
                      <a:pt x="1" y="1"/>
                    </a:moveTo>
                    <a:lnTo>
                      <a:pt x="961" y="1225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30"/>
              <p:cNvSpPr/>
              <p:nvPr/>
            </p:nvSpPr>
            <p:spPr>
              <a:xfrm>
                <a:off x="2724175" y="3988000"/>
                <a:ext cx="24850" cy="3065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1226" fill="none" extrusionOk="0">
                    <a:moveTo>
                      <a:pt x="0" y="0"/>
                    </a:moveTo>
                    <a:lnTo>
                      <a:pt x="993" y="1225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30"/>
              <p:cNvSpPr/>
              <p:nvPr/>
            </p:nvSpPr>
            <p:spPr>
              <a:xfrm>
                <a:off x="2734925" y="3978900"/>
                <a:ext cx="24025" cy="29825"/>
              </a:xfrm>
              <a:custGeom>
                <a:avLst/>
                <a:gdLst/>
                <a:ahLst/>
                <a:cxnLst/>
                <a:rect l="l" t="t" r="r" b="b"/>
                <a:pathLst>
                  <a:path w="961" h="1193" fill="none" extrusionOk="0">
                    <a:moveTo>
                      <a:pt x="1" y="0"/>
                    </a:moveTo>
                    <a:lnTo>
                      <a:pt x="961" y="1192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30"/>
              <p:cNvSpPr/>
              <p:nvPr/>
            </p:nvSpPr>
            <p:spPr>
              <a:xfrm>
                <a:off x="2747350" y="3971450"/>
                <a:ext cx="24025" cy="30650"/>
              </a:xfrm>
              <a:custGeom>
                <a:avLst/>
                <a:gdLst/>
                <a:ahLst/>
                <a:cxnLst/>
                <a:rect l="l" t="t" r="r" b="b"/>
                <a:pathLst>
                  <a:path w="961" h="1226" fill="none" extrusionOk="0">
                    <a:moveTo>
                      <a:pt x="0" y="0"/>
                    </a:moveTo>
                    <a:lnTo>
                      <a:pt x="960" y="1225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30"/>
              <p:cNvSpPr/>
              <p:nvPr/>
            </p:nvSpPr>
            <p:spPr>
              <a:xfrm>
                <a:off x="2757275" y="3964000"/>
                <a:ext cx="24025" cy="29825"/>
              </a:xfrm>
              <a:custGeom>
                <a:avLst/>
                <a:gdLst/>
                <a:ahLst/>
                <a:cxnLst/>
                <a:rect l="l" t="t" r="r" b="b"/>
                <a:pathLst>
                  <a:path w="961" h="1193" fill="none" extrusionOk="0">
                    <a:moveTo>
                      <a:pt x="0" y="0"/>
                    </a:moveTo>
                    <a:lnTo>
                      <a:pt x="960" y="1192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30"/>
              <p:cNvSpPr/>
              <p:nvPr/>
            </p:nvSpPr>
            <p:spPr>
              <a:xfrm>
                <a:off x="2792850" y="3937525"/>
                <a:ext cx="24025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961" h="1192" fill="none" extrusionOk="0">
                    <a:moveTo>
                      <a:pt x="1" y="0"/>
                    </a:moveTo>
                    <a:lnTo>
                      <a:pt x="961" y="1192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30"/>
              <p:cNvSpPr/>
              <p:nvPr/>
            </p:nvSpPr>
            <p:spPr>
              <a:xfrm>
                <a:off x="2798650" y="3928400"/>
                <a:ext cx="24025" cy="30650"/>
              </a:xfrm>
              <a:custGeom>
                <a:avLst/>
                <a:gdLst/>
                <a:ahLst/>
                <a:cxnLst/>
                <a:rect l="l" t="t" r="r" b="b"/>
                <a:pathLst>
                  <a:path w="961" h="1226" fill="none" extrusionOk="0">
                    <a:moveTo>
                      <a:pt x="1" y="1"/>
                    </a:moveTo>
                    <a:lnTo>
                      <a:pt x="961" y="1226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30"/>
              <p:cNvSpPr/>
              <p:nvPr/>
            </p:nvSpPr>
            <p:spPr>
              <a:xfrm>
                <a:off x="2809400" y="3920950"/>
                <a:ext cx="24025" cy="30650"/>
              </a:xfrm>
              <a:custGeom>
                <a:avLst/>
                <a:gdLst/>
                <a:ahLst/>
                <a:cxnLst/>
                <a:rect l="l" t="t" r="r" b="b"/>
                <a:pathLst>
                  <a:path w="961" h="1226" fill="none" extrusionOk="0">
                    <a:moveTo>
                      <a:pt x="1" y="1"/>
                    </a:moveTo>
                    <a:lnTo>
                      <a:pt x="961" y="1226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30"/>
              <p:cNvSpPr/>
              <p:nvPr/>
            </p:nvSpPr>
            <p:spPr>
              <a:xfrm>
                <a:off x="3583225" y="3852275"/>
                <a:ext cx="268175" cy="3352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13408" fill="none" extrusionOk="0">
                    <a:moveTo>
                      <a:pt x="10726" y="13408"/>
                    </a:moveTo>
                    <a:cubicBezTo>
                      <a:pt x="10097" y="12878"/>
                      <a:pt x="9998" y="11521"/>
                      <a:pt x="9932" y="10792"/>
                    </a:cubicBezTo>
                    <a:cubicBezTo>
                      <a:pt x="9832" y="10031"/>
                      <a:pt x="9766" y="9203"/>
                      <a:pt x="9270" y="8641"/>
                    </a:cubicBezTo>
                    <a:cubicBezTo>
                      <a:pt x="8773" y="8078"/>
                      <a:pt x="7879" y="8012"/>
                      <a:pt x="7184" y="7681"/>
                    </a:cubicBezTo>
                    <a:cubicBezTo>
                      <a:pt x="6621" y="7416"/>
                      <a:pt x="5926" y="7383"/>
                      <a:pt x="5529" y="6919"/>
                    </a:cubicBezTo>
                    <a:cubicBezTo>
                      <a:pt x="4999" y="6290"/>
                      <a:pt x="5165" y="5330"/>
                      <a:pt x="4966" y="4503"/>
                    </a:cubicBezTo>
                    <a:cubicBezTo>
                      <a:pt x="4801" y="3840"/>
                      <a:pt x="4867" y="3013"/>
                      <a:pt x="4436" y="2450"/>
                    </a:cubicBezTo>
                    <a:cubicBezTo>
                      <a:pt x="3940" y="1755"/>
                      <a:pt x="3013" y="1358"/>
                      <a:pt x="2152" y="1192"/>
                    </a:cubicBezTo>
                    <a:cubicBezTo>
                      <a:pt x="1722" y="1093"/>
                      <a:pt x="696" y="795"/>
                      <a:pt x="0" y="0"/>
                    </a:cubicBezTo>
                  </a:path>
                </a:pathLst>
              </a:custGeom>
              <a:noFill/>
              <a:ln w="11575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30"/>
              <p:cNvSpPr/>
              <p:nvPr/>
            </p:nvSpPr>
            <p:spPr>
              <a:xfrm>
                <a:off x="3617150" y="3823300"/>
                <a:ext cx="268175" cy="3352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13408" fill="none" extrusionOk="0">
                    <a:moveTo>
                      <a:pt x="10726" y="13408"/>
                    </a:moveTo>
                    <a:cubicBezTo>
                      <a:pt x="10296" y="12878"/>
                      <a:pt x="9369" y="12382"/>
                      <a:pt x="8475" y="12084"/>
                    </a:cubicBezTo>
                    <a:cubicBezTo>
                      <a:pt x="7813" y="11852"/>
                      <a:pt x="7052" y="11554"/>
                      <a:pt x="6622" y="10991"/>
                    </a:cubicBezTo>
                    <a:cubicBezTo>
                      <a:pt x="6191" y="10429"/>
                      <a:pt x="6257" y="9634"/>
                      <a:pt x="6092" y="8939"/>
                    </a:cubicBezTo>
                    <a:cubicBezTo>
                      <a:pt x="5893" y="8277"/>
                      <a:pt x="5959" y="7482"/>
                      <a:pt x="5529" y="6919"/>
                    </a:cubicBezTo>
                    <a:cubicBezTo>
                      <a:pt x="5033" y="6257"/>
                      <a:pt x="4073" y="6125"/>
                      <a:pt x="3344" y="5695"/>
                    </a:cubicBezTo>
                    <a:cubicBezTo>
                      <a:pt x="2715" y="5364"/>
                      <a:pt x="1921" y="5198"/>
                      <a:pt x="1457" y="4635"/>
                    </a:cubicBezTo>
                    <a:cubicBezTo>
                      <a:pt x="961" y="4039"/>
                      <a:pt x="696" y="3212"/>
                      <a:pt x="762" y="2417"/>
                    </a:cubicBezTo>
                    <a:cubicBezTo>
                      <a:pt x="828" y="1424"/>
                      <a:pt x="630" y="563"/>
                      <a:pt x="1" y="1"/>
                    </a:cubicBezTo>
                  </a:path>
                </a:pathLst>
              </a:custGeom>
              <a:noFill/>
              <a:ln w="11575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30"/>
              <p:cNvSpPr/>
              <p:nvPr/>
            </p:nvSpPr>
            <p:spPr>
              <a:xfrm>
                <a:off x="3850550" y="4155175"/>
                <a:ext cx="29800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994" fill="none" extrusionOk="0">
                    <a:moveTo>
                      <a:pt x="0" y="994"/>
                    </a:moveTo>
                    <a:lnTo>
                      <a:pt x="1192" y="0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30"/>
              <p:cNvSpPr/>
              <p:nvPr/>
            </p:nvSpPr>
            <p:spPr>
              <a:xfrm>
                <a:off x="3841425" y="4145250"/>
                <a:ext cx="29825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1027" fill="none" extrusionOk="0">
                    <a:moveTo>
                      <a:pt x="1" y="1026"/>
                    </a:moveTo>
                    <a:lnTo>
                      <a:pt x="1193" y="0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30"/>
              <p:cNvSpPr/>
              <p:nvPr/>
            </p:nvSpPr>
            <p:spPr>
              <a:xfrm>
                <a:off x="3833150" y="4135300"/>
                <a:ext cx="29000" cy="248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995" fill="none" extrusionOk="0">
                    <a:moveTo>
                      <a:pt x="1" y="994"/>
                    </a:moveTo>
                    <a:lnTo>
                      <a:pt x="1160" y="1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30"/>
              <p:cNvSpPr/>
              <p:nvPr/>
            </p:nvSpPr>
            <p:spPr>
              <a:xfrm>
                <a:off x="3803375" y="4095575"/>
                <a:ext cx="2980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028" fill="none" extrusionOk="0">
                    <a:moveTo>
                      <a:pt x="0" y="1027"/>
                    </a:moveTo>
                    <a:lnTo>
                      <a:pt x="1192" y="1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30"/>
              <p:cNvSpPr/>
              <p:nvPr/>
            </p:nvSpPr>
            <p:spPr>
              <a:xfrm>
                <a:off x="3799225" y="4084825"/>
                <a:ext cx="29825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994" fill="none" extrusionOk="0">
                    <a:moveTo>
                      <a:pt x="1" y="994"/>
                    </a:moveTo>
                    <a:lnTo>
                      <a:pt x="1192" y="1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30"/>
              <p:cNvSpPr/>
              <p:nvPr/>
            </p:nvSpPr>
            <p:spPr>
              <a:xfrm>
                <a:off x="3790125" y="4074900"/>
                <a:ext cx="2900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1027" fill="none" extrusionOk="0">
                    <a:moveTo>
                      <a:pt x="1" y="1027"/>
                    </a:moveTo>
                    <a:lnTo>
                      <a:pt x="1159" y="0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30"/>
              <p:cNvSpPr/>
              <p:nvPr/>
            </p:nvSpPr>
            <p:spPr>
              <a:xfrm>
                <a:off x="3782675" y="4064975"/>
                <a:ext cx="29000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994" fill="none" extrusionOk="0">
                    <a:moveTo>
                      <a:pt x="1" y="993"/>
                    </a:moveTo>
                    <a:lnTo>
                      <a:pt x="1159" y="0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30"/>
              <p:cNvSpPr/>
              <p:nvPr/>
            </p:nvSpPr>
            <p:spPr>
              <a:xfrm>
                <a:off x="3773575" y="4053375"/>
                <a:ext cx="29825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994" fill="none" extrusionOk="0">
                    <a:moveTo>
                      <a:pt x="0" y="994"/>
                    </a:moveTo>
                    <a:lnTo>
                      <a:pt x="1192" y="1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30"/>
              <p:cNvSpPr/>
              <p:nvPr/>
            </p:nvSpPr>
            <p:spPr>
              <a:xfrm>
                <a:off x="3738825" y="4016125"/>
                <a:ext cx="29800" cy="248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995" fill="none" extrusionOk="0">
                    <a:moveTo>
                      <a:pt x="0" y="994"/>
                    </a:moveTo>
                    <a:lnTo>
                      <a:pt x="1192" y="1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30"/>
              <p:cNvSpPr/>
              <p:nvPr/>
            </p:nvSpPr>
            <p:spPr>
              <a:xfrm>
                <a:off x="3730525" y="4007025"/>
                <a:ext cx="29825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994" fill="none" extrusionOk="0">
                    <a:moveTo>
                      <a:pt x="1" y="994"/>
                    </a:moveTo>
                    <a:lnTo>
                      <a:pt x="1193" y="1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30"/>
              <p:cNvSpPr/>
              <p:nvPr/>
            </p:nvSpPr>
            <p:spPr>
              <a:xfrm>
                <a:off x="3722250" y="3997100"/>
                <a:ext cx="29000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994" fill="none" extrusionOk="0">
                    <a:moveTo>
                      <a:pt x="1" y="994"/>
                    </a:moveTo>
                    <a:lnTo>
                      <a:pt x="1160" y="1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30"/>
              <p:cNvSpPr/>
              <p:nvPr/>
            </p:nvSpPr>
            <p:spPr>
              <a:xfrm>
                <a:off x="3715650" y="3985525"/>
                <a:ext cx="28975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994" fill="none" extrusionOk="0">
                    <a:moveTo>
                      <a:pt x="0" y="993"/>
                    </a:moveTo>
                    <a:lnTo>
                      <a:pt x="1159" y="0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30"/>
              <p:cNvSpPr/>
              <p:nvPr/>
            </p:nvSpPr>
            <p:spPr>
              <a:xfrm>
                <a:off x="3707375" y="3978075"/>
                <a:ext cx="2650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894" fill="none" extrusionOk="0">
                    <a:moveTo>
                      <a:pt x="0" y="894"/>
                    </a:moveTo>
                    <a:lnTo>
                      <a:pt x="1059" y="0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30"/>
              <p:cNvSpPr/>
              <p:nvPr/>
            </p:nvSpPr>
            <p:spPr>
              <a:xfrm>
                <a:off x="3679225" y="3934200"/>
                <a:ext cx="2900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1027" fill="none" extrusionOk="0">
                    <a:moveTo>
                      <a:pt x="1" y="1027"/>
                    </a:moveTo>
                    <a:lnTo>
                      <a:pt x="1159" y="1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30"/>
              <p:cNvSpPr/>
              <p:nvPr/>
            </p:nvSpPr>
            <p:spPr>
              <a:xfrm>
                <a:off x="3669300" y="3925925"/>
                <a:ext cx="29825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994" fill="none" extrusionOk="0">
                    <a:moveTo>
                      <a:pt x="0" y="994"/>
                    </a:moveTo>
                    <a:lnTo>
                      <a:pt x="1192" y="1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30"/>
              <p:cNvSpPr/>
              <p:nvPr/>
            </p:nvSpPr>
            <p:spPr>
              <a:xfrm>
                <a:off x="3660200" y="3916000"/>
                <a:ext cx="28975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994" fill="none" extrusionOk="0">
                    <a:moveTo>
                      <a:pt x="0" y="993"/>
                    </a:moveTo>
                    <a:lnTo>
                      <a:pt x="1159" y="0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30"/>
              <p:cNvSpPr/>
              <p:nvPr/>
            </p:nvSpPr>
            <p:spPr>
              <a:xfrm>
                <a:off x="3650250" y="3906075"/>
                <a:ext cx="29000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994" fill="none" extrusionOk="0">
                    <a:moveTo>
                      <a:pt x="1" y="993"/>
                    </a:moveTo>
                    <a:lnTo>
                      <a:pt x="1160" y="0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30"/>
              <p:cNvSpPr/>
              <p:nvPr/>
            </p:nvSpPr>
            <p:spPr>
              <a:xfrm>
                <a:off x="3642800" y="3893650"/>
                <a:ext cx="29000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994" fill="none" extrusionOk="0">
                    <a:moveTo>
                      <a:pt x="1" y="994"/>
                    </a:moveTo>
                    <a:lnTo>
                      <a:pt x="1160" y="1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30"/>
              <p:cNvSpPr/>
              <p:nvPr/>
            </p:nvSpPr>
            <p:spPr>
              <a:xfrm>
                <a:off x="3634525" y="3883725"/>
                <a:ext cx="2900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1027" fill="none" extrusionOk="0">
                    <a:moveTo>
                      <a:pt x="1" y="1027"/>
                    </a:moveTo>
                    <a:lnTo>
                      <a:pt x="1160" y="0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30"/>
              <p:cNvSpPr/>
              <p:nvPr/>
            </p:nvSpPr>
            <p:spPr>
              <a:xfrm>
                <a:off x="3607225" y="3848950"/>
                <a:ext cx="2900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1028" fill="none" extrusionOk="0">
                    <a:moveTo>
                      <a:pt x="0" y="1027"/>
                    </a:moveTo>
                    <a:lnTo>
                      <a:pt x="1159" y="1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30"/>
              <p:cNvSpPr/>
              <p:nvPr/>
            </p:nvSpPr>
            <p:spPr>
              <a:xfrm>
                <a:off x="3598125" y="3843175"/>
                <a:ext cx="28975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1027" fill="none" extrusionOk="0">
                    <a:moveTo>
                      <a:pt x="0" y="1026"/>
                    </a:moveTo>
                    <a:lnTo>
                      <a:pt x="1159" y="0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30"/>
              <p:cNvSpPr/>
              <p:nvPr/>
            </p:nvSpPr>
            <p:spPr>
              <a:xfrm>
                <a:off x="3590675" y="3833225"/>
                <a:ext cx="29000" cy="248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995" fill="none" extrusionOk="0">
                    <a:moveTo>
                      <a:pt x="0" y="994"/>
                    </a:moveTo>
                    <a:lnTo>
                      <a:pt x="1159" y="1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30"/>
              <p:cNvSpPr/>
              <p:nvPr/>
            </p:nvSpPr>
            <p:spPr>
              <a:xfrm>
                <a:off x="3851375" y="4187450"/>
                <a:ext cx="268150" cy="335200"/>
              </a:xfrm>
              <a:custGeom>
                <a:avLst/>
                <a:gdLst/>
                <a:ahLst/>
                <a:cxnLst/>
                <a:rect l="l" t="t" r="r" b="b"/>
                <a:pathLst>
                  <a:path w="10726" h="13408" fill="none" extrusionOk="0">
                    <a:moveTo>
                      <a:pt x="10726" y="13408"/>
                    </a:moveTo>
                    <a:cubicBezTo>
                      <a:pt x="10097" y="12911"/>
                      <a:pt x="10031" y="11521"/>
                      <a:pt x="9931" y="10793"/>
                    </a:cubicBezTo>
                    <a:cubicBezTo>
                      <a:pt x="9832" y="10031"/>
                      <a:pt x="9766" y="9204"/>
                      <a:pt x="9269" y="8641"/>
                    </a:cubicBezTo>
                    <a:cubicBezTo>
                      <a:pt x="8773" y="8078"/>
                      <a:pt x="7879" y="8012"/>
                      <a:pt x="7184" y="7681"/>
                    </a:cubicBezTo>
                    <a:cubicBezTo>
                      <a:pt x="6654" y="7416"/>
                      <a:pt x="5926" y="7383"/>
                      <a:pt x="5529" y="6919"/>
                    </a:cubicBezTo>
                    <a:cubicBezTo>
                      <a:pt x="5032" y="6290"/>
                      <a:pt x="5164" y="5330"/>
                      <a:pt x="4966" y="4503"/>
                    </a:cubicBezTo>
                    <a:cubicBezTo>
                      <a:pt x="4800" y="3841"/>
                      <a:pt x="4900" y="3013"/>
                      <a:pt x="4469" y="2450"/>
                    </a:cubicBezTo>
                    <a:cubicBezTo>
                      <a:pt x="3940" y="1755"/>
                      <a:pt x="3013" y="1358"/>
                      <a:pt x="2185" y="1192"/>
                    </a:cubicBezTo>
                    <a:cubicBezTo>
                      <a:pt x="1722" y="1093"/>
                      <a:pt x="695" y="795"/>
                      <a:pt x="0" y="1"/>
                    </a:cubicBezTo>
                  </a:path>
                </a:pathLst>
              </a:custGeom>
              <a:noFill/>
              <a:ln w="11575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30"/>
              <p:cNvSpPr/>
              <p:nvPr/>
            </p:nvSpPr>
            <p:spPr>
              <a:xfrm>
                <a:off x="3885300" y="4158475"/>
                <a:ext cx="268175" cy="335225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13409" fill="none" extrusionOk="0">
                    <a:moveTo>
                      <a:pt x="10726" y="13408"/>
                    </a:moveTo>
                    <a:cubicBezTo>
                      <a:pt x="10296" y="12878"/>
                      <a:pt x="9369" y="12382"/>
                      <a:pt x="8475" y="12084"/>
                    </a:cubicBezTo>
                    <a:cubicBezTo>
                      <a:pt x="7813" y="11852"/>
                      <a:pt x="7052" y="11554"/>
                      <a:pt x="6621" y="10992"/>
                    </a:cubicBezTo>
                    <a:cubicBezTo>
                      <a:pt x="6191" y="10429"/>
                      <a:pt x="6257" y="9634"/>
                      <a:pt x="6092" y="8939"/>
                    </a:cubicBezTo>
                    <a:cubicBezTo>
                      <a:pt x="5893" y="8277"/>
                      <a:pt x="5959" y="7482"/>
                      <a:pt x="5529" y="6920"/>
                    </a:cubicBezTo>
                    <a:cubicBezTo>
                      <a:pt x="5032" y="6258"/>
                      <a:pt x="4072" y="6125"/>
                      <a:pt x="3344" y="5695"/>
                    </a:cubicBezTo>
                    <a:cubicBezTo>
                      <a:pt x="2715" y="5364"/>
                      <a:pt x="1921" y="5198"/>
                      <a:pt x="1457" y="4636"/>
                    </a:cubicBezTo>
                    <a:cubicBezTo>
                      <a:pt x="961" y="4040"/>
                      <a:pt x="696" y="3212"/>
                      <a:pt x="762" y="2451"/>
                    </a:cubicBezTo>
                    <a:cubicBezTo>
                      <a:pt x="861" y="1424"/>
                      <a:pt x="663" y="564"/>
                      <a:pt x="0" y="1"/>
                    </a:cubicBezTo>
                  </a:path>
                </a:pathLst>
              </a:custGeom>
              <a:noFill/>
              <a:ln w="11575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30"/>
              <p:cNvSpPr/>
              <p:nvPr/>
            </p:nvSpPr>
            <p:spPr>
              <a:xfrm>
                <a:off x="4119525" y="4490350"/>
                <a:ext cx="28975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1027" fill="none" extrusionOk="0">
                    <a:moveTo>
                      <a:pt x="0" y="1027"/>
                    </a:moveTo>
                    <a:lnTo>
                      <a:pt x="1159" y="1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30"/>
              <p:cNvSpPr/>
              <p:nvPr/>
            </p:nvSpPr>
            <p:spPr>
              <a:xfrm>
                <a:off x="4109575" y="4480425"/>
                <a:ext cx="29825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1027" fill="none" extrusionOk="0">
                    <a:moveTo>
                      <a:pt x="1" y="1027"/>
                    </a:moveTo>
                    <a:lnTo>
                      <a:pt x="1193" y="0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30"/>
              <p:cNvSpPr/>
              <p:nvPr/>
            </p:nvSpPr>
            <p:spPr>
              <a:xfrm>
                <a:off x="4101300" y="4470500"/>
                <a:ext cx="29000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994" fill="none" extrusionOk="0">
                    <a:moveTo>
                      <a:pt x="1" y="993"/>
                    </a:moveTo>
                    <a:lnTo>
                      <a:pt x="1159" y="0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30"/>
              <p:cNvSpPr/>
              <p:nvPr/>
            </p:nvSpPr>
            <p:spPr>
              <a:xfrm>
                <a:off x="4071500" y="4430775"/>
                <a:ext cx="29825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1027" fill="none" extrusionOk="0">
                    <a:moveTo>
                      <a:pt x="1" y="1026"/>
                    </a:moveTo>
                    <a:lnTo>
                      <a:pt x="1193" y="0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30"/>
              <p:cNvSpPr/>
              <p:nvPr/>
            </p:nvSpPr>
            <p:spPr>
              <a:xfrm>
                <a:off x="4067375" y="4420000"/>
                <a:ext cx="298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1028" fill="none" extrusionOk="0">
                    <a:moveTo>
                      <a:pt x="0" y="1027"/>
                    </a:moveTo>
                    <a:lnTo>
                      <a:pt x="1192" y="1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30"/>
              <p:cNvSpPr/>
              <p:nvPr/>
            </p:nvSpPr>
            <p:spPr>
              <a:xfrm>
                <a:off x="4058275" y="4410075"/>
                <a:ext cx="29825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1027" fill="none" extrusionOk="0">
                    <a:moveTo>
                      <a:pt x="0" y="1027"/>
                    </a:moveTo>
                    <a:lnTo>
                      <a:pt x="1192" y="1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30"/>
              <p:cNvSpPr/>
              <p:nvPr/>
            </p:nvSpPr>
            <p:spPr>
              <a:xfrm>
                <a:off x="4050825" y="4400150"/>
                <a:ext cx="28975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994" fill="none" extrusionOk="0">
                    <a:moveTo>
                      <a:pt x="0" y="993"/>
                    </a:moveTo>
                    <a:lnTo>
                      <a:pt x="1159" y="0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30"/>
              <p:cNvSpPr/>
              <p:nvPr/>
            </p:nvSpPr>
            <p:spPr>
              <a:xfrm>
                <a:off x="4041725" y="4388550"/>
                <a:ext cx="29800" cy="248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995" fill="none" extrusionOk="0">
                    <a:moveTo>
                      <a:pt x="0" y="994"/>
                    </a:moveTo>
                    <a:lnTo>
                      <a:pt x="1192" y="1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30"/>
              <p:cNvSpPr/>
              <p:nvPr/>
            </p:nvSpPr>
            <p:spPr>
              <a:xfrm>
                <a:off x="4006950" y="4351325"/>
                <a:ext cx="29825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994" fill="none" extrusionOk="0">
                    <a:moveTo>
                      <a:pt x="1" y="993"/>
                    </a:moveTo>
                    <a:lnTo>
                      <a:pt x="1193" y="0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30"/>
              <p:cNvSpPr/>
              <p:nvPr/>
            </p:nvSpPr>
            <p:spPr>
              <a:xfrm>
                <a:off x="3998675" y="4342225"/>
                <a:ext cx="29825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994" fill="none" extrusionOk="0">
                    <a:moveTo>
                      <a:pt x="1" y="993"/>
                    </a:moveTo>
                    <a:lnTo>
                      <a:pt x="1193" y="0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30"/>
              <p:cNvSpPr/>
              <p:nvPr/>
            </p:nvSpPr>
            <p:spPr>
              <a:xfrm>
                <a:off x="3990400" y="4332275"/>
                <a:ext cx="29000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994" fill="none" extrusionOk="0">
                    <a:moveTo>
                      <a:pt x="1" y="994"/>
                    </a:moveTo>
                    <a:lnTo>
                      <a:pt x="1159" y="1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30"/>
              <p:cNvSpPr/>
              <p:nvPr/>
            </p:nvSpPr>
            <p:spPr>
              <a:xfrm>
                <a:off x="3983775" y="4320700"/>
                <a:ext cx="29825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994" fill="none" extrusionOk="0">
                    <a:moveTo>
                      <a:pt x="1" y="993"/>
                    </a:moveTo>
                    <a:lnTo>
                      <a:pt x="1193" y="0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30"/>
              <p:cNvSpPr/>
              <p:nvPr/>
            </p:nvSpPr>
            <p:spPr>
              <a:xfrm>
                <a:off x="3976325" y="4313250"/>
                <a:ext cx="25700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95" fill="none" extrusionOk="0">
                    <a:moveTo>
                      <a:pt x="1" y="894"/>
                    </a:moveTo>
                    <a:lnTo>
                      <a:pt x="1027" y="0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30"/>
              <p:cNvSpPr/>
              <p:nvPr/>
            </p:nvSpPr>
            <p:spPr>
              <a:xfrm>
                <a:off x="3947375" y="4270200"/>
                <a:ext cx="29825" cy="24875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995" fill="none" extrusionOk="0">
                    <a:moveTo>
                      <a:pt x="0" y="994"/>
                    </a:moveTo>
                    <a:lnTo>
                      <a:pt x="1192" y="1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30"/>
              <p:cNvSpPr/>
              <p:nvPr/>
            </p:nvSpPr>
            <p:spPr>
              <a:xfrm>
                <a:off x="3937450" y="4261100"/>
                <a:ext cx="2980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028" fill="none" extrusionOk="0">
                    <a:moveTo>
                      <a:pt x="0" y="1027"/>
                    </a:moveTo>
                    <a:lnTo>
                      <a:pt x="1192" y="1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30"/>
              <p:cNvSpPr/>
              <p:nvPr/>
            </p:nvSpPr>
            <p:spPr>
              <a:xfrm>
                <a:off x="3928325" y="4251175"/>
                <a:ext cx="29825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994" fill="none" extrusionOk="0">
                    <a:moveTo>
                      <a:pt x="1" y="994"/>
                    </a:moveTo>
                    <a:lnTo>
                      <a:pt x="1193" y="1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30"/>
              <p:cNvSpPr/>
              <p:nvPr/>
            </p:nvSpPr>
            <p:spPr>
              <a:xfrm>
                <a:off x="3918400" y="4241250"/>
                <a:ext cx="29825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994" fill="none" extrusionOk="0">
                    <a:moveTo>
                      <a:pt x="1" y="993"/>
                    </a:moveTo>
                    <a:lnTo>
                      <a:pt x="1192" y="0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30"/>
              <p:cNvSpPr/>
              <p:nvPr/>
            </p:nvSpPr>
            <p:spPr>
              <a:xfrm>
                <a:off x="3910950" y="4228825"/>
                <a:ext cx="29000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994" fill="none" extrusionOk="0">
                    <a:moveTo>
                      <a:pt x="1" y="994"/>
                    </a:moveTo>
                    <a:lnTo>
                      <a:pt x="1159" y="1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30"/>
              <p:cNvSpPr/>
              <p:nvPr/>
            </p:nvSpPr>
            <p:spPr>
              <a:xfrm>
                <a:off x="3902675" y="4219725"/>
                <a:ext cx="29825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994" fill="none" extrusionOk="0">
                    <a:moveTo>
                      <a:pt x="1" y="994"/>
                    </a:moveTo>
                    <a:lnTo>
                      <a:pt x="1192" y="1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30"/>
              <p:cNvSpPr/>
              <p:nvPr/>
            </p:nvSpPr>
            <p:spPr>
              <a:xfrm>
                <a:off x="3875375" y="4184150"/>
                <a:ext cx="28975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1027" fill="none" extrusionOk="0">
                    <a:moveTo>
                      <a:pt x="0" y="1026"/>
                    </a:moveTo>
                    <a:lnTo>
                      <a:pt x="1159" y="0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30"/>
              <p:cNvSpPr/>
              <p:nvPr/>
            </p:nvSpPr>
            <p:spPr>
              <a:xfrm>
                <a:off x="3866275" y="4178350"/>
                <a:ext cx="28975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1027" fill="none" extrusionOk="0">
                    <a:moveTo>
                      <a:pt x="0" y="1027"/>
                    </a:moveTo>
                    <a:lnTo>
                      <a:pt x="1159" y="0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30"/>
              <p:cNvSpPr/>
              <p:nvPr/>
            </p:nvSpPr>
            <p:spPr>
              <a:xfrm>
                <a:off x="3860475" y="4168425"/>
                <a:ext cx="29000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994" fill="none" extrusionOk="0">
                    <a:moveTo>
                      <a:pt x="0" y="993"/>
                    </a:moveTo>
                    <a:lnTo>
                      <a:pt x="1159" y="0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30"/>
              <p:cNvSpPr/>
              <p:nvPr/>
            </p:nvSpPr>
            <p:spPr>
              <a:xfrm>
                <a:off x="3810000" y="4169250"/>
                <a:ext cx="65400" cy="77825"/>
              </a:xfrm>
              <a:custGeom>
                <a:avLst/>
                <a:gdLst/>
                <a:ahLst/>
                <a:cxnLst/>
                <a:rect l="l" t="t" r="r" b="b"/>
                <a:pathLst>
                  <a:path w="2616" h="3113" extrusionOk="0">
                    <a:moveTo>
                      <a:pt x="629" y="2053"/>
                    </a:moveTo>
                    <a:cubicBezTo>
                      <a:pt x="99" y="1324"/>
                      <a:pt x="0" y="530"/>
                      <a:pt x="364" y="265"/>
                    </a:cubicBezTo>
                    <a:cubicBezTo>
                      <a:pt x="761" y="0"/>
                      <a:pt x="1457" y="364"/>
                      <a:pt x="1986" y="1060"/>
                    </a:cubicBezTo>
                    <a:cubicBezTo>
                      <a:pt x="2516" y="1755"/>
                      <a:pt x="2615" y="2582"/>
                      <a:pt x="2251" y="2847"/>
                    </a:cubicBezTo>
                    <a:cubicBezTo>
                      <a:pt x="1887" y="3112"/>
                      <a:pt x="1159" y="2748"/>
                      <a:pt x="629" y="2053"/>
                    </a:cubicBezTo>
                    <a:close/>
                  </a:path>
                </a:pathLst>
              </a:custGeom>
              <a:solidFill>
                <a:srgbClr val="FFFF00"/>
              </a:solidFill>
              <a:ln w="9925" cap="flat" cmpd="sng">
                <a:solidFill>
                  <a:srgbClr val="376D63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30"/>
              <p:cNvSpPr/>
              <p:nvPr/>
            </p:nvSpPr>
            <p:spPr>
              <a:xfrm>
                <a:off x="3611350" y="4134475"/>
                <a:ext cx="263225" cy="293825"/>
              </a:xfrm>
              <a:custGeom>
                <a:avLst/>
                <a:gdLst/>
                <a:ahLst/>
                <a:cxnLst/>
                <a:rect l="l" t="t" r="r" b="b"/>
                <a:pathLst>
                  <a:path w="10529" h="11753" fill="none" extrusionOk="0">
                    <a:moveTo>
                      <a:pt x="10098" y="4139"/>
                    </a:moveTo>
                    <a:cubicBezTo>
                      <a:pt x="10528" y="5529"/>
                      <a:pt x="8972" y="5927"/>
                      <a:pt x="8476" y="7118"/>
                    </a:cubicBezTo>
                    <a:cubicBezTo>
                      <a:pt x="7913" y="8409"/>
                      <a:pt x="8409" y="10892"/>
                      <a:pt x="7019" y="11323"/>
                    </a:cubicBezTo>
                    <a:cubicBezTo>
                      <a:pt x="5596" y="11753"/>
                      <a:pt x="4934" y="10031"/>
                      <a:pt x="3709" y="9237"/>
                    </a:cubicBezTo>
                    <a:cubicBezTo>
                      <a:pt x="2649" y="8542"/>
                      <a:pt x="895" y="8442"/>
                      <a:pt x="464" y="7118"/>
                    </a:cubicBezTo>
                    <a:cubicBezTo>
                      <a:pt x="1" y="5629"/>
                      <a:pt x="1491" y="4801"/>
                      <a:pt x="2120" y="3543"/>
                    </a:cubicBezTo>
                    <a:cubicBezTo>
                      <a:pt x="2716" y="2418"/>
                      <a:pt x="2384" y="762"/>
                      <a:pt x="3676" y="398"/>
                    </a:cubicBezTo>
                    <a:cubicBezTo>
                      <a:pt x="5066" y="1"/>
                      <a:pt x="6820" y="1259"/>
                      <a:pt x="8476" y="1722"/>
                    </a:cubicBezTo>
                  </a:path>
                </a:pathLst>
              </a:custGeom>
              <a:noFill/>
              <a:ln w="107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30"/>
              <p:cNvSpPr/>
              <p:nvPr/>
            </p:nvSpPr>
            <p:spPr>
              <a:xfrm>
                <a:off x="3605575" y="4119600"/>
                <a:ext cx="269000" cy="297125"/>
              </a:xfrm>
              <a:custGeom>
                <a:avLst/>
                <a:gdLst/>
                <a:ahLst/>
                <a:cxnLst/>
                <a:rect l="l" t="t" r="r" b="b"/>
                <a:pathLst>
                  <a:path w="10760" h="11885" fill="none" extrusionOk="0">
                    <a:moveTo>
                      <a:pt x="10329" y="4734"/>
                    </a:moveTo>
                    <a:cubicBezTo>
                      <a:pt x="10759" y="6124"/>
                      <a:pt x="10660" y="7515"/>
                      <a:pt x="10130" y="8706"/>
                    </a:cubicBezTo>
                    <a:cubicBezTo>
                      <a:pt x="9567" y="9998"/>
                      <a:pt x="8177" y="10064"/>
                      <a:pt x="6787" y="10494"/>
                    </a:cubicBezTo>
                    <a:cubicBezTo>
                      <a:pt x="5363" y="10924"/>
                      <a:pt x="4006" y="11884"/>
                      <a:pt x="2814" y="11090"/>
                    </a:cubicBezTo>
                    <a:cubicBezTo>
                      <a:pt x="1755" y="10395"/>
                      <a:pt x="2251" y="8971"/>
                      <a:pt x="1821" y="7614"/>
                    </a:cubicBezTo>
                    <a:cubicBezTo>
                      <a:pt x="1358" y="6124"/>
                      <a:pt x="0" y="4535"/>
                      <a:pt x="629" y="3310"/>
                    </a:cubicBezTo>
                    <a:cubicBezTo>
                      <a:pt x="1225" y="2152"/>
                      <a:pt x="3145" y="2615"/>
                      <a:pt x="4403" y="2152"/>
                    </a:cubicBezTo>
                    <a:cubicBezTo>
                      <a:pt x="5860" y="1622"/>
                      <a:pt x="8343" y="0"/>
                      <a:pt x="8707" y="2317"/>
                    </a:cubicBezTo>
                  </a:path>
                </a:pathLst>
              </a:custGeom>
              <a:noFill/>
              <a:ln w="107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30"/>
              <p:cNvSpPr/>
              <p:nvPr/>
            </p:nvSpPr>
            <p:spPr>
              <a:xfrm>
                <a:off x="3680050" y="4363725"/>
                <a:ext cx="22375" cy="33125"/>
              </a:xfrm>
              <a:custGeom>
                <a:avLst/>
                <a:gdLst/>
                <a:ahLst/>
                <a:cxnLst/>
                <a:rect l="l" t="t" r="r" b="b"/>
                <a:pathLst>
                  <a:path w="895" h="1325" fill="none" extrusionOk="0">
                    <a:moveTo>
                      <a:pt x="1" y="1325"/>
                    </a:moveTo>
                    <a:lnTo>
                      <a:pt x="894" y="1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30"/>
              <p:cNvSpPr/>
              <p:nvPr/>
            </p:nvSpPr>
            <p:spPr>
              <a:xfrm>
                <a:off x="3667650" y="4357950"/>
                <a:ext cx="20700" cy="28975"/>
              </a:xfrm>
              <a:custGeom>
                <a:avLst/>
                <a:gdLst/>
                <a:ahLst/>
                <a:cxnLst/>
                <a:rect l="l" t="t" r="r" b="b"/>
                <a:pathLst>
                  <a:path w="828" h="1159" fill="none" extrusionOk="0">
                    <a:moveTo>
                      <a:pt x="0" y="1159"/>
                    </a:moveTo>
                    <a:lnTo>
                      <a:pt x="828" y="0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30"/>
              <p:cNvSpPr/>
              <p:nvPr/>
            </p:nvSpPr>
            <p:spPr>
              <a:xfrm>
                <a:off x="3661850" y="4350500"/>
                <a:ext cx="1740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696" h="729" fill="none" extrusionOk="0">
                    <a:moveTo>
                      <a:pt x="0" y="728"/>
                    </a:moveTo>
                    <a:lnTo>
                      <a:pt x="696" y="0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30"/>
              <p:cNvSpPr/>
              <p:nvPr/>
            </p:nvSpPr>
            <p:spPr>
              <a:xfrm>
                <a:off x="3637025" y="4324000"/>
                <a:ext cx="19875" cy="1575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630" fill="none" extrusionOk="0">
                    <a:moveTo>
                      <a:pt x="0" y="630"/>
                    </a:moveTo>
                    <a:lnTo>
                      <a:pt x="795" y="1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30"/>
              <p:cNvSpPr/>
              <p:nvPr/>
            </p:nvSpPr>
            <p:spPr>
              <a:xfrm>
                <a:off x="3631225" y="4318225"/>
                <a:ext cx="215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862" h="530" fill="none" extrusionOk="0">
                    <a:moveTo>
                      <a:pt x="0" y="530"/>
                    </a:moveTo>
                    <a:lnTo>
                      <a:pt x="861" y="0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30"/>
              <p:cNvSpPr/>
              <p:nvPr/>
            </p:nvSpPr>
            <p:spPr>
              <a:xfrm>
                <a:off x="3627925" y="4308275"/>
                <a:ext cx="223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465" fill="none" extrusionOk="0">
                    <a:moveTo>
                      <a:pt x="0" y="464"/>
                    </a:moveTo>
                    <a:lnTo>
                      <a:pt x="894" y="1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30"/>
              <p:cNvSpPr/>
              <p:nvPr/>
            </p:nvSpPr>
            <p:spPr>
              <a:xfrm>
                <a:off x="3622950" y="4300825"/>
                <a:ext cx="2402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961" h="399" fill="none" extrusionOk="0">
                    <a:moveTo>
                      <a:pt x="0" y="398"/>
                    </a:moveTo>
                    <a:lnTo>
                      <a:pt x="960" y="1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30"/>
              <p:cNvSpPr/>
              <p:nvPr/>
            </p:nvSpPr>
            <p:spPr>
              <a:xfrm>
                <a:off x="3622125" y="4290900"/>
                <a:ext cx="24025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961" h="299" fill="none" extrusionOk="0">
                    <a:moveTo>
                      <a:pt x="0" y="299"/>
                    </a:moveTo>
                    <a:lnTo>
                      <a:pt x="960" y="1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30"/>
              <p:cNvSpPr/>
              <p:nvPr/>
            </p:nvSpPr>
            <p:spPr>
              <a:xfrm>
                <a:off x="3617975" y="4282625"/>
                <a:ext cx="24025" cy="5000"/>
              </a:xfrm>
              <a:custGeom>
                <a:avLst/>
                <a:gdLst/>
                <a:ahLst/>
                <a:cxnLst/>
                <a:rect l="l" t="t" r="r" b="b"/>
                <a:pathLst>
                  <a:path w="961" h="200" fill="none" extrusionOk="0">
                    <a:moveTo>
                      <a:pt x="1" y="199"/>
                    </a:moveTo>
                    <a:lnTo>
                      <a:pt x="961" y="1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30"/>
              <p:cNvSpPr/>
              <p:nvPr/>
            </p:nvSpPr>
            <p:spPr>
              <a:xfrm>
                <a:off x="3623775" y="4237100"/>
                <a:ext cx="23200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299" fill="none" extrusionOk="0">
                    <a:moveTo>
                      <a:pt x="1" y="1"/>
                    </a:moveTo>
                    <a:lnTo>
                      <a:pt x="927" y="299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30"/>
              <p:cNvSpPr/>
              <p:nvPr/>
            </p:nvSpPr>
            <p:spPr>
              <a:xfrm>
                <a:off x="3619650" y="4221375"/>
                <a:ext cx="35600" cy="15750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630" fill="none" extrusionOk="0">
                    <a:moveTo>
                      <a:pt x="0" y="1"/>
                    </a:moveTo>
                    <a:lnTo>
                      <a:pt x="1424" y="630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30"/>
              <p:cNvSpPr/>
              <p:nvPr/>
            </p:nvSpPr>
            <p:spPr>
              <a:xfrm>
                <a:off x="3622125" y="4208150"/>
                <a:ext cx="39750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1590" h="663" fill="none" extrusionOk="0">
                    <a:moveTo>
                      <a:pt x="0" y="0"/>
                    </a:moveTo>
                    <a:lnTo>
                      <a:pt x="1589" y="662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30"/>
              <p:cNvSpPr/>
              <p:nvPr/>
            </p:nvSpPr>
            <p:spPr>
              <a:xfrm>
                <a:off x="3625425" y="4199050"/>
                <a:ext cx="41400" cy="15725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629" fill="none" extrusionOk="0">
                    <a:moveTo>
                      <a:pt x="1" y="0"/>
                    </a:moveTo>
                    <a:lnTo>
                      <a:pt x="1656" y="629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30"/>
              <p:cNvSpPr/>
              <p:nvPr/>
            </p:nvSpPr>
            <p:spPr>
              <a:xfrm>
                <a:off x="3639500" y="4189925"/>
                <a:ext cx="28175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1127" h="531" fill="none" extrusionOk="0">
                    <a:moveTo>
                      <a:pt x="1" y="1"/>
                    </a:moveTo>
                    <a:lnTo>
                      <a:pt x="1126" y="531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30"/>
              <p:cNvSpPr/>
              <p:nvPr/>
            </p:nvSpPr>
            <p:spPr>
              <a:xfrm>
                <a:off x="3680050" y="4156825"/>
                <a:ext cx="116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895" fill="none" extrusionOk="0">
                    <a:moveTo>
                      <a:pt x="1" y="1"/>
                    </a:moveTo>
                    <a:lnTo>
                      <a:pt x="464" y="895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30"/>
              <p:cNvSpPr/>
              <p:nvPr/>
            </p:nvSpPr>
            <p:spPr>
              <a:xfrm>
                <a:off x="3692475" y="4153525"/>
                <a:ext cx="9125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928" fill="none" extrusionOk="0">
                    <a:moveTo>
                      <a:pt x="0" y="0"/>
                    </a:moveTo>
                    <a:lnTo>
                      <a:pt x="364" y="927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30"/>
              <p:cNvSpPr/>
              <p:nvPr/>
            </p:nvSpPr>
            <p:spPr>
              <a:xfrm>
                <a:off x="3704050" y="4148550"/>
                <a:ext cx="7475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961" fill="none" extrusionOk="0">
                    <a:moveTo>
                      <a:pt x="1" y="1"/>
                    </a:moveTo>
                    <a:lnTo>
                      <a:pt x="299" y="961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30"/>
              <p:cNvSpPr/>
              <p:nvPr/>
            </p:nvSpPr>
            <p:spPr>
              <a:xfrm>
                <a:off x="3716475" y="4145250"/>
                <a:ext cx="4975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199" h="994" fill="none" extrusionOk="0">
                    <a:moveTo>
                      <a:pt x="0" y="0"/>
                    </a:moveTo>
                    <a:lnTo>
                      <a:pt x="199" y="993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30"/>
              <p:cNvSpPr/>
              <p:nvPr/>
            </p:nvSpPr>
            <p:spPr>
              <a:xfrm>
                <a:off x="3728875" y="4141925"/>
                <a:ext cx="3350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134" h="994" fill="none" extrusionOk="0">
                    <a:moveTo>
                      <a:pt x="1" y="1"/>
                    </a:moveTo>
                    <a:lnTo>
                      <a:pt x="133" y="994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30"/>
              <p:cNvSpPr/>
              <p:nvPr/>
            </p:nvSpPr>
            <p:spPr>
              <a:xfrm>
                <a:off x="3741300" y="4142750"/>
                <a:ext cx="85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34" h="1028" fill="none" extrusionOk="0">
                    <a:moveTo>
                      <a:pt x="0" y="1"/>
                    </a:moveTo>
                    <a:lnTo>
                      <a:pt x="33" y="1027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30"/>
              <p:cNvSpPr/>
              <p:nvPr/>
            </p:nvSpPr>
            <p:spPr>
              <a:xfrm>
                <a:off x="3712325" y="4380275"/>
                <a:ext cx="91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365" h="895" fill="none" extrusionOk="0">
                    <a:moveTo>
                      <a:pt x="365" y="1"/>
                    </a:moveTo>
                    <a:lnTo>
                      <a:pt x="1" y="895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30"/>
              <p:cNvSpPr/>
              <p:nvPr/>
            </p:nvSpPr>
            <p:spPr>
              <a:xfrm>
                <a:off x="3759500" y="4388550"/>
                <a:ext cx="4175" cy="24875"/>
              </a:xfrm>
              <a:custGeom>
                <a:avLst/>
                <a:gdLst/>
                <a:ahLst/>
                <a:cxnLst/>
                <a:rect l="l" t="t" r="r" b="b"/>
                <a:pathLst>
                  <a:path w="167" h="995" fill="none" extrusionOk="0">
                    <a:moveTo>
                      <a:pt x="166" y="1"/>
                    </a:moveTo>
                    <a:lnTo>
                      <a:pt x="1" y="994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30"/>
              <p:cNvSpPr/>
              <p:nvPr/>
            </p:nvSpPr>
            <p:spPr>
              <a:xfrm>
                <a:off x="3695775" y="4372825"/>
                <a:ext cx="17400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696" h="1127" fill="none" extrusionOk="0">
                    <a:moveTo>
                      <a:pt x="696" y="1"/>
                    </a:moveTo>
                    <a:lnTo>
                      <a:pt x="1" y="1126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30"/>
              <p:cNvSpPr/>
              <p:nvPr/>
            </p:nvSpPr>
            <p:spPr>
              <a:xfrm>
                <a:off x="3771100" y="4383600"/>
                <a:ext cx="6625" cy="33950"/>
              </a:xfrm>
              <a:custGeom>
                <a:avLst/>
                <a:gdLst/>
                <a:ahLst/>
                <a:cxnLst/>
                <a:rect l="l" t="t" r="r" b="b"/>
                <a:pathLst>
                  <a:path w="265" h="1358" fill="none" extrusionOk="0">
                    <a:moveTo>
                      <a:pt x="0" y="0"/>
                    </a:moveTo>
                    <a:lnTo>
                      <a:pt x="265" y="1358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30"/>
              <p:cNvSpPr/>
              <p:nvPr/>
            </p:nvSpPr>
            <p:spPr>
              <a:xfrm>
                <a:off x="3780200" y="4380275"/>
                <a:ext cx="141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1359" fill="none" extrusionOk="0">
                    <a:moveTo>
                      <a:pt x="0" y="1"/>
                    </a:moveTo>
                    <a:lnTo>
                      <a:pt x="563" y="1358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30"/>
              <p:cNvSpPr/>
              <p:nvPr/>
            </p:nvSpPr>
            <p:spPr>
              <a:xfrm>
                <a:off x="3789300" y="4376975"/>
                <a:ext cx="14925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597" h="994" fill="none" extrusionOk="0">
                    <a:moveTo>
                      <a:pt x="0" y="0"/>
                    </a:moveTo>
                    <a:lnTo>
                      <a:pt x="596" y="994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30"/>
              <p:cNvSpPr/>
              <p:nvPr/>
            </p:nvSpPr>
            <p:spPr>
              <a:xfrm>
                <a:off x="3817425" y="4349650"/>
                <a:ext cx="2155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862" h="432" fill="none" extrusionOk="0">
                    <a:moveTo>
                      <a:pt x="1" y="1"/>
                    </a:moveTo>
                    <a:lnTo>
                      <a:pt x="862" y="431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30"/>
              <p:cNvSpPr/>
              <p:nvPr/>
            </p:nvSpPr>
            <p:spPr>
              <a:xfrm>
                <a:off x="3816600" y="4337250"/>
                <a:ext cx="35625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531" fill="none" extrusionOk="0">
                    <a:moveTo>
                      <a:pt x="1" y="0"/>
                    </a:moveTo>
                    <a:lnTo>
                      <a:pt x="1424" y="530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30"/>
              <p:cNvSpPr/>
              <p:nvPr/>
            </p:nvSpPr>
            <p:spPr>
              <a:xfrm>
                <a:off x="3819925" y="4324000"/>
                <a:ext cx="372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465" fill="none" extrusionOk="0">
                    <a:moveTo>
                      <a:pt x="0" y="1"/>
                    </a:moveTo>
                    <a:lnTo>
                      <a:pt x="1490" y="464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30"/>
              <p:cNvSpPr/>
              <p:nvPr/>
            </p:nvSpPr>
            <p:spPr>
              <a:xfrm>
                <a:off x="3825700" y="4306625"/>
                <a:ext cx="381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465" fill="none" extrusionOk="0">
                    <a:moveTo>
                      <a:pt x="1" y="1"/>
                    </a:moveTo>
                    <a:lnTo>
                      <a:pt x="1524" y="464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30"/>
              <p:cNvSpPr/>
              <p:nvPr/>
            </p:nvSpPr>
            <p:spPr>
              <a:xfrm>
                <a:off x="3835650" y="4296700"/>
                <a:ext cx="28975" cy="4975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199" fill="none" extrusionOk="0">
                    <a:moveTo>
                      <a:pt x="0" y="0"/>
                    </a:moveTo>
                    <a:lnTo>
                      <a:pt x="1159" y="199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30"/>
              <p:cNvSpPr/>
              <p:nvPr/>
            </p:nvSpPr>
            <p:spPr>
              <a:xfrm>
                <a:off x="3844750" y="4283450"/>
                <a:ext cx="23200" cy="16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67" fill="none" extrusionOk="0">
                    <a:moveTo>
                      <a:pt x="0" y="1"/>
                    </a:moveTo>
                    <a:lnTo>
                      <a:pt x="927" y="67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30"/>
              <p:cNvSpPr/>
              <p:nvPr/>
            </p:nvSpPr>
            <p:spPr>
              <a:xfrm>
                <a:off x="3796750" y="4150200"/>
                <a:ext cx="6650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266" h="663" fill="none" extrusionOk="0">
                    <a:moveTo>
                      <a:pt x="0" y="663"/>
                    </a:moveTo>
                    <a:lnTo>
                      <a:pt x="265" y="1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30"/>
              <p:cNvSpPr/>
              <p:nvPr/>
            </p:nvSpPr>
            <p:spPr>
              <a:xfrm>
                <a:off x="3652750" y="4184150"/>
                <a:ext cx="19875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31" fill="none" extrusionOk="0">
                    <a:moveTo>
                      <a:pt x="0" y="0"/>
                    </a:moveTo>
                    <a:lnTo>
                      <a:pt x="795" y="431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30"/>
              <p:cNvSpPr/>
              <p:nvPr/>
            </p:nvSpPr>
            <p:spPr>
              <a:xfrm>
                <a:off x="4467925" y="3779450"/>
                <a:ext cx="173825" cy="394775"/>
              </a:xfrm>
              <a:custGeom>
                <a:avLst/>
                <a:gdLst/>
                <a:ahLst/>
                <a:cxnLst/>
                <a:rect l="l" t="t" r="r" b="b"/>
                <a:pathLst>
                  <a:path w="6953" h="15791" fill="none" extrusionOk="0">
                    <a:moveTo>
                      <a:pt x="6787" y="15791"/>
                    </a:moveTo>
                    <a:cubicBezTo>
                      <a:pt x="6324" y="15129"/>
                      <a:pt x="6589" y="13772"/>
                      <a:pt x="6721" y="13043"/>
                    </a:cubicBezTo>
                    <a:cubicBezTo>
                      <a:pt x="6820" y="12315"/>
                      <a:pt x="6953" y="11487"/>
                      <a:pt x="6655" y="10825"/>
                    </a:cubicBezTo>
                    <a:cubicBezTo>
                      <a:pt x="6324" y="10130"/>
                      <a:pt x="5463" y="9832"/>
                      <a:pt x="4900" y="9336"/>
                    </a:cubicBezTo>
                    <a:cubicBezTo>
                      <a:pt x="4437" y="8938"/>
                      <a:pt x="3742" y="8707"/>
                      <a:pt x="3510" y="8144"/>
                    </a:cubicBezTo>
                    <a:cubicBezTo>
                      <a:pt x="3179" y="7416"/>
                      <a:pt x="3576" y="6522"/>
                      <a:pt x="3576" y="5694"/>
                    </a:cubicBezTo>
                    <a:cubicBezTo>
                      <a:pt x="3609" y="4999"/>
                      <a:pt x="3907" y="4238"/>
                      <a:pt x="3642" y="3575"/>
                    </a:cubicBezTo>
                    <a:cubicBezTo>
                      <a:pt x="3344" y="2748"/>
                      <a:pt x="2550" y="2152"/>
                      <a:pt x="1789" y="1755"/>
                    </a:cubicBezTo>
                    <a:cubicBezTo>
                      <a:pt x="1358" y="1523"/>
                      <a:pt x="464" y="960"/>
                      <a:pt x="1" y="0"/>
                    </a:cubicBezTo>
                  </a:path>
                </a:pathLst>
              </a:custGeom>
              <a:noFill/>
              <a:ln w="11575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30"/>
              <p:cNvSpPr/>
              <p:nvPr/>
            </p:nvSpPr>
            <p:spPr>
              <a:xfrm>
                <a:off x="4504350" y="3761225"/>
                <a:ext cx="173825" cy="394800"/>
              </a:xfrm>
              <a:custGeom>
                <a:avLst/>
                <a:gdLst/>
                <a:ahLst/>
                <a:cxnLst/>
                <a:rect l="l" t="t" r="r" b="b"/>
                <a:pathLst>
                  <a:path w="6953" h="15792" fill="none" extrusionOk="0">
                    <a:moveTo>
                      <a:pt x="6952" y="15792"/>
                    </a:moveTo>
                    <a:cubicBezTo>
                      <a:pt x="6688" y="15130"/>
                      <a:pt x="5893" y="14434"/>
                      <a:pt x="5132" y="13905"/>
                    </a:cubicBezTo>
                    <a:cubicBezTo>
                      <a:pt x="4536" y="13507"/>
                      <a:pt x="3907" y="13011"/>
                      <a:pt x="3642" y="12349"/>
                    </a:cubicBezTo>
                    <a:cubicBezTo>
                      <a:pt x="3377" y="11687"/>
                      <a:pt x="3642" y="10925"/>
                      <a:pt x="3642" y="10230"/>
                    </a:cubicBezTo>
                    <a:cubicBezTo>
                      <a:pt x="3642" y="9535"/>
                      <a:pt x="3940" y="8773"/>
                      <a:pt x="3675" y="8145"/>
                    </a:cubicBezTo>
                    <a:cubicBezTo>
                      <a:pt x="3344" y="7383"/>
                      <a:pt x="2483" y="6953"/>
                      <a:pt x="1887" y="6390"/>
                    </a:cubicBezTo>
                    <a:cubicBezTo>
                      <a:pt x="1358" y="5860"/>
                      <a:pt x="629" y="5529"/>
                      <a:pt x="332" y="4867"/>
                    </a:cubicBezTo>
                    <a:cubicBezTo>
                      <a:pt x="34" y="4139"/>
                      <a:pt x="0" y="3278"/>
                      <a:pt x="265" y="2550"/>
                    </a:cubicBezTo>
                    <a:cubicBezTo>
                      <a:pt x="596" y="1590"/>
                      <a:pt x="663" y="696"/>
                      <a:pt x="166" y="1"/>
                    </a:cubicBezTo>
                  </a:path>
                </a:pathLst>
              </a:custGeom>
              <a:noFill/>
              <a:ln w="11575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30"/>
              <p:cNvSpPr/>
              <p:nvPr/>
            </p:nvSpPr>
            <p:spPr>
              <a:xfrm>
                <a:off x="4638425" y="4151025"/>
                <a:ext cx="35600" cy="16600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664" fill="none" extrusionOk="0">
                    <a:moveTo>
                      <a:pt x="0" y="663"/>
                    </a:moveTo>
                    <a:lnTo>
                      <a:pt x="1424" y="1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30"/>
              <p:cNvSpPr/>
              <p:nvPr/>
            </p:nvSpPr>
            <p:spPr>
              <a:xfrm>
                <a:off x="4632625" y="4139450"/>
                <a:ext cx="34800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663" fill="none" extrusionOk="0">
                    <a:moveTo>
                      <a:pt x="1" y="663"/>
                    </a:moveTo>
                    <a:lnTo>
                      <a:pt x="1391" y="1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30"/>
              <p:cNvSpPr/>
              <p:nvPr/>
            </p:nvSpPr>
            <p:spPr>
              <a:xfrm>
                <a:off x="4626825" y="4127025"/>
                <a:ext cx="34800" cy="1660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664" fill="none" extrusionOk="0">
                    <a:moveTo>
                      <a:pt x="1" y="663"/>
                    </a:moveTo>
                    <a:lnTo>
                      <a:pt x="1391" y="1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30"/>
              <p:cNvSpPr/>
              <p:nvPr/>
            </p:nvSpPr>
            <p:spPr>
              <a:xfrm>
                <a:off x="4608625" y="4081525"/>
                <a:ext cx="3562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663" fill="none" extrusionOk="0">
                    <a:moveTo>
                      <a:pt x="1" y="662"/>
                    </a:moveTo>
                    <a:lnTo>
                      <a:pt x="1424" y="0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30"/>
              <p:cNvSpPr/>
              <p:nvPr/>
            </p:nvSpPr>
            <p:spPr>
              <a:xfrm>
                <a:off x="4607800" y="4069100"/>
                <a:ext cx="3477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663" fill="none" extrusionOk="0">
                    <a:moveTo>
                      <a:pt x="1" y="663"/>
                    </a:moveTo>
                    <a:lnTo>
                      <a:pt x="1391" y="1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30"/>
              <p:cNvSpPr/>
              <p:nvPr/>
            </p:nvSpPr>
            <p:spPr>
              <a:xfrm>
                <a:off x="4601175" y="4057525"/>
                <a:ext cx="3562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663" fill="none" extrusionOk="0">
                    <a:moveTo>
                      <a:pt x="1" y="662"/>
                    </a:moveTo>
                    <a:lnTo>
                      <a:pt x="1424" y="0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30"/>
              <p:cNvSpPr/>
              <p:nvPr/>
            </p:nvSpPr>
            <p:spPr>
              <a:xfrm>
                <a:off x="4597050" y="4045925"/>
                <a:ext cx="34775" cy="15750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630" fill="none" extrusionOk="0">
                    <a:moveTo>
                      <a:pt x="0" y="630"/>
                    </a:moveTo>
                    <a:lnTo>
                      <a:pt x="1391" y="1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30"/>
              <p:cNvSpPr/>
              <p:nvPr/>
            </p:nvSpPr>
            <p:spPr>
              <a:xfrm>
                <a:off x="4591250" y="4031850"/>
                <a:ext cx="35600" cy="16600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664" fill="none" extrusionOk="0">
                    <a:moveTo>
                      <a:pt x="0" y="663"/>
                    </a:moveTo>
                    <a:lnTo>
                      <a:pt x="1424" y="1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30"/>
              <p:cNvSpPr/>
              <p:nvPr/>
            </p:nvSpPr>
            <p:spPr>
              <a:xfrm>
                <a:off x="4568075" y="3987175"/>
                <a:ext cx="3477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663" fill="none" extrusionOk="0">
                    <a:moveTo>
                      <a:pt x="1" y="662"/>
                    </a:moveTo>
                    <a:lnTo>
                      <a:pt x="1391" y="0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30"/>
              <p:cNvSpPr/>
              <p:nvPr/>
            </p:nvSpPr>
            <p:spPr>
              <a:xfrm>
                <a:off x="4562275" y="3975575"/>
                <a:ext cx="3562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663" fill="none" extrusionOk="0">
                    <a:moveTo>
                      <a:pt x="1" y="663"/>
                    </a:moveTo>
                    <a:lnTo>
                      <a:pt x="1424" y="1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30"/>
              <p:cNvSpPr/>
              <p:nvPr/>
            </p:nvSpPr>
            <p:spPr>
              <a:xfrm>
                <a:off x="4556500" y="3964000"/>
                <a:ext cx="35600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663" fill="none" extrusionOk="0">
                    <a:moveTo>
                      <a:pt x="0" y="662"/>
                    </a:moveTo>
                    <a:lnTo>
                      <a:pt x="1424" y="0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30"/>
              <p:cNvSpPr/>
              <p:nvPr/>
            </p:nvSpPr>
            <p:spPr>
              <a:xfrm>
                <a:off x="4554000" y="3951575"/>
                <a:ext cx="34800" cy="1575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630" fill="none" extrusionOk="0">
                    <a:moveTo>
                      <a:pt x="1" y="630"/>
                    </a:moveTo>
                    <a:lnTo>
                      <a:pt x="1391" y="1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30"/>
              <p:cNvSpPr/>
              <p:nvPr/>
            </p:nvSpPr>
            <p:spPr>
              <a:xfrm>
                <a:off x="4549050" y="3940825"/>
                <a:ext cx="306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597" fill="none" extrusionOk="0">
                    <a:moveTo>
                      <a:pt x="0" y="596"/>
                    </a:moveTo>
                    <a:lnTo>
                      <a:pt x="1225" y="0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30"/>
              <p:cNvSpPr/>
              <p:nvPr/>
            </p:nvSpPr>
            <p:spPr>
              <a:xfrm>
                <a:off x="4532500" y="3892825"/>
                <a:ext cx="3477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663" fill="none" extrusionOk="0">
                    <a:moveTo>
                      <a:pt x="0" y="663"/>
                    </a:moveTo>
                    <a:lnTo>
                      <a:pt x="1390" y="0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30"/>
              <p:cNvSpPr/>
              <p:nvPr/>
            </p:nvSpPr>
            <p:spPr>
              <a:xfrm>
                <a:off x="4525050" y="3882075"/>
                <a:ext cx="34775" cy="15750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630" fill="none" extrusionOk="0">
                    <a:moveTo>
                      <a:pt x="0" y="629"/>
                    </a:moveTo>
                    <a:lnTo>
                      <a:pt x="1390" y="0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30"/>
              <p:cNvSpPr/>
              <p:nvPr/>
            </p:nvSpPr>
            <p:spPr>
              <a:xfrm>
                <a:off x="4518425" y="3869650"/>
                <a:ext cx="35600" cy="15750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630" fill="none" extrusionOk="0">
                    <a:moveTo>
                      <a:pt x="0" y="630"/>
                    </a:moveTo>
                    <a:lnTo>
                      <a:pt x="1424" y="1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30"/>
              <p:cNvSpPr/>
              <p:nvPr/>
            </p:nvSpPr>
            <p:spPr>
              <a:xfrm>
                <a:off x="4511800" y="3857225"/>
                <a:ext cx="34775" cy="16600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664" fill="none" extrusionOk="0">
                    <a:moveTo>
                      <a:pt x="0" y="663"/>
                    </a:moveTo>
                    <a:lnTo>
                      <a:pt x="1391" y="1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30"/>
              <p:cNvSpPr/>
              <p:nvPr/>
            </p:nvSpPr>
            <p:spPr>
              <a:xfrm>
                <a:off x="4507650" y="3843175"/>
                <a:ext cx="3562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663" fill="none" extrusionOk="0">
                    <a:moveTo>
                      <a:pt x="1" y="662"/>
                    </a:moveTo>
                    <a:lnTo>
                      <a:pt x="1424" y="0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30"/>
              <p:cNvSpPr/>
              <p:nvPr/>
            </p:nvSpPr>
            <p:spPr>
              <a:xfrm>
                <a:off x="4502700" y="3832400"/>
                <a:ext cx="34775" cy="15750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630" fill="none" extrusionOk="0">
                    <a:moveTo>
                      <a:pt x="0" y="630"/>
                    </a:moveTo>
                    <a:lnTo>
                      <a:pt x="1391" y="1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30"/>
              <p:cNvSpPr/>
              <p:nvPr/>
            </p:nvSpPr>
            <p:spPr>
              <a:xfrm>
                <a:off x="4485325" y="3791025"/>
                <a:ext cx="3477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663" fill="none" extrusionOk="0">
                    <a:moveTo>
                      <a:pt x="0" y="663"/>
                    </a:moveTo>
                    <a:lnTo>
                      <a:pt x="1390" y="1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30"/>
              <p:cNvSpPr/>
              <p:nvPr/>
            </p:nvSpPr>
            <p:spPr>
              <a:xfrm>
                <a:off x="4477875" y="3782750"/>
                <a:ext cx="35600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663" fill="none" extrusionOk="0">
                    <a:moveTo>
                      <a:pt x="0" y="663"/>
                    </a:moveTo>
                    <a:lnTo>
                      <a:pt x="1424" y="1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30"/>
              <p:cNvSpPr/>
              <p:nvPr/>
            </p:nvSpPr>
            <p:spPr>
              <a:xfrm>
                <a:off x="4473725" y="3771175"/>
                <a:ext cx="3477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663" fill="none" extrusionOk="0">
                    <a:moveTo>
                      <a:pt x="1" y="662"/>
                    </a:moveTo>
                    <a:lnTo>
                      <a:pt x="1391" y="0"/>
                    </a:lnTo>
                  </a:path>
                </a:pathLst>
              </a:custGeom>
              <a:noFill/>
              <a:ln w="4150" cap="flat" cmpd="sng">
                <a:solidFill>
                  <a:srgbClr val="5CBFA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30"/>
              <p:cNvSpPr/>
              <p:nvPr/>
            </p:nvSpPr>
            <p:spPr>
              <a:xfrm>
                <a:off x="4299100" y="3384675"/>
                <a:ext cx="173825" cy="394800"/>
              </a:xfrm>
              <a:custGeom>
                <a:avLst/>
                <a:gdLst/>
                <a:ahLst/>
                <a:cxnLst/>
                <a:rect l="l" t="t" r="r" b="b"/>
                <a:pathLst>
                  <a:path w="6953" h="15792" fill="none" extrusionOk="0">
                    <a:moveTo>
                      <a:pt x="6754" y="15791"/>
                    </a:moveTo>
                    <a:cubicBezTo>
                      <a:pt x="6290" y="15129"/>
                      <a:pt x="6588" y="13772"/>
                      <a:pt x="6688" y="13044"/>
                    </a:cubicBezTo>
                    <a:cubicBezTo>
                      <a:pt x="6787" y="12315"/>
                      <a:pt x="6953" y="11488"/>
                      <a:pt x="6621" y="10826"/>
                    </a:cubicBezTo>
                    <a:cubicBezTo>
                      <a:pt x="6290" y="10130"/>
                      <a:pt x="5463" y="9832"/>
                      <a:pt x="4867" y="9336"/>
                    </a:cubicBezTo>
                    <a:cubicBezTo>
                      <a:pt x="4403" y="8939"/>
                      <a:pt x="3741" y="8707"/>
                      <a:pt x="3510" y="8177"/>
                    </a:cubicBezTo>
                    <a:cubicBezTo>
                      <a:pt x="3146" y="7416"/>
                      <a:pt x="3543" y="6522"/>
                      <a:pt x="3576" y="5694"/>
                    </a:cubicBezTo>
                    <a:cubicBezTo>
                      <a:pt x="3609" y="4999"/>
                      <a:pt x="3907" y="4238"/>
                      <a:pt x="3642" y="3576"/>
                    </a:cubicBezTo>
                    <a:cubicBezTo>
                      <a:pt x="3311" y="2781"/>
                      <a:pt x="2550" y="2152"/>
                      <a:pt x="1788" y="1755"/>
                    </a:cubicBezTo>
                    <a:cubicBezTo>
                      <a:pt x="1358" y="1523"/>
                      <a:pt x="464" y="960"/>
                      <a:pt x="1" y="0"/>
                    </a:cubicBezTo>
                  </a:path>
                </a:pathLst>
              </a:custGeom>
              <a:noFill/>
              <a:ln w="11575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30"/>
              <p:cNvSpPr/>
              <p:nvPr/>
            </p:nvSpPr>
            <p:spPr>
              <a:xfrm>
                <a:off x="4334700" y="3366475"/>
                <a:ext cx="173800" cy="394775"/>
              </a:xfrm>
              <a:custGeom>
                <a:avLst/>
                <a:gdLst/>
                <a:ahLst/>
                <a:cxnLst/>
                <a:rect l="l" t="t" r="r" b="b"/>
                <a:pathLst>
                  <a:path w="6952" h="15791" fill="none" extrusionOk="0">
                    <a:moveTo>
                      <a:pt x="6952" y="15791"/>
                    </a:moveTo>
                    <a:cubicBezTo>
                      <a:pt x="6687" y="15129"/>
                      <a:pt x="5926" y="14434"/>
                      <a:pt x="5164" y="13904"/>
                    </a:cubicBezTo>
                    <a:cubicBezTo>
                      <a:pt x="4568" y="13507"/>
                      <a:pt x="3906" y="13010"/>
                      <a:pt x="3642" y="12348"/>
                    </a:cubicBezTo>
                    <a:cubicBezTo>
                      <a:pt x="3377" y="11686"/>
                      <a:pt x="3642" y="10958"/>
                      <a:pt x="3675" y="10229"/>
                    </a:cubicBezTo>
                    <a:cubicBezTo>
                      <a:pt x="3675" y="9534"/>
                      <a:pt x="3940" y="8773"/>
                      <a:pt x="3675" y="8144"/>
                    </a:cubicBezTo>
                    <a:cubicBezTo>
                      <a:pt x="3377" y="7382"/>
                      <a:pt x="2483" y="6985"/>
                      <a:pt x="1887" y="6389"/>
                    </a:cubicBezTo>
                    <a:cubicBezTo>
                      <a:pt x="1390" y="5893"/>
                      <a:pt x="662" y="5529"/>
                      <a:pt x="364" y="4866"/>
                    </a:cubicBezTo>
                    <a:cubicBezTo>
                      <a:pt x="33" y="4138"/>
                      <a:pt x="0" y="3277"/>
                      <a:pt x="265" y="2549"/>
                    </a:cubicBezTo>
                    <a:cubicBezTo>
                      <a:pt x="629" y="1589"/>
                      <a:pt x="662" y="695"/>
                      <a:pt x="199" y="0"/>
                    </a:cubicBezTo>
                  </a:path>
                </a:pathLst>
              </a:custGeom>
              <a:noFill/>
              <a:ln w="11575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30"/>
              <p:cNvSpPr/>
              <p:nvPr/>
            </p:nvSpPr>
            <p:spPr>
              <a:xfrm>
                <a:off x="4469600" y="3756275"/>
                <a:ext cx="3477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663" fill="none" extrusionOk="0">
                    <a:moveTo>
                      <a:pt x="0" y="662"/>
                    </a:moveTo>
                    <a:lnTo>
                      <a:pt x="1390" y="0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30"/>
              <p:cNvSpPr/>
              <p:nvPr/>
            </p:nvSpPr>
            <p:spPr>
              <a:xfrm>
                <a:off x="4462975" y="3744675"/>
                <a:ext cx="35600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663" fill="none" extrusionOk="0">
                    <a:moveTo>
                      <a:pt x="0" y="663"/>
                    </a:moveTo>
                    <a:lnTo>
                      <a:pt x="1424" y="1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30"/>
              <p:cNvSpPr/>
              <p:nvPr/>
            </p:nvSpPr>
            <p:spPr>
              <a:xfrm>
                <a:off x="4458000" y="3732275"/>
                <a:ext cx="34800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663" fill="none" extrusionOk="0">
                    <a:moveTo>
                      <a:pt x="1" y="662"/>
                    </a:moveTo>
                    <a:lnTo>
                      <a:pt x="1391" y="0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30"/>
              <p:cNvSpPr/>
              <p:nvPr/>
            </p:nvSpPr>
            <p:spPr>
              <a:xfrm>
                <a:off x="4439800" y="3686750"/>
                <a:ext cx="3477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663" fill="none" extrusionOk="0">
                    <a:moveTo>
                      <a:pt x="0" y="663"/>
                    </a:moveTo>
                    <a:lnTo>
                      <a:pt x="1391" y="0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30"/>
              <p:cNvSpPr/>
              <p:nvPr/>
            </p:nvSpPr>
            <p:spPr>
              <a:xfrm>
                <a:off x="4438975" y="3675175"/>
                <a:ext cx="34775" cy="1572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629" fill="none" extrusionOk="0">
                    <a:moveTo>
                      <a:pt x="0" y="629"/>
                    </a:moveTo>
                    <a:lnTo>
                      <a:pt x="1391" y="0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30"/>
              <p:cNvSpPr/>
              <p:nvPr/>
            </p:nvSpPr>
            <p:spPr>
              <a:xfrm>
                <a:off x="4432350" y="3662750"/>
                <a:ext cx="3477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663" fill="none" extrusionOk="0">
                    <a:moveTo>
                      <a:pt x="0" y="663"/>
                    </a:moveTo>
                    <a:lnTo>
                      <a:pt x="1391" y="0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30"/>
              <p:cNvSpPr/>
              <p:nvPr/>
            </p:nvSpPr>
            <p:spPr>
              <a:xfrm>
                <a:off x="4427375" y="3651150"/>
                <a:ext cx="35625" cy="16600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664" fill="none" extrusionOk="0">
                    <a:moveTo>
                      <a:pt x="1" y="663"/>
                    </a:moveTo>
                    <a:lnTo>
                      <a:pt x="1424" y="1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30"/>
              <p:cNvSpPr/>
              <p:nvPr/>
            </p:nvSpPr>
            <p:spPr>
              <a:xfrm>
                <a:off x="4422425" y="3637925"/>
                <a:ext cx="34775" cy="15750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630" fill="none" extrusionOk="0">
                    <a:moveTo>
                      <a:pt x="0" y="629"/>
                    </a:moveTo>
                    <a:lnTo>
                      <a:pt x="1391" y="0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30"/>
              <p:cNvSpPr/>
              <p:nvPr/>
            </p:nvSpPr>
            <p:spPr>
              <a:xfrm>
                <a:off x="4398425" y="3592400"/>
                <a:ext cx="35600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663" fill="none" extrusionOk="0">
                    <a:moveTo>
                      <a:pt x="0" y="663"/>
                    </a:moveTo>
                    <a:lnTo>
                      <a:pt x="1424" y="1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30"/>
              <p:cNvSpPr/>
              <p:nvPr/>
            </p:nvSpPr>
            <p:spPr>
              <a:xfrm>
                <a:off x="4393450" y="3580825"/>
                <a:ext cx="3477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663" fill="none" extrusionOk="0">
                    <a:moveTo>
                      <a:pt x="1" y="662"/>
                    </a:moveTo>
                    <a:lnTo>
                      <a:pt x="1391" y="0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30"/>
              <p:cNvSpPr/>
              <p:nvPr/>
            </p:nvSpPr>
            <p:spPr>
              <a:xfrm>
                <a:off x="4387650" y="3569225"/>
                <a:ext cx="34800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663" fill="none" extrusionOk="0">
                    <a:moveTo>
                      <a:pt x="1" y="663"/>
                    </a:moveTo>
                    <a:lnTo>
                      <a:pt x="1391" y="1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30"/>
              <p:cNvSpPr/>
              <p:nvPr/>
            </p:nvSpPr>
            <p:spPr>
              <a:xfrm>
                <a:off x="4384350" y="3556825"/>
                <a:ext cx="3477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663" fill="none" extrusionOk="0">
                    <a:moveTo>
                      <a:pt x="0" y="662"/>
                    </a:moveTo>
                    <a:lnTo>
                      <a:pt x="1391" y="0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30"/>
              <p:cNvSpPr/>
              <p:nvPr/>
            </p:nvSpPr>
            <p:spPr>
              <a:xfrm>
                <a:off x="4379375" y="3546050"/>
                <a:ext cx="314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597" fill="none" extrusionOk="0">
                    <a:moveTo>
                      <a:pt x="1" y="597"/>
                    </a:moveTo>
                    <a:lnTo>
                      <a:pt x="1259" y="1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30"/>
              <p:cNvSpPr/>
              <p:nvPr/>
            </p:nvSpPr>
            <p:spPr>
              <a:xfrm>
                <a:off x="4362825" y="3498050"/>
                <a:ext cx="34800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663" fill="none" extrusionOk="0">
                    <a:moveTo>
                      <a:pt x="1" y="663"/>
                    </a:moveTo>
                    <a:lnTo>
                      <a:pt x="1391" y="1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30"/>
              <p:cNvSpPr/>
              <p:nvPr/>
            </p:nvSpPr>
            <p:spPr>
              <a:xfrm>
                <a:off x="4355375" y="3487300"/>
                <a:ext cx="3562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663" fill="none" extrusionOk="0">
                    <a:moveTo>
                      <a:pt x="1" y="662"/>
                    </a:moveTo>
                    <a:lnTo>
                      <a:pt x="1424" y="0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30"/>
              <p:cNvSpPr/>
              <p:nvPr/>
            </p:nvSpPr>
            <p:spPr>
              <a:xfrm>
                <a:off x="4349575" y="3474875"/>
                <a:ext cx="34800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663" fill="none" extrusionOk="0">
                    <a:moveTo>
                      <a:pt x="1" y="663"/>
                    </a:moveTo>
                    <a:lnTo>
                      <a:pt x="1391" y="1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30"/>
              <p:cNvSpPr/>
              <p:nvPr/>
            </p:nvSpPr>
            <p:spPr>
              <a:xfrm>
                <a:off x="4342975" y="3462475"/>
                <a:ext cx="3477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663" fill="none" extrusionOk="0">
                    <a:moveTo>
                      <a:pt x="0" y="662"/>
                    </a:moveTo>
                    <a:lnTo>
                      <a:pt x="1391" y="0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30"/>
              <p:cNvSpPr/>
              <p:nvPr/>
            </p:nvSpPr>
            <p:spPr>
              <a:xfrm>
                <a:off x="4338825" y="3448400"/>
                <a:ext cx="3477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663" fill="none" extrusionOk="0">
                    <a:moveTo>
                      <a:pt x="1" y="663"/>
                    </a:moveTo>
                    <a:lnTo>
                      <a:pt x="1391" y="0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30"/>
              <p:cNvSpPr/>
              <p:nvPr/>
            </p:nvSpPr>
            <p:spPr>
              <a:xfrm>
                <a:off x="4333025" y="3437650"/>
                <a:ext cx="3562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663" fill="none" extrusionOk="0">
                    <a:moveTo>
                      <a:pt x="1" y="662"/>
                    </a:moveTo>
                    <a:lnTo>
                      <a:pt x="1424" y="0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30"/>
              <p:cNvSpPr/>
              <p:nvPr/>
            </p:nvSpPr>
            <p:spPr>
              <a:xfrm>
                <a:off x="4316475" y="3396250"/>
                <a:ext cx="34800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663" fill="none" extrusionOk="0">
                    <a:moveTo>
                      <a:pt x="1" y="663"/>
                    </a:moveTo>
                    <a:lnTo>
                      <a:pt x="1391" y="1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30"/>
              <p:cNvSpPr/>
              <p:nvPr/>
            </p:nvSpPr>
            <p:spPr>
              <a:xfrm>
                <a:off x="4309025" y="3388800"/>
                <a:ext cx="34800" cy="1575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630" fill="none" extrusionOk="0">
                    <a:moveTo>
                      <a:pt x="1" y="630"/>
                    </a:moveTo>
                    <a:lnTo>
                      <a:pt x="1391" y="1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30"/>
              <p:cNvSpPr/>
              <p:nvPr/>
            </p:nvSpPr>
            <p:spPr>
              <a:xfrm>
                <a:off x="4304075" y="3376400"/>
                <a:ext cx="35600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663" fill="none" extrusionOk="0">
                    <a:moveTo>
                      <a:pt x="0" y="662"/>
                    </a:moveTo>
                    <a:lnTo>
                      <a:pt x="1424" y="0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30"/>
              <p:cNvSpPr/>
              <p:nvPr/>
            </p:nvSpPr>
            <p:spPr>
              <a:xfrm>
                <a:off x="4637600" y="4174200"/>
                <a:ext cx="173825" cy="394800"/>
              </a:xfrm>
              <a:custGeom>
                <a:avLst/>
                <a:gdLst/>
                <a:ahLst/>
                <a:cxnLst/>
                <a:rect l="l" t="t" r="r" b="b"/>
                <a:pathLst>
                  <a:path w="6953" h="15792" fill="none" extrusionOk="0">
                    <a:moveTo>
                      <a:pt x="6754" y="15792"/>
                    </a:moveTo>
                    <a:cubicBezTo>
                      <a:pt x="6290" y="15130"/>
                      <a:pt x="6588" y="13772"/>
                      <a:pt x="6687" y="13044"/>
                    </a:cubicBezTo>
                    <a:cubicBezTo>
                      <a:pt x="6787" y="12316"/>
                      <a:pt x="6952" y="11488"/>
                      <a:pt x="6621" y="10826"/>
                    </a:cubicBezTo>
                    <a:cubicBezTo>
                      <a:pt x="6290" y="10131"/>
                      <a:pt x="5462" y="9833"/>
                      <a:pt x="4867" y="9336"/>
                    </a:cubicBezTo>
                    <a:cubicBezTo>
                      <a:pt x="4403" y="8939"/>
                      <a:pt x="3741" y="8707"/>
                      <a:pt x="3476" y="8145"/>
                    </a:cubicBezTo>
                    <a:cubicBezTo>
                      <a:pt x="3145" y="7416"/>
                      <a:pt x="3542" y="6522"/>
                      <a:pt x="3576" y="5695"/>
                    </a:cubicBezTo>
                    <a:cubicBezTo>
                      <a:pt x="3576" y="4967"/>
                      <a:pt x="3907" y="4238"/>
                      <a:pt x="3642" y="3576"/>
                    </a:cubicBezTo>
                    <a:cubicBezTo>
                      <a:pt x="3311" y="2749"/>
                      <a:pt x="2549" y="2153"/>
                      <a:pt x="1755" y="1755"/>
                    </a:cubicBezTo>
                    <a:cubicBezTo>
                      <a:pt x="1358" y="1524"/>
                      <a:pt x="464" y="961"/>
                      <a:pt x="0" y="1"/>
                    </a:cubicBezTo>
                  </a:path>
                </a:pathLst>
              </a:custGeom>
              <a:noFill/>
              <a:ln w="11575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30"/>
              <p:cNvSpPr/>
              <p:nvPr/>
            </p:nvSpPr>
            <p:spPr>
              <a:xfrm>
                <a:off x="4673175" y="4156000"/>
                <a:ext cx="173825" cy="393975"/>
              </a:xfrm>
              <a:custGeom>
                <a:avLst/>
                <a:gdLst/>
                <a:ahLst/>
                <a:cxnLst/>
                <a:rect l="l" t="t" r="r" b="b"/>
                <a:pathLst>
                  <a:path w="6953" h="15759" fill="none" extrusionOk="0">
                    <a:moveTo>
                      <a:pt x="6953" y="15758"/>
                    </a:moveTo>
                    <a:cubicBezTo>
                      <a:pt x="6688" y="15129"/>
                      <a:pt x="5893" y="14434"/>
                      <a:pt x="5132" y="13904"/>
                    </a:cubicBezTo>
                    <a:cubicBezTo>
                      <a:pt x="4536" y="13474"/>
                      <a:pt x="3907" y="13011"/>
                      <a:pt x="3642" y="12348"/>
                    </a:cubicBezTo>
                    <a:cubicBezTo>
                      <a:pt x="3377" y="11686"/>
                      <a:pt x="3642" y="10925"/>
                      <a:pt x="3675" y="10230"/>
                    </a:cubicBezTo>
                    <a:cubicBezTo>
                      <a:pt x="3675" y="9535"/>
                      <a:pt x="3940" y="8773"/>
                      <a:pt x="3675" y="8144"/>
                    </a:cubicBezTo>
                    <a:cubicBezTo>
                      <a:pt x="3344" y="7350"/>
                      <a:pt x="2484" y="6952"/>
                      <a:pt x="1888" y="6390"/>
                    </a:cubicBezTo>
                    <a:cubicBezTo>
                      <a:pt x="1391" y="5860"/>
                      <a:pt x="630" y="5529"/>
                      <a:pt x="365" y="4867"/>
                    </a:cubicBezTo>
                    <a:cubicBezTo>
                      <a:pt x="34" y="4139"/>
                      <a:pt x="1" y="3245"/>
                      <a:pt x="266" y="2550"/>
                    </a:cubicBezTo>
                    <a:cubicBezTo>
                      <a:pt x="630" y="1590"/>
                      <a:pt x="663" y="696"/>
                      <a:pt x="199" y="1"/>
                    </a:cubicBezTo>
                  </a:path>
                </a:pathLst>
              </a:custGeom>
              <a:noFill/>
              <a:ln w="11575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30"/>
              <p:cNvSpPr/>
              <p:nvPr/>
            </p:nvSpPr>
            <p:spPr>
              <a:xfrm>
                <a:off x="4808075" y="4545800"/>
                <a:ext cx="34800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663" fill="none" extrusionOk="0">
                    <a:moveTo>
                      <a:pt x="1" y="663"/>
                    </a:moveTo>
                    <a:lnTo>
                      <a:pt x="1391" y="1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30"/>
              <p:cNvSpPr/>
              <p:nvPr/>
            </p:nvSpPr>
            <p:spPr>
              <a:xfrm>
                <a:off x="4801450" y="4534225"/>
                <a:ext cx="34800" cy="1575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630" fill="none" extrusionOk="0">
                    <a:moveTo>
                      <a:pt x="1" y="629"/>
                    </a:moveTo>
                    <a:lnTo>
                      <a:pt x="1391" y="0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30"/>
              <p:cNvSpPr/>
              <p:nvPr/>
            </p:nvSpPr>
            <p:spPr>
              <a:xfrm>
                <a:off x="4795675" y="4521800"/>
                <a:ext cx="35600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663" fill="none" extrusionOk="0">
                    <a:moveTo>
                      <a:pt x="0" y="663"/>
                    </a:moveTo>
                    <a:lnTo>
                      <a:pt x="1424" y="1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30"/>
              <p:cNvSpPr/>
              <p:nvPr/>
            </p:nvSpPr>
            <p:spPr>
              <a:xfrm>
                <a:off x="4778275" y="4476275"/>
                <a:ext cx="34800" cy="1575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630" fill="none" extrusionOk="0">
                    <a:moveTo>
                      <a:pt x="1" y="630"/>
                    </a:moveTo>
                    <a:lnTo>
                      <a:pt x="1391" y="1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30"/>
              <p:cNvSpPr/>
              <p:nvPr/>
            </p:nvSpPr>
            <p:spPr>
              <a:xfrm>
                <a:off x="4776625" y="4463875"/>
                <a:ext cx="3562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663" fill="none" extrusionOk="0">
                    <a:moveTo>
                      <a:pt x="1" y="662"/>
                    </a:moveTo>
                    <a:lnTo>
                      <a:pt x="1424" y="0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30"/>
              <p:cNvSpPr/>
              <p:nvPr/>
            </p:nvSpPr>
            <p:spPr>
              <a:xfrm>
                <a:off x="4770850" y="4452275"/>
                <a:ext cx="3477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663" fill="none" extrusionOk="0">
                    <a:moveTo>
                      <a:pt x="0" y="663"/>
                    </a:moveTo>
                    <a:lnTo>
                      <a:pt x="1390" y="1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0"/>
              <p:cNvSpPr/>
              <p:nvPr/>
            </p:nvSpPr>
            <p:spPr>
              <a:xfrm>
                <a:off x="4765875" y="4439875"/>
                <a:ext cx="35600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663" fill="none" extrusionOk="0">
                    <a:moveTo>
                      <a:pt x="0" y="662"/>
                    </a:moveTo>
                    <a:lnTo>
                      <a:pt x="1424" y="0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0"/>
              <p:cNvSpPr/>
              <p:nvPr/>
            </p:nvSpPr>
            <p:spPr>
              <a:xfrm>
                <a:off x="4760900" y="4426625"/>
                <a:ext cx="34800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663" fill="none" extrusionOk="0">
                    <a:moveTo>
                      <a:pt x="1" y="663"/>
                    </a:moveTo>
                    <a:lnTo>
                      <a:pt x="1391" y="1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0"/>
              <p:cNvSpPr/>
              <p:nvPr/>
            </p:nvSpPr>
            <p:spPr>
              <a:xfrm>
                <a:off x="4736900" y="4381950"/>
                <a:ext cx="35625" cy="15750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630" fill="none" extrusionOk="0">
                    <a:moveTo>
                      <a:pt x="1" y="629"/>
                    </a:moveTo>
                    <a:lnTo>
                      <a:pt x="1424" y="0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0"/>
              <p:cNvSpPr/>
              <p:nvPr/>
            </p:nvSpPr>
            <p:spPr>
              <a:xfrm>
                <a:off x="4731950" y="4370350"/>
                <a:ext cx="3477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663" fill="none" extrusionOk="0">
                    <a:moveTo>
                      <a:pt x="0" y="663"/>
                    </a:moveTo>
                    <a:lnTo>
                      <a:pt x="1391" y="1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0"/>
              <p:cNvSpPr/>
              <p:nvPr/>
            </p:nvSpPr>
            <p:spPr>
              <a:xfrm>
                <a:off x="4726150" y="4358775"/>
                <a:ext cx="3477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663" fill="none" extrusionOk="0">
                    <a:moveTo>
                      <a:pt x="0" y="662"/>
                    </a:moveTo>
                    <a:lnTo>
                      <a:pt x="1391" y="0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30"/>
              <p:cNvSpPr/>
              <p:nvPr/>
            </p:nvSpPr>
            <p:spPr>
              <a:xfrm>
                <a:off x="4722850" y="4346350"/>
                <a:ext cx="34775" cy="15750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630" fill="none" extrusionOk="0">
                    <a:moveTo>
                      <a:pt x="0" y="630"/>
                    </a:moveTo>
                    <a:lnTo>
                      <a:pt x="1390" y="1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30"/>
              <p:cNvSpPr/>
              <p:nvPr/>
            </p:nvSpPr>
            <p:spPr>
              <a:xfrm>
                <a:off x="4717875" y="4335600"/>
                <a:ext cx="314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597" fill="none" extrusionOk="0">
                    <a:moveTo>
                      <a:pt x="0" y="596"/>
                    </a:moveTo>
                    <a:lnTo>
                      <a:pt x="1258" y="0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30"/>
              <p:cNvSpPr/>
              <p:nvPr/>
            </p:nvSpPr>
            <p:spPr>
              <a:xfrm>
                <a:off x="4701325" y="4287600"/>
                <a:ext cx="3477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663" fill="none" extrusionOk="0">
                    <a:moveTo>
                      <a:pt x="0" y="662"/>
                    </a:moveTo>
                    <a:lnTo>
                      <a:pt x="1391" y="0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30"/>
              <p:cNvSpPr/>
              <p:nvPr/>
            </p:nvSpPr>
            <p:spPr>
              <a:xfrm>
                <a:off x="4693875" y="4276825"/>
                <a:ext cx="35600" cy="15750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630" fill="none" extrusionOk="0">
                    <a:moveTo>
                      <a:pt x="0" y="630"/>
                    </a:moveTo>
                    <a:lnTo>
                      <a:pt x="1424" y="1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30"/>
              <p:cNvSpPr/>
              <p:nvPr/>
            </p:nvSpPr>
            <p:spPr>
              <a:xfrm>
                <a:off x="4688075" y="4264425"/>
                <a:ext cx="34775" cy="15750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630" fill="none" extrusionOk="0">
                    <a:moveTo>
                      <a:pt x="1" y="629"/>
                    </a:moveTo>
                    <a:lnTo>
                      <a:pt x="1391" y="0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30"/>
              <p:cNvSpPr/>
              <p:nvPr/>
            </p:nvSpPr>
            <p:spPr>
              <a:xfrm>
                <a:off x="4681450" y="4252000"/>
                <a:ext cx="34800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663" fill="none" extrusionOk="0">
                    <a:moveTo>
                      <a:pt x="1" y="663"/>
                    </a:moveTo>
                    <a:lnTo>
                      <a:pt x="1391" y="1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30"/>
              <p:cNvSpPr/>
              <p:nvPr/>
            </p:nvSpPr>
            <p:spPr>
              <a:xfrm>
                <a:off x="4677325" y="4237925"/>
                <a:ext cx="3477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663" fill="none" extrusionOk="0">
                    <a:moveTo>
                      <a:pt x="0" y="663"/>
                    </a:moveTo>
                    <a:lnTo>
                      <a:pt x="1391" y="1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30"/>
              <p:cNvSpPr/>
              <p:nvPr/>
            </p:nvSpPr>
            <p:spPr>
              <a:xfrm>
                <a:off x="4671525" y="4227175"/>
                <a:ext cx="34775" cy="15750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630" fill="none" extrusionOk="0">
                    <a:moveTo>
                      <a:pt x="1" y="630"/>
                    </a:moveTo>
                    <a:lnTo>
                      <a:pt x="1391" y="1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30"/>
              <p:cNvSpPr/>
              <p:nvPr/>
            </p:nvSpPr>
            <p:spPr>
              <a:xfrm>
                <a:off x="4654150" y="4185800"/>
                <a:ext cx="35600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663" fill="none" extrusionOk="0">
                    <a:moveTo>
                      <a:pt x="0" y="662"/>
                    </a:moveTo>
                    <a:lnTo>
                      <a:pt x="1424" y="0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30"/>
              <p:cNvSpPr/>
              <p:nvPr/>
            </p:nvSpPr>
            <p:spPr>
              <a:xfrm>
                <a:off x="4647525" y="4177525"/>
                <a:ext cx="3477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663" fill="none" extrusionOk="0">
                    <a:moveTo>
                      <a:pt x="1" y="662"/>
                    </a:moveTo>
                    <a:lnTo>
                      <a:pt x="1391" y="0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30"/>
              <p:cNvSpPr/>
              <p:nvPr/>
            </p:nvSpPr>
            <p:spPr>
              <a:xfrm>
                <a:off x="4644225" y="4165925"/>
                <a:ext cx="3477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663" fill="none" extrusionOk="0">
                    <a:moveTo>
                      <a:pt x="0" y="663"/>
                    </a:moveTo>
                    <a:lnTo>
                      <a:pt x="1390" y="1"/>
                    </a:lnTo>
                  </a:path>
                </a:pathLst>
              </a:custGeom>
              <a:noFill/>
              <a:ln w="4150" cap="flat" cmpd="sng">
                <a:solidFill>
                  <a:srgbClr val="80808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0"/>
              <p:cNvSpPr/>
              <p:nvPr/>
            </p:nvSpPr>
            <p:spPr>
              <a:xfrm>
                <a:off x="2918650" y="1586275"/>
                <a:ext cx="4175" cy="10680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4272" fill="none" extrusionOk="0">
                    <a:moveTo>
                      <a:pt x="166" y="1"/>
                    </a:moveTo>
                    <a:lnTo>
                      <a:pt x="1" y="4271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30"/>
              <p:cNvSpPr/>
              <p:nvPr/>
            </p:nvSpPr>
            <p:spPr>
              <a:xfrm>
                <a:off x="2936025" y="1587100"/>
                <a:ext cx="4175" cy="10680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4272" fill="none" extrusionOk="0">
                    <a:moveTo>
                      <a:pt x="166" y="1"/>
                    </a:moveTo>
                    <a:lnTo>
                      <a:pt x="1" y="4271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30"/>
              <p:cNvSpPr/>
              <p:nvPr/>
            </p:nvSpPr>
            <p:spPr>
              <a:xfrm>
                <a:off x="2947625" y="1591250"/>
                <a:ext cx="26500" cy="103475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4139" fill="none" extrusionOk="0">
                    <a:moveTo>
                      <a:pt x="1060" y="0"/>
                    </a:moveTo>
                    <a:lnTo>
                      <a:pt x="0" y="4139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30"/>
              <p:cNvSpPr/>
              <p:nvPr/>
            </p:nvSpPr>
            <p:spPr>
              <a:xfrm>
                <a:off x="2984025" y="1589600"/>
                <a:ext cx="4175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4238" fill="none" extrusionOk="0">
                    <a:moveTo>
                      <a:pt x="166" y="0"/>
                    </a:moveTo>
                    <a:lnTo>
                      <a:pt x="1" y="4238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30"/>
              <p:cNvSpPr/>
              <p:nvPr/>
            </p:nvSpPr>
            <p:spPr>
              <a:xfrm>
                <a:off x="2925275" y="1591250"/>
                <a:ext cx="5382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3676" fill="none" extrusionOk="0">
                    <a:moveTo>
                      <a:pt x="1" y="0"/>
                    </a:moveTo>
                    <a:lnTo>
                      <a:pt x="2152" y="3675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30"/>
              <p:cNvSpPr/>
              <p:nvPr/>
            </p:nvSpPr>
            <p:spPr>
              <a:xfrm>
                <a:off x="2960025" y="1684775"/>
                <a:ext cx="997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399" h="861" fill="none" extrusionOk="0">
                    <a:moveTo>
                      <a:pt x="398" y="0"/>
                    </a:moveTo>
                    <a:lnTo>
                      <a:pt x="1" y="861"/>
                    </a:lnTo>
                  </a:path>
                </a:pathLst>
              </a:custGeom>
              <a:noFill/>
              <a:ln w="13250" cap="flat" cmpd="sng">
                <a:solidFill>
                  <a:srgbClr val="AA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30"/>
              <p:cNvSpPr/>
              <p:nvPr/>
            </p:nvSpPr>
            <p:spPr>
              <a:xfrm>
                <a:off x="3539350" y="1379375"/>
                <a:ext cx="29000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841" fill="none" extrusionOk="0">
                    <a:moveTo>
                      <a:pt x="1" y="1"/>
                    </a:moveTo>
                    <a:cubicBezTo>
                      <a:pt x="166" y="530"/>
                      <a:pt x="332" y="1590"/>
                      <a:pt x="1160" y="3841"/>
                    </a:cubicBezTo>
                  </a:path>
                </a:pathLst>
              </a:custGeom>
              <a:noFill/>
              <a:ln w="10750" cap="flat" cmpd="sng">
                <a:solidFill>
                  <a:srgbClr val="008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30"/>
              <p:cNvSpPr/>
              <p:nvPr/>
            </p:nvSpPr>
            <p:spPr>
              <a:xfrm>
                <a:off x="3526125" y="1415800"/>
                <a:ext cx="47200" cy="72025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2881" extrusionOk="0">
                    <a:moveTo>
                      <a:pt x="1887" y="0"/>
                    </a:moveTo>
                    <a:lnTo>
                      <a:pt x="1887" y="2880"/>
                    </a:lnTo>
                    <a:lnTo>
                      <a:pt x="0" y="696"/>
                    </a:lnTo>
                    <a:cubicBezTo>
                      <a:pt x="695" y="894"/>
                      <a:pt x="1457" y="629"/>
                      <a:pt x="1887" y="0"/>
                    </a:cubicBezTo>
                    <a:close/>
                  </a:path>
                </a:pathLst>
              </a:custGeom>
              <a:solidFill>
                <a:srgbClr val="008000"/>
              </a:solidFill>
              <a:ln w="4150" cap="flat" cmpd="sng">
                <a:solidFill>
                  <a:srgbClr val="008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30"/>
              <p:cNvSpPr/>
              <p:nvPr/>
            </p:nvSpPr>
            <p:spPr>
              <a:xfrm>
                <a:off x="4005300" y="4362900"/>
                <a:ext cx="215200" cy="213550"/>
              </a:xfrm>
              <a:custGeom>
                <a:avLst/>
                <a:gdLst/>
                <a:ahLst/>
                <a:cxnLst/>
                <a:rect l="l" t="t" r="r" b="b"/>
                <a:pathLst>
                  <a:path w="8608" h="8542" fill="none" extrusionOk="0">
                    <a:moveTo>
                      <a:pt x="8475" y="8542"/>
                    </a:moveTo>
                    <a:cubicBezTo>
                      <a:pt x="8608" y="4668"/>
                      <a:pt x="4735" y="530"/>
                      <a:pt x="1" y="1"/>
                    </a:cubicBezTo>
                  </a:path>
                </a:pathLst>
              </a:custGeom>
              <a:noFill/>
              <a:ln w="10750" cap="flat" cmpd="sng">
                <a:solidFill>
                  <a:srgbClr val="00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30"/>
              <p:cNvSpPr/>
              <p:nvPr/>
            </p:nvSpPr>
            <p:spPr>
              <a:xfrm>
                <a:off x="4919800" y="2661350"/>
                <a:ext cx="53825" cy="264025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10561" fill="none" extrusionOk="0">
                    <a:moveTo>
                      <a:pt x="1" y="10561"/>
                    </a:moveTo>
                    <a:cubicBezTo>
                      <a:pt x="34" y="7680"/>
                      <a:pt x="365" y="4205"/>
                      <a:pt x="2153" y="0"/>
                    </a:cubicBezTo>
                  </a:path>
                </a:pathLst>
              </a:custGeom>
              <a:noFill/>
              <a:ln w="20700" cap="flat" cmpd="sng">
                <a:solidFill>
                  <a:srgbClr val="4D4D4D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30"/>
              <p:cNvSpPr/>
              <p:nvPr/>
            </p:nvSpPr>
            <p:spPr>
              <a:xfrm>
                <a:off x="4885050" y="2636525"/>
                <a:ext cx="99325" cy="144025"/>
              </a:xfrm>
              <a:custGeom>
                <a:avLst/>
                <a:gdLst/>
                <a:ahLst/>
                <a:cxnLst/>
                <a:rect l="l" t="t" r="r" b="b"/>
                <a:pathLst>
                  <a:path w="3973" h="5761" extrusionOk="0">
                    <a:moveTo>
                      <a:pt x="0" y="4204"/>
                    </a:moveTo>
                    <a:lnTo>
                      <a:pt x="3973" y="0"/>
                    </a:lnTo>
                    <a:lnTo>
                      <a:pt x="3675" y="5760"/>
                    </a:lnTo>
                    <a:cubicBezTo>
                      <a:pt x="2947" y="4502"/>
                      <a:pt x="1457" y="3873"/>
                      <a:pt x="0" y="4204"/>
                    </a:cubicBezTo>
                    <a:close/>
                  </a:path>
                </a:pathLst>
              </a:custGeom>
              <a:solidFill>
                <a:srgbClr val="4D4D4D"/>
              </a:solidFill>
              <a:ln w="7450" cap="flat" cmpd="sng">
                <a:solidFill>
                  <a:srgbClr val="4D4D4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30"/>
              <p:cNvSpPr/>
              <p:nvPr/>
            </p:nvSpPr>
            <p:spPr>
              <a:xfrm>
                <a:off x="5087800" y="2853350"/>
                <a:ext cx="79475" cy="103475"/>
              </a:xfrm>
              <a:custGeom>
                <a:avLst/>
                <a:gdLst/>
                <a:ahLst/>
                <a:cxnLst/>
                <a:rect l="l" t="t" r="r" b="b"/>
                <a:pathLst>
                  <a:path w="3179" h="4139" extrusionOk="0">
                    <a:moveTo>
                      <a:pt x="2782" y="1391"/>
                    </a:moveTo>
                    <a:cubicBezTo>
                      <a:pt x="3179" y="1821"/>
                      <a:pt x="3047" y="2980"/>
                      <a:pt x="2186" y="3543"/>
                    </a:cubicBezTo>
                    <a:cubicBezTo>
                      <a:pt x="1292" y="4139"/>
                      <a:pt x="597" y="3510"/>
                      <a:pt x="200" y="3079"/>
                    </a:cubicBezTo>
                    <a:cubicBezTo>
                      <a:pt x="1" y="2483"/>
                      <a:pt x="1" y="1391"/>
                      <a:pt x="762" y="696"/>
                    </a:cubicBezTo>
                    <a:cubicBezTo>
                      <a:pt x="1491" y="0"/>
                      <a:pt x="2384" y="961"/>
                      <a:pt x="2782" y="1391"/>
                    </a:cubicBezTo>
                    <a:close/>
                  </a:path>
                </a:pathLst>
              </a:custGeom>
              <a:solidFill>
                <a:srgbClr val="BE41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30"/>
              <p:cNvSpPr/>
              <p:nvPr/>
            </p:nvSpPr>
            <p:spPr>
              <a:xfrm>
                <a:off x="5695275" y="2182275"/>
                <a:ext cx="73475" cy="8847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3539" extrusionOk="0">
                    <a:moveTo>
                      <a:pt x="1782" y="0"/>
                    </a:moveTo>
                    <a:cubicBezTo>
                      <a:pt x="1724" y="0"/>
                      <a:pt x="1669" y="10"/>
                      <a:pt x="1623" y="29"/>
                    </a:cubicBezTo>
                    <a:cubicBezTo>
                      <a:pt x="894" y="360"/>
                      <a:pt x="298" y="393"/>
                      <a:pt x="34" y="757"/>
                    </a:cubicBezTo>
                    <a:lnTo>
                      <a:pt x="1" y="3538"/>
                    </a:lnTo>
                    <a:cubicBezTo>
                      <a:pt x="1159" y="3538"/>
                      <a:pt x="2814" y="2446"/>
                      <a:pt x="2881" y="1287"/>
                    </a:cubicBezTo>
                    <a:cubicBezTo>
                      <a:pt x="2939" y="528"/>
                      <a:pt x="2224" y="0"/>
                      <a:pt x="1782" y="0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30"/>
              <p:cNvSpPr/>
              <p:nvPr/>
            </p:nvSpPr>
            <p:spPr>
              <a:xfrm>
                <a:off x="5082025" y="2600175"/>
                <a:ext cx="73475" cy="8767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3507" extrusionOk="0">
                    <a:moveTo>
                      <a:pt x="1790" y="1"/>
                    </a:moveTo>
                    <a:cubicBezTo>
                      <a:pt x="1728" y="1"/>
                      <a:pt x="1671" y="10"/>
                      <a:pt x="1622" y="31"/>
                    </a:cubicBezTo>
                    <a:cubicBezTo>
                      <a:pt x="894" y="329"/>
                      <a:pt x="298" y="395"/>
                      <a:pt x="33" y="759"/>
                    </a:cubicBezTo>
                    <a:lnTo>
                      <a:pt x="0" y="3507"/>
                    </a:lnTo>
                    <a:cubicBezTo>
                      <a:pt x="1159" y="3507"/>
                      <a:pt x="2814" y="2447"/>
                      <a:pt x="2880" y="1289"/>
                    </a:cubicBezTo>
                    <a:cubicBezTo>
                      <a:pt x="2938" y="504"/>
                      <a:pt x="2232" y="1"/>
                      <a:pt x="1790" y="1"/>
                    </a:cubicBezTo>
                    <a:close/>
                  </a:path>
                </a:pathLst>
              </a:custGeom>
              <a:solidFill>
                <a:srgbClr val="4D9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30"/>
              <p:cNvSpPr/>
              <p:nvPr/>
            </p:nvSpPr>
            <p:spPr>
              <a:xfrm>
                <a:off x="4837050" y="3318725"/>
                <a:ext cx="285550" cy="66050"/>
              </a:xfrm>
              <a:custGeom>
                <a:avLst/>
                <a:gdLst/>
                <a:ahLst/>
                <a:cxnLst/>
                <a:rect l="l" t="t" r="r" b="b"/>
                <a:pathLst>
                  <a:path w="11422" h="2642" extrusionOk="0">
                    <a:moveTo>
                      <a:pt x="2142" y="0"/>
                    </a:moveTo>
                    <a:cubicBezTo>
                      <a:pt x="1712" y="0"/>
                      <a:pt x="1265" y="75"/>
                      <a:pt x="795" y="255"/>
                    </a:cubicBezTo>
                    <a:cubicBezTo>
                      <a:pt x="596" y="354"/>
                      <a:pt x="464" y="520"/>
                      <a:pt x="331" y="619"/>
                    </a:cubicBezTo>
                    <a:cubicBezTo>
                      <a:pt x="232" y="718"/>
                      <a:pt x="133" y="818"/>
                      <a:pt x="67" y="851"/>
                    </a:cubicBezTo>
                    <a:cubicBezTo>
                      <a:pt x="0" y="917"/>
                      <a:pt x="0" y="950"/>
                      <a:pt x="0" y="950"/>
                    </a:cubicBezTo>
                    <a:cubicBezTo>
                      <a:pt x="0" y="950"/>
                      <a:pt x="133" y="917"/>
                      <a:pt x="431" y="851"/>
                    </a:cubicBezTo>
                    <a:cubicBezTo>
                      <a:pt x="976" y="785"/>
                      <a:pt x="1580" y="677"/>
                      <a:pt x="2184" y="677"/>
                    </a:cubicBezTo>
                    <a:cubicBezTo>
                      <a:pt x="2496" y="677"/>
                      <a:pt x="2808" y="706"/>
                      <a:pt x="3112" y="785"/>
                    </a:cubicBezTo>
                    <a:cubicBezTo>
                      <a:pt x="4734" y="1248"/>
                      <a:pt x="4900" y="1645"/>
                      <a:pt x="6721" y="2307"/>
                    </a:cubicBezTo>
                    <a:cubicBezTo>
                      <a:pt x="7283" y="2524"/>
                      <a:pt x="7732" y="2641"/>
                      <a:pt x="8216" y="2641"/>
                    </a:cubicBezTo>
                    <a:cubicBezTo>
                      <a:pt x="8473" y="2641"/>
                      <a:pt x="8739" y="2608"/>
                      <a:pt x="9038" y="2539"/>
                    </a:cubicBezTo>
                    <a:cubicBezTo>
                      <a:pt x="9423" y="2462"/>
                      <a:pt x="9765" y="2435"/>
                      <a:pt x="10115" y="2435"/>
                    </a:cubicBezTo>
                    <a:cubicBezTo>
                      <a:pt x="10516" y="2435"/>
                      <a:pt x="10926" y="2471"/>
                      <a:pt x="11421" y="2506"/>
                    </a:cubicBezTo>
                    <a:cubicBezTo>
                      <a:pt x="11097" y="1948"/>
                      <a:pt x="10547" y="1791"/>
                      <a:pt x="9932" y="1791"/>
                    </a:cubicBezTo>
                    <a:cubicBezTo>
                      <a:pt x="9417" y="1791"/>
                      <a:pt x="8856" y="1901"/>
                      <a:pt x="8343" y="1976"/>
                    </a:cubicBezTo>
                    <a:cubicBezTo>
                      <a:pt x="8287" y="1979"/>
                      <a:pt x="8232" y="1981"/>
                      <a:pt x="8176" y="1981"/>
                    </a:cubicBezTo>
                    <a:cubicBezTo>
                      <a:pt x="6107" y="1981"/>
                      <a:pt x="4349" y="0"/>
                      <a:pt x="2142" y="0"/>
                    </a:cubicBezTo>
                    <a:close/>
                  </a:path>
                </a:pathLst>
              </a:custGeom>
              <a:solidFill>
                <a:srgbClr val="56BC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30"/>
              <p:cNvSpPr/>
              <p:nvPr/>
            </p:nvSpPr>
            <p:spPr>
              <a:xfrm>
                <a:off x="4851125" y="3301900"/>
                <a:ext cx="7475" cy="30650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226" fill="none" extrusionOk="0">
                    <a:moveTo>
                      <a:pt x="298" y="1226"/>
                    </a:moveTo>
                    <a:lnTo>
                      <a:pt x="0" y="1"/>
                    </a:lnTo>
                  </a:path>
                </a:pathLst>
              </a:custGeom>
              <a:noFill/>
              <a:ln w="7450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30"/>
              <p:cNvSpPr/>
              <p:nvPr/>
            </p:nvSpPr>
            <p:spPr>
              <a:xfrm>
                <a:off x="4902425" y="3294475"/>
                <a:ext cx="850" cy="32300"/>
              </a:xfrm>
              <a:custGeom>
                <a:avLst/>
                <a:gdLst/>
                <a:ahLst/>
                <a:cxnLst/>
                <a:rect l="l" t="t" r="r" b="b"/>
                <a:pathLst>
                  <a:path w="34" h="1292" fill="none" extrusionOk="0">
                    <a:moveTo>
                      <a:pt x="1" y="1291"/>
                    </a:moveTo>
                    <a:lnTo>
                      <a:pt x="34" y="0"/>
                    </a:lnTo>
                  </a:path>
                </a:pathLst>
              </a:custGeom>
              <a:noFill/>
              <a:ln w="7450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30"/>
              <p:cNvSpPr/>
              <p:nvPr/>
            </p:nvSpPr>
            <p:spPr>
              <a:xfrm>
                <a:off x="4877600" y="3293625"/>
                <a:ext cx="2500" cy="32325"/>
              </a:xfrm>
              <a:custGeom>
                <a:avLst/>
                <a:gdLst/>
                <a:ahLst/>
                <a:cxnLst/>
                <a:rect l="l" t="t" r="r" b="b"/>
                <a:pathLst>
                  <a:path w="100" h="1293" fill="none" extrusionOk="0">
                    <a:moveTo>
                      <a:pt x="100" y="1292"/>
                    </a:moveTo>
                    <a:lnTo>
                      <a:pt x="1" y="1"/>
                    </a:lnTo>
                  </a:path>
                </a:pathLst>
              </a:custGeom>
              <a:noFill/>
              <a:ln w="7450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30"/>
              <p:cNvSpPr/>
              <p:nvPr/>
            </p:nvSpPr>
            <p:spPr>
              <a:xfrm>
                <a:off x="4945475" y="3307700"/>
                <a:ext cx="9125" cy="3065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1226" fill="none" extrusionOk="0">
                    <a:moveTo>
                      <a:pt x="0" y="1226"/>
                    </a:moveTo>
                    <a:lnTo>
                      <a:pt x="364" y="1"/>
                    </a:lnTo>
                  </a:path>
                </a:pathLst>
              </a:custGeom>
              <a:noFill/>
              <a:ln w="7450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30"/>
              <p:cNvSpPr/>
              <p:nvPr/>
            </p:nvSpPr>
            <p:spPr>
              <a:xfrm>
                <a:off x="4923125" y="3298600"/>
                <a:ext cx="4975" cy="31475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259" fill="none" extrusionOk="0">
                    <a:moveTo>
                      <a:pt x="0" y="1259"/>
                    </a:moveTo>
                    <a:lnTo>
                      <a:pt x="199" y="1"/>
                    </a:lnTo>
                  </a:path>
                </a:pathLst>
              </a:custGeom>
              <a:noFill/>
              <a:ln w="7450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30"/>
              <p:cNvSpPr/>
              <p:nvPr/>
            </p:nvSpPr>
            <p:spPr>
              <a:xfrm>
                <a:off x="4967800" y="3319300"/>
                <a:ext cx="1080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432" h="1192" fill="none" extrusionOk="0">
                    <a:moveTo>
                      <a:pt x="1" y="1192"/>
                    </a:moveTo>
                    <a:lnTo>
                      <a:pt x="431" y="0"/>
                    </a:lnTo>
                  </a:path>
                </a:pathLst>
              </a:custGeom>
              <a:noFill/>
              <a:ln w="7450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30"/>
              <p:cNvSpPr/>
              <p:nvPr/>
            </p:nvSpPr>
            <p:spPr>
              <a:xfrm>
                <a:off x="4991800" y="3330875"/>
                <a:ext cx="9975" cy="29825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193" fill="none" extrusionOk="0">
                    <a:moveTo>
                      <a:pt x="1" y="1192"/>
                    </a:moveTo>
                    <a:lnTo>
                      <a:pt x="398" y="1"/>
                    </a:lnTo>
                  </a:path>
                </a:pathLst>
              </a:custGeom>
              <a:noFill/>
              <a:ln w="7450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30"/>
              <p:cNvSpPr/>
              <p:nvPr/>
            </p:nvSpPr>
            <p:spPr>
              <a:xfrm>
                <a:off x="5016650" y="3342475"/>
                <a:ext cx="8300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225" fill="none" extrusionOk="0">
                    <a:moveTo>
                      <a:pt x="0" y="1225"/>
                    </a:moveTo>
                    <a:lnTo>
                      <a:pt x="331" y="0"/>
                    </a:lnTo>
                  </a:path>
                </a:pathLst>
              </a:custGeom>
              <a:noFill/>
              <a:ln w="7450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30"/>
              <p:cNvSpPr/>
              <p:nvPr/>
            </p:nvSpPr>
            <p:spPr>
              <a:xfrm>
                <a:off x="5047250" y="3344125"/>
                <a:ext cx="3350" cy="32300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292" fill="none" extrusionOk="0">
                    <a:moveTo>
                      <a:pt x="133" y="1291"/>
                    </a:moveTo>
                    <a:lnTo>
                      <a:pt x="1" y="0"/>
                    </a:lnTo>
                  </a:path>
                </a:pathLst>
              </a:custGeom>
              <a:noFill/>
              <a:ln w="7450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30"/>
              <p:cNvSpPr/>
              <p:nvPr/>
            </p:nvSpPr>
            <p:spPr>
              <a:xfrm>
                <a:off x="5074575" y="3338325"/>
                <a:ext cx="3325" cy="3230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292" fill="none" extrusionOk="0">
                    <a:moveTo>
                      <a:pt x="133" y="1292"/>
                    </a:moveTo>
                    <a:lnTo>
                      <a:pt x="0" y="1"/>
                    </a:lnTo>
                  </a:path>
                </a:pathLst>
              </a:custGeom>
              <a:noFill/>
              <a:ln w="7450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30"/>
              <p:cNvSpPr/>
              <p:nvPr/>
            </p:nvSpPr>
            <p:spPr>
              <a:xfrm>
                <a:off x="5099400" y="3338325"/>
                <a:ext cx="6650" cy="31475"/>
              </a:xfrm>
              <a:custGeom>
                <a:avLst/>
                <a:gdLst/>
                <a:ahLst/>
                <a:cxnLst/>
                <a:rect l="l" t="t" r="r" b="b"/>
                <a:pathLst>
                  <a:path w="266" h="1259" fill="none" extrusionOk="0">
                    <a:moveTo>
                      <a:pt x="0" y="1259"/>
                    </a:moveTo>
                    <a:lnTo>
                      <a:pt x="265" y="1"/>
                    </a:lnTo>
                  </a:path>
                </a:pathLst>
              </a:custGeom>
              <a:noFill/>
              <a:ln w="7450" cap="flat" cmpd="sng">
                <a:solidFill>
                  <a:srgbClr val="56BCAC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51" name="Google Shape;1551;p30"/>
            <p:cNvSpPr txBox="1"/>
            <p:nvPr/>
          </p:nvSpPr>
          <p:spPr>
            <a:xfrm>
              <a:off x="1704705" y="1062622"/>
              <a:ext cx="8805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1" dirty="0">
                  <a:latin typeface="Kalam"/>
                  <a:ea typeface="Kalam"/>
                  <a:cs typeface="Kalam"/>
                  <a:sym typeface="Kalam"/>
                </a:rPr>
                <a:t>1.</a:t>
              </a:r>
              <a:r>
                <a:rPr lang="en" sz="500" dirty="0">
                  <a:latin typeface="Kalam"/>
                  <a:ea typeface="Kalam"/>
                  <a:cs typeface="Kalam"/>
                  <a:sym typeface="Kalam"/>
                </a:rPr>
                <a:t> ATTACHMENT PROTEINS ATTACH TO A RECEPTOR ON THE CELL MEMBRANE OF THE T</a:t>
              </a:r>
              <a:r>
                <a:rPr lang="en" sz="500" baseline="-25000" dirty="0">
                  <a:latin typeface="Kalam"/>
                  <a:ea typeface="Kalam"/>
                  <a:cs typeface="Kalam"/>
                  <a:sym typeface="Kalam"/>
                </a:rPr>
                <a:t>H</a:t>
              </a:r>
              <a:r>
                <a:rPr lang="en" sz="500" dirty="0">
                  <a:latin typeface="Kalam"/>
                  <a:ea typeface="Kalam"/>
                  <a:cs typeface="Kalam"/>
                  <a:sym typeface="Kalam"/>
                </a:rPr>
                <a:t> CELL</a:t>
              </a:r>
              <a:endParaRPr sz="500" dirty="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52" name="Google Shape;1552;p30"/>
            <p:cNvSpPr txBox="1"/>
            <p:nvPr/>
          </p:nvSpPr>
          <p:spPr>
            <a:xfrm>
              <a:off x="2753631" y="2811163"/>
              <a:ext cx="11121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1" dirty="0">
                  <a:latin typeface="Kalam"/>
                  <a:ea typeface="Kalam"/>
                  <a:cs typeface="Kalam"/>
                  <a:sym typeface="Kalam"/>
                </a:rPr>
                <a:t>2.</a:t>
              </a:r>
              <a:r>
                <a:rPr lang="en" sz="500" dirty="0">
                  <a:latin typeface="Kalam"/>
                  <a:ea typeface="Kalam"/>
                  <a:cs typeface="Kalam"/>
                  <a:sym typeface="Kalam"/>
                </a:rPr>
                <a:t> THE CAPSID DEGRADES, RELEASING RNA INTO THE CYTOPLASM OF THE T</a:t>
              </a:r>
              <a:r>
                <a:rPr lang="en" sz="500" baseline="-25000" dirty="0">
                  <a:latin typeface="Kalam"/>
                  <a:ea typeface="Kalam"/>
                  <a:cs typeface="Kalam"/>
                  <a:sym typeface="Kalam"/>
                </a:rPr>
                <a:t>H</a:t>
              </a:r>
              <a:r>
                <a:rPr lang="en" sz="500" dirty="0">
                  <a:latin typeface="Kalam"/>
                  <a:ea typeface="Kalam"/>
                  <a:cs typeface="Kalam"/>
                  <a:sym typeface="Kalam"/>
                </a:rPr>
                <a:t> CELL</a:t>
              </a:r>
              <a:endParaRPr sz="500" dirty="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53" name="Google Shape;1553;p30"/>
            <p:cNvSpPr txBox="1"/>
            <p:nvPr/>
          </p:nvSpPr>
          <p:spPr>
            <a:xfrm>
              <a:off x="3510375" y="3066828"/>
              <a:ext cx="9828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1" dirty="0">
                  <a:latin typeface="Kalam"/>
                  <a:ea typeface="Kalam"/>
                  <a:cs typeface="Kalam"/>
                  <a:sym typeface="Kalam"/>
                </a:rPr>
                <a:t>3.</a:t>
              </a:r>
              <a:r>
                <a:rPr lang="en" sz="500" dirty="0">
                  <a:latin typeface="Kalam"/>
                  <a:ea typeface="Kalam"/>
                  <a:cs typeface="Kalam"/>
                  <a:sym typeface="Kalam"/>
                </a:rPr>
                <a:t> REVERSE TRANSCRIPTASE IS USED TO CONVERT THE SINGLE STRANDED RNA INTO DOUBLE STRANDED DNA</a:t>
              </a:r>
              <a:endParaRPr sz="500" dirty="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54" name="Google Shape;1554;p30"/>
            <p:cNvSpPr txBox="1"/>
            <p:nvPr/>
          </p:nvSpPr>
          <p:spPr>
            <a:xfrm>
              <a:off x="4493175" y="2523496"/>
              <a:ext cx="9828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1" dirty="0">
                  <a:latin typeface="Kalam"/>
                  <a:ea typeface="Kalam"/>
                  <a:cs typeface="Kalam"/>
                  <a:sym typeface="Kalam"/>
                </a:rPr>
                <a:t>4. </a:t>
              </a:r>
              <a:r>
                <a:rPr lang="en" sz="500" dirty="0">
                  <a:latin typeface="Kalam"/>
                  <a:ea typeface="Kalam"/>
                  <a:cs typeface="Kalam"/>
                  <a:sym typeface="Kalam"/>
                </a:rPr>
                <a:t>THE DOUBLE STRANDED DNA IS INSERTED INTO THE HUMAN GENOME</a:t>
              </a:r>
              <a:endParaRPr sz="500" dirty="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55" name="Google Shape;1555;p30"/>
            <p:cNvSpPr txBox="1"/>
            <p:nvPr/>
          </p:nvSpPr>
          <p:spPr>
            <a:xfrm>
              <a:off x="5276175" y="1587400"/>
              <a:ext cx="9828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1" dirty="0">
                  <a:latin typeface="Kalam"/>
                  <a:ea typeface="Kalam"/>
                  <a:cs typeface="Kalam"/>
                  <a:sym typeface="Kalam"/>
                </a:rPr>
                <a:t>5. </a:t>
              </a:r>
              <a:r>
                <a:rPr lang="en" sz="500" dirty="0">
                  <a:latin typeface="Kalam"/>
                  <a:ea typeface="Kalam"/>
                  <a:cs typeface="Kalam"/>
                  <a:sym typeface="Kalam"/>
                </a:rPr>
                <a:t>VIRAL PROTEINS ARE CREATED FROM THE VIRAL DNA TEMPLATES</a:t>
              </a:r>
              <a:endParaRPr sz="500" dirty="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56" name="Google Shape;1556;p30"/>
            <p:cNvSpPr txBox="1"/>
            <p:nvPr/>
          </p:nvSpPr>
          <p:spPr>
            <a:xfrm>
              <a:off x="7449575" y="1501413"/>
              <a:ext cx="9828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1" dirty="0">
                  <a:latin typeface="Kalam"/>
                  <a:ea typeface="Kalam"/>
                  <a:cs typeface="Kalam"/>
                  <a:sym typeface="Kalam"/>
                </a:rPr>
                <a:t>6. </a:t>
              </a:r>
              <a:r>
                <a:rPr lang="en" sz="500" dirty="0">
                  <a:latin typeface="Kalam"/>
                  <a:ea typeface="Kalam"/>
                  <a:cs typeface="Kalam"/>
                  <a:sym typeface="Kalam"/>
                </a:rPr>
                <a:t>VIRAL PROTEINS ARE ASSEMBLED INTO NEW VIRUSES. THESE ARE RELEASED FROM THE CELL AND GO ON TO INFECT OTHER T</a:t>
              </a:r>
              <a:r>
                <a:rPr lang="en" sz="500" baseline="-25000" dirty="0">
                  <a:latin typeface="Kalam"/>
                  <a:ea typeface="Kalam"/>
                  <a:cs typeface="Kalam"/>
                  <a:sym typeface="Kalam"/>
                </a:rPr>
                <a:t>H</a:t>
              </a:r>
              <a:r>
                <a:rPr lang="en" sz="500" dirty="0">
                  <a:latin typeface="Kalam"/>
                  <a:ea typeface="Kalam"/>
                  <a:cs typeface="Kalam"/>
                  <a:sym typeface="Kalam"/>
                </a:rPr>
                <a:t> CELLS </a:t>
              </a:r>
              <a:endParaRPr sz="500" dirty="0">
                <a:latin typeface="Kalam"/>
                <a:ea typeface="Kalam"/>
                <a:cs typeface="Kalam"/>
                <a:sym typeface="Kalam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Antibiotics and Viruses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62" name="Google Shape;1562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Antibiotics </a:t>
            </a:r>
            <a:r>
              <a:rPr lang="en" b="1">
                <a:solidFill>
                  <a:srgbClr val="CCCCCC"/>
                </a:solidFill>
              </a:rPr>
              <a:t>kill bacteria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Some antibiotics work by interfering with bacterial </a:t>
            </a:r>
            <a:r>
              <a:rPr lang="en" b="1">
                <a:solidFill>
                  <a:srgbClr val="CCCCCC"/>
                </a:solidFill>
              </a:rPr>
              <a:t>enzymes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Others work by damaging the bacterial </a:t>
            </a:r>
            <a:r>
              <a:rPr lang="en" b="1">
                <a:solidFill>
                  <a:srgbClr val="CCCCCC"/>
                </a:solidFill>
              </a:rPr>
              <a:t>cell wall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Antibiotics </a:t>
            </a:r>
            <a:r>
              <a:rPr lang="en" b="1">
                <a:solidFill>
                  <a:srgbClr val="CCCCCC"/>
                </a:solidFill>
              </a:rPr>
              <a:t>don’t </a:t>
            </a:r>
            <a:r>
              <a:rPr lang="en">
                <a:solidFill>
                  <a:srgbClr val="CCCCCC"/>
                </a:solidFill>
              </a:rPr>
              <a:t>damage human cells.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enzymes and structures in a bacteria are very </a:t>
            </a:r>
            <a:r>
              <a:rPr lang="en" b="1">
                <a:solidFill>
                  <a:srgbClr val="CCCCCC"/>
                </a:solidFill>
              </a:rPr>
              <a:t>different </a:t>
            </a:r>
            <a:r>
              <a:rPr lang="en">
                <a:solidFill>
                  <a:srgbClr val="CCCCCC"/>
                </a:solidFill>
              </a:rPr>
              <a:t>to eukaryotic cells.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Human cells are not targeted by antibiotics.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Viruses use the enzymes and ribosomes of </a:t>
            </a:r>
            <a:r>
              <a:rPr lang="en" b="1">
                <a:solidFill>
                  <a:srgbClr val="CCCCCC"/>
                </a:solidFill>
              </a:rPr>
              <a:t>human cells</a:t>
            </a:r>
            <a:r>
              <a:rPr lang="en">
                <a:solidFill>
                  <a:srgbClr val="CCCCCC"/>
                </a:solidFill>
              </a:rPr>
              <a:t> to </a:t>
            </a:r>
            <a:r>
              <a:rPr lang="en" b="1">
                <a:solidFill>
                  <a:srgbClr val="CCCCCC"/>
                </a:solidFill>
              </a:rPr>
              <a:t>replicate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means that antibiotics </a:t>
            </a:r>
            <a:r>
              <a:rPr lang="en" b="1">
                <a:solidFill>
                  <a:srgbClr val="CCCCCC"/>
                </a:solidFill>
              </a:rPr>
              <a:t>do not </a:t>
            </a:r>
            <a:r>
              <a:rPr lang="en">
                <a:solidFill>
                  <a:srgbClr val="CCCCCC"/>
                </a:solidFill>
              </a:rPr>
              <a:t>have any effect on </a:t>
            </a:r>
            <a:r>
              <a:rPr lang="en" b="1">
                <a:solidFill>
                  <a:srgbClr val="CCCCCC"/>
                </a:solidFill>
              </a:rPr>
              <a:t>viruses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 b="1">
                <a:solidFill>
                  <a:srgbClr val="CCCCCC"/>
                </a:solidFill>
              </a:rPr>
              <a:t>Antiviral </a:t>
            </a:r>
            <a:r>
              <a:rPr lang="en">
                <a:solidFill>
                  <a:srgbClr val="CCCCCC"/>
                </a:solidFill>
              </a:rPr>
              <a:t>drugs are used to target viruses.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Some viruses contain virus-specific enzymes or replication methods.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These can be </a:t>
            </a:r>
            <a:r>
              <a:rPr lang="en" b="1">
                <a:solidFill>
                  <a:srgbClr val="CCCCCC"/>
                </a:solidFill>
              </a:rPr>
              <a:t>inhibited </a:t>
            </a:r>
            <a:r>
              <a:rPr lang="en">
                <a:solidFill>
                  <a:srgbClr val="CCCCCC"/>
                </a:solidFill>
              </a:rPr>
              <a:t>by antivirals.</a:t>
            </a: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1563" name="Google Shape;1563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8" name="Google Shape;156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-643925" y="639988"/>
            <a:ext cx="5151375" cy="3863524"/>
          </a:xfrm>
          <a:prstGeom prst="rect">
            <a:avLst/>
          </a:prstGeom>
          <a:noFill/>
          <a:ln>
            <a:noFill/>
          </a:ln>
        </p:spPr>
      </p:pic>
      <p:sp>
        <p:nvSpPr>
          <p:cNvPr id="1569" name="Google Shape;1569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1570" name="Google Shape;1570;p32"/>
          <p:cNvSpPr txBox="1"/>
          <p:nvPr/>
        </p:nvSpPr>
        <p:spPr>
          <a:xfrm>
            <a:off x="5195475" y="2263950"/>
            <a:ext cx="2673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Antibiotics like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amoxicillin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have </a:t>
            </a:r>
            <a:r>
              <a:rPr lang="en" b="1">
                <a:solidFill>
                  <a:srgbClr val="EB2F2F"/>
                </a:solidFill>
                <a:latin typeface="Cambria"/>
                <a:ea typeface="Cambria"/>
                <a:cs typeface="Cambria"/>
                <a:sym typeface="Cambria"/>
              </a:rPr>
              <a:t>no effect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on viruses.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571" name="Google Shape;1571;p32"/>
          <p:cNvCxnSpPr/>
          <p:nvPr/>
        </p:nvCxnSpPr>
        <p:spPr>
          <a:xfrm>
            <a:off x="3863525" y="-2700"/>
            <a:ext cx="0" cy="5148900"/>
          </a:xfrm>
          <a:prstGeom prst="straightConnector1">
            <a:avLst/>
          </a:prstGeom>
          <a:noFill/>
          <a:ln w="19050" cap="flat" cmpd="sng">
            <a:solidFill>
              <a:srgbClr val="EB2F2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1577" name="Google Shape;1577;p33"/>
          <p:cNvSpPr txBox="1"/>
          <p:nvPr/>
        </p:nvSpPr>
        <p:spPr>
          <a:xfrm>
            <a:off x="4505900" y="2912163"/>
            <a:ext cx="40098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Due to the seriousness of the COVID-19 pandemic, several </a:t>
            </a:r>
            <a:r>
              <a:rPr lang="en" sz="1200" b="1">
                <a:solidFill>
                  <a:srgbClr val="71C837"/>
                </a:solidFill>
                <a:latin typeface="Cambria"/>
                <a:ea typeface="Cambria"/>
                <a:cs typeface="Cambria"/>
                <a:sym typeface="Cambria"/>
              </a:rPr>
              <a:t>antiviral 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medications, including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molnupiravir 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were quickly licensed for use. 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Antivirals work by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inhibiting 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viral-specific processes.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578" name="Google Shape;1578;p33"/>
          <p:cNvCxnSpPr/>
          <p:nvPr/>
        </p:nvCxnSpPr>
        <p:spPr>
          <a:xfrm>
            <a:off x="3863525" y="-2700"/>
            <a:ext cx="0" cy="5148900"/>
          </a:xfrm>
          <a:prstGeom prst="straightConnector1">
            <a:avLst/>
          </a:prstGeom>
          <a:noFill/>
          <a:ln w="19050" cap="flat" cmpd="sng">
            <a:solidFill>
              <a:srgbClr val="71C83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79" name="Google Shape;1579;p33"/>
          <p:cNvPicPr preferRelativeResize="0"/>
          <p:nvPr/>
        </p:nvPicPr>
        <p:blipFill rotWithShape="1">
          <a:blip r:embed="rId3">
            <a:alphaModFix/>
          </a:blip>
          <a:srcRect l="19452"/>
          <a:stretch/>
        </p:blipFill>
        <p:spPr>
          <a:xfrm>
            <a:off x="5571375" y="1123150"/>
            <a:ext cx="1756150" cy="1574525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1580" name="Google Shape;1580;p33"/>
          <p:cNvGrpSpPr/>
          <p:nvPr/>
        </p:nvGrpSpPr>
        <p:grpSpPr>
          <a:xfrm>
            <a:off x="674700" y="1561629"/>
            <a:ext cx="2435343" cy="2020239"/>
            <a:chOff x="868350" y="416800"/>
            <a:chExt cx="5840150" cy="4849350"/>
          </a:xfrm>
        </p:grpSpPr>
        <p:sp>
          <p:nvSpPr>
            <p:cNvPr id="1581" name="Google Shape;1581;p33"/>
            <p:cNvSpPr/>
            <p:nvPr/>
          </p:nvSpPr>
          <p:spPr>
            <a:xfrm>
              <a:off x="5891425" y="1678750"/>
              <a:ext cx="224300" cy="287150"/>
            </a:xfrm>
            <a:custGeom>
              <a:avLst/>
              <a:gdLst/>
              <a:ahLst/>
              <a:cxnLst/>
              <a:rect l="l" t="t" r="r" b="b"/>
              <a:pathLst>
                <a:path w="8972" h="11486" extrusionOk="0">
                  <a:moveTo>
                    <a:pt x="8972" y="0"/>
                  </a:moveTo>
                  <a:lnTo>
                    <a:pt x="7592" y="0"/>
                  </a:lnTo>
                  <a:lnTo>
                    <a:pt x="7592" y="9415"/>
                  </a:lnTo>
                  <a:lnTo>
                    <a:pt x="1578" y="0"/>
                  </a:lnTo>
                  <a:lnTo>
                    <a:pt x="0" y="0"/>
                  </a:lnTo>
                  <a:lnTo>
                    <a:pt x="0" y="11486"/>
                  </a:lnTo>
                  <a:lnTo>
                    <a:pt x="1381" y="11486"/>
                  </a:lnTo>
                  <a:lnTo>
                    <a:pt x="1381" y="2169"/>
                  </a:lnTo>
                  <a:lnTo>
                    <a:pt x="7296" y="11486"/>
                  </a:lnTo>
                  <a:lnTo>
                    <a:pt x="8972" y="1148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3"/>
            <p:cNvSpPr/>
            <p:nvPr/>
          </p:nvSpPr>
          <p:spPr>
            <a:xfrm>
              <a:off x="4859950" y="1804450"/>
              <a:ext cx="28350" cy="669175"/>
            </a:xfrm>
            <a:custGeom>
              <a:avLst/>
              <a:gdLst/>
              <a:ahLst/>
              <a:cxnLst/>
              <a:rect l="l" t="t" r="r" b="b"/>
              <a:pathLst>
                <a:path w="1134" h="26767" extrusionOk="0">
                  <a:moveTo>
                    <a:pt x="0" y="0"/>
                  </a:moveTo>
                  <a:lnTo>
                    <a:pt x="0" y="26767"/>
                  </a:lnTo>
                  <a:lnTo>
                    <a:pt x="1134" y="26077"/>
                  </a:lnTo>
                  <a:lnTo>
                    <a:pt x="1134" y="6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3"/>
            <p:cNvSpPr/>
            <p:nvPr/>
          </p:nvSpPr>
          <p:spPr>
            <a:xfrm>
              <a:off x="4958525" y="1869750"/>
              <a:ext cx="27150" cy="538575"/>
            </a:xfrm>
            <a:custGeom>
              <a:avLst/>
              <a:gdLst/>
              <a:ahLst/>
              <a:cxnLst/>
              <a:rect l="l" t="t" r="r" b="b"/>
              <a:pathLst>
                <a:path w="1086" h="21543" extrusionOk="0">
                  <a:moveTo>
                    <a:pt x="1" y="1"/>
                  </a:moveTo>
                  <a:lnTo>
                    <a:pt x="1" y="21542"/>
                  </a:lnTo>
                  <a:lnTo>
                    <a:pt x="1085" y="21542"/>
                  </a:lnTo>
                  <a:lnTo>
                    <a:pt x="1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3"/>
            <p:cNvSpPr/>
            <p:nvPr/>
          </p:nvSpPr>
          <p:spPr>
            <a:xfrm>
              <a:off x="5990000" y="2005325"/>
              <a:ext cx="28375" cy="468300"/>
            </a:xfrm>
            <a:custGeom>
              <a:avLst/>
              <a:gdLst/>
              <a:ahLst/>
              <a:cxnLst/>
              <a:rect l="l" t="t" r="r" b="b"/>
              <a:pathLst>
                <a:path w="1135" h="18732" extrusionOk="0">
                  <a:moveTo>
                    <a:pt x="1" y="0"/>
                  </a:moveTo>
                  <a:lnTo>
                    <a:pt x="1" y="18042"/>
                  </a:lnTo>
                  <a:lnTo>
                    <a:pt x="1135" y="18732"/>
                  </a:lnTo>
                  <a:lnTo>
                    <a:pt x="11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3"/>
            <p:cNvSpPr/>
            <p:nvPr/>
          </p:nvSpPr>
          <p:spPr>
            <a:xfrm>
              <a:off x="5439150" y="1477875"/>
              <a:ext cx="401775" cy="248950"/>
            </a:xfrm>
            <a:custGeom>
              <a:avLst/>
              <a:gdLst/>
              <a:ahLst/>
              <a:cxnLst/>
              <a:rect l="l" t="t" r="r" b="b"/>
              <a:pathLst>
                <a:path w="16071" h="9958" extrusionOk="0">
                  <a:moveTo>
                    <a:pt x="543" y="0"/>
                  </a:moveTo>
                  <a:lnTo>
                    <a:pt x="0" y="345"/>
                  </a:lnTo>
                  <a:lnTo>
                    <a:pt x="0" y="986"/>
                  </a:lnTo>
                  <a:lnTo>
                    <a:pt x="15479" y="9957"/>
                  </a:lnTo>
                  <a:lnTo>
                    <a:pt x="16070" y="8972"/>
                  </a:lnTo>
                  <a:lnTo>
                    <a:pt x="5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3"/>
            <p:cNvSpPr/>
            <p:nvPr/>
          </p:nvSpPr>
          <p:spPr>
            <a:xfrm>
              <a:off x="5431750" y="1587550"/>
              <a:ext cx="359875" cy="223075"/>
            </a:xfrm>
            <a:custGeom>
              <a:avLst/>
              <a:gdLst/>
              <a:ahLst/>
              <a:cxnLst/>
              <a:rect l="l" t="t" r="r" b="b"/>
              <a:pathLst>
                <a:path w="14395" h="8923" extrusionOk="0">
                  <a:moveTo>
                    <a:pt x="543" y="0"/>
                  </a:moveTo>
                  <a:lnTo>
                    <a:pt x="1" y="937"/>
                  </a:lnTo>
                  <a:lnTo>
                    <a:pt x="13852" y="8923"/>
                  </a:lnTo>
                  <a:lnTo>
                    <a:pt x="14395" y="7986"/>
                  </a:lnTo>
                  <a:lnTo>
                    <a:pt x="5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3"/>
            <p:cNvSpPr/>
            <p:nvPr/>
          </p:nvSpPr>
          <p:spPr>
            <a:xfrm>
              <a:off x="4859950" y="1477875"/>
              <a:ext cx="579225" cy="342600"/>
            </a:xfrm>
            <a:custGeom>
              <a:avLst/>
              <a:gdLst/>
              <a:ahLst/>
              <a:cxnLst/>
              <a:rect l="l" t="t" r="r" b="b"/>
              <a:pathLst>
                <a:path w="23169" h="13704" extrusionOk="0">
                  <a:moveTo>
                    <a:pt x="22577" y="0"/>
                  </a:moveTo>
                  <a:lnTo>
                    <a:pt x="0" y="13063"/>
                  </a:lnTo>
                  <a:lnTo>
                    <a:pt x="1134" y="13704"/>
                  </a:lnTo>
                  <a:lnTo>
                    <a:pt x="23168" y="986"/>
                  </a:lnTo>
                  <a:lnTo>
                    <a:pt x="23168" y="345"/>
                  </a:lnTo>
                  <a:lnTo>
                    <a:pt x="225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3"/>
            <p:cNvSpPr/>
            <p:nvPr/>
          </p:nvSpPr>
          <p:spPr>
            <a:xfrm>
              <a:off x="5043550" y="745850"/>
              <a:ext cx="220625" cy="288400"/>
            </a:xfrm>
            <a:custGeom>
              <a:avLst/>
              <a:gdLst/>
              <a:ahLst/>
              <a:cxnLst/>
              <a:rect l="l" t="t" r="r" b="b"/>
              <a:pathLst>
                <a:path w="8825" h="11536" extrusionOk="0">
                  <a:moveTo>
                    <a:pt x="7395" y="6261"/>
                  </a:moveTo>
                  <a:lnTo>
                    <a:pt x="7395" y="11535"/>
                  </a:lnTo>
                  <a:lnTo>
                    <a:pt x="8825" y="11535"/>
                  </a:lnTo>
                  <a:lnTo>
                    <a:pt x="8825" y="0"/>
                  </a:lnTo>
                  <a:lnTo>
                    <a:pt x="7395" y="0"/>
                  </a:lnTo>
                  <a:lnTo>
                    <a:pt x="7395" y="4979"/>
                  </a:lnTo>
                  <a:lnTo>
                    <a:pt x="1480" y="4979"/>
                  </a:lnTo>
                  <a:lnTo>
                    <a:pt x="1480" y="0"/>
                  </a:lnTo>
                  <a:lnTo>
                    <a:pt x="1" y="0"/>
                  </a:lnTo>
                  <a:lnTo>
                    <a:pt x="1" y="11535"/>
                  </a:lnTo>
                  <a:lnTo>
                    <a:pt x="1480" y="11535"/>
                  </a:lnTo>
                  <a:lnTo>
                    <a:pt x="1480" y="626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3"/>
            <p:cNvSpPr/>
            <p:nvPr/>
          </p:nvSpPr>
          <p:spPr>
            <a:xfrm>
              <a:off x="5324550" y="745850"/>
              <a:ext cx="224300" cy="288400"/>
            </a:xfrm>
            <a:custGeom>
              <a:avLst/>
              <a:gdLst/>
              <a:ahLst/>
              <a:cxnLst/>
              <a:rect l="l" t="t" r="r" b="b"/>
              <a:pathLst>
                <a:path w="8972" h="11536" extrusionOk="0">
                  <a:moveTo>
                    <a:pt x="8972" y="0"/>
                  </a:moveTo>
                  <a:lnTo>
                    <a:pt x="7591" y="0"/>
                  </a:lnTo>
                  <a:lnTo>
                    <a:pt x="7591" y="9415"/>
                  </a:lnTo>
                  <a:lnTo>
                    <a:pt x="1577" y="0"/>
                  </a:lnTo>
                  <a:lnTo>
                    <a:pt x="0" y="0"/>
                  </a:lnTo>
                  <a:lnTo>
                    <a:pt x="0" y="11535"/>
                  </a:lnTo>
                  <a:lnTo>
                    <a:pt x="1380" y="11535"/>
                  </a:lnTo>
                  <a:lnTo>
                    <a:pt x="1380" y="2218"/>
                  </a:lnTo>
                  <a:lnTo>
                    <a:pt x="7296" y="11535"/>
                  </a:lnTo>
                  <a:lnTo>
                    <a:pt x="8972" y="1153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3"/>
            <p:cNvSpPr/>
            <p:nvPr/>
          </p:nvSpPr>
          <p:spPr>
            <a:xfrm>
              <a:off x="5424350" y="1072425"/>
              <a:ext cx="28375" cy="414100"/>
            </a:xfrm>
            <a:custGeom>
              <a:avLst/>
              <a:gdLst/>
              <a:ahLst/>
              <a:cxnLst/>
              <a:rect l="l" t="t" r="r" b="b"/>
              <a:pathLst>
                <a:path w="1135" h="16564" extrusionOk="0">
                  <a:moveTo>
                    <a:pt x="1" y="0"/>
                  </a:moveTo>
                  <a:lnTo>
                    <a:pt x="1" y="16218"/>
                  </a:lnTo>
                  <a:lnTo>
                    <a:pt x="592" y="16563"/>
                  </a:lnTo>
                  <a:lnTo>
                    <a:pt x="1135" y="16218"/>
                  </a:lnTo>
                  <a:lnTo>
                    <a:pt x="11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3"/>
            <p:cNvSpPr/>
            <p:nvPr/>
          </p:nvSpPr>
          <p:spPr>
            <a:xfrm>
              <a:off x="6429950" y="2656000"/>
              <a:ext cx="278550" cy="300725"/>
            </a:xfrm>
            <a:custGeom>
              <a:avLst/>
              <a:gdLst/>
              <a:ahLst/>
              <a:cxnLst/>
              <a:rect l="l" t="t" r="r" b="b"/>
              <a:pathLst>
                <a:path w="11142" h="12029" extrusionOk="0">
                  <a:moveTo>
                    <a:pt x="5571" y="0"/>
                  </a:moveTo>
                  <a:cubicBezTo>
                    <a:pt x="2268" y="0"/>
                    <a:pt x="1" y="2416"/>
                    <a:pt x="1" y="6014"/>
                  </a:cubicBezTo>
                  <a:cubicBezTo>
                    <a:pt x="1" y="9613"/>
                    <a:pt x="2268" y="12028"/>
                    <a:pt x="5571" y="12028"/>
                  </a:cubicBezTo>
                  <a:cubicBezTo>
                    <a:pt x="6951" y="12028"/>
                    <a:pt x="8184" y="11634"/>
                    <a:pt x="9120" y="10845"/>
                  </a:cubicBezTo>
                  <a:cubicBezTo>
                    <a:pt x="10402" y="9761"/>
                    <a:pt x="11141" y="7986"/>
                    <a:pt x="11141" y="6113"/>
                  </a:cubicBezTo>
                  <a:cubicBezTo>
                    <a:pt x="11141" y="2416"/>
                    <a:pt x="8923" y="0"/>
                    <a:pt x="5571" y="0"/>
                  </a:cubicBezTo>
                  <a:close/>
                  <a:moveTo>
                    <a:pt x="5571" y="1282"/>
                  </a:moveTo>
                  <a:cubicBezTo>
                    <a:pt x="8036" y="1282"/>
                    <a:pt x="9663" y="3205"/>
                    <a:pt x="9663" y="6064"/>
                  </a:cubicBezTo>
                  <a:cubicBezTo>
                    <a:pt x="9663" y="8873"/>
                    <a:pt x="7987" y="10747"/>
                    <a:pt x="5571" y="10747"/>
                  </a:cubicBezTo>
                  <a:cubicBezTo>
                    <a:pt x="3106" y="10747"/>
                    <a:pt x="1480" y="8873"/>
                    <a:pt x="1480" y="6014"/>
                  </a:cubicBezTo>
                  <a:cubicBezTo>
                    <a:pt x="1480" y="3205"/>
                    <a:pt x="3106" y="1282"/>
                    <a:pt x="5571" y="12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3"/>
            <p:cNvSpPr/>
            <p:nvPr/>
          </p:nvSpPr>
          <p:spPr>
            <a:xfrm>
              <a:off x="5997400" y="2395975"/>
              <a:ext cx="456000" cy="279775"/>
            </a:xfrm>
            <a:custGeom>
              <a:avLst/>
              <a:gdLst/>
              <a:ahLst/>
              <a:cxnLst/>
              <a:rect l="l" t="t" r="r" b="b"/>
              <a:pathLst>
                <a:path w="18240" h="11191" extrusionOk="0">
                  <a:moveTo>
                    <a:pt x="543" y="0"/>
                  </a:moveTo>
                  <a:lnTo>
                    <a:pt x="1" y="986"/>
                  </a:lnTo>
                  <a:lnTo>
                    <a:pt x="17697" y="11190"/>
                  </a:lnTo>
                  <a:lnTo>
                    <a:pt x="18239" y="10254"/>
                  </a:lnTo>
                  <a:lnTo>
                    <a:pt x="5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3"/>
            <p:cNvSpPr/>
            <p:nvPr/>
          </p:nvSpPr>
          <p:spPr>
            <a:xfrm>
              <a:off x="5948100" y="2481000"/>
              <a:ext cx="457225" cy="279775"/>
            </a:xfrm>
            <a:custGeom>
              <a:avLst/>
              <a:gdLst/>
              <a:ahLst/>
              <a:cxnLst/>
              <a:rect l="l" t="t" r="r" b="b"/>
              <a:pathLst>
                <a:path w="18289" h="11191" extrusionOk="0">
                  <a:moveTo>
                    <a:pt x="543" y="1"/>
                  </a:moveTo>
                  <a:lnTo>
                    <a:pt x="1" y="986"/>
                  </a:lnTo>
                  <a:lnTo>
                    <a:pt x="17697" y="11190"/>
                  </a:lnTo>
                  <a:lnTo>
                    <a:pt x="18289" y="10254"/>
                  </a:lnTo>
                  <a:lnTo>
                    <a:pt x="5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3"/>
            <p:cNvSpPr/>
            <p:nvPr/>
          </p:nvSpPr>
          <p:spPr>
            <a:xfrm>
              <a:off x="5324550" y="2660925"/>
              <a:ext cx="224300" cy="287175"/>
            </a:xfrm>
            <a:custGeom>
              <a:avLst/>
              <a:gdLst/>
              <a:ahLst/>
              <a:cxnLst/>
              <a:rect l="l" t="t" r="r" b="b"/>
              <a:pathLst>
                <a:path w="8972" h="11487" extrusionOk="0">
                  <a:moveTo>
                    <a:pt x="8972" y="1"/>
                  </a:moveTo>
                  <a:lnTo>
                    <a:pt x="7591" y="1"/>
                  </a:lnTo>
                  <a:lnTo>
                    <a:pt x="7591" y="9366"/>
                  </a:lnTo>
                  <a:lnTo>
                    <a:pt x="1577" y="1"/>
                  </a:lnTo>
                  <a:lnTo>
                    <a:pt x="0" y="1"/>
                  </a:lnTo>
                  <a:lnTo>
                    <a:pt x="0" y="11486"/>
                  </a:lnTo>
                  <a:lnTo>
                    <a:pt x="1380" y="11486"/>
                  </a:lnTo>
                  <a:lnTo>
                    <a:pt x="1380" y="2170"/>
                  </a:lnTo>
                  <a:lnTo>
                    <a:pt x="7296" y="11486"/>
                  </a:lnTo>
                  <a:lnTo>
                    <a:pt x="8972" y="1148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3"/>
            <p:cNvSpPr/>
            <p:nvPr/>
          </p:nvSpPr>
          <p:spPr>
            <a:xfrm>
              <a:off x="4417525" y="3087325"/>
              <a:ext cx="277300" cy="300725"/>
            </a:xfrm>
            <a:custGeom>
              <a:avLst/>
              <a:gdLst/>
              <a:ahLst/>
              <a:cxnLst/>
              <a:rect l="l" t="t" r="r" b="b"/>
              <a:pathLst>
                <a:path w="11092" h="12029" extrusionOk="0">
                  <a:moveTo>
                    <a:pt x="5521" y="0"/>
                  </a:moveTo>
                  <a:cubicBezTo>
                    <a:pt x="2219" y="0"/>
                    <a:pt x="1" y="2416"/>
                    <a:pt x="1" y="6014"/>
                  </a:cubicBezTo>
                  <a:cubicBezTo>
                    <a:pt x="1" y="9613"/>
                    <a:pt x="2219" y="12028"/>
                    <a:pt x="5571" y="12028"/>
                  </a:cubicBezTo>
                  <a:cubicBezTo>
                    <a:pt x="6951" y="12028"/>
                    <a:pt x="8183" y="11634"/>
                    <a:pt x="9120" y="10845"/>
                  </a:cubicBezTo>
                  <a:cubicBezTo>
                    <a:pt x="10352" y="9761"/>
                    <a:pt x="11092" y="7986"/>
                    <a:pt x="11092" y="6113"/>
                  </a:cubicBezTo>
                  <a:cubicBezTo>
                    <a:pt x="11092" y="2416"/>
                    <a:pt x="8923" y="0"/>
                    <a:pt x="5521" y="0"/>
                  </a:cubicBezTo>
                  <a:close/>
                  <a:moveTo>
                    <a:pt x="5521" y="1282"/>
                  </a:moveTo>
                  <a:cubicBezTo>
                    <a:pt x="8035" y="1282"/>
                    <a:pt x="9662" y="3205"/>
                    <a:pt x="9662" y="6064"/>
                  </a:cubicBezTo>
                  <a:cubicBezTo>
                    <a:pt x="9662" y="8873"/>
                    <a:pt x="7986" y="10747"/>
                    <a:pt x="5571" y="10747"/>
                  </a:cubicBezTo>
                  <a:cubicBezTo>
                    <a:pt x="3106" y="10747"/>
                    <a:pt x="1479" y="8873"/>
                    <a:pt x="1479" y="6014"/>
                  </a:cubicBezTo>
                  <a:cubicBezTo>
                    <a:pt x="1479" y="3205"/>
                    <a:pt x="3106" y="1282"/>
                    <a:pt x="5521" y="12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3"/>
            <p:cNvSpPr/>
            <p:nvPr/>
          </p:nvSpPr>
          <p:spPr>
            <a:xfrm>
              <a:off x="4008375" y="4375125"/>
              <a:ext cx="1096825" cy="83825"/>
            </a:xfrm>
            <a:custGeom>
              <a:avLst/>
              <a:gdLst/>
              <a:ahLst/>
              <a:cxnLst/>
              <a:rect l="l" t="t" r="r" b="b"/>
              <a:pathLst>
                <a:path w="43873" h="3353" extrusionOk="0">
                  <a:moveTo>
                    <a:pt x="1923" y="1"/>
                  </a:moveTo>
                  <a:lnTo>
                    <a:pt x="1" y="1677"/>
                  </a:lnTo>
                  <a:lnTo>
                    <a:pt x="543" y="3353"/>
                  </a:lnTo>
                  <a:lnTo>
                    <a:pt x="43330" y="3353"/>
                  </a:lnTo>
                  <a:lnTo>
                    <a:pt x="43873" y="1677"/>
                  </a:lnTo>
                  <a:lnTo>
                    <a:pt x="419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3"/>
            <p:cNvSpPr/>
            <p:nvPr/>
          </p:nvSpPr>
          <p:spPr>
            <a:xfrm>
              <a:off x="5057125" y="3705975"/>
              <a:ext cx="395600" cy="846650"/>
            </a:xfrm>
            <a:custGeom>
              <a:avLst/>
              <a:gdLst/>
              <a:ahLst/>
              <a:cxnLst/>
              <a:rect l="l" t="t" r="r" b="b"/>
              <a:pathLst>
                <a:path w="15824" h="33866" extrusionOk="0">
                  <a:moveTo>
                    <a:pt x="15281" y="0"/>
                  </a:moveTo>
                  <a:lnTo>
                    <a:pt x="14493" y="197"/>
                  </a:lnTo>
                  <a:lnTo>
                    <a:pt x="0" y="26767"/>
                  </a:lnTo>
                  <a:lnTo>
                    <a:pt x="1923" y="28443"/>
                  </a:lnTo>
                  <a:lnTo>
                    <a:pt x="2465" y="33865"/>
                  </a:lnTo>
                  <a:lnTo>
                    <a:pt x="15824" y="99"/>
                  </a:lnTo>
                  <a:lnTo>
                    <a:pt x="152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3"/>
            <p:cNvSpPr/>
            <p:nvPr/>
          </p:nvSpPr>
          <p:spPr>
            <a:xfrm>
              <a:off x="4712050" y="3301750"/>
              <a:ext cx="727125" cy="409175"/>
            </a:xfrm>
            <a:custGeom>
              <a:avLst/>
              <a:gdLst/>
              <a:ahLst/>
              <a:cxnLst/>
              <a:rect l="l" t="t" r="r" b="b"/>
              <a:pathLst>
                <a:path w="29085" h="16367" extrusionOk="0">
                  <a:moveTo>
                    <a:pt x="543" y="1"/>
                  </a:moveTo>
                  <a:lnTo>
                    <a:pt x="1" y="986"/>
                  </a:lnTo>
                  <a:lnTo>
                    <a:pt x="28296" y="16366"/>
                  </a:lnTo>
                  <a:lnTo>
                    <a:pt x="29084" y="16169"/>
                  </a:lnTo>
                  <a:lnTo>
                    <a:pt x="28493" y="15233"/>
                  </a:lnTo>
                  <a:lnTo>
                    <a:pt x="5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3"/>
            <p:cNvSpPr/>
            <p:nvPr/>
          </p:nvSpPr>
          <p:spPr>
            <a:xfrm>
              <a:off x="3669475" y="3300525"/>
              <a:ext cx="732050" cy="410400"/>
            </a:xfrm>
            <a:custGeom>
              <a:avLst/>
              <a:gdLst/>
              <a:ahLst/>
              <a:cxnLst/>
              <a:rect l="l" t="t" r="r" b="b"/>
              <a:pathLst>
                <a:path w="29282" h="16416" extrusionOk="0">
                  <a:moveTo>
                    <a:pt x="28739" y="0"/>
                  </a:moveTo>
                  <a:lnTo>
                    <a:pt x="543" y="15282"/>
                  </a:lnTo>
                  <a:lnTo>
                    <a:pt x="1" y="16218"/>
                  </a:lnTo>
                  <a:lnTo>
                    <a:pt x="740" y="16415"/>
                  </a:lnTo>
                  <a:lnTo>
                    <a:pt x="29282" y="986"/>
                  </a:lnTo>
                  <a:lnTo>
                    <a:pt x="287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3"/>
            <p:cNvSpPr/>
            <p:nvPr/>
          </p:nvSpPr>
          <p:spPr>
            <a:xfrm>
              <a:off x="3654700" y="3705975"/>
              <a:ext cx="401775" cy="844175"/>
            </a:xfrm>
            <a:custGeom>
              <a:avLst/>
              <a:gdLst/>
              <a:ahLst/>
              <a:cxnLst/>
              <a:rect l="l" t="t" r="r" b="b"/>
              <a:pathLst>
                <a:path w="16071" h="33767" extrusionOk="0">
                  <a:moveTo>
                    <a:pt x="592" y="0"/>
                  </a:moveTo>
                  <a:lnTo>
                    <a:pt x="0" y="99"/>
                  </a:lnTo>
                  <a:lnTo>
                    <a:pt x="13606" y="33767"/>
                  </a:lnTo>
                  <a:lnTo>
                    <a:pt x="14148" y="28443"/>
                  </a:lnTo>
                  <a:lnTo>
                    <a:pt x="16070" y="26767"/>
                  </a:lnTo>
                  <a:lnTo>
                    <a:pt x="1331" y="197"/>
                  </a:lnTo>
                  <a:lnTo>
                    <a:pt x="5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3"/>
            <p:cNvSpPr/>
            <p:nvPr/>
          </p:nvSpPr>
          <p:spPr>
            <a:xfrm>
              <a:off x="4968400" y="4964200"/>
              <a:ext cx="277300" cy="301950"/>
            </a:xfrm>
            <a:custGeom>
              <a:avLst/>
              <a:gdLst/>
              <a:ahLst/>
              <a:cxnLst/>
              <a:rect l="l" t="t" r="r" b="b"/>
              <a:pathLst>
                <a:path w="11092" h="12078" extrusionOk="0">
                  <a:moveTo>
                    <a:pt x="5521" y="1"/>
                  </a:moveTo>
                  <a:cubicBezTo>
                    <a:pt x="2218" y="1"/>
                    <a:pt x="0" y="2465"/>
                    <a:pt x="0" y="6064"/>
                  </a:cubicBezTo>
                  <a:cubicBezTo>
                    <a:pt x="0" y="9613"/>
                    <a:pt x="2218" y="12078"/>
                    <a:pt x="5521" y="12078"/>
                  </a:cubicBezTo>
                  <a:cubicBezTo>
                    <a:pt x="6950" y="12078"/>
                    <a:pt x="8183" y="11634"/>
                    <a:pt x="9119" y="10845"/>
                  </a:cubicBezTo>
                  <a:cubicBezTo>
                    <a:pt x="10352" y="9810"/>
                    <a:pt x="11091" y="8036"/>
                    <a:pt x="11091" y="6113"/>
                  </a:cubicBezTo>
                  <a:cubicBezTo>
                    <a:pt x="11091" y="2416"/>
                    <a:pt x="8922" y="1"/>
                    <a:pt x="5521" y="1"/>
                  </a:cubicBezTo>
                  <a:close/>
                  <a:moveTo>
                    <a:pt x="5521" y="1332"/>
                  </a:moveTo>
                  <a:cubicBezTo>
                    <a:pt x="8035" y="1332"/>
                    <a:pt x="9612" y="3205"/>
                    <a:pt x="9612" y="6113"/>
                  </a:cubicBezTo>
                  <a:cubicBezTo>
                    <a:pt x="9612" y="8874"/>
                    <a:pt x="7986" y="10796"/>
                    <a:pt x="5521" y="10796"/>
                  </a:cubicBezTo>
                  <a:cubicBezTo>
                    <a:pt x="3106" y="10796"/>
                    <a:pt x="1430" y="8874"/>
                    <a:pt x="1430" y="6064"/>
                  </a:cubicBezTo>
                  <a:cubicBezTo>
                    <a:pt x="1430" y="3205"/>
                    <a:pt x="3106" y="1332"/>
                    <a:pt x="5521" y="13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3"/>
            <p:cNvSpPr/>
            <p:nvPr/>
          </p:nvSpPr>
          <p:spPr>
            <a:xfrm>
              <a:off x="5290025" y="4969125"/>
              <a:ext cx="220625" cy="287175"/>
            </a:xfrm>
            <a:custGeom>
              <a:avLst/>
              <a:gdLst/>
              <a:ahLst/>
              <a:cxnLst/>
              <a:rect l="l" t="t" r="r" b="b"/>
              <a:pathLst>
                <a:path w="8825" h="11487" extrusionOk="0">
                  <a:moveTo>
                    <a:pt x="7395" y="6261"/>
                  </a:moveTo>
                  <a:lnTo>
                    <a:pt x="7395" y="11486"/>
                  </a:lnTo>
                  <a:lnTo>
                    <a:pt x="8824" y="11486"/>
                  </a:lnTo>
                  <a:lnTo>
                    <a:pt x="8824" y="1"/>
                  </a:lnTo>
                  <a:lnTo>
                    <a:pt x="7395" y="1"/>
                  </a:lnTo>
                  <a:lnTo>
                    <a:pt x="7395" y="4979"/>
                  </a:lnTo>
                  <a:lnTo>
                    <a:pt x="1480" y="4979"/>
                  </a:lnTo>
                  <a:lnTo>
                    <a:pt x="1480" y="1"/>
                  </a:lnTo>
                  <a:lnTo>
                    <a:pt x="1" y="1"/>
                  </a:lnTo>
                  <a:lnTo>
                    <a:pt x="1" y="11486"/>
                  </a:lnTo>
                  <a:lnTo>
                    <a:pt x="1480" y="11486"/>
                  </a:lnTo>
                  <a:lnTo>
                    <a:pt x="1480" y="626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3"/>
            <p:cNvSpPr/>
            <p:nvPr/>
          </p:nvSpPr>
          <p:spPr>
            <a:xfrm>
              <a:off x="5091625" y="4417025"/>
              <a:ext cx="27125" cy="513925"/>
            </a:xfrm>
            <a:custGeom>
              <a:avLst/>
              <a:gdLst/>
              <a:ahLst/>
              <a:cxnLst/>
              <a:rect l="l" t="t" r="r" b="b"/>
              <a:pathLst>
                <a:path w="1085" h="20557" extrusionOk="0">
                  <a:moveTo>
                    <a:pt x="543" y="1"/>
                  </a:moveTo>
                  <a:lnTo>
                    <a:pt x="0" y="1677"/>
                  </a:lnTo>
                  <a:lnTo>
                    <a:pt x="0" y="20557"/>
                  </a:lnTo>
                  <a:lnTo>
                    <a:pt x="1085" y="20557"/>
                  </a:lnTo>
                  <a:lnTo>
                    <a:pt x="1085" y="5423"/>
                  </a:lnTo>
                  <a:lnTo>
                    <a:pt x="5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3"/>
            <p:cNvSpPr/>
            <p:nvPr/>
          </p:nvSpPr>
          <p:spPr>
            <a:xfrm>
              <a:off x="3871600" y="4964200"/>
              <a:ext cx="277300" cy="301950"/>
            </a:xfrm>
            <a:custGeom>
              <a:avLst/>
              <a:gdLst/>
              <a:ahLst/>
              <a:cxnLst/>
              <a:rect l="l" t="t" r="r" b="b"/>
              <a:pathLst>
                <a:path w="11092" h="12078" extrusionOk="0">
                  <a:moveTo>
                    <a:pt x="5521" y="1"/>
                  </a:moveTo>
                  <a:cubicBezTo>
                    <a:pt x="2218" y="1"/>
                    <a:pt x="0" y="2465"/>
                    <a:pt x="0" y="6064"/>
                  </a:cubicBezTo>
                  <a:cubicBezTo>
                    <a:pt x="0" y="9613"/>
                    <a:pt x="2218" y="12078"/>
                    <a:pt x="5521" y="12078"/>
                  </a:cubicBezTo>
                  <a:cubicBezTo>
                    <a:pt x="6951" y="12078"/>
                    <a:pt x="8183" y="11634"/>
                    <a:pt x="9120" y="10845"/>
                  </a:cubicBezTo>
                  <a:cubicBezTo>
                    <a:pt x="10352" y="9810"/>
                    <a:pt x="11091" y="8036"/>
                    <a:pt x="11091" y="6113"/>
                  </a:cubicBezTo>
                  <a:cubicBezTo>
                    <a:pt x="11091" y="2416"/>
                    <a:pt x="8922" y="1"/>
                    <a:pt x="5521" y="1"/>
                  </a:cubicBezTo>
                  <a:close/>
                  <a:moveTo>
                    <a:pt x="5521" y="1332"/>
                  </a:moveTo>
                  <a:cubicBezTo>
                    <a:pt x="8035" y="1332"/>
                    <a:pt x="9613" y="3205"/>
                    <a:pt x="9613" y="6113"/>
                  </a:cubicBezTo>
                  <a:cubicBezTo>
                    <a:pt x="9613" y="8874"/>
                    <a:pt x="7986" y="10796"/>
                    <a:pt x="5521" y="10796"/>
                  </a:cubicBezTo>
                  <a:cubicBezTo>
                    <a:pt x="3106" y="10796"/>
                    <a:pt x="1430" y="8874"/>
                    <a:pt x="1430" y="6064"/>
                  </a:cubicBezTo>
                  <a:cubicBezTo>
                    <a:pt x="1430" y="3205"/>
                    <a:pt x="3106" y="1332"/>
                    <a:pt x="5521" y="13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3"/>
            <p:cNvSpPr/>
            <p:nvPr/>
          </p:nvSpPr>
          <p:spPr>
            <a:xfrm>
              <a:off x="4193225" y="4969125"/>
              <a:ext cx="220625" cy="287175"/>
            </a:xfrm>
            <a:custGeom>
              <a:avLst/>
              <a:gdLst/>
              <a:ahLst/>
              <a:cxnLst/>
              <a:rect l="l" t="t" r="r" b="b"/>
              <a:pathLst>
                <a:path w="8825" h="11487" extrusionOk="0">
                  <a:moveTo>
                    <a:pt x="7395" y="6261"/>
                  </a:moveTo>
                  <a:lnTo>
                    <a:pt x="7395" y="11486"/>
                  </a:lnTo>
                  <a:lnTo>
                    <a:pt x="8825" y="11486"/>
                  </a:lnTo>
                  <a:lnTo>
                    <a:pt x="8825" y="1"/>
                  </a:lnTo>
                  <a:lnTo>
                    <a:pt x="7395" y="1"/>
                  </a:lnTo>
                  <a:lnTo>
                    <a:pt x="7395" y="4979"/>
                  </a:lnTo>
                  <a:lnTo>
                    <a:pt x="1480" y="4979"/>
                  </a:lnTo>
                  <a:lnTo>
                    <a:pt x="1480" y="1"/>
                  </a:lnTo>
                  <a:lnTo>
                    <a:pt x="1" y="1"/>
                  </a:lnTo>
                  <a:lnTo>
                    <a:pt x="1" y="11486"/>
                  </a:lnTo>
                  <a:lnTo>
                    <a:pt x="1480" y="11486"/>
                  </a:lnTo>
                  <a:lnTo>
                    <a:pt x="1480" y="626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3"/>
            <p:cNvSpPr/>
            <p:nvPr/>
          </p:nvSpPr>
          <p:spPr>
            <a:xfrm>
              <a:off x="3994825" y="4417025"/>
              <a:ext cx="27150" cy="513925"/>
            </a:xfrm>
            <a:custGeom>
              <a:avLst/>
              <a:gdLst/>
              <a:ahLst/>
              <a:cxnLst/>
              <a:rect l="l" t="t" r="r" b="b"/>
              <a:pathLst>
                <a:path w="1086" h="20557" extrusionOk="0">
                  <a:moveTo>
                    <a:pt x="543" y="1"/>
                  </a:moveTo>
                  <a:lnTo>
                    <a:pt x="1" y="5325"/>
                  </a:lnTo>
                  <a:lnTo>
                    <a:pt x="1" y="20557"/>
                  </a:lnTo>
                  <a:lnTo>
                    <a:pt x="1085" y="20557"/>
                  </a:lnTo>
                  <a:lnTo>
                    <a:pt x="1085" y="1677"/>
                  </a:lnTo>
                  <a:lnTo>
                    <a:pt x="5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3"/>
            <p:cNvSpPr/>
            <p:nvPr/>
          </p:nvSpPr>
          <p:spPr>
            <a:xfrm>
              <a:off x="3654700" y="3087325"/>
              <a:ext cx="28375" cy="621125"/>
            </a:xfrm>
            <a:custGeom>
              <a:avLst/>
              <a:gdLst/>
              <a:ahLst/>
              <a:cxnLst/>
              <a:rect l="l" t="t" r="r" b="b"/>
              <a:pathLst>
                <a:path w="1135" h="24845" extrusionOk="0">
                  <a:moveTo>
                    <a:pt x="1134" y="0"/>
                  </a:moveTo>
                  <a:lnTo>
                    <a:pt x="0" y="641"/>
                  </a:lnTo>
                  <a:lnTo>
                    <a:pt x="0" y="24845"/>
                  </a:lnTo>
                  <a:lnTo>
                    <a:pt x="592" y="24746"/>
                  </a:lnTo>
                  <a:lnTo>
                    <a:pt x="1134" y="23810"/>
                  </a:lnTo>
                  <a:lnTo>
                    <a:pt x="11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3"/>
            <p:cNvSpPr/>
            <p:nvPr/>
          </p:nvSpPr>
          <p:spPr>
            <a:xfrm>
              <a:off x="5424350" y="2983800"/>
              <a:ext cx="28375" cy="724650"/>
            </a:xfrm>
            <a:custGeom>
              <a:avLst/>
              <a:gdLst/>
              <a:ahLst/>
              <a:cxnLst/>
              <a:rect l="l" t="t" r="r" b="b"/>
              <a:pathLst>
                <a:path w="1135" h="28986" extrusionOk="0">
                  <a:moveTo>
                    <a:pt x="1" y="1"/>
                  </a:moveTo>
                  <a:lnTo>
                    <a:pt x="1" y="27951"/>
                  </a:lnTo>
                  <a:lnTo>
                    <a:pt x="592" y="28887"/>
                  </a:lnTo>
                  <a:lnTo>
                    <a:pt x="1135" y="28986"/>
                  </a:lnTo>
                  <a:lnTo>
                    <a:pt x="11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3"/>
            <p:cNvSpPr/>
            <p:nvPr/>
          </p:nvSpPr>
          <p:spPr>
            <a:xfrm>
              <a:off x="2963350" y="2631350"/>
              <a:ext cx="277300" cy="300725"/>
            </a:xfrm>
            <a:custGeom>
              <a:avLst/>
              <a:gdLst/>
              <a:ahLst/>
              <a:cxnLst/>
              <a:rect l="l" t="t" r="r" b="b"/>
              <a:pathLst>
                <a:path w="11092" h="12029" extrusionOk="0">
                  <a:moveTo>
                    <a:pt x="5521" y="1"/>
                  </a:moveTo>
                  <a:cubicBezTo>
                    <a:pt x="2219" y="1"/>
                    <a:pt x="0" y="2416"/>
                    <a:pt x="0" y="6014"/>
                  </a:cubicBezTo>
                  <a:cubicBezTo>
                    <a:pt x="0" y="9613"/>
                    <a:pt x="2219" y="12028"/>
                    <a:pt x="5571" y="12028"/>
                  </a:cubicBezTo>
                  <a:cubicBezTo>
                    <a:pt x="6951" y="12028"/>
                    <a:pt x="8183" y="11634"/>
                    <a:pt x="9120" y="10845"/>
                  </a:cubicBezTo>
                  <a:cubicBezTo>
                    <a:pt x="10352" y="9761"/>
                    <a:pt x="11092" y="7986"/>
                    <a:pt x="11092" y="6113"/>
                  </a:cubicBezTo>
                  <a:cubicBezTo>
                    <a:pt x="11092" y="2416"/>
                    <a:pt x="8923" y="1"/>
                    <a:pt x="5521" y="1"/>
                  </a:cubicBezTo>
                  <a:close/>
                  <a:moveTo>
                    <a:pt x="5521" y="1282"/>
                  </a:moveTo>
                  <a:cubicBezTo>
                    <a:pt x="8035" y="1282"/>
                    <a:pt x="9662" y="3205"/>
                    <a:pt x="9662" y="6064"/>
                  </a:cubicBezTo>
                  <a:cubicBezTo>
                    <a:pt x="9662" y="8873"/>
                    <a:pt x="7986" y="10747"/>
                    <a:pt x="5571" y="10747"/>
                  </a:cubicBezTo>
                  <a:cubicBezTo>
                    <a:pt x="3106" y="10747"/>
                    <a:pt x="1479" y="8873"/>
                    <a:pt x="1479" y="6014"/>
                  </a:cubicBezTo>
                  <a:cubicBezTo>
                    <a:pt x="1479" y="3205"/>
                    <a:pt x="3106" y="1282"/>
                    <a:pt x="5521" y="12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3"/>
            <p:cNvSpPr/>
            <p:nvPr/>
          </p:nvSpPr>
          <p:spPr>
            <a:xfrm>
              <a:off x="3256650" y="2849475"/>
              <a:ext cx="426425" cy="253900"/>
            </a:xfrm>
            <a:custGeom>
              <a:avLst/>
              <a:gdLst/>
              <a:ahLst/>
              <a:cxnLst/>
              <a:rect l="l" t="t" r="r" b="b"/>
              <a:pathLst>
                <a:path w="17057" h="10156" extrusionOk="0">
                  <a:moveTo>
                    <a:pt x="543" y="1"/>
                  </a:moveTo>
                  <a:lnTo>
                    <a:pt x="0" y="937"/>
                  </a:lnTo>
                  <a:lnTo>
                    <a:pt x="15922" y="10155"/>
                  </a:lnTo>
                  <a:lnTo>
                    <a:pt x="17056" y="9514"/>
                  </a:lnTo>
                  <a:lnTo>
                    <a:pt x="5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3"/>
            <p:cNvSpPr/>
            <p:nvPr/>
          </p:nvSpPr>
          <p:spPr>
            <a:xfrm>
              <a:off x="4859950" y="2456350"/>
              <a:ext cx="415325" cy="248975"/>
            </a:xfrm>
            <a:custGeom>
              <a:avLst/>
              <a:gdLst/>
              <a:ahLst/>
              <a:cxnLst/>
              <a:rect l="l" t="t" r="r" b="b"/>
              <a:pathLst>
                <a:path w="16613" h="9959" extrusionOk="0">
                  <a:moveTo>
                    <a:pt x="1134" y="1"/>
                  </a:moveTo>
                  <a:lnTo>
                    <a:pt x="0" y="691"/>
                  </a:lnTo>
                  <a:lnTo>
                    <a:pt x="16070" y="9958"/>
                  </a:lnTo>
                  <a:lnTo>
                    <a:pt x="16612" y="8972"/>
                  </a:lnTo>
                  <a:lnTo>
                    <a:pt x="1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3"/>
            <p:cNvSpPr/>
            <p:nvPr/>
          </p:nvSpPr>
          <p:spPr>
            <a:xfrm>
              <a:off x="5599350" y="2456350"/>
              <a:ext cx="419025" cy="250200"/>
            </a:xfrm>
            <a:custGeom>
              <a:avLst/>
              <a:gdLst/>
              <a:ahLst/>
              <a:cxnLst/>
              <a:rect l="l" t="t" r="r" b="b"/>
              <a:pathLst>
                <a:path w="16761" h="10008" extrusionOk="0">
                  <a:moveTo>
                    <a:pt x="15627" y="1"/>
                  </a:moveTo>
                  <a:lnTo>
                    <a:pt x="1" y="9071"/>
                  </a:lnTo>
                  <a:lnTo>
                    <a:pt x="592" y="10007"/>
                  </a:lnTo>
                  <a:lnTo>
                    <a:pt x="16761" y="691"/>
                  </a:lnTo>
                  <a:lnTo>
                    <a:pt x="156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3"/>
            <p:cNvSpPr/>
            <p:nvPr/>
          </p:nvSpPr>
          <p:spPr>
            <a:xfrm>
              <a:off x="2538175" y="2848250"/>
              <a:ext cx="411650" cy="261275"/>
            </a:xfrm>
            <a:custGeom>
              <a:avLst/>
              <a:gdLst/>
              <a:ahLst/>
              <a:cxnLst/>
              <a:rect l="l" t="t" r="r" b="b"/>
              <a:pathLst>
                <a:path w="16466" h="10451" extrusionOk="0">
                  <a:moveTo>
                    <a:pt x="15923" y="0"/>
                  </a:moveTo>
                  <a:lnTo>
                    <a:pt x="1" y="9169"/>
                  </a:lnTo>
                  <a:lnTo>
                    <a:pt x="1" y="10451"/>
                  </a:lnTo>
                  <a:lnTo>
                    <a:pt x="16465" y="986"/>
                  </a:lnTo>
                  <a:lnTo>
                    <a:pt x="159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3"/>
            <p:cNvSpPr/>
            <p:nvPr/>
          </p:nvSpPr>
          <p:spPr>
            <a:xfrm>
              <a:off x="2400150" y="3608600"/>
              <a:ext cx="278550" cy="301950"/>
            </a:xfrm>
            <a:custGeom>
              <a:avLst/>
              <a:gdLst/>
              <a:ahLst/>
              <a:cxnLst/>
              <a:rect l="l" t="t" r="r" b="b"/>
              <a:pathLst>
                <a:path w="11142" h="12078" extrusionOk="0">
                  <a:moveTo>
                    <a:pt x="5571" y="1"/>
                  </a:moveTo>
                  <a:cubicBezTo>
                    <a:pt x="2269" y="1"/>
                    <a:pt x="1" y="2466"/>
                    <a:pt x="1" y="6064"/>
                  </a:cubicBezTo>
                  <a:cubicBezTo>
                    <a:pt x="1" y="9613"/>
                    <a:pt x="2269" y="12078"/>
                    <a:pt x="5571" y="12078"/>
                  </a:cubicBezTo>
                  <a:cubicBezTo>
                    <a:pt x="6951" y="12078"/>
                    <a:pt x="8184" y="11634"/>
                    <a:pt x="9120" y="10846"/>
                  </a:cubicBezTo>
                  <a:cubicBezTo>
                    <a:pt x="10402" y="9810"/>
                    <a:pt x="11141" y="8036"/>
                    <a:pt x="11141" y="6113"/>
                  </a:cubicBezTo>
                  <a:cubicBezTo>
                    <a:pt x="11141" y="2416"/>
                    <a:pt x="8923" y="1"/>
                    <a:pt x="5571" y="1"/>
                  </a:cubicBezTo>
                  <a:close/>
                  <a:moveTo>
                    <a:pt x="5571" y="1332"/>
                  </a:moveTo>
                  <a:cubicBezTo>
                    <a:pt x="8036" y="1332"/>
                    <a:pt x="9663" y="3205"/>
                    <a:pt x="9663" y="6113"/>
                  </a:cubicBezTo>
                  <a:cubicBezTo>
                    <a:pt x="9663" y="8874"/>
                    <a:pt x="7987" y="10796"/>
                    <a:pt x="5571" y="10796"/>
                  </a:cubicBezTo>
                  <a:cubicBezTo>
                    <a:pt x="3107" y="10796"/>
                    <a:pt x="1480" y="8874"/>
                    <a:pt x="1480" y="6064"/>
                  </a:cubicBezTo>
                  <a:cubicBezTo>
                    <a:pt x="1480" y="3205"/>
                    <a:pt x="3107" y="1332"/>
                    <a:pt x="5571" y="13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3"/>
            <p:cNvSpPr/>
            <p:nvPr/>
          </p:nvSpPr>
          <p:spPr>
            <a:xfrm>
              <a:off x="2572700" y="3065150"/>
              <a:ext cx="28350" cy="511450"/>
            </a:xfrm>
            <a:custGeom>
              <a:avLst/>
              <a:gdLst/>
              <a:ahLst/>
              <a:cxnLst/>
              <a:rect l="l" t="t" r="r" b="b"/>
              <a:pathLst>
                <a:path w="1134" h="20458" extrusionOk="0">
                  <a:moveTo>
                    <a:pt x="0" y="0"/>
                  </a:moveTo>
                  <a:lnTo>
                    <a:pt x="0" y="20457"/>
                  </a:lnTo>
                  <a:lnTo>
                    <a:pt x="1134" y="20457"/>
                  </a:lnTo>
                  <a:lnTo>
                    <a:pt x="11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3"/>
            <p:cNvSpPr/>
            <p:nvPr/>
          </p:nvSpPr>
          <p:spPr>
            <a:xfrm>
              <a:off x="2475325" y="3065150"/>
              <a:ext cx="28375" cy="511450"/>
            </a:xfrm>
            <a:custGeom>
              <a:avLst/>
              <a:gdLst/>
              <a:ahLst/>
              <a:cxnLst/>
              <a:rect l="l" t="t" r="r" b="b"/>
              <a:pathLst>
                <a:path w="1135" h="20458" extrusionOk="0">
                  <a:moveTo>
                    <a:pt x="1" y="0"/>
                  </a:moveTo>
                  <a:lnTo>
                    <a:pt x="1" y="20457"/>
                  </a:lnTo>
                  <a:lnTo>
                    <a:pt x="1135" y="20457"/>
                  </a:lnTo>
                  <a:lnTo>
                    <a:pt x="11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3"/>
            <p:cNvSpPr/>
            <p:nvPr/>
          </p:nvSpPr>
          <p:spPr>
            <a:xfrm>
              <a:off x="1973775" y="2759525"/>
              <a:ext cx="564425" cy="350000"/>
            </a:xfrm>
            <a:custGeom>
              <a:avLst/>
              <a:gdLst/>
              <a:ahLst/>
              <a:cxnLst/>
              <a:rect l="l" t="t" r="r" b="b"/>
              <a:pathLst>
                <a:path w="22577" h="14000" extrusionOk="0">
                  <a:moveTo>
                    <a:pt x="542" y="0"/>
                  </a:moveTo>
                  <a:lnTo>
                    <a:pt x="0" y="345"/>
                  </a:lnTo>
                  <a:lnTo>
                    <a:pt x="0" y="986"/>
                  </a:lnTo>
                  <a:lnTo>
                    <a:pt x="22577" y="14000"/>
                  </a:lnTo>
                  <a:lnTo>
                    <a:pt x="22577" y="12718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3"/>
            <p:cNvSpPr/>
            <p:nvPr/>
          </p:nvSpPr>
          <p:spPr>
            <a:xfrm>
              <a:off x="5863075" y="416800"/>
              <a:ext cx="278550" cy="301950"/>
            </a:xfrm>
            <a:custGeom>
              <a:avLst/>
              <a:gdLst/>
              <a:ahLst/>
              <a:cxnLst/>
              <a:rect l="l" t="t" r="r" b="b"/>
              <a:pathLst>
                <a:path w="11142" h="12078" extrusionOk="0">
                  <a:moveTo>
                    <a:pt x="5571" y="1"/>
                  </a:moveTo>
                  <a:cubicBezTo>
                    <a:pt x="2268" y="1"/>
                    <a:pt x="1" y="2465"/>
                    <a:pt x="1" y="6015"/>
                  </a:cubicBezTo>
                  <a:cubicBezTo>
                    <a:pt x="1" y="9613"/>
                    <a:pt x="2268" y="12078"/>
                    <a:pt x="5571" y="12078"/>
                  </a:cubicBezTo>
                  <a:cubicBezTo>
                    <a:pt x="6951" y="12078"/>
                    <a:pt x="8183" y="11634"/>
                    <a:pt x="9120" y="10845"/>
                  </a:cubicBezTo>
                  <a:cubicBezTo>
                    <a:pt x="10402" y="9810"/>
                    <a:pt x="11141" y="7986"/>
                    <a:pt x="11141" y="6113"/>
                  </a:cubicBezTo>
                  <a:cubicBezTo>
                    <a:pt x="11141" y="2416"/>
                    <a:pt x="8923" y="1"/>
                    <a:pt x="5571" y="1"/>
                  </a:cubicBezTo>
                  <a:close/>
                  <a:moveTo>
                    <a:pt x="5571" y="1282"/>
                  </a:moveTo>
                  <a:cubicBezTo>
                    <a:pt x="8036" y="1282"/>
                    <a:pt x="9662" y="3205"/>
                    <a:pt x="9662" y="6113"/>
                  </a:cubicBezTo>
                  <a:cubicBezTo>
                    <a:pt x="9662" y="8874"/>
                    <a:pt x="7986" y="10796"/>
                    <a:pt x="5571" y="10796"/>
                  </a:cubicBezTo>
                  <a:cubicBezTo>
                    <a:pt x="3106" y="10796"/>
                    <a:pt x="1479" y="8874"/>
                    <a:pt x="1479" y="6015"/>
                  </a:cubicBezTo>
                  <a:cubicBezTo>
                    <a:pt x="1479" y="3205"/>
                    <a:pt x="3106" y="1282"/>
                    <a:pt x="5571" y="12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3"/>
            <p:cNvSpPr/>
            <p:nvPr/>
          </p:nvSpPr>
          <p:spPr>
            <a:xfrm>
              <a:off x="6189650" y="421725"/>
              <a:ext cx="220625" cy="287175"/>
            </a:xfrm>
            <a:custGeom>
              <a:avLst/>
              <a:gdLst/>
              <a:ahLst/>
              <a:cxnLst/>
              <a:rect l="l" t="t" r="r" b="b"/>
              <a:pathLst>
                <a:path w="8825" h="11487" extrusionOk="0">
                  <a:moveTo>
                    <a:pt x="7395" y="6261"/>
                  </a:moveTo>
                  <a:lnTo>
                    <a:pt x="7395" y="11486"/>
                  </a:lnTo>
                  <a:lnTo>
                    <a:pt x="8824" y="11486"/>
                  </a:lnTo>
                  <a:lnTo>
                    <a:pt x="8824" y="1"/>
                  </a:lnTo>
                  <a:lnTo>
                    <a:pt x="7395" y="1"/>
                  </a:lnTo>
                  <a:lnTo>
                    <a:pt x="7395" y="4980"/>
                  </a:lnTo>
                  <a:lnTo>
                    <a:pt x="1479" y="4980"/>
                  </a:lnTo>
                  <a:lnTo>
                    <a:pt x="1479" y="1"/>
                  </a:lnTo>
                  <a:lnTo>
                    <a:pt x="1" y="1"/>
                  </a:lnTo>
                  <a:lnTo>
                    <a:pt x="1" y="11486"/>
                  </a:lnTo>
                  <a:lnTo>
                    <a:pt x="1479" y="11486"/>
                  </a:lnTo>
                  <a:lnTo>
                    <a:pt x="1479" y="626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3"/>
            <p:cNvSpPr/>
            <p:nvPr/>
          </p:nvSpPr>
          <p:spPr>
            <a:xfrm>
              <a:off x="5599350" y="634925"/>
              <a:ext cx="251425" cy="161475"/>
            </a:xfrm>
            <a:custGeom>
              <a:avLst/>
              <a:gdLst/>
              <a:ahLst/>
              <a:cxnLst/>
              <a:rect l="l" t="t" r="r" b="b"/>
              <a:pathLst>
                <a:path w="10057" h="6459" extrusionOk="0">
                  <a:moveTo>
                    <a:pt x="9514" y="1"/>
                  </a:moveTo>
                  <a:lnTo>
                    <a:pt x="1" y="5472"/>
                  </a:lnTo>
                  <a:lnTo>
                    <a:pt x="543" y="6458"/>
                  </a:lnTo>
                  <a:lnTo>
                    <a:pt x="10057" y="937"/>
                  </a:lnTo>
                  <a:lnTo>
                    <a:pt x="95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3"/>
            <p:cNvSpPr/>
            <p:nvPr/>
          </p:nvSpPr>
          <p:spPr>
            <a:xfrm>
              <a:off x="1854225" y="1935075"/>
              <a:ext cx="248975" cy="292075"/>
            </a:xfrm>
            <a:custGeom>
              <a:avLst/>
              <a:gdLst/>
              <a:ahLst/>
              <a:cxnLst/>
              <a:rect l="l" t="t" r="r" b="b"/>
              <a:pathLst>
                <a:path w="9959" h="11683" extrusionOk="0">
                  <a:moveTo>
                    <a:pt x="5324" y="0"/>
                  </a:moveTo>
                  <a:cubicBezTo>
                    <a:pt x="4339" y="0"/>
                    <a:pt x="3402" y="247"/>
                    <a:pt x="2564" y="690"/>
                  </a:cubicBezTo>
                  <a:cubicBezTo>
                    <a:pt x="1775" y="1134"/>
                    <a:pt x="1134" y="1824"/>
                    <a:pt x="642" y="2711"/>
                  </a:cubicBezTo>
                  <a:cubicBezTo>
                    <a:pt x="198" y="3549"/>
                    <a:pt x="1" y="4585"/>
                    <a:pt x="1" y="5768"/>
                  </a:cubicBezTo>
                  <a:cubicBezTo>
                    <a:pt x="1" y="6852"/>
                    <a:pt x="198" y="7838"/>
                    <a:pt x="592" y="8824"/>
                  </a:cubicBezTo>
                  <a:cubicBezTo>
                    <a:pt x="987" y="9761"/>
                    <a:pt x="1578" y="10451"/>
                    <a:pt x="2318" y="10944"/>
                  </a:cubicBezTo>
                  <a:cubicBezTo>
                    <a:pt x="3106" y="11437"/>
                    <a:pt x="4092" y="11683"/>
                    <a:pt x="5324" y="11683"/>
                  </a:cubicBezTo>
                  <a:cubicBezTo>
                    <a:pt x="6458" y="11683"/>
                    <a:pt x="7493" y="11387"/>
                    <a:pt x="8282" y="10746"/>
                  </a:cubicBezTo>
                  <a:cubicBezTo>
                    <a:pt x="9120" y="10106"/>
                    <a:pt x="9662" y="9169"/>
                    <a:pt x="9958" y="7937"/>
                  </a:cubicBezTo>
                  <a:lnTo>
                    <a:pt x="8479" y="7542"/>
                  </a:lnTo>
                  <a:cubicBezTo>
                    <a:pt x="8282" y="8479"/>
                    <a:pt x="7888" y="9218"/>
                    <a:pt x="7296" y="9711"/>
                  </a:cubicBezTo>
                  <a:cubicBezTo>
                    <a:pt x="6705" y="10155"/>
                    <a:pt x="6015" y="10401"/>
                    <a:pt x="5177" y="10401"/>
                  </a:cubicBezTo>
                  <a:cubicBezTo>
                    <a:pt x="4486" y="10401"/>
                    <a:pt x="3846" y="10253"/>
                    <a:pt x="3254" y="9908"/>
                  </a:cubicBezTo>
                  <a:cubicBezTo>
                    <a:pt x="2663" y="9514"/>
                    <a:pt x="2219" y="9021"/>
                    <a:pt x="1972" y="8282"/>
                  </a:cubicBezTo>
                  <a:cubicBezTo>
                    <a:pt x="1677" y="7542"/>
                    <a:pt x="1529" y="6704"/>
                    <a:pt x="1529" y="5768"/>
                  </a:cubicBezTo>
                  <a:cubicBezTo>
                    <a:pt x="1529" y="5028"/>
                    <a:pt x="1677" y="4289"/>
                    <a:pt x="1874" y="3599"/>
                  </a:cubicBezTo>
                  <a:cubicBezTo>
                    <a:pt x="2120" y="2909"/>
                    <a:pt x="2515" y="2317"/>
                    <a:pt x="3106" y="1923"/>
                  </a:cubicBezTo>
                  <a:cubicBezTo>
                    <a:pt x="3698" y="1528"/>
                    <a:pt x="4437" y="1282"/>
                    <a:pt x="5275" y="1282"/>
                  </a:cubicBezTo>
                  <a:cubicBezTo>
                    <a:pt x="6064" y="1282"/>
                    <a:pt x="6655" y="1479"/>
                    <a:pt x="7198" y="1873"/>
                  </a:cubicBezTo>
                  <a:cubicBezTo>
                    <a:pt x="7691" y="2218"/>
                    <a:pt x="8036" y="2810"/>
                    <a:pt x="8331" y="3648"/>
                  </a:cubicBezTo>
                  <a:lnTo>
                    <a:pt x="9761" y="3303"/>
                  </a:lnTo>
                  <a:cubicBezTo>
                    <a:pt x="9465" y="2268"/>
                    <a:pt x="8923" y="1479"/>
                    <a:pt x="8184" y="888"/>
                  </a:cubicBezTo>
                  <a:cubicBezTo>
                    <a:pt x="7395" y="296"/>
                    <a:pt x="6458" y="0"/>
                    <a:pt x="5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3"/>
            <p:cNvSpPr/>
            <p:nvPr/>
          </p:nvSpPr>
          <p:spPr>
            <a:xfrm>
              <a:off x="2151225" y="1940000"/>
              <a:ext cx="220625" cy="282225"/>
            </a:xfrm>
            <a:custGeom>
              <a:avLst/>
              <a:gdLst/>
              <a:ahLst/>
              <a:cxnLst/>
              <a:rect l="l" t="t" r="r" b="b"/>
              <a:pathLst>
                <a:path w="8825" h="11289" extrusionOk="0">
                  <a:moveTo>
                    <a:pt x="1" y="0"/>
                  </a:moveTo>
                  <a:lnTo>
                    <a:pt x="1" y="11289"/>
                  </a:lnTo>
                  <a:lnTo>
                    <a:pt x="1479" y="11289"/>
                  </a:lnTo>
                  <a:lnTo>
                    <a:pt x="1479" y="5965"/>
                  </a:lnTo>
                  <a:lnTo>
                    <a:pt x="7345" y="5965"/>
                  </a:lnTo>
                  <a:lnTo>
                    <a:pt x="7345" y="11289"/>
                  </a:lnTo>
                  <a:lnTo>
                    <a:pt x="8824" y="11289"/>
                  </a:lnTo>
                  <a:lnTo>
                    <a:pt x="8824" y="0"/>
                  </a:lnTo>
                  <a:lnTo>
                    <a:pt x="7345" y="0"/>
                  </a:lnTo>
                  <a:lnTo>
                    <a:pt x="7345" y="4634"/>
                  </a:lnTo>
                  <a:lnTo>
                    <a:pt x="1479" y="4634"/>
                  </a:lnTo>
                  <a:lnTo>
                    <a:pt x="14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3"/>
            <p:cNvSpPr/>
            <p:nvPr/>
          </p:nvSpPr>
          <p:spPr>
            <a:xfrm>
              <a:off x="2414950" y="2117450"/>
              <a:ext cx="119575" cy="187350"/>
            </a:xfrm>
            <a:custGeom>
              <a:avLst/>
              <a:gdLst/>
              <a:ahLst/>
              <a:cxnLst/>
              <a:rect l="l" t="t" r="r" b="b"/>
              <a:pathLst>
                <a:path w="4783" h="7494" extrusionOk="0">
                  <a:moveTo>
                    <a:pt x="2268" y="1"/>
                  </a:moveTo>
                  <a:cubicBezTo>
                    <a:pt x="1726" y="1"/>
                    <a:pt x="1233" y="149"/>
                    <a:pt x="839" y="494"/>
                  </a:cubicBezTo>
                  <a:cubicBezTo>
                    <a:pt x="444" y="839"/>
                    <a:pt x="198" y="1282"/>
                    <a:pt x="99" y="1874"/>
                  </a:cubicBezTo>
                  <a:lnTo>
                    <a:pt x="986" y="2071"/>
                  </a:lnTo>
                  <a:cubicBezTo>
                    <a:pt x="1036" y="1627"/>
                    <a:pt x="1184" y="1282"/>
                    <a:pt x="1430" y="1085"/>
                  </a:cubicBezTo>
                  <a:cubicBezTo>
                    <a:pt x="1677" y="839"/>
                    <a:pt x="1972" y="740"/>
                    <a:pt x="2317" y="740"/>
                  </a:cubicBezTo>
                  <a:cubicBezTo>
                    <a:pt x="2662" y="740"/>
                    <a:pt x="2958" y="839"/>
                    <a:pt x="3155" y="1036"/>
                  </a:cubicBezTo>
                  <a:cubicBezTo>
                    <a:pt x="3402" y="1282"/>
                    <a:pt x="3500" y="1529"/>
                    <a:pt x="3500" y="1874"/>
                  </a:cubicBezTo>
                  <a:cubicBezTo>
                    <a:pt x="3500" y="2318"/>
                    <a:pt x="3353" y="2613"/>
                    <a:pt x="3057" y="2811"/>
                  </a:cubicBezTo>
                  <a:cubicBezTo>
                    <a:pt x="2761" y="3008"/>
                    <a:pt x="2416" y="3106"/>
                    <a:pt x="2022" y="3106"/>
                  </a:cubicBezTo>
                  <a:lnTo>
                    <a:pt x="1874" y="3106"/>
                  </a:lnTo>
                  <a:lnTo>
                    <a:pt x="1775" y="3895"/>
                  </a:lnTo>
                  <a:cubicBezTo>
                    <a:pt x="2022" y="3846"/>
                    <a:pt x="2219" y="3796"/>
                    <a:pt x="2416" y="3796"/>
                  </a:cubicBezTo>
                  <a:cubicBezTo>
                    <a:pt x="2810" y="3796"/>
                    <a:pt x="3155" y="3944"/>
                    <a:pt x="3451" y="4191"/>
                  </a:cubicBezTo>
                  <a:cubicBezTo>
                    <a:pt x="3698" y="4437"/>
                    <a:pt x="3845" y="4782"/>
                    <a:pt x="3845" y="5226"/>
                  </a:cubicBezTo>
                  <a:cubicBezTo>
                    <a:pt x="3845" y="5670"/>
                    <a:pt x="3698" y="6015"/>
                    <a:pt x="3402" y="6310"/>
                  </a:cubicBezTo>
                  <a:cubicBezTo>
                    <a:pt x="3106" y="6606"/>
                    <a:pt x="2761" y="6754"/>
                    <a:pt x="2317" y="6754"/>
                  </a:cubicBezTo>
                  <a:cubicBezTo>
                    <a:pt x="1972" y="6754"/>
                    <a:pt x="1677" y="6656"/>
                    <a:pt x="1430" y="6409"/>
                  </a:cubicBezTo>
                  <a:cubicBezTo>
                    <a:pt x="1184" y="6163"/>
                    <a:pt x="986" y="5818"/>
                    <a:pt x="888" y="5325"/>
                  </a:cubicBezTo>
                  <a:lnTo>
                    <a:pt x="1" y="5423"/>
                  </a:lnTo>
                  <a:cubicBezTo>
                    <a:pt x="50" y="6015"/>
                    <a:pt x="296" y="6557"/>
                    <a:pt x="740" y="6902"/>
                  </a:cubicBezTo>
                  <a:cubicBezTo>
                    <a:pt x="1134" y="7296"/>
                    <a:pt x="1677" y="7494"/>
                    <a:pt x="2317" y="7494"/>
                  </a:cubicBezTo>
                  <a:cubicBezTo>
                    <a:pt x="3057" y="7494"/>
                    <a:pt x="3648" y="7247"/>
                    <a:pt x="4092" y="6803"/>
                  </a:cubicBezTo>
                  <a:cubicBezTo>
                    <a:pt x="4585" y="6360"/>
                    <a:pt x="4782" y="5818"/>
                    <a:pt x="4782" y="5177"/>
                  </a:cubicBezTo>
                  <a:cubicBezTo>
                    <a:pt x="4782" y="4733"/>
                    <a:pt x="4683" y="4339"/>
                    <a:pt x="4437" y="3994"/>
                  </a:cubicBezTo>
                  <a:cubicBezTo>
                    <a:pt x="4191" y="3698"/>
                    <a:pt x="3845" y="3501"/>
                    <a:pt x="3451" y="3402"/>
                  </a:cubicBezTo>
                  <a:cubicBezTo>
                    <a:pt x="3747" y="3254"/>
                    <a:pt x="3993" y="3008"/>
                    <a:pt x="4191" y="2761"/>
                  </a:cubicBezTo>
                  <a:cubicBezTo>
                    <a:pt x="4338" y="2515"/>
                    <a:pt x="4437" y="2219"/>
                    <a:pt x="4437" y="1923"/>
                  </a:cubicBezTo>
                  <a:cubicBezTo>
                    <a:pt x="4437" y="1578"/>
                    <a:pt x="4338" y="1233"/>
                    <a:pt x="4191" y="937"/>
                  </a:cubicBezTo>
                  <a:cubicBezTo>
                    <a:pt x="3993" y="642"/>
                    <a:pt x="3747" y="444"/>
                    <a:pt x="3402" y="247"/>
                  </a:cubicBezTo>
                  <a:cubicBezTo>
                    <a:pt x="3057" y="99"/>
                    <a:pt x="2712" y="1"/>
                    <a:pt x="2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3"/>
            <p:cNvSpPr/>
            <p:nvPr/>
          </p:nvSpPr>
          <p:spPr>
            <a:xfrm>
              <a:off x="1262700" y="2934500"/>
              <a:ext cx="248950" cy="292100"/>
            </a:xfrm>
            <a:custGeom>
              <a:avLst/>
              <a:gdLst/>
              <a:ahLst/>
              <a:cxnLst/>
              <a:rect l="l" t="t" r="r" b="b"/>
              <a:pathLst>
                <a:path w="9958" h="11684" extrusionOk="0">
                  <a:moveTo>
                    <a:pt x="5324" y="1"/>
                  </a:moveTo>
                  <a:cubicBezTo>
                    <a:pt x="4289" y="1"/>
                    <a:pt x="3402" y="247"/>
                    <a:pt x="2564" y="691"/>
                  </a:cubicBezTo>
                  <a:cubicBezTo>
                    <a:pt x="1726" y="1135"/>
                    <a:pt x="1085" y="1825"/>
                    <a:pt x="641" y="2712"/>
                  </a:cubicBezTo>
                  <a:cubicBezTo>
                    <a:pt x="198" y="3550"/>
                    <a:pt x="0" y="4585"/>
                    <a:pt x="0" y="5768"/>
                  </a:cubicBezTo>
                  <a:cubicBezTo>
                    <a:pt x="0" y="6853"/>
                    <a:pt x="198" y="7839"/>
                    <a:pt x="592" y="8775"/>
                  </a:cubicBezTo>
                  <a:cubicBezTo>
                    <a:pt x="986" y="9712"/>
                    <a:pt x="1529" y="10451"/>
                    <a:pt x="2317" y="10944"/>
                  </a:cubicBezTo>
                  <a:cubicBezTo>
                    <a:pt x="3057" y="11437"/>
                    <a:pt x="4092" y="11684"/>
                    <a:pt x="5275" y="11684"/>
                  </a:cubicBezTo>
                  <a:cubicBezTo>
                    <a:pt x="6458" y="11684"/>
                    <a:pt x="7444" y="11388"/>
                    <a:pt x="8282" y="10747"/>
                  </a:cubicBezTo>
                  <a:cubicBezTo>
                    <a:pt x="9071" y="10057"/>
                    <a:pt x="9662" y="9120"/>
                    <a:pt x="9958" y="7888"/>
                  </a:cubicBezTo>
                  <a:lnTo>
                    <a:pt x="8479" y="7543"/>
                  </a:lnTo>
                  <a:cubicBezTo>
                    <a:pt x="8282" y="8480"/>
                    <a:pt x="7888" y="9219"/>
                    <a:pt x="7296" y="9663"/>
                  </a:cubicBezTo>
                  <a:cubicBezTo>
                    <a:pt x="6704" y="10156"/>
                    <a:pt x="6014" y="10402"/>
                    <a:pt x="5176" y="10402"/>
                  </a:cubicBezTo>
                  <a:cubicBezTo>
                    <a:pt x="4486" y="10402"/>
                    <a:pt x="3845" y="10254"/>
                    <a:pt x="3254" y="9860"/>
                  </a:cubicBezTo>
                  <a:cubicBezTo>
                    <a:pt x="2662" y="9515"/>
                    <a:pt x="2219" y="8972"/>
                    <a:pt x="1923" y="8282"/>
                  </a:cubicBezTo>
                  <a:cubicBezTo>
                    <a:pt x="1676" y="7543"/>
                    <a:pt x="1529" y="6705"/>
                    <a:pt x="1529" y="5768"/>
                  </a:cubicBezTo>
                  <a:cubicBezTo>
                    <a:pt x="1529" y="5029"/>
                    <a:pt x="1627" y="4289"/>
                    <a:pt x="1874" y="3599"/>
                  </a:cubicBezTo>
                  <a:cubicBezTo>
                    <a:pt x="2120" y="2909"/>
                    <a:pt x="2514" y="2318"/>
                    <a:pt x="3106" y="1923"/>
                  </a:cubicBezTo>
                  <a:cubicBezTo>
                    <a:pt x="3698" y="1480"/>
                    <a:pt x="4388" y="1283"/>
                    <a:pt x="5275" y="1283"/>
                  </a:cubicBezTo>
                  <a:cubicBezTo>
                    <a:pt x="6014" y="1283"/>
                    <a:pt x="6655" y="1480"/>
                    <a:pt x="7148" y="1874"/>
                  </a:cubicBezTo>
                  <a:cubicBezTo>
                    <a:pt x="7641" y="2219"/>
                    <a:pt x="8035" y="2811"/>
                    <a:pt x="8282" y="3649"/>
                  </a:cubicBezTo>
                  <a:lnTo>
                    <a:pt x="9761" y="3304"/>
                  </a:lnTo>
                  <a:cubicBezTo>
                    <a:pt x="9465" y="2268"/>
                    <a:pt x="8923" y="1430"/>
                    <a:pt x="8134" y="888"/>
                  </a:cubicBezTo>
                  <a:cubicBezTo>
                    <a:pt x="7395" y="297"/>
                    <a:pt x="6458" y="1"/>
                    <a:pt x="53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3"/>
            <p:cNvSpPr/>
            <p:nvPr/>
          </p:nvSpPr>
          <p:spPr>
            <a:xfrm>
              <a:off x="868350" y="2939450"/>
              <a:ext cx="221850" cy="282225"/>
            </a:xfrm>
            <a:custGeom>
              <a:avLst/>
              <a:gdLst/>
              <a:ahLst/>
              <a:cxnLst/>
              <a:rect l="l" t="t" r="r" b="b"/>
              <a:pathLst>
                <a:path w="8874" h="11289" extrusionOk="0">
                  <a:moveTo>
                    <a:pt x="0" y="0"/>
                  </a:moveTo>
                  <a:lnTo>
                    <a:pt x="0" y="11288"/>
                  </a:lnTo>
                  <a:lnTo>
                    <a:pt x="1528" y="11288"/>
                  </a:lnTo>
                  <a:lnTo>
                    <a:pt x="1528" y="5965"/>
                  </a:lnTo>
                  <a:lnTo>
                    <a:pt x="7394" y="5965"/>
                  </a:lnTo>
                  <a:lnTo>
                    <a:pt x="7394" y="11288"/>
                  </a:lnTo>
                  <a:lnTo>
                    <a:pt x="8873" y="11288"/>
                  </a:lnTo>
                  <a:lnTo>
                    <a:pt x="8873" y="0"/>
                  </a:lnTo>
                  <a:lnTo>
                    <a:pt x="7394" y="0"/>
                  </a:lnTo>
                  <a:lnTo>
                    <a:pt x="7394" y="4634"/>
                  </a:lnTo>
                  <a:lnTo>
                    <a:pt x="1528" y="4634"/>
                  </a:lnTo>
                  <a:lnTo>
                    <a:pt x="15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3"/>
            <p:cNvSpPr/>
            <p:nvPr/>
          </p:nvSpPr>
          <p:spPr>
            <a:xfrm>
              <a:off x="1133300" y="3116900"/>
              <a:ext cx="119575" cy="187350"/>
            </a:xfrm>
            <a:custGeom>
              <a:avLst/>
              <a:gdLst/>
              <a:ahLst/>
              <a:cxnLst/>
              <a:rect l="l" t="t" r="r" b="b"/>
              <a:pathLst>
                <a:path w="4783" h="7494" extrusionOk="0">
                  <a:moveTo>
                    <a:pt x="2268" y="0"/>
                  </a:moveTo>
                  <a:cubicBezTo>
                    <a:pt x="1677" y="0"/>
                    <a:pt x="1233" y="148"/>
                    <a:pt x="839" y="493"/>
                  </a:cubicBezTo>
                  <a:cubicBezTo>
                    <a:pt x="444" y="789"/>
                    <a:pt x="198" y="1282"/>
                    <a:pt x="50" y="1874"/>
                  </a:cubicBezTo>
                  <a:lnTo>
                    <a:pt x="986" y="2022"/>
                  </a:lnTo>
                  <a:cubicBezTo>
                    <a:pt x="1036" y="1627"/>
                    <a:pt x="1184" y="1282"/>
                    <a:pt x="1430" y="1036"/>
                  </a:cubicBezTo>
                  <a:cubicBezTo>
                    <a:pt x="1677" y="838"/>
                    <a:pt x="1923" y="740"/>
                    <a:pt x="2317" y="740"/>
                  </a:cubicBezTo>
                  <a:cubicBezTo>
                    <a:pt x="2662" y="740"/>
                    <a:pt x="2958" y="838"/>
                    <a:pt x="3155" y="1036"/>
                  </a:cubicBezTo>
                  <a:cubicBezTo>
                    <a:pt x="3402" y="1282"/>
                    <a:pt x="3500" y="1529"/>
                    <a:pt x="3500" y="1874"/>
                  </a:cubicBezTo>
                  <a:cubicBezTo>
                    <a:pt x="3500" y="2268"/>
                    <a:pt x="3353" y="2613"/>
                    <a:pt x="3057" y="2810"/>
                  </a:cubicBezTo>
                  <a:cubicBezTo>
                    <a:pt x="2712" y="3007"/>
                    <a:pt x="2367" y="3106"/>
                    <a:pt x="2022" y="3106"/>
                  </a:cubicBezTo>
                  <a:lnTo>
                    <a:pt x="1874" y="3106"/>
                  </a:lnTo>
                  <a:lnTo>
                    <a:pt x="1775" y="3895"/>
                  </a:lnTo>
                  <a:cubicBezTo>
                    <a:pt x="2022" y="3796"/>
                    <a:pt x="2219" y="3796"/>
                    <a:pt x="2367" y="3796"/>
                  </a:cubicBezTo>
                  <a:cubicBezTo>
                    <a:pt x="2810" y="3796"/>
                    <a:pt x="3155" y="3895"/>
                    <a:pt x="3402" y="4190"/>
                  </a:cubicBezTo>
                  <a:cubicBezTo>
                    <a:pt x="3698" y="4437"/>
                    <a:pt x="3846" y="4782"/>
                    <a:pt x="3846" y="5226"/>
                  </a:cubicBezTo>
                  <a:cubicBezTo>
                    <a:pt x="3846" y="5620"/>
                    <a:pt x="3698" y="6014"/>
                    <a:pt x="3402" y="6310"/>
                  </a:cubicBezTo>
                  <a:cubicBezTo>
                    <a:pt x="3106" y="6606"/>
                    <a:pt x="2761" y="6754"/>
                    <a:pt x="2317" y="6754"/>
                  </a:cubicBezTo>
                  <a:cubicBezTo>
                    <a:pt x="1972" y="6754"/>
                    <a:pt x="1677" y="6606"/>
                    <a:pt x="1381" y="6409"/>
                  </a:cubicBezTo>
                  <a:cubicBezTo>
                    <a:pt x="1134" y="6162"/>
                    <a:pt x="986" y="5817"/>
                    <a:pt x="888" y="5275"/>
                  </a:cubicBezTo>
                  <a:lnTo>
                    <a:pt x="1" y="5423"/>
                  </a:lnTo>
                  <a:cubicBezTo>
                    <a:pt x="50" y="6014"/>
                    <a:pt x="296" y="6507"/>
                    <a:pt x="691" y="6902"/>
                  </a:cubicBezTo>
                  <a:cubicBezTo>
                    <a:pt x="1134" y="7296"/>
                    <a:pt x="1677" y="7493"/>
                    <a:pt x="2317" y="7493"/>
                  </a:cubicBezTo>
                  <a:cubicBezTo>
                    <a:pt x="3008" y="7493"/>
                    <a:pt x="3599" y="7247"/>
                    <a:pt x="4092" y="6803"/>
                  </a:cubicBezTo>
                  <a:cubicBezTo>
                    <a:pt x="4536" y="6359"/>
                    <a:pt x="4782" y="5817"/>
                    <a:pt x="4782" y="5176"/>
                  </a:cubicBezTo>
                  <a:cubicBezTo>
                    <a:pt x="4782" y="4733"/>
                    <a:pt x="4684" y="4338"/>
                    <a:pt x="4437" y="3993"/>
                  </a:cubicBezTo>
                  <a:cubicBezTo>
                    <a:pt x="4191" y="3698"/>
                    <a:pt x="3846" y="3500"/>
                    <a:pt x="3402" y="3352"/>
                  </a:cubicBezTo>
                  <a:cubicBezTo>
                    <a:pt x="3747" y="3205"/>
                    <a:pt x="3993" y="3007"/>
                    <a:pt x="4191" y="2761"/>
                  </a:cubicBezTo>
                  <a:cubicBezTo>
                    <a:pt x="4338" y="2514"/>
                    <a:pt x="4437" y="2219"/>
                    <a:pt x="4437" y="1874"/>
                  </a:cubicBezTo>
                  <a:cubicBezTo>
                    <a:pt x="4437" y="1578"/>
                    <a:pt x="4338" y="1233"/>
                    <a:pt x="4141" y="937"/>
                  </a:cubicBezTo>
                  <a:cubicBezTo>
                    <a:pt x="3993" y="641"/>
                    <a:pt x="3698" y="395"/>
                    <a:pt x="3402" y="247"/>
                  </a:cubicBezTo>
                  <a:cubicBezTo>
                    <a:pt x="3057" y="50"/>
                    <a:pt x="2662" y="0"/>
                    <a:pt x="2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3"/>
            <p:cNvSpPr/>
            <p:nvPr/>
          </p:nvSpPr>
          <p:spPr>
            <a:xfrm>
              <a:off x="1547375" y="2759525"/>
              <a:ext cx="426425" cy="262500"/>
            </a:xfrm>
            <a:custGeom>
              <a:avLst/>
              <a:gdLst/>
              <a:ahLst/>
              <a:cxnLst/>
              <a:rect l="l" t="t" r="r" b="b"/>
              <a:pathLst>
                <a:path w="17057" h="10500" extrusionOk="0">
                  <a:moveTo>
                    <a:pt x="16465" y="0"/>
                  </a:moveTo>
                  <a:lnTo>
                    <a:pt x="0" y="9514"/>
                  </a:lnTo>
                  <a:lnTo>
                    <a:pt x="543" y="10500"/>
                  </a:lnTo>
                  <a:lnTo>
                    <a:pt x="17056" y="986"/>
                  </a:lnTo>
                  <a:lnTo>
                    <a:pt x="17056" y="345"/>
                  </a:lnTo>
                  <a:lnTo>
                    <a:pt x="164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3"/>
            <p:cNvSpPr/>
            <p:nvPr/>
          </p:nvSpPr>
          <p:spPr>
            <a:xfrm>
              <a:off x="1958975" y="2283825"/>
              <a:ext cx="28375" cy="484350"/>
            </a:xfrm>
            <a:custGeom>
              <a:avLst/>
              <a:gdLst/>
              <a:ahLst/>
              <a:cxnLst/>
              <a:rect l="l" t="t" r="r" b="b"/>
              <a:pathLst>
                <a:path w="1135" h="19374" extrusionOk="0">
                  <a:moveTo>
                    <a:pt x="1" y="1"/>
                  </a:moveTo>
                  <a:lnTo>
                    <a:pt x="1" y="19028"/>
                  </a:lnTo>
                  <a:lnTo>
                    <a:pt x="592" y="19373"/>
                  </a:lnTo>
                  <a:lnTo>
                    <a:pt x="1134" y="19028"/>
                  </a:lnTo>
                  <a:lnTo>
                    <a:pt x="1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946</Words>
  <Application>Microsoft Office PowerPoint</Application>
  <PresentationFormat>On-screen Show (16:9)</PresentationFormat>
  <Paragraphs>123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Kalam</vt:lpstr>
      <vt:lpstr>Arial</vt:lpstr>
      <vt:lpstr>Cambria</vt:lpstr>
      <vt:lpstr>Times New Roman</vt:lpstr>
      <vt:lpstr>gg sans</vt:lpstr>
      <vt:lpstr>Simple Dark</vt:lpstr>
      <vt:lpstr>AQA A Level Biology 17 - HIV and Viruses</vt:lpstr>
      <vt:lpstr>HIV and AIDS  </vt:lpstr>
      <vt:lpstr>PowerPoint Presentation</vt:lpstr>
      <vt:lpstr>HIV Infection  </vt:lpstr>
      <vt:lpstr>HIV Structure  </vt:lpstr>
      <vt:lpstr>PowerPoint Presentation</vt:lpstr>
      <vt:lpstr>Antibiotics and Viruses  </vt:lpstr>
      <vt:lpstr>PowerPoint Presentation</vt:lpstr>
      <vt:lpstr>PowerPoint Presentation</vt:lpstr>
      <vt:lpstr>Controlling HIV Infection 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AQA A Level Biology 17 - HIV and Viruses</dc:title>
  <cp:lastModifiedBy>Chezka Mae Madrona</cp:lastModifiedBy>
  <cp:revision>2</cp:revision>
  <dcterms:modified xsi:type="dcterms:W3CDTF">2025-07-25T10:33:27Z</dcterms:modified>
</cp:coreProperties>
</file>